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5b4f1a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5b4f1a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5b4f1a4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5b4f1a4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5b4f1a4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5b4f1a4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55b4f1a4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55b4f1a4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5b4f1a4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5b4f1a4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5b4f1a4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5b4f1a4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5b4f1a42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55b4f1a4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Monster Manual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Chris, Noah, Samantha, Sheldon</a:t>
            </a:r>
            <a:endParaRPr/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3419856" y="667512"/>
            <a:ext cx="2487875" cy="12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Scaffolds</a:t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Damage </a:t>
            </a:r>
            <a:r>
              <a:rPr lang="en"/>
              <a:t>Vulnerabilities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 Immunities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Damage Immunities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Damage Resistances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Navbar and input styling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Navbar will be extended to add a search bar in certain pages (the main search page, model-specific searching)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6270"/>
            <a:ext cx="9143998" cy="3770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models</a:t>
            </a:r>
            <a:endParaRPr/>
          </a:p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User model with name, email, password, and admin flag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be used for saving sets of creatures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login, registration, user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 to restrict edit, delete</a:t>
            </a:r>
            <a:br>
              <a:rPr lang="en"/>
            </a:br>
            <a:r>
              <a:rPr lang="en"/>
              <a:t>access</a:t>
            </a:r>
            <a:endParaRPr/>
          </a:p>
        </p:txBody>
      </p:sp>
      <p:pic>
        <p:nvPicPr>
          <p:cNvPr id="127" name="Google Shape;1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14900"/>
            <a:ext cx="44386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searching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Creature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user by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creature 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Integrate adding actions, abilities,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