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d81671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d81671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d816717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d816717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d816717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d816717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d816717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d816717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Monster Manual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Chris, Noah, Samantha, Sheldon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3419856" y="667512"/>
            <a:ext cx="2487875" cy="1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new?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creature show and index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viewing all associated models along with creatures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creatures by 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creatures by other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other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Creature sets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