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59779fc4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59779fc4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59779fc4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59779fc4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59779fc4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59779fc4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59779fc4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59779fc4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Monster Manual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Chris, Noah, Samantha, Sheldon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3419856" y="667512"/>
            <a:ext cx="2487875" cy="12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Creature 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Damage Vulnerabilities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Damage Resistances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Damage Immunities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 Immunities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Skills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Spells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Creature Form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adding of abilities, actions, etc. from within the creature 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add as many as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Reduces need to use other creation forms and allows easier editing/creation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 User by default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Creature Relations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