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42e1975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42e1975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42e1975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42e1975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42e1975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42e1975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5d7ac6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5d7ac6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42e1975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42e1975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42e1975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42e1975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5d7ac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5d7ac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42e1975e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42e1975e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Monster Manual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Chris, Noah, Samantha, Sheldon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3419856" y="667512"/>
            <a:ext cx="2487875" cy="1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Searchable interface for the Dungeons &amp; Dragons Monster Manual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Dungeons &amp; Dragons (D&amp;D) is a tabletop RPG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Monster Manual is its list of all enemies in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provide easy interface to search and store creatures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itself is a large pdf, hard to navigate to find specifics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and dungeon masters would benefit from an easy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with Ruby on 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on github, coordinated via slack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Monster 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creatures by their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creatures by other model’s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Skills, spells, actions, 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users save sets of creatures as private/public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other users to see public creature sets, hide private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and normal users with different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 users can’t access admin side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main model with associated models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Creatures is the main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models have 1:many or many:many association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Creature Actions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Attacks a creature has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Abilities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Passive abilities a creature has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Skills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Spells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Damage resistances, immunities, and vulnerabilities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Condition immunities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Triggers on creature names to convert them to lower case on insert/update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ensure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into title case in 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hair trigger gem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302" y="0"/>
            <a:ext cx="70416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Admins can modify creatures and other models through a single form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Admins can modify and delete models through individual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search the list of creatures based on their attributes and their associated models’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create sets of creatures and other users may browse public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is accessed through a landing page that lets users sign up or log in.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cannot access administrative 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cannot modify other users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is done via SQL, with select statement built in 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search is requested, the given attributes are used for a</a:t>
            </a:r>
            <a:br>
              <a:rPr lang="en"/>
            </a:br>
            <a:r>
              <a:rPr lang="en"/>
              <a:t>WHERE key LIKE “%value%” clause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keys are concatenated with 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multiple models uses left outer joins and similar WHERE clause, with table names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re-renders the search page without refresh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