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5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B796-A713-4D80-B9BE-D34C679A3031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B796-A713-4D80-B9BE-D34C679A3031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687FD-A856-4102-8DAE-E53554AA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Vehicle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Danny Ng</a:t>
            </a:r>
          </a:p>
          <a:p>
            <a:pPr algn="r"/>
            <a:r>
              <a:rPr lang="en-US" dirty="0" smtClean="0"/>
              <a:t>CS 156</a:t>
            </a:r>
          </a:p>
          <a:p>
            <a:pPr algn="r"/>
            <a:r>
              <a:rPr lang="en-US" dirty="0" smtClean="0"/>
              <a:t>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 Classification Tree</a:t>
            </a:r>
          </a:p>
          <a:p>
            <a:r>
              <a:rPr lang="en-US" dirty="0" smtClean="0"/>
              <a:t>Insights: Gathering data is hard!</a:t>
            </a:r>
          </a:p>
          <a:p>
            <a:r>
              <a:rPr lang="en-US" dirty="0" smtClean="0"/>
              <a:t>Input: A tuple describing a vehicle</a:t>
            </a:r>
          </a:p>
          <a:p>
            <a:pPr lvl="1"/>
            <a:r>
              <a:rPr lang="en-US" dirty="0" smtClean="0"/>
              <a:t>i.e. Price, weight, </a:t>
            </a:r>
            <a:r>
              <a:rPr lang="en-US" dirty="0" err="1" smtClean="0"/>
              <a:t>hp</a:t>
            </a:r>
            <a:r>
              <a:rPr lang="en-US" dirty="0" smtClean="0"/>
              <a:t>, seating capacity, etc.</a:t>
            </a:r>
          </a:p>
          <a:p>
            <a:r>
              <a:rPr lang="en-US" dirty="0" smtClean="0"/>
              <a:t>Output: Text describing the vehicle</a:t>
            </a:r>
          </a:p>
          <a:p>
            <a:pPr lvl="1"/>
            <a:r>
              <a:rPr lang="en-US" dirty="0" smtClean="0"/>
              <a:t>Ex. Luxury Sports Compact Sedan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0904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Highway Traffic Safety Administration</a:t>
                      </a:r>
                      <a:r>
                        <a:rPr lang="en-US" baseline="0" dirty="0" smtClean="0"/>
                        <a:t> (NHTSA)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Curb Weight (In Pounds)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1,500 - 1,999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2,000 - 2,499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 – 2,999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Mid-size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 – 3,499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Full-size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3,500+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419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 addition with vehicle price, seating capacity, other physical features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Highway Loss Data Institute (HLDI) Classification by vehicle length &amp; wheelbase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Environmental Protection Agency (EPA) Classification by total vehicle volume space</a:t>
            </a:r>
          </a:p>
        </p:txBody>
      </p:sp>
    </p:spTree>
    <p:extLst>
      <p:ext uri="{BB962C8B-B14F-4D97-AF65-F5344CB8AC3E}">
        <p14:creationId xmlns:p14="http://schemas.microsoft.com/office/powerpoint/2010/main" val="7711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124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Vehicle Classification</vt:lpstr>
      <vt:lpstr>Implementation</vt:lpstr>
      <vt:lpstr>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Classification</dc:title>
  <dc:creator>Danny Ng</dc:creator>
  <cp:lastModifiedBy>Danny Ng</cp:lastModifiedBy>
  <cp:revision>4</cp:revision>
  <dcterms:created xsi:type="dcterms:W3CDTF">2012-12-02T07:58:32Z</dcterms:created>
  <dcterms:modified xsi:type="dcterms:W3CDTF">2012-12-02T08:22:51Z</dcterms:modified>
</cp:coreProperties>
</file>