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/>
    <p:restoredTop sz="94648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DA50-21CC-4518-C54C-76BFFC4D7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F1EC9-D5C9-3AA6-09FA-2DD947026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9FAE-7C87-215F-20FD-1941A1BA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BEEE3-ED2A-94ED-6AAF-4DE1B95D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FCB6-C2C1-F035-4ACB-A0515FC3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28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FD71-D3A4-F235-49BF-BB0CB50C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B839E-A0DA-D724-A321-358CAAE1C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9E3E-1C4B-D87F-59D2-C8199852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AA02-6C2E-8656-484F-B93078A3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0EC8-80B6-E58B-D53D-C610F277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187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1F89D-C248-1F55-A3A3-3C0467CF7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04C92-30B6-DF98-F30A-BFA3FCA3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9180-EDC7-071B-5E5E-2654986A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1133-7BAC-F1DB-EAA4-B807BFA9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4BA3-FF02-31DB-30F9-BDE51F1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91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F14C-649B-0810-3EC8-2AF9832A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5F67-8A40-B42F-C61B-31363D66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627E-D76F-32A6-7332-841F560C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27497-5195-BA34-DD86-60DC8375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5D8B1-D79E-7134-A554-511F977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254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A8D9-2087-77B5-24BF-B97AA45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4BBA1-92B2-EB83-F973-27CAD9B9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982-E0AB-739E-9D1D-AFBFDFDF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1B49-3946-F20A-E6C8-D585636F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EDF4-8BD3-D796-2A56-0B28EC12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096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444B-217D-8D8B-F7CD-A092555D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AE7D-4333-2DE8-4885-D46B9422B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8454D-6970-A061-EB86-83D9BA6E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869B6-DE0F-4EAF-FAE0-50C9CA78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B83B-0E94-DFEA-87C1-B0277FD9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EA4D-16E5-86EF-B5DB-8C13BDAF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311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135-4002-54BB-B625-9511F055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6F6F-607A-60A2-6156-8C40408F5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28E4-257D-C8DD-F0E8-7BAC5358A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AFC94-C655-0059-B0C4-7E1C99294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60097-5E3E-A675-67D2-6EFDDE04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BE6BA-6796-9318-C291-55258E6A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0ED87-6472-CA8A-9FAB-661271BE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A6DEB-7EBA-843C-9419-6C53291A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98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A7AE-94D2-3196-D46D-6E7F14B0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35DBB-BEC4-7D60-12B9-38947E50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CDC5-6FA5-6893-3B22-45A2674B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66BF2-18BC-72FB-FE4A-112BCA46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806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C07E4-3431-B56E-9396-49624A2E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286F3-B41A-77FF-127B-E3D54A8E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64C6-4461-2018-0C4C-4217762B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02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5EC3-472E-C644-0511-ED5E9B83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7DF2-CF87-11F9-0195-D221A1B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EF53-7546-2753-AFAA-69E1821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A5B3-4E13-7F04-6434-F4836430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3C827-DAB8-A5A8-36C5-7920714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165C2-B7BE-EE09-9780-E0B9A3E9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27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0B5C-0B25-002F-CB2E-A3F002C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86959-38BA-37E6-A916-CF1F5BFBE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AB5D5-7CDE-0FE5-D313-14868D681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C30E-9025-CF6C-0FA1-3F10F32F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67472-CD52-21A4-0DA0-118FB7F9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3F09B-1636-1AB5-302B-0858F975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91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B1CD-951D-C7BA-F864-C376B9C5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900F3-15E1-6F0B-2ACB-0547A9DE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7CF8-4135-B338-9C4C-68E07FD86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84353-681D-4649-9625-99DC91505F9C}" type="datetimeFigureOut">
              <a:rPr lang="en-JP" smtClean="0"/>
              <a:t>2024/05/30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9B5DD-E91F-16B9-267C-6EAF03968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32B4-A496-234B-9F29-2CBE731E7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A863A-4CA0-DC4E-BAC8-6DAD231966F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917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331A-0B0D-9625-6BFB-7E5E7848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8C02A5-5D52-1A16-B4BE-4F108A0E3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48068"/>
              </p:ext>
            </p:extLst>
          </p:nvPr>
        </p:nvGraphicFramePr>
        <p:xfrm>
          <a:off x="87085" y="1517468"/>
          <a:ext cx="12017829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955307999"/>
                    </a:ext>
                  </a:extLst>
                </a:gridCol>
                <a:gridCol w="1234563">
                  <a:extLst>
                    <a:ext uri="{9D8B030D-6E8A-4147-A177-3AD203B41FA5}">
                      <a16:colId xmlns:a16="http://schemas.microsoft.com/office/drawing/2014/main" val="2441618240"/>
                    </a:ext>
                  </a:extLst>
                </a:gridCol>
                <a:gridCol w="3865138">
                  <a:extLst>
                    <a:ext uri="{9D8B030D-6E8A-4147-A177-3AD203B41FA5}">
                      <a16:colId xmlns:a16="http://schemas.microsoft.com/office/drawing/2014/main" val="53263542"/>
                    </a:ext>
                  </a:extLst>
                </a:gridCol>
                <a:gridCol w="1837524">
                  <a:extLst>
                    <a:ext uri="{9D8B030D-6E8A-4147-A177-3AD203B41FA5}">
                      <a16:colId xmlns:a16="http://schemas.microsoft.com/office/drawing/2014/main" val="2571989976"/>
                    </a:ext>
                  </a:extLst>
                </a:gridCol>
                <a:gridCol w="1816402">
                  <a:extLst>
                    <a:ext uri="{9D8B030D-6E8A-4147-A177-3AD203B41FA5}">
                      <a16:colId xmlns:a16="http://schemas.microsoft.com/office/drawing/2014/main" val="4208842405"/>
                    </a:ext>
                  </a:extLst>
                </a:gridCol>
                <a:gridCol w="1816402">
                  <a:extLst>
                    <a:ext uri="{9D8B030D-6E8A-4147-A177-3AD203B41FA5}">
                      <a16:colId xmlns:a16="http://schemas.microsoft.com/office/drawing/2014/main" val="158307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Individual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Glides below 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Total glide duration deeper than 60m during descent and ascent phase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Quality of glides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N</a:t>
                      </a:r>
                      <a:r>
                        <a:rPr lang="en-GB" dirty="0"/>
                        <a:t>u</a:t>
                      </a:r>
                      <a:r>
                        <a:rPr lang="en-JP" dirty="0"/>
                        <a:t>mber of deep dives (&gt; 60m)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Analysis complete?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1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o23_292b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4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o23_295a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228.7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Slight noise in 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90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o23_295b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185.4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Slight noise in 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30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o23_297b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1081.3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Clean glides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o23_299a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2006.8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Clean glides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54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o23_299b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1905.3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Clean glides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5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o23_301a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Clean glides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JP" dirty="0"/>
                        <a:t>o23_302a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2234.5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JP" dirty="0"/>
                        <a:t>light noise in 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36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8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104</Words>
  <Application>Microsoft Macintosh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KW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Glide detection</dc:title>
  <dc:creator>George Sato</dc:creator>
  <cp:lastModifiedBy>George Sato</cp:lastModifiedBy>
  <cp:revision>19</cp:revision>
  <dcterms:created xsi:type="dcterms:W3CDTF">2024-04-22T11:08:06Z</dcterms:created>
  <dcterms:modified xsi:type="dcterms:W3CDTF">2024-05-30T09:17:37Z</dcterms:modified>
</cp:coreProperties>
</file>