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2" r:id="rId5"/>
    <p:sldId id="258" r:id="rId6"/>
    <p:sldId id="306" r:id="rId7"/>
    <p:sldId id="328" r:id="rId8"/>
    <p:sldId id="323" r:id="rId9"/>
    <p:sldId id="329" r:id="rId10"/>
    <p:sldId id="316" r:id="rId11"/>
    <p:sldId id="324" r:id="rId12"/>
    <p:sldId id="326" r:id="rId13"/>
    <p:sldId id="330" r:id="rId14"/>
    <p:sldId id="327" r:id="rId15"/>
    <p:sldId id="331" r:id="rId16"/>
    <p:sldId id="33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y, Josh" userId="fc9ccd72-5ca8-4622-84dd-eb7b26bc4e08" providerId="ADAL" clId="{905C1298-E2A9-4DAF-B1A8-6D6ED28BDAB0}"/>
    <pc:docChg chg="custSel addSld modSld sldOrd">
      <pc:chgData name="Emery, Josh" userId="fc9ccd72-5ca8-4622-84dd-eb7b26bc4e08" providerId="ADAL" clId="{905C1298-E2A9-4DAF-B1A8-6D6ED28BDAB0}" dt="2021-11-19T19:09:13.858" v="522" actId="1076"/>
      <pc:docMkLst>
        <pc:docMk/>
      </pc:docMkLst>
      <pc:sldChg chg="modSp">
        <pc:chgData name="Emery, Josh" userId="fc9ccd72-5ca8-4622-84dd-eb7b26bc4e08" providerId="ADAL" clId="{905C1298-E2A9-4DAF-B1A8-6D6ED28BDAB0}" dt="2021-11-19T18:58:15.967" v="1" actId="20577"/>
        <pc:sldMkLst>
          <pc:docMk/>
          <pc:sldMk cId="719888284" sldId="328"/>
        </pc:sldMkLst>
        <pc:spChg chg="mod">
          <ac:chgData name="Emery, Josh" userId="fc9ccd72-5ca8-4622-84dd-eb7b26bc4e08" providerId="ADAL" clId="{905C1298-E2A9-4DAF-B1A8-6D6ED28BDAB0}" dt="2021-11-19T18:58:15.967" v="1" actId="20577"/>
          <ac:spMkLst>
            <pc:docMk/>
            <pc:sldMk cId="719888284" sldId="328"/>
            <ac:spMk id="3" creationId="{3F430AF1-8DF0-451D-86DE-F93582460673}"/>
          </ac:spMkLst>
        </pc:spChg>
      </pc:sldChg>
      <pc:sldChg chg="delSp modSp add ord">
        <pc:chgData name="Emery, Josh" userId="fc9ccd72-5ca8-4622-84dd-eb7b26bc4e08" providerId="ADAL" clId="{905C1298-E2A9-4DAF-B1A8-6D6ED28BDAB0}" dt="2021-11-19T19:09:13.858" v="522" actId="1076"/>
        <pc:sldMkLst>
          <pc:docMk/>
          <pc:sldMk cId="1978285360" sldId="332"/>
        </pc:sldMkLst>
        <pc:spChg chg="mod">
          <ac:chgData name="Emery, Josh" userId="fc9ccd72-5ca8-4622-84dd-eb7b26bc4e08" providerId="ADAL" clId="{905C1298-E2A9-4DAF-B1A8-6D6ED28BDAB0}" dt="2021-11-19T19:06:35.666" v="27" actId="20577"/>
          <ac:spMkLst>
            <pc:docMk/>
            <pc:sldMk cId="1978285360" sldId="332"/>
            <ac:spMk id="2" creationId="{9C2EFA27-DB89-4CEE-A0B8-BD951AAFAE5A}"/>
          </ac:spMkLst>
        </pc:spChg>
        <pc:spChg chg="mod">
          <ac:chgData name="Emery, Josh" userId="fc9ccd72-5ca8-4622-84dd-eb7b26bc4e08" providerId="ADAL" clId="{905C1298-E2A9-4DAF-B1A8-6D6ED28BDAB0}" dt="2021-11-19T19:09:11.018" v="521" actId="20577"/>
          <ac:spMkLst>
            <pc:docMk/>
            <pc:sldMk cId="1978285360" sldId="332"/>
            <ac:spMk id="3" creationId="{3F430AF1-8DF0-451D-86DE-F93582460673}"/>
          </ac:spMkLst>
        </pc:spChg>
        <pc:graphicFrameChg chg="del">
          <ac:chgData name="Emery, Josh" userId="fc9ccd72-5ca8-4622-84dd-eb7b26bc4e08" providerId="ADAL" clId="{905C1298-E2A9-4DAF-B1A8-6D6ED28BDAB0}" dt="2021-11-19T19:08:51.045" v="464" actId="478"/>
          <ac:graphicFrameMkLst>
            <pc:docMk/>
            <pc:sldMk cId="1978285360" sldId="332"/>
            <ac:graphicFrameMk id="4" creationId="{D9247AAD-A89B-4888-A8CC-F310AA9DF6F4}"/>
          </ac:graphicFrameMkLst>
        </pc:graphicFrameChg>
        <pc:graphicFrameChg chg="del">
          <ac:chgData name="Emery, Josh" userId="fc9ccd72-5ca8-4622-84dd-eb7b26bc4e08" providerId="ADAL" clId="{905C1298-E2A9-4DAF-B1A8-6D6ED28BDAB0}" dt="2021-11-19T19:08:53.269" v="465" actId="478"/>
          <ac:graphicFrameMkLst>
            <pc:docMk/>
            <pc:sldMk cId="1978285360" sldId="332"/>
            <ac:graphicFrameMk id="5" creationId="{318B15A0-72EF-4D06-BBA6-2D4CA35149A1}"/>
          </ac:graphicFrameMkLst>
        </pc:graphicFrameChg>
        <pc:picChg chg="mod">
          <ac:chgData name="Emery, Josh" userId="fc9ccd72-5ca8-4622-84dd-eb7b26bc4e08" providerId="ADAL" clId="{905C1298-E2A9-4DAF-B1A8-6D6ED28BDAB0}" dt="2021-11-19T19:09:13.858" v="522" actId="1076"/>
          <ac:picMkLst>
            <pc:docMk/>
            <pc:sldMk cId="1978285360" sldId="332"/>
            <ac:picMk id="7" creationId="{E7F58DF1-B58C-4695-8864-2417F4012A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376" y="639824"/>
            <a:ext cx="6251689" cy="3685055"/>
          </a:xfrm>
        </p:spPr>
        <p:txBody>
          <a:bodyPr>
            <a:normAutofit/>
          </a:bodyPr>
          <a:lstStyle/>
          <a:p>
            <a:r>
              <a:rPr lang="en-US" sz="6600" dirty="0"/>
              <a:t>CSI 120 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76" y="4672415"/>
            <a:ext cx="6267714" cy="1021232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4"/>
            <a:ext cx="4634108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value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To access a given element by index the syntax is as follows: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nameOfArray</a:t>
            </a:r>
            <a:r>
              <a:rPr lang="en-US" sz="2000" dirty="0"/>
              <a:t>[index]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Let’s assume the array below is called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numbers[4] = 30;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This would change the element at index 4 to 25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numbers[1] = 7;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This would change the element at index 1 to 7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47AAD-A89B-4888-A8CC-F310AA9DF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99256"/>
              </p:ext>
            </p:extLst>
          </p:nvPr>
        </p:nvGraphicFramePr>
        <p:xfrm>
          <a:off x="2589212" y="4800600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B15A0-72EF-4D06-BBA6-2D4CA3514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174"/>
              </p:ext>
            </p:extLst>
          </p:nvPr>
        </p:nvGraphicFramePr>
        <p:xfrm>
          <a:off x="2589212" y="5257776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66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is an array’s best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very common way to access each element of an array is using a for loop.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default </a:t>
            </a:r>
            <a:r>
              <a:rPr lang="en-US" sz="2000" dirty="0" err="1"/>
              <a:t>i</a:t>
            </a:r>
            <a:r>
              <a:rPr lang="en-US" sz="2000" dirty="0"/>
              <a:t> variable in the for-loop syntax is named </a:t>
            </a:r>
            <a:r>
              <a:rPr lang="en-US" sz="2000" dirty="0" err="1"/>
              <a:t>i</a:t>
            </a:r>
            <a:r>
              <a:rPr lang="en-US" sz="2000" dirty="0"/>
              <a:t> because it refers to the index of an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Arrays have a property called Length (SIZE) that can be used as the upper bound of the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Let’s assume the array below is called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For loop that will print each element to the console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47AAD-A89B-4888-A8CC-F310AA9DF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1996" y="4621024"/>
          <a:ext cx="441985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42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B15A0-72EF-4D06-BBA6-2D4CA35149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1992" y="5059369"/>
          <a:ext cx="441985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42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7F58DF1-B58C-4695-8864-2417F401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54" y="4445081"/>
            <a:ext cx="4680155" cy="12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is the INDEX. array[</a:t>
            </a:r>
            <a:r>
              <a:rPr lang="en-US" dirty="0" err="1"/>
              <a:t>i</a:t>
            </a:r>
            <a:r>
              <a:rPr lang="en-US" dirty="0"/>
              <a:t>] is the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When looping through an array it is important to remember the difference between the INDEX and the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i</a:t>
            </a:r>
            <a:r>
              <a:rPr lang="en-US" sz="2000" dirty="0"/>
              <a:t> is the INDEX (location) of the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nameOfArray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is the ELEMENT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47AAD-A89B-4888-A8CC-F310AA9DF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1996" y="4621024"/>
          <a:ext cx="441985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42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B15A0-72EF-4D06-BBA6-2D4CA35149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1992" y="5059369"/>
          <a:ext cx="441985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42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B3827-1378-4662-ADA3-5DD9A9C9FAC4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>
            <a:off x="5403226" y="4163943"/>
            <a:ext cx="938770" cy="685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453D33-1B19-4679-BCD6-195045DCC5D9}"/>
              </a:ext>
            </a:extLst>
          </p:cNvPr>
          <p:cNvSpPr txBox="1"/>
          <p:nvPr/>
        </p:nvSpPr>
        <p:spPr>
          <a:xfrm flipH="1">
            <a:off x="416033" y="3810000"/>
            <a:ext cx="498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elements of the array. While inside a for loop these are accessed with </a:t>
            </a:r>
            <a:r>
              <a:rPr lang="en-US" sz="2000" dirty="0" err="1"/>
              <a:t>nameOfArray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77C41-720F-4C64-A900-6A6243619C8A}"/>
              </a:ext>
            </a:extLst>
          </p:cNvPr>
          <p:cNvSpPr txBox="1"/>
          <p:nvPr/>
        </p:nvSpPr>
        <p:spPr>
          <a:xfrm flipH="1">
            <a:off x="303390" y="5052809"/>
            <a:ext cx="498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indices or location of the elements. While inside of a for loop these will be represented by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70BFB8-DA20-4C96-BD75-49368EA3ED8E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V="1">
            <a:off x="5290583" y="5287957"/>
            <a:ext cx="1051409" cy="272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 alternative to a for loop when working with arrays is a foreach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foreach loop is READ ONLY. Values in the array cannot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foreach loop has no </a:t>
            </a:r>
            <a:r>
              <a:rPr lang="en-US" sz="2000" dirty="0" err="1"/>
              <a:t>i</a:t>
            </a:r>
            <a:r>
              <a:rPr lang="en-US" sz="2000" dirty="0"/>
              <a:t> variable to track location, so it cannot be used to find the index of an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Printing out each element in grades using a foreach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58DF1-B58C-4695-8864-2417F401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4191000"/>
            <a:ext cx="548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94" y="759648"/>
            <a:ext cx="10055781" cy="3891154"/>
          </a:xfrm>
        </p:spPr>
        <p:txBody>
          <a:bodyPr anchor="ctr">
            <a:normAutofit/>
          </a:bodyPr>
          <a:lstStyle/>
          <a:p>
            <a:pPr lvl="0"/>
            <a:r>
              <a:rPr lang="en-US" sz="4799" i="1" dirty="0">
                <a:solidFill>
                  <a:srgbClr val="FFFFFF"/>
                </a:solidFill>
              </a:rPr>
              <a:t>"There is an easy way and a hard way. The hard part is finding the easy way."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64" y="5224772"/>
            <a:ext cx="10055781" cy="1142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sz="2399" i="1" dirty="0">
                <a:solidFill>
                  <a:srgbClr val="FFFFFF"/>
                </a:solidFill>
              </a:rPr>
              <a:t>Dr. Lloyd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dirty="0"/>
              <a:t>collection</a:t>
            </a:r>
            <a:r>
              <a:rPr lang="en-US" dirty="0"/>
              <a:t> of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 </a:t>
            </a:r>
            <a:r>
              <a:rPr lang="en-US" b="1" i="0" dirty="0">
                <a:effectLst/>
                <a:latin typeface="Arial" panose="020B0604020202020204" pitchFamily="34" charset="0"/>
              </a:rPr>
              <a:t>ARRAY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allows you to store a group of items of the same data type together in memory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Doing calculations on a collection of numbers is easier than having multiple variables of that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This is because each variable can only hold one number: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int grade1 = 88;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int grade2 = 92;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 Variables are not ideal for storing and processing lists of data. Instead of having multiple grade variables it would be easier to have one grades Array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2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Lets assume we need to store a collection of integers to represent student grades.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If I created int variables for them each variable can only store one grade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int grade1 = 88;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int grade2 = 92;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Individual variables are not ideal for storing and processing lists or collections of data. Instead of having multiple grade variables it would be easier to have one grades Array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8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create an ARRAY, we must first decide what type of data the array will hold.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possible to create an ARRAY of int, doubles, strings, etc.… Any data type we have worked with so far can be made into an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 C#, the generic format to declare a variable for an array 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DataType</a:t>
            </a:r>
            <a:r>
              <a:rPr lang="en-US" b="0" i="0" dirty="0">
                <a:effectLst/>
                <a:latin typeface="Arial" panose="020B0604020202020204" pitchFamily="34" charset="0"/>
              </a:rPr>
              <a:t>[]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arrayName</a:t>
            </a:r>
            <a:r>
              <a:rPr lang="en-US" dirty="0">
                <a:latin typeface="Arial" panose="020B0604020202020204" pitchFamily="34" charset="0"/>
              </a:rPr>
              <a:t>;</a:t>
            </a:r>
            <a:endParaRPr lang="en-US" dirty="0"/>
          </a:p>
          <a:p>
            <a:pPr marL="201108" lvl="1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5A3DF-A09D-44CD-AE67-0F17FDF7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43400"/>
            <a:ext cx="3352800" cy="1514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E5AACE-92C2-46E3-A478-3DFCB4EC70DA}"/>
              </a:ext>
            </a:extLst>
          </p:cNvPr>
          <p:cNvSpPr txBox="1"/>
          <p:nvPr/>
        </p:nvSpPr>
        <p:spPr>
          <a:xfrm>
            <a:off x="836612" y="5156203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Declaring an array of integers named grades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A07E64-1545-4933-9346-9406A1F284F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56212" y="5100717"/>
            <a:ext cx="1295400" cy="53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Before the array can be used a SIZE must be given to it. How many values will be stored in the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done using the NEW keyword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arrayName</a:t>
            </a:r>
            <a:r>
              <a:rPr lang="en-US" dirty="0"/>
              <a:t> = new </a:t>
            </a:r>
            <a:r>
              <a:rPr lang="en-US" dirty="0" err="1"/>
              <a:t>DataType</a:t>
            </a:r>
            <a:r>
              <a:rPr lang="en-US" dirty="0"/>
              <a:t>[SIZE];</a:t>
            </a:r>
          </a:p>
          <a:p>
            <a:pPr marL="201108" lvl="1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21F2-4572-47F2-AFBD-6B7F7809C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114800"/>
            <a:ext cx="4572000" cy="1514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AA8A2-5533-4A9B-BC90-8DCF80CEA038}"/>
              </a:ext>
            </a:extLst>
          </p:cNvPr>
          <p:cNvSpPr txBox="1"/>
          <p:nvPr/>
        </p:nvSpPr>
        <p:spPr>
          <a:xfrm>
            <a:off x="609441" y="4690168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Initializing an array of integers named grades with a size of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70207-8B81-4BF1-839C-34C78DC4489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486241" y="4871848"/>
            <a:ext cx="1065371" cy="29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Creating an array of integers that can hold 10 integer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int[] numbers = new int[10];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Creating an array of doubles that can hold 6 double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double[] grades = new double[6];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also possible to create an array with a list of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int[] numbers = {2, 5, 10, 4};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will create he following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4ABFDD5-81E6-4CEC-B421-B1790040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85992"/>
              </p:ext>
            </p:extLst>
          </p:nvPr>
        </p:nvGraphicFramePr>
        <p:xfrm>
          <a:off x="2970212" y="5257800"/>
          <a:ext cx="469474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87">
                  <a:extLst>
                    <a:ext uri="{9D8B030D-6E8A-4147-A177-3AD203B41FA5}">
                      <a16:colId xmlns:a16="http://schemas.microsoft.com/office/drawing/2014/main" val="2106574292"/>
                    </a:ext>
                  </a:extLst>
                </a:gridCol>
                <a:gridCol w="1173687">
                  <a:extLst>
                    <a:ext uri="{9D8B030D-6E8A-4147-A177-3AD203B41FA5}">
                      <a16:colId xmlns:a16="http://schemas.microsoft.com/office/drawing/2014/main" val="1674939475"/>
                    </a:ext>
                  </a:extLst>
                </a:gridCol>
                <a:gridCol w="1173687">
                  <a:extLst>
                    <a:ext uri="{9D8B030D-6E8A-4147-A177-3AD203B41FA5}">
                      <a16:colId xmlns:a16="http://schemas.microsoft.com/office/drawing/2014/main" val="684793033"/>
                    </a:ext>
                  </a:extLst>
                </a:gridCol>
                <a:gridCol w="1173687">
                  <a:extLst>
                    <a:ext uri="{9D8B030D-6E8A-4147-A177-3AD203B41FA5}">
                      <a16:colId xmlns:a16="http://schemas.microsoft.com/office/drawing/2014/main" val="236728112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391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vs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INDEX is the location of a given value in an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first value in the array is stored at index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ELEMENT is the term for the value itself.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Consider the following example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int[] numbers = {15, 12, 4, 25, 10, 6};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47AAD-A89B-4888-A8CC-F310AA9DF6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75347" y="4621024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B15A0-72EF-4D06-BBA6-2D4CA35149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75347" y="5059369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8C4AE-ECF8-43CD-B257-7F2B2202CE4F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>
            <a:off x="3432979" y="4537500"/>
            <a:ext cx="742368" cy="31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239DB4-CF49-4B06-A0DC-FE899883592E}"/>
              </a:ext>
            </a:extLst>
          </p:cNvPr>
          <p:cNvSpPr txBox="1"/>
          <p:nvPr/>
        </p:nvSpPr>
        <p:spPr>
          <a:xfrm flipH="1">
            <a:off x="545132" y="4337445"/>
            <a:ext cx="288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elements of the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89872-D67A-422C-8FD6-EA8308DCF4EC}"/>
              </a:ext>
            </a:extLst>
          </p:cNvPr>
          <p:cNvSpPr txBox="1"/>
          <p:nvPr/>
        </p:nvSpPr>
        <p:spPr>
          <a:xfrm flipH="1">
            <a:off x="483163" y="5188069"/>
            <a:ext cx="2887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indices or location of the elements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2C9396-29F8-47B1-A308-FCAD80AC20BB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flipV="1">
            <a:off x="3371010" y="5287957"/>
            <a:ext cx="804337" cy="254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8E76E6-11E1-47D0-B2FF-268C797CCF9C}"/>
              </a:ext>
            </a:extLst>
          </p:cNvPr>
          <p:cNvSpPr txBox="1"/>
          <p:nvPr/>
        </p:nvSpPr>
        <p:spPr>
          <a:xfrm>
            <a:off x="6949480" y="3280794"/>
            <a:ext cx="3656908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9" dirty="0"/>
              <a:t>What element is at index 3?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9560B-3DE0-49A1-8DCC-284142F5834F}"/>
              </a:ext>
            </a:extLst>
          </p:cNvPr>
          <p:cNvSpPr txBox="1"/>
          <p:nvPr/>
        </p:nvSpPr>
        <p:spPr>
          <a:xfrm>
            <a:off x="5865812" y="3847090"/>
            <a:ext cx="5824245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9" dirty="0"/>
              <a:t>What is the index(location) of the element 4?</a:t>
            </a:r>
          </a:p>
        </p:txBody>
      </p:sp>
    </p:spTree>
    <p:extLst>
      <p:ext uri="{BB962C8B-B14F-4D97-AF65-F5344CB8AC3E}">
        <p14:creationId xmlns:p14="http://schemas.microsoft.com/office/powerpoint/2010/main" val="460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To access a given element by index the syntax is as follows: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nameOfArray</a:t>
            </a:r>
            <a:r>
              <a:rPr lang="en-US" sz="2000" dirty="0"/>
              <a:t>[index]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Let’s assume the array below is called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int x = numbers[4];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The value of x would be 10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int y = numbers[0];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The value of y would be 15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Console.WriteLine</a:t>
            </a:r>
            <a:r>
              <a:rPr lang="en-US" sz="2000" dirty="0"/>
              <a:t>(numbers[5]);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6 would be print on the console.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47AAD-A89B-4888-A8CC-F310AA9DF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72643"/>
              </p:ext>
            </p:extLst>
          </p:nvPr>
        </p:nvGraphicFramePr>
        <p:xfrm>
          <a:off x="3477262" y="5516545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B15A0-72EF-4D06-BBA6-2D4CA3514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55718"/>
              </p:ext>
            </p:extLst>
          </p:nvPr>
        </p:nvGraphicFramePr>
        <p:xfrm>
          <a:off x="3477262" y="5973721"/>
          <a:ext cx="5843742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57">
                  <a:extLst>
                    <a:ext uri="{9D8B030D-6E8A-4147-A177-3AD203B41FA5}">
                      <a16:colId xmlns:a16="http://schemas.microsoft.com/office/drawing/2014/main" val="1007855808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166503245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407934314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231036103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3446465899"/>
                    </a:ext>
                  </a:extLst>
                </a:gridCol>
                <a:gridCol w="973957">
                  <a:extLst>
                    <a:ext uri="{9D8B030D-6E8A-4147-A177-3AD203B41FA5}">
                      <a16:colId xmlns:a16="http://schemas.microsoft.com/office/drawing/2014/main" val="2895556397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4FF23648FE647A2E8A2AFFC864A0A" ma:contentTypeVersion="13" ma:contentTypeDescription="Create a new document." ma:contentTypeScope="" ma:versionID="222b009731ccad74e9b8ab2ba8c53227">
  <xsd:schema xmlns:xsd="http://www.w3.org/2001/XMLSchema" xmlns:xs="http://www.w3.org/2001/XMLSchema" xmlns:p="http://schemas.microsoft.com/office/2006/metadata/properties" xmlns:ns3="f9cdf0d8-bfcd-4caf-81cc-74ba0e3850fa" xmlns:ns4="a45e7da9-319a-4e46-9df9-57d17c67ffcd" targetNamespace="http://schemas.microsoft.com/office/2006/metadata/properties" ma:root="true" ma:fieldsID="8ecbf51957ef9ac65d8816700bb2cee1" ns3:_="" ns4:_="">
    <xsd:import namespace="f9cdf0d8-bfcd-4caf-81cc-74ba0e3850fa"/>
    <xsd:import namespace="a45e7da9-319a-4e46-9df9-57d17c67ff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f0d8-bfcd-4caf-81cc-74ba0e3850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e7da9-319a-4e46-9df9-57d17c67ff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45e7da9-319a-4e46-9df9-57d17c67ffcd"/>
    <ds:schemaRef ds:uri="http://schemas.microsoft.com/office/2006/documentManagement/types"/>
    <ds:schemaRef ds:uri="http://purl.org/dc/elements/1.1/"/>
    <ds:schemaRef ds:uri="http://schemas.microsoft.com/office/2006/metadata/properties"/>
    <ds:schemaRef ds:uri="f9cdf0d8-bfcd-4caf-81cc-74ba0e3850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688477-F7E5-48FC-B9A1-CD8BC8F965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AD200-B114-4EB4-9260-778D567E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cdf0d8-bfcd-4caf-81cc-74ba0e3850fa"/>
    <ds:schemaRef ds:uri="a45e7da9-319a-4e46-9df9-57d17c67ff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64</TotalTime>
  <Words>946</Words>
  <Application>Microsoft Office PowerPoint</Application>
  <PresentationFormat>Custom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Tech 16x9</vt:lpstr>
      <vt:lpstr>CSI 120 Week 10</vt:lpstr>
      <vt:lpstr>"There is an easy way and a hard way. The hard part is finding the easy way."</vt:lpstr>
      <vt:lpstr>Intro to Arrays</vt:lpstr>
      <vt:lpstr>Why use Arrays?</vt:lpstr>
      <vt:lpstr>Arrays Continued</vt:lpstr>
      <vt:lpstr>Arrays Size</vt:lpstr>
      <vt:lpstr>Array Examples</vt:lpstr>
      <vt:lpstr>Index vs Element</vt:lpstr>
      <vt:lpstr>Accessing the Elements</vt:lpstr>
      <vt:lpstr>Changing a value in an array</vt:lpstr>
      <vt:lpstr>For Loop is an array’s best friend</vt:lpstr>
      <vt:lpstr>i is the INDEX. array[i] is the ELEMENT</vt:lpstr>
      <vt:lpstr>ForEach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120 Week 10</dc:title>
  <dc:creator>Emery, Josh</dc:creator>
  <cp:lastModifiedBy>Emery, Josh</cp:lastModifiedBy>
  <cp:revision>5</cp:revision>
  <dcterms:created xsi:type="dcterms:W3CDTF">2021-11-19T17:59:10Z</dcterms:created>
  <dcterms:modified xsi:type="dcterms:W3CDTF">2021-11-19T19:09:25Z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0x010100A024FF23648FE647A2E8A2AFFC864A0A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