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72" r:id="rId5"/>
    <p:sldId id="258" r:id="rId6"/>
    <p:sldId id="273" r:id="rId7"/>
    <p:sldId id="296" r:id="rId8"/>
    <p:sldId id="306" r:id="rId9"/>
    <p:sldId id="297" r:id="rId10"/>
    <p:sldId id="293" r:id="rId11"/>
    <p:sldId id="298" r:id="rId12"/>
    <p:sldId id="294" r:id="rId13"/>
    <p:sldId id="307" r:id="rId14"/>
    <p:sldId id="299" r:id="rId15"/>
    <p:sldId id="300" r:id="rId16"/>
    <p:sldId id="301" r:id="rId17"/>
    <p:sldId id="308" r:id="rId18"/>
    <p:sldId id="302" r:id="rId19"/>
    <p:sldId id="303" r:id="rId20"/>
    <p:sldId id="304" r:id="rId21"/>
    <p:sldId id="309" r:id="rId22"/>
    <p:sldId id="305" r:id="rId23"/>
    <p:sldId id="311" r:id="rId24"/>
    <p:sldId id="310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1290C-2182-4B68-BBFE-61BD25AE6FF0}" v="23" dt="2021-10-27T21:01:42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y, Josh" userId="fc9ccd72-5ca8-4622-84dd-eb7b26bc4e08" providerId="ADAL" clId="{1371290C-2182-4B68-BBFE-61BD25AE6FF0}"/>
    <pc:docChg chg="undo custSel addSld modSld">
      <pc:chgData name="Emery, Josh" userId="fc9ccd72-5ca8-4622-84dd-eb7b26bc4e08" providerId="ADAL" clId="{1371290C-2182-4B68-BBFE-61BD25AE6FF0}" dt="2021-10-27T21:02:27.441" v="105" actId="27636"/>
      <pc:docMkLst>
        <pc:docMk/>
      </pc:docMkLst>
      <pc:sldChg chg="modSp mod">
        <pc:chgData name="Emery, Josh" userId="fc9ccd72-5ca8-4622-84dd-eb7b26bc4e08" providerId="ADAL" clId="{1371290C-2182-4B68-BBFE-61BD25AE6FF0}" dt="2021-10-27T21:02:27.441" v="105" actId="27636"/>
        <pc:sldMkLst>
          <pc:docMk/>
          <pc:sldMk cId="140938087" sldId="302"/>
        </pc:sldMkLst>
        <pc:spChg chg="mod">
          <ac:chgData name="Emery, Josh" userId="fc9ccd72-5ca8-4622-84dd-eb7b26bc4e08" providerId="ADAL" clId="{1371290C-2182-4B68-BBFE-61BD25AE6FF0}" dt="2021-10-27T21:02:27.441" v="105" actId="27636"/>
          <ac:spMkLst>
            <pc:docMk/>
            <pc:sldMk cId="140938087" sldId="302"/>
            <ac:spMk id="3" creationId="{3F430AF1-8DF0-451D-86DE-F93582460673}"/>
          </ac:spMkLst>
        </pc:spChg>
      </pc:sldChg>
      <pc:sldChg chg="modSp mod">
        <pc:chgData name="Emery, Josh" userId="fc9ccd72-5ca8-4622-84dd-eb7b26bc4e08" providerId="ADAL" clId="{1371290C-2182-4B68-BBFE-61BD25AE6FF0}" dt="2021-10-27T21:02:16.062" v="103" actId="207"/>
        <pc:sldMkLst>
          <pc:docMk/>
          <pc:sldMk cId="3407626639" sldId="303"/>
        </pc:sldMkLst>
        <pc:spChg chg="mod">
          <ac:chgData name="Emery, Josh" userId="fc9ccd72-5ca8-4622-84dd-eb7b26bc4e08" providerId="ADAL" clId="{1371290C-2182-4B68-BBFE-61BD25AE6FF0}" dt="2021-10-27T21:02:16.062" v="103" actId="207"/>
          <ac:spMkLst>
            <pc:docMk/>
            <pc:sldMk cId="3407626639" sldId="303"/>
            <ac:spMk id="3" creationId="{3F430AF1-8DF0-451D-86DE-F93582460673}"/>
          </ac:spMkLst>
        </pc:spChg>
      </pc:sldChg>
      <pc:sldChg chg="addSp delSp modSp mod">
        <pc:chgData name="Emery, Josh" userId="fc9ccd72-5ca8-4622-84dd-eb7b26bc4e08" providerId="ADAL" clId="{1371290C-2182-4B68-BBFE-61BD25AE6FF0}" dt="2021-10-27T20:59:54.767" v="83" actId="26606"/>
        <pc:sldMkLst>
          <pc:docMk/>
          <pc:sldMk cId="2393442420" sldId="305"/>
        </pc:sldMkLst>
        <pc:spChg chg="add del mod">
          <ac:chgData name="Emery, Josh" userId="fc9ccd72-5ca8-4622-84dd-eb7b26bc4e08" providerId="ADAL" clId="{1371290C-2182-4B68-BBFE-61BD25AE6FF0}" dt="2021-10-27T20:59:54.767" v="83" actId="26606"/>
          <ac:spMkLst>
            <pc:docMk/>
            <pc:sldMk cId="2393442420" sldId="305"/>
            <ac:spMk id="3" creationId="{3F430AF1-8DF0-451D-86DE-F93582460673}"/>
          </ac:spMkLst>
        </pc:spChg>
        <pc:graphicFrameChg chg="add del">
          <ac:chgData name="Emery, Josh" userId="fc9ccd72-5ca8-4622-84dd-eb7b26bc4e08" providerId="ADAL" clId="{1371290C-2182-4B68-BBFE-61BD25AE6FF0}" dt="2021-10-27T20:57:21.272" v="23" actId="26606"/>
          <ac:graphicFrameMkLst>
            <pc:docMk/>
            <pc:sldMk cId="2393442420" sldId="305"/>
            <ac:graphicFrameMk id="5" creationId="{EFE81A7A-1762-4B0C-840F-8AD350B02AB5}"/>
          </ac:graphicFrameMkLst>
        </pc:graphicFrameChg>
        <pc:graphicFrameChg chg="add del mod">
          <ac:chgData name="Emery, Josh" userId="fc9ccd72-5ca8-4622-84dd-eb7b26bc4e08" providerId="ADAL" clId="{1371290C-2182-4B68-BBFE-61BD25AE6FF0}" dt="2021-10-27T20:59:54.767" v="83" actId="26606"/>
          <ac:graphicFrameMkLst>
            <pc:docMk/>
            <pc:sldMk cId="2393442420" sldId="305"/>
            <ac:graphicFrameMk id="6" creationId="{DBC8AC1A-498A-470A-BBBE-272D7A911506}"/>
          </ac:graphicFrameMkLst>
        </pc:graphicFrameChg>
        <pc:graphicFrameChg chg="add del">
          <ac:chgData name="Emery, Josh" userId="fc9ccd72-5ca8-4622-84dd-eb7b26bc4e08" providerId="ADAL" clId="{1371290C-2182-4B68-BBFE-61BD25AE6FF0}" dt="2021-10-27T20:57:22.247" v="25" actId="26606"/>
          <ac:graphicFrameMkLst>
            <pc:docMk/>
            <pc:sldMk cId="2393442420" sldId="305"/>
            <ac:graphicFrameMk id="7" creationId="{555FBC24-B480-4AF8-803D-1D00436EF9DC}"/>
          </ac:graphicFrameMkLst>
        </pc:graphicFrameChg>
        <pc:graphicFrameChg chg="add del">
          <ac:chgData name="Emery, Josh" userId="fc9ccd72-5ca8-4622-84dd-eb7b26bc4e08" providerId="ADAL" clId="{1371290C-2182-4B68-BBFE-61BD25AE6FF0}" dt="2021-10-27T20:57:27.359" v="27" actId="26606"/>
          <ac:graphicFrameMkLst>
            <pc:docMk/>
            <pc:sldMk cId="2393442420" sldId="305"/>
            <ac:graphicFrameMk id="9" creationId="{951D502B-9F72-44D1-9A10-FFB568885120}"/>
          </ac:graphicFrameMkLst>
        </pc:graphicFrameChg>
      </pc:sldChg>
      <pc:sldChg chg="modSp add mod">
        <pc:chgData name="Emery, Josh" userId="fc9ccd72-5ca8-4622-84dd-eb7b26bc4e08" providerId="ADAL" clId="{1371290C-2182-4B68-BBFE-61BD25AE6FF0}" dt="2021-10-27T20:52:18.436" v="7" actId="20577"/>
        <pc:sldMkLst>
          <pc:docMk/>
          <pc:sldMk cId="3355715033" sldId="309"/>
        </pc:sldMkLst>
        <pc:spChg chg="mod">
          <ac:chgData name="Emery, Josh" userId="fc9ccd72-5ca8-4622-84dd-eb7b26bc4e08" providerId="ADAL" clId="{1371290C-2182-4B68-BBFE-61BD25AE6FF0}" dt="2021-10-27T20:52:18.436" v="7" actId="20577"/>
          <ac:spMkLst>
            <pc:docMk/>
            <pc:sldMk cId="3355715033" sldId="309"/>
            <ac:spMk id="2" creationId="{EF6691BB-AD02-462C-A3FA-5336094AC800}"/>
          </ac:spMkLst>
        </pc:spChg>
      </pc:sldChg>
      <pc:sldChg chg="modSp add mod">
        <pc:chgData name="Emery, Josh" userId="fc9ccd72-5ca8-4622-84dd-eb7b26bc4e08" providerId="ADAL" clId="{1371290C-2182-4B68-BBFE-61BD25AE6FF0}" dt="2021-10-27T20:52:33.778" v="21" actId="20577"/>
        <pc:sldMkLst>
          <pc:docMk/>
          <pc:sldMk cId="2057736209" sldId="310"/>
        </pc:sldMkLst>
        <pc:spChg chg="mod">
          <ac:chgData name="Emery, Josh" userId="fc9ccd72-5ca8-4622-84dd-eb7b26bc4e08" providerId="ADAL" clId="{1371290C-2182-4B68-BBFE-61BD25AE6FF0}" dt="2021-10-27T20:52:33.778" v="21" actId="20577"/>
          <ac:spMkLst>
            <pc:docMk/>
            <pc:sldMk cId="2057736209" sldId="310"/>
            <ac:spMk id="2" creationId="{EF6691BB-AD02-462C-A3FA-5336094AC800}"/>
          </ac:spMkLst>
        </pc:spChg>
      </pc:sldChg>
      <pc:sldChg chg="addSp delSp modSp add mod modClrScheme chgLayout">
        <pc:chgData name="Emery, Josh" userId="fc9ccd72-5ca8-4622-84dd-eb7b26bc4e08" providerId="ADAL" clId="{1371290C-2182-4B68-BBFE-61BD25AE6FF0}" dt="2021-10-27T21:01:42.097" v="101" actId="255"/>
        <pc:sldMkLst>
          <pc:docMk/>
          <pc:sldMk cId="2660286990" sldId="311"/>
        </pc:sldMkLst>
        <pc:spChg chg="mod">
          <ac:chgData name="Emery, Josh" userId="fc9ccd72-5ca8-4622-84dd-eb7b26bc4e08" providerId="ADAL" clId="{1371290C-2182-4B68-BBFE-61BD25AE6FF0}" dt="2021-10-27T20:59:00.211" v="70" actId="26606"/>
          <ac:spMkLst>
            <pc:docMk/>
            <pc:sldMk cId="2660286990" sldId="311"/>
            <ac:spMk id="2" creationId="{9C2EFA27-DB89-4CEE-A0B8-BD951AAFAE5A}"/>
          </ac:spMkLst>
        </pc:spChg>
        <pc:spChg chg="add del mod">
          <ac:chgData name="Emery, Josh" userId="fc9ccd72-5ca8-4622-84dd-eb7b26bc4e08" providerId="ADAL" clId="{1371290C-2182-4B68-BBFE-61BD25AE6FF0}" dt="2021-10-27T20:59:38.810" v="80" actId="26606"/>
          <ac:spMkLst>
            <pc:docMk/>
            <pc:sldMk cId="2660286990" sldId="311"/>
            <ac:spMk id="3" creationId="{3F430AF1-8DF0-451D-86DE-F93582460673}"/>
          </ac:spMkLst>
        </pc:spChg>
        <pc:spChg chg="add del mod">
          <ac:chgData name="Emery, Josh" userId="fc9ccd72-5ca8-4622-84dd-eb7b26bc4e08" providerId="ADAL" clId="{1371290C-2182-4B68-BBFE-61BD25AE6FF0}" dt="2021-10-27T20:59:00.211" v="70" actId="26606"/>
          <ac:spMkLst>
            <pc:docMk/>
            <pc:sldMk cId="2660286990" sldId="311"/>
            <ac:spMk id="9" creationId="{3F430AF1-8DF0-451D-86DE-F93582460673}"/>
          </ac:spMkLst>
        </pc:spChg>
        <pc:graphicFrameChg chg="add del">
          <ac:chgData name="Emery, Josh" userId="fc9ccd72-5ca8-4622-84dd-eb7b26bc4e08" providerId="ADAL" clId="{1371290C-2182-4B68-BBFE-61BD25AE6FF0}" dt="2021-10-27T20:58:54.526" v="66" actId="26606"/>
          <ac:graphicFrameMkLst>
            <pc:docMk/>
            <pc:sldMk cId="2660286990" sldId="311"/>
            <ac:graphicFrameMk id="5" creationId="{896D6086-E8EC-4A82-893D-9DF20D994CB3}"/>
          </ac:graphicFrameMkLst>
        </pc:graphicFrameChg>
        <pc:graphicFrameChg chg="add mod modGraphic">
          <ac:chgData name="Emery, Josh" userId="fc9ccd72-5ca8-4622-84dd-eb7b26bc4e08" providerId="ADAL" clId="{1371290C-2182-4B68-BBFE-61BD25AE6FF0}" dt="2021-10-27T21:01:42.097" v="101" actId="255"/>
          <ac:graphicFrameMkLst>
            <pc:docMk/>
            <pc:sldMk cId="2660286990" sldId="311"/>
            <ac:graphicFrameMk id="6" creationId="{21DF6177-7D0B-4DD0-83CB-BB4E1BD2AA52}"/>
          </ac:graphicFrameMkLst>
        </pc:graphicFrameChg>
        <pc:graphicFrameChg chg="add del">
          <ac:chgData name="Emery, Josh" userId="fc9ccd72-5ca8-4622-84dd-eb7b26bc4e08" providerId="ADAL" clId="{1371290C-2182-4B68-BBFE-61BD25AE6FF0}" dt="2021-10-27T20:58:58.278" v="68" actId="26606"/>
          <ac:graphicFrameMkLst>
            <pc:docMk/>
            <pc:sldMk cId="2660286990" sldId="311"/>
            <ac:graphicFrameMk id="7" creationId="{9202A6E4-1C5B-452B-B3AB-D28A495BEDCD}"/>
          </ac:graphicFrameMkLst>
        </pc:graphicFrameChg>
        <pc:graphicFrameChg chg="add del mod modGraphic">
          <ac:chgData name="Emery, Josh" userId="fc9ccd72-5ca8-4622-84dd-eb7b26bc4e08" providerId="ADAL" clId="{1371290C-2182-4B68-BBFE-61BD25AE6FF0}" dt="2021-10-27T20:59:28.589" v="79" actId="26606"/>
          <ac:graphicFrameMkLst>
            <pc:docMk/>
            <pc:sldMk cId="2660286990" sldId="311"/>
            <ac:graphicFrameMk id="11" creationId="{9202A6E4-1C5B-452B-B3AB-D28A495BEDCD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5661-D5AD-4968-95C4-D4B53CDFD0F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045D4D-2FA9-43BC-9CCA-A01DE856B9DE}">
      <dgm:prSet/>
      <dgm:spPr/>
      <dgm:t>
        <a:bodyPr/>
        <a:lstStyle/>
        <a:p>
          <a:r>
            <a:rPr lang="en-US"/>
            <a:t>First Boolean expression is tested and will evaluate to either true or false</a:t>
          </a:r>
        </a:p>
      </dgm:t>
    </dgm:pt>
    <dgm:pt modelId="{25039469-861A-4DC0-8AC8-367469ACB178}" type="parTrans" cxnId="{271C2AD6-469D-459A-B5CA-496760163EBB}">
      <dgm:prSet/>
      <dgm:spPr/>
      <dgm:t>
        <a:bodyPr/>
        <a:lstStyle/>
        <a:p>
          <a:endParaRPr lang="en-US"/>
        </a:p>
      </dgm:t>
    </dgm:pt>
    <dgm:pt modelId="{0997FEBE-3452-4EDA-822D-D49276815ADE}" type="sibTrans" cxnId="{271C2AD6-469D-459A-B5CA-496760163EBB}">
      <dgm:prSet/>
      <dgm:spPr/>
      <dgm:t>
        <a:bodyPr/>
        <a:lstStyle/>
        <a:p>
          <a:endParaRPr lang="en-US"/>
        </a:p>
      </dgm:t>
    </dgm:pt>
    <dgm:pt modelId="{89AF4CB1-A825-4D1A-812D-047E546E60F6}">
      <dgm:prSet/>
      <dgm:spPr/>
      <dgm:t>
        <a:bodyPr/>
        <a:lstStyle/>
        <a:p>
          <a:r>
            <a:rPr lang="en-US"/>
            <a:t>If the expression is true, the code inside the while loop block will run. If it is false, the while loop code block will be skipped.</a:t>
          </a:r>
        </a:p>
      </dgm:t>
    </dgm:pt>
    <dgm:pt modelId="{8B9442F7-8DF8-41E9-B808-AA3C08F15E7B}" type="parTrans" cxnId="{1D372D08-BF15-4237-B8C9-1C74989D9128}">
      <dgm:prSet/>
      <dgm:spPr/>
      <dgm:t>
        <a:bodyPr/>
        <a:lstStyle/>
        <a:p>
          <a:endParaRPr lang="en-US"/>
        </a:p>
      </dgm:t>
    </dgm:pt>
    <dgm:pt modelId="{91AEBF8B-50C6-4577-928C-DCA400B0895B}" type="sibTrans" cxnId="{1D372D08-BF15-4237-B8C9-1C74989D9128}">
      <dgm:prSet/>
      <dgm:spPr/>
      <dgm:t>
        <a:bodyPr/>
        <a:lstStyle/>
        <a:p>
          <a:endParaRPr lang="en-US"/>
        </a:p>
      </dgm:t>
    </dgm:pt>
    <dgm:pt modelId="{56C0C725-B9C5-4E37-924B-D4D873A82A6F}">
      <dgm:prSet/>
      <dgm:spPr/>
      <dgm:t>
        <a:bodyPr/>
        <a:lstStyle/>
        <a:p>
          <a:r>
            <a:rPr lang="en-US"/>
            <a:t>The Boolean expression is tested again at the end of each cycle of the loop. As soon as it becomes false the loop will exit</a:t>
          </a:r>
        </a:p>
      </dgm:t>
    </dgm:pt>
    <dgm:pt modelId="{CBBCB327-6180-4DF3-9A05-57A6E9383FAF}" type="parTrans" cxnId="{B685A6BF-7C4E-4A6E-A1FB-682B4ADF2E03}">
      <dgm:prSet/>
      <dgm:spPr/>
      <dgm:t>
        <a:bodyPr/>
        <a:lstStyle/>
        <a:p>
          <a:endParaRPr lang="en-US"/>
        </a:p>
      </dgm:t>
    </dgm:pt>
    <dgm:pt modelId="{65CDC5E2-6920-44FC-AD12-11CB4BC6CECC}" type="sibTrans" cxnId="{B685A6BF-7C4E-4A6E-A1FB-682B4ADF2E03}">
      <dgm:prSet/>
      <dgm:spPr/>
      <dgm:t>
        <a:bodyPr/>
        <a:lstStyle/>
        <a:p>
          <a:endParaRPr lang="en-US"/>
        </a:p>
      </dgm:t>
    </dgm:pt>
    <dgm:pt modelId="{2CD47371-A826-4D0B-A0A3-36680A5AF767}" type="pres">
      <dgm:prSet presAssocID="{FB685661-D5AD-4968-95C4-D4B53CDFD0F6}" presName="outerComposite" presStyleCnt="0">
        <dgm:presLayoutVars>
          <dgm:chMax val="5"/>
          <dgm:dir/>
          <dgm:resizeHandles val="exact"/>
        </dgm:presLayoutVars>
      </dgm:prSet>
      <dgm:spPr/>
    </dgm:pt>
    <dgm:pt modelId="{C4FC6664-0129-4D3E-BFCE-0F3666E6B283}" type="pres">
      <dgm:prSet presAssocID="{FB685661-D5AD-4968-95C4-D4B53CDFD0F6}" presName="dummyMaxCanvas" presStyleCnt="0">
        <dgm:presLayoutVars/>
      </dgm:prSet>
      <dgm:spPr/>
    </dgm:pt>
    <dgm:pt modelId="{9E6E557F-B6E2-4AC4-8F0F-D08B03004720}" type="pres">
      <dgm:prSet presAssocID="{FB685661-D5AD-4968-95C4-D4B53CDFD0F6}" presName="ThreeNodes_1" presStyleLbl="node1" presStyleIdx="0" presStyleCnt="3">
        <dgm:presLayoutVars>
          <dgm:bulletEnabled val="1"/>
        </dgm:presLayoutVars>
      </dgm:prSet>
      <dgm:spPr/>
    </dgm:pt>
    <dgm:pt modelId="{E8ED66B6-F841-49A7-97F0-91BF19D25750}" type="pres">
      <dgm:prSet presAssocID="{FB685661-D5AD-4968-95C4-D4B53CDFD0F6}" presName="ThreeNodes_2" presStyleLbl="node1" presStyleIdx="1" presStyleCnt="3">
        <dgm:presLayoutVars>
          <dgm:bulletEnabled val="1"/>
        </dgm:presLayoutVars>
      </dgm:prSet>
      <dgm:spPr/>
    </dgm:pt>
    <dgm:pt modelId="{268C50FA-EBB6-41EE-8AFC-EFCBE4E322CF}" type="pres">
      <dgm:prSet presAssocID="{FB685661-D5AD-4968-95C4-D4B53CDFD0F6}" presName="ThreeNodes_3" presStyleLbl="node1" presStyleIdx="2" presStyleCnt="3">
        <dgm:presLayoutVars>
          <dgm:bulletEnabled val="1"/>
        </dgm:presLayoutVars>
      </dgm:prSet>
      <dgm:spPr/>
    </dgm:pt>
    <dgm:pt modelId="{170DEE09-1970-43F0-8AE8-EC136249490F}" type="pres">
      <dgm:prSet presAssocID="{FB685661-D5AD-4968-95C4-D4B53CDFD0F6}" presName="ThreeConn_1-2" presStyleLbl="fgAccFollowNode1" presStyleIdx="0" presStyleCnt="2">
        <dgm:presLayoutVars>
          <dgm:bulletEnabled val="1"/>
        </dgm:presLayoutVars>
      </dgm:prSet>
      <dgm:spPr/>
    </dgm:pt>
    <dgm:pt modelId="{9E00B549-66AE-4AD5-B2AC-95E3C2A2E4B8}" type="pres">
      <dgm:prSet presAssocID="{FB685661-D5AD-4968-95C4-D4B53CDFD0F6}" presName="ThreeConn_2-3" presStyleLbl="fgAccFollowNode1" presStyleIdx="1" presStyleCnt="2">
        <dgm:presLayoutVars>
          <dgm:bulletEnabled val="1"/>
        </dgm:presLayoutVars>
      </dgm:prSet>
      <dgm:spPr/>
    </dgm:pt>
    <dgm:pt modelId="{F81F6247-8447-4ED9-9335-AB42CB557B05}" type="pres">
      <dgm:prSet presAssocID="{FB685661-D5AD-4968-95C4-D4B53CDFD0F6}" presName="ThreeNodes_1_text" presStyleLbl="node1" presStyleIdx="2" presStyleCnt="3">
        <dgm:presLayoutVars>
          <dgm:bulletEnabled val="1"/>
        </dgm:presLayoutVars>
      </dgm:prSet>
      <dgm:spPr/>
    </dgm:pt>
    <dgm:pt modelId="{55C9DF57-E3AD-42C0-84C8-45773E85DC1C}" type="pres">
      <dgm:prSet presAssocID="{FB685661-D5AD-4968-95C4-D4B53CDFD0F6}" presName="ThreeNodes_2_text" presStyleLbl="node1" presStyleIdx="2" presStyleCnt="3">
        <dgm:presLayoutVars>
          <dgm:bulletEnabled val="1"/>
        </dgm:presLayoutVars>
      </dgm:prSet>
      <dgm:spPr/>
    </dgm:pt>
    <dgm:pt modelId="{B0FB2A4C-0471-420A-B2C9-EBA29B3764B6}" type="pres">
      <dgm:prSet presAssocID="{FB685661-D5AD-4968-95C4-D4B53CDFD0F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D372D08-BF15-4237-B8C9-1C74989D9128}" srcId="{FB685661-D5AD-4968-95C4-D4B53CDFD0F6}" destId="{89AF4CB1-A825-4D1A-812D-047E546E60F6}" srcOrd="1" destOrd="0" parTransId="{8B9442F7-8DF8-41E9-B808-AA3C08F15E7B}" sibTransId="{91AEBF8B-50C6-4577-928C-DCA400B0895B}"/>
    <dgm:cxn modelId="{DE05171E-3821-4E17-8BE0-3969450BAA8F}" type="presOf" srcId="{56C0C725-B9C5-4E37-924B-D4D873A82A6F}" destId="{268C50FA-EBB6-41EE-8AFC-EFCBE4E322CF}" srcOrd="0" destOrd="0" presId="urn:microsoft.com/office/officeart/2005/8/layout/vProcess5"/>
    <dgm:cxn modelId="{05A60321-C271-4954-BEC0-54C25748157A}" type="presOf" srcId="{89AF4CB1-A825-4D1A-812D-047E546E60F6}" destId="{E8ED66B6-F841-49A7-97F0-91BF19D25750}" srcOrd="0" destOrd="0" presId="urn:microsoft.com/office/officeart/2005/8/layout/vProcess5"/>
    <dgm:cxn modelId="{89EFD23F-9212-4292-88D8-5C682E9532D2}" type="presOf" srcId="{CA045D4D-2FA9-43BC-9CCA-A01DE856B9DE}" destId="{F81F6247-8447-4ED9-9335-AB42CB557B05}" srcOrd="1" destOrd="0" presId="urn:microsoft.com/office/officeart/2005/8/layout/vProcess5"/>
    <dgm:cxn modelId="{366E8A6A-F706-4585-9366-8595D25F64C4}" type="presOf" srcId="{56C0C725-B9C5-4E37-924B-D4D873A82A6F}" destId="{B0FB2A4C-0471-420A-B2C9-EBA29B3764B6}" srcOrd="1" destOrd="0" presId="urn:microsoft.com/office/officeart/2005/8/layout/vProcess5"/>
    <dgm:cxn modelId="{D7432D8B-B161-4625-A022-61E0493151BC}" type="presOf" srcId="{0997FEBE-3452-4EDA-822D-D49276815ADE}" destId="{170DEE09-1970-43F0-8AE8-EC136249490F}" srcOrd="0" destOrd="0" presId="urn:microsoft.com/office/officeart/2005/8/layout/vProcess5"/>
    <dgm:cxn modelId="{DA38888F-FD06-4BD5-AF85-3DB6581AB55E}" type="presOf" srcId="{89AF4CB1-A825-4D1A-812D-047E546E60F6}" destId="{55C9DF57-E3AD-42C0-84C8-45773E85DC1C}" srcOrd="1" destOrd="0" presId="urn:microsoft.com/office/officeart/2005/8/layout/vProcess5"/>
    <dgm:cxn modelId="{5D1DD6AF-30DE-431D-91FC-38E90649FB86}" type="presOf" srcId="{CA045D4D-2FA9-43BC-9CCA-A01DE856B9DE}" destId="{9E6E557F-B6E2-4AC4-8F0F-D08B03004720}" srcOrd="0" destOrd="0" presId="urn:microsoft.com/office/officeart/2005/8/layout/vProcess5"/>
    <dgm:cxn modelId="{B685A6BF-7C4E-4A6E-A1FB-682B4ADF2E03}" srcId="{FB685661-D5AD-4968-95C4-D4B53CDFD0F6}" destId="{56C0C725-B9C5-4E37-924B-D4D873A82A6F}" srcOrd="2" destOrd="0" parTransId="{CBBCB327-6180-4DF3-9A05-57A6E9383FAF}" sibTransId="{65CDC5E2-6920-44FC-AD12-11CB4BC6CECC}"/>
    <dgm:cxn modelId="{271C2AD6-469D-459A-B5CA-496760163EBB}" srcId="{FB685661-D5AD-4968-95C4-D4B53CDFD0F6}" destId="{CA045D4D-2FA9-43BC-9CCA-A01DE856B9DE}" srcOrd="0" destOrd="0" parTransId="{25039469-861A-4DC0-8AC8-367469ACB178}" sibTransId="{0997FEBE-3452-4EDA-822D-D49276815ADE}"/>
    <dgm:cxn modelId="{563C94EE-AEC8-487D-8DEF-C08EC2BC93E1}" type="presOf" srcId="{91AEBF8B-50C6-4577-928C-DCA400B0895B}" destId="{9E00B549-66AE-4AD5-B2AC-95E3C2A2E4B8}" srcOrd="0" destOrd="0" presId="urn:microsoft.com/office/officeart/2005/8/layout/vProcess5"/>
    <dgm:cxn modelId="{032064FC-991D-41EF-BEBA-1CDD272E250C}" type="presOf" srcId="{FB685661-D5AD-4968-95C4-D4B53CDFD0F6}" destId="{2CD47371-A826-4D0B-A0A3-36680A5AF767}" srcOrd="0" destOrd="0" presId="urn:microsoft.com/office/officeart/2005/8/layout/vProcess5"/>
    <dgm:cxn modelId="{51C6E43E-1CF2-40D1-961C-1645DF80C3F9}" type="presParOf" srcId="{2CD47371-A826-4D0B-A0A3-36680A5AF767}" destId="{C4FC6664-0129-4D3E-BFCE-0F3666E6B283}" srcOrd="0" destOrd="0" presId="urn:microsoft.com/office/officeart/2005/8/layout/vProcess5"/>
    <dgm:cxn modelId="{24C9CD94-E802-4AD0-A99D-5DF7F56DBFD2}" type="presParOf" srcId="{2CD47371-A826-4D0B-A0A3-36680A5AF767}" destId="{9E6E557F-B6E2-4AC4-8F0F-D08B03004720}" srcOrd="1" destOrd="0" presId="urn:microsoft.com/office/officeart/2005/8/layout/vProcess5"/>
    <dgm:cxn modelId="{B9E4D9A2-FF92-48AA-8A66-35781034D2A0}" type="presParOf" srcId="{2CD47371-A826-4D0B-A0A3-36680A5AF767}" destId="{E8ED66B6-F841-49A7-97F0-91BF19D25750}" srcOrd="2" destOrd="0" presId="urn:microsoft.com/office/officeart/2005/8/layout/vProcess5"/>
    <dgm:cxn modelId="{E79B56AE-FD19-4847-9059-CC74464A037B}" type="presParOf" srcId="{2CD47371-A826-4D0B-A0A3-36680A5AF767}" destId="{268C50FA-EBB6-41EE-8AFC-EFCBE4E322CF}" srcOrd="3" destOrd="0" presId="urn:microsoft.com/office/officeart/2005/8/layout/vProcess5"/>
    <dgm:cxn modelId="{E883C482-B0AC-4A29-9088-B176408A883B}" type="presParOf" srcId="{2CD47371-A826-4D0B-A0A3-36680A5AF767}" destId="{170DEE09-1970-43F0-8AE8-EC136249490F}" srcOrd="4" destOrd="0" presId="urn:microsoft.com/office/officeart/2005/8/layout/vProcess5"/>
    <dgm:cxn modelId="{8EFE516F-3AC9-4529-8A73-0B030A8FEF9C}" type="presParOf" srcId="{2CD47371-A826-4D0B-A0A3-36680A5AF767}" destId="{9E00B549-66AE-4AD5-B2AC-95E3C2A2E4B8}" srcOrd="5" destOrd="0" presId="urn:microsoft.com/office/officeart/2005/8/layout/vProcess5"/>
    <dgm:cxn modelId="{276F6218-0A5D-4EFC-889F-8E42FF2C9773}" type="presParOf" srcId="{2CD47371-A826-4D0B-A0A3-36680A5AF767}" destId="{F81F6247-8447-4ED9-9335-AB42CB557B05}" srcOrd="6" destOrd="0" presId="urn:microsoft.com/office/officeart/2005/8/layout/vProcess5"/>
    <dgm:cxn modelId="{636B61E7-236E-44D0-8306-C90D2156ABA5}" type="presParOf" srcId="{2CD47371-A826-4D0B-A0A3-36680A5AF767}" destId="{55C9DF57-E3AD-42C0-84C8-45773E85DC1C}" srcOrd="7" destOrd="0" presId="urn:microsoft.com/office/officeart/2005/8/layout/vProcess5"/>
    <dgm:cxn modelId="{1928ADD3-E542-4E54-BB51-F3712BC3E905}" type="presParOf" srcId="{2CD47371-A826-4D0B-A0A3-36680A5AF767}" destId="{B0FB2A4C-0471-420A-B2C9-EBA29B3764B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1DD2E-8445-434C-A334-8F30721A90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12E28E-AF1E-453A-B640-B09F5940C0C5}">
      <dgm:prSet/>
      <dgm:spPr/>
      <dgm:t>
        <a:bodyPr/>
        <a:lstStyle/>
        <a:p>
          <a:r>
            <a:rPr lang="en-US"/>
            <a:t>The previous example was an infinite loop, the Boolean expression would never become false</a:t>
          </a:r>
        </a:p>
      </dgm:t>
    </dgm:pt>
    <dgm:pt modelId="{358BFBCE-ADB0-4547-B3E5-851A497934FC}" type="parTrans" cxnId="{7502DA49-73A4-4320-9B33-5B2FB4270775}">
      <dgm:prSet/>
      <dgm:spPr/>
      <dgm:t>
        <a:bodyPr/>
        <a:lstStyle/>
        <a:p>
          <a:endParaRPr lang="en-US"/>
        </a:p>
      </dgm:t>
    </dgm:pt>
    <dgm:pt modelId="{EEFF16AC-392A-4C3F-AACB-BE1F833080A0}" type="sibTrans" cxnId="{7502DA49-73A4-4320-9B33-5B2FB4270775}">
      <dgm:prSet/>
      <dgm:spPr/>
      <dgm:t>
        <a:bodyPr/>
        <a:lstStyle/>
        <a:p>
          <a:endParaRPr lang="en-US"/>
        </a:p>
      </dgm:t>
    </dgm:pt>
    <dgm:pt modelId="{583B44C2-BF23-4353-824F-ACD3DA4DF032}">
      <dgm:prSet/>
      <dgm:spPr/>
      <dgm:t>
        <a:bodyPr/>
        <a:lstStyle/>
        <a:p>
          <a:r>
            <a:rPr lang="en-US"/>
            <a:t>Infinite loops typically occur due to a logic error on the part of the programmer.</a:t>
          </a:r>
        </a:p>
      </dgm:t>
    </dgm:pt>
    <dgm:pt modelId="{DC55DDAF-7AE2-4B84-9D51-4748B958D0A9}" type="parTrans" cxnId="{B04C388F-7606-49D6-ABA3-525C58634A07}">
      <dgm:prSet/>
      <dgm:spPr/>
      <dgm:t>
        <a:bodyPr/>
        <a:lstStyle/>
        <a:p>
          <a:endParaRPr lang="en-US"/>
        </a:p>
      </dgm:t>
    </dgm:pt>
    <dgm:pt modelId="{E9908ECB-5F3D-43A9-A137-BEF6634BD2DA}" type="sibTrans" cxnId="{B04C388F-7606-49D6-ABA3-525C58634A07}">
      <dgm:prSet/>
      <dgm:spPr/>
      <dgm:t>
        <a:bodyPr/>
        <a:lstStyle/>
        <a:p>
          <a:endParaRPr lang="en-US"/>
        </a:p>
      </dgm:t>
    </dgm:pt>
    <dgm:pt modelId="{4414C40B-DE16-42C7-A7A8-9CDBEAD31741}">
      <dgm:prSet/>
      <dgm:spPr/>
      <dgm:t>
        <a:bodyPr/>
        <a:lstStyle/>
        <a:p>
          <a:r>
            <a:rPr lang="en-US"/>
            <a:t>A program that is caught in an infinite loop may appear to be unresponsive. Make sure to structure your loops carefully to avoid this program.</a:t>
          </a:r>
        </a:p>
      </dgm:t>
    </dgm:pt>
    <dgm:pt modelId="{1C559C6B-2307-4FE9-9535-006BC041CE30}" type="parTrans" cxnId="{0CE68983-18C3-482D-93E9-0D88A916486E}">
      <dgm:prSet/>
      <dgm:spPr/>
      <dgm:t>
        <a:bodyPr/>
        <a:lstStyle/>
        <a:p>
          <a:endParaRPr lang="en-US"/>
        </a:p>
      </dgm:t>
    </dgm:pt>
    <dgm:pt modelId="{0A36D99D-5892-4D52-85D9-F10A4037325E}" type="sibTrans" cxnId="{0CE68983-18C3-482D-93E9-0D88A916486E}">
      <dgm:prSet/>
      <dgm:spPr/>
      <dgm:t>
        <a:bodyPr/>
        <a:lstStyle/>
        <a:p>
          <a:endParaRPr lang="en-US"/>
        </a:p>
      </dgm:t>
    </dgm:pt>
    <dgm:pt modelId="{8EB91A1D-176F-4613-ADC6-7C1BA051673E}">
      <dgm:prSet/>
      <dgm:spPr/>
      <dgm:t>
        <a:bodyPr/>
        <a:lstStyle/>
        <a:p>
          <a:r>
            <a:rPr lang="en-US"/>
            <a:t>Some infinite loops can be intentional. Consider your operating system, or a video game.</a:t>
          </a:r>
        </a:p>
      </dgm:t>
    </dgm:pt>
    <dgm:pt modelId="{96E4DDA0-6A32-4922-8A83-0CFB340A0E08}" type="parTrans" cxnId="{BF94CD37-FB1F-4660-98CF-ED1D01127F9B}">
      <dgm:prSet/>
      <dgm:spPr/>
      <dgm:t>
        <a:bodyPr/>
        <a:lstStyle/>
        <a:p>
          <a:endParaRPr lang="en-US"/>
        </a:p>
      </dgm:t>
    </dgm:pt>
    <dgm:pt modelId="{7A356B6B-FF59-4CAB-9E54-49EBBAFB4258}" type="sibTrans" cxnId="{BF94CD37-FB1F-4660-98CF-ED1D01127F9B}">
      <dgm:prSet/>
      <dgm:spPr/>
      <dgm:t>
        <a:bodyPr/>
        <a:lstStyle/>
        <a:p>
          <a:endParaRPr lang="en-US"/>
        </a:p>
      </dgm:t>
    </dgm:pt>
    <dgm:pt modelId="{ECD537DE-4F16-4662-A856-74DB92BB832D}">
      <dgm:prSet/>
      <dgm:spPr/>
      <dgm:t>
        <a:bodyPr/>
        <a:lstStyle/>
        <a:p>
          <a:r>
            <a:rPr lang="en-US"/>
            <a:t>Operating Systems and Games are an infinite loop awaiting input and creating output. The loop does not end until the user exits the program.</a:t>
          </a:r>
        </a:p>
      </dgm:t>
    </dgm:pt>
    <dgm:pt modelId="{7F746BE8-2BA9-4D3D-9601-24C967EAFD1D}" type="parTrans" cxnId="{BFC1FA6D-4CA9-40F7-97EF-33C129972308}">
      <dgm:prSet/>
      <dgm:spPr/>
      <dgm:t>
        <a:bodyPr/>
        <a:lstStyle/>
        <a:p>
          <a:endParaRPr lang="en-US"/>
        </a:p>
      </dgm:t>
    </dgm:pt>
    <dgm:pt modelId="{10D7B199-8538-4FC2-B79E-24C755088E29}" type="sibTrans" cxnId="{BFC1FA6D-4CA9-40F7-97EF-33C129972308}">
      <dgm:prSet/>
      <dgm:spPr/>
      <dgm:t>
        <a:bodyPr/>
        <a:lstStyle/>
        <a:p>
          <a:endParaRPr lang="en-US"/>
        </a:p>
      </dgm:t>
    </dgm:pt>
    <dgm:pt modelId="{C52FB2C6-970A-4375-9DD7-486EF2569C45}" type="pres">
      <dgm:prSet presAssocID="{EE91DD2E-8445-434C-A334-8F30721A90E0}" presName="linear" presStyleCnt="0">
        <dgm:presLayoutVars>
          <dgm:animLvl val="lvl"/>
          <dgm:resizeHandles val="exact"/>
        </dgm:presLayoutVars>
      </dgm:prSet>
      <dgm:spPr/>
    </dgm:pt>
    <dgm:pt modelId="{1F1CB71B-E9B7-420E-9A94-6C9B68F1A1DB}" type="pres">
      <dgm:prSet presAssocID="{B012E28E-AF1E-453A-B640-B09F5940C0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9B50B2-3F26-4635-8EB6-B2D08E078320}" type="pres">
      <dgm:prSet presAssocID="{EEFF16AC-392A-4C3F-AACB-BE1F833080A0}" presName="spacer" presStyleCnt="0"/>
      <dgm:spPr/>
    </dgm:pt>
    <dgm:pt modelId="{EAB03BDE-410B-4FC9-9D21-73D5E22605B5}" type="pres">
      <dgm:prSet presAssocID="{583B44C2-BF23-4353-824F-ACD3DA4DF0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3251AD9-3D7A-48F5-96E5-C5A7DAAE8B92}" type="pres">
      <dgm:prSet presAssocID="{E9908ECB-5F3D-43A9-A137-BEF6634BD2DA}" presName="spacer" presStyleCnt="0"/>
      <dgm:spPr/>
    </dgm:pt>
    <dgm:pt modelId="{39F168F3-F6BD-46D8-805D-BF07562D3490}" type="pres">
      <dgm:prSet presAssocID="{4414C40B-DE16-42C7-A7A8-9CDBEAD317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C20DDD-61F2-43DC-A516-49D7013B262E}" type="pres">
      <dgm:prSet presAssocID="{0A36D99D-5892-4D52-85D9-F10A4037325E}" presName="spacer" presStyleCnt="0"/>
      <dgm:spPr/>
    </dgm:pt>
    <dgm:pt modelId="{3A60B976-90D4-41C6-BAF9-B9C0F0BD2F3C}" type="pres">
      <dgm:prSet presAssocID="{8EB91A1D-176F-4613-ADC6-7C1BA05167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51E4A6-EBBC-43BC-A900-6866585FA65C}" type="pres">
      <dgm:prSet presAssocID="{7A356B6B-FF59-4CAB-9E54-49EBBAFB4258}" presName="spacer" presStyleCnt="0"/>
      <dgm:spPr/>
    </dgm:pt>
    <dgm:pt modelId="{10966733-E830-4153-8819-C2B30F8217E2}" type="pres">
      <dgm:prSet presAssocID="{ECD537DE-4F16-4662-A856-74DB92BB832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78FC335-A2BE-4E94-95DC-33B2429CC672}" type="presOf" srcId="{583B44C2-BF23-4353-824F-ACD3DA4DF032}" destId="{EAB03BDE-410B-4FC9-9D21-73D5E22605B5}" srcOrd="0" destOrd="0" presId="urn:microsoft.com/office/officeart/2005/8/layout/vList2"/>
    <dgm:cxn modelId="{BF94CD37-FB1F-4660-98CF-ED1D01127F9B}" srcId="{EE91DD2E-8445-434C-A334-8F30721A90E0}" destId="{8EB91A1D-176F-4613-ADC6-7C1BA051673E}" srcOrd="3" destOrd="0" parTransId="{96E4DDA0-6A32-4922-8A83-0CFB340A0E08}" sibTransId="{7A356B6B-FF59-4CAB-9E54-49EBBAFB4258}"/>
    <dgm:cxn modelId="{7502DA49-73A4-4320-9B33-5B2FB4270775}" srcId="{EE91DD2E-8445-434C-A334-8F30721A90E0}" destId="{B012E28E-AF1E-453A-B640-B09F5940C0C5}" srcOrd="0" destOrd="0" parTransId="{358BFBCE-ADB0-4547-B3E5-851A497934FC}" sibTransId="{EEFF16AC-392A-4C3F-AACB-BE1F833080A0}"/>
    <dgm:cxn modelId="{BFC1FA6D-4CA9-40F7-97EF-33C129972308}" srcId="{EE91DD2E-8445-434C-A334-8F30721A90E0}" destId="{ECD537DE-4F16-4662-A856-74DB92BB832D}" srcOrd="4" destOrd="0" parTransId="{7F746BE8-2BA9-4D3D-9601-24C967EAFD1D}" sibTransId="{10D7B199-8538-4FC2-B79E-24C755088E29}"/>
    <dgm:cxn modelId="{30319154-2F42-403A-B5F5-1FFC911DBE43}" type="presOf" srcId="{8EB91A1D-176F-4613-ADC6-7C1BA051673E}" destId="{3A60B976-90D4-41C6-BAF9-B9C0F0BD2F3C}" srcOrd="0" destOrd="0" presId="urn:microsoft.com/office/officeart/2005/8/layout/vList2"/>
    <dgm:cxn modelId="{0CE68983-18C3-482D-93E9-0D88A916486E}" srcId="{EE91DD2E-8445-434C-A334-8F30721A90E0}" destId="{4414C40B-DE16-42C7-A7A8-9CDBEAD31741}" srcOrd="2" destOrd="0" parTransId="{1C559C6B-2307-4FE9-9535-006BC041CE30}" sibTransId="{0A36D99D-5892-4D52-85D9-F10A4037325E}"/>
    <dgm:cxn modelId="{B04C388F-7606-49D6-ABA3-525C58634A07}" srcId="{EE91DD2E-8445-434C-A334-8F30721A90E0}" destId="{583B44C2-BF23-4353-824F-ACD3DA4DF032}" srcOrd="1" destOrd="0" parTransId="{DC55DDAF-7AE2-4B84-9D51-4748B958D0A9}" sibTransId="{E9908ECB-5F3D-43A9-A137-BEF6634BD2DA}"/>
    <dgm:cxn modelId="{8FE3FDA1-02DE-4DF1-99D0-A90523F1C11F}" type="presOf" srcId="{B012E28E-AF1E-453A-B640-B09F5940C0C5}" destId="{1F1CB71B-E9B7-420E-9A94-6C9B68F1A1DB}" srcOrd="0" destOrd="0" presId="urn:microsoft.com/office/officeart/2005/8/layout/vList2"/>
    <dgm:cxn modelId="{9B0FF8AD-D4DF-4BE2-9457-3C685C3B64F7}" type="presOf" srcId="{EE91DD2E-8445-434C-A334-8F30721A90E0}" destId="{C52FB2C6-970A-4375-9DD7-486EF2569C45}" srcOrd="0" destOrd="0" presId="urn:microsoft.com/office/officeart/2005/8/layout/vList2"/>
    <dgm:cxn modelId="{1BF858F9-6EFD-4293-A39B-0DBCA0ECA0BF}" type="presOf" srcId="{4414C40B-DE16-42C7-A7A8-9CDBEAD31741}" destId="{39F168F3-F6BD-46D8-805D-BF07562D3490}" srcOrd="0" destOrd="0" presId="urn:microsoft.com/office/officeart/2005/8/layout/vList2"/>
    <dgm:cxn modelId="{2C3265FB-98D9-4F3D-ACB4-779471D71ED7}" type="presOf" srcId="{ECD537DE-4F16-4662-A856-74DB92BB832D}" destId="{10966733-E830-4153-8819-C2B30F8217E2}" srcOrd="0" destOrd="0" presId="urn:microsoft.com/office/officeart/2005/8/layout/vList2"/>
    <dgm:cxn modelId="{8E6223F5-0C10-4B93-A3ED-7F251A362A67}" type="presParOf" srcId="{C52FB2C6-970A-4375-9DD7-486EF2569C45}" destId="{1F1CB71B-E9B7-420E-9A94-6C9B68F1A1DB}" srcOrd="0" destOrd="0" presId="urn:microsoft.com/office/officeart/2005/8/layout/vList2"/>
    <dgm:cxn modelId="{F8C4F22F-7CBE-4F57-A24C-B00081F5B18B}" type="presParOf" srcId="{C52FB2C6-970A-4375-9DD7-486EF2569C45}" destId="{9A9B50B2-3F26-4635-8EB6-B2D08E078320}" srcOrd="1" destOrd="0" presId="urn:microsoft.com/office/officeart/2005/8/layout/vList2"/>
    <dgm:cxn modelId="{91316A71-B085-475D-AFAB-1B35AC36E256}" type="presParOf" srcId="{C52FB2C6-970A-4375-9DD7-486EF2569C45}" destId="{EAB03BDE-410B-4FC9-9D21-73D5E22605B5}" srcOrd="2" destOrd="0" presId="urn:microsoft.com/office/officeart/2005/8/layout/vList2"/>
    <dgm:cxn modelId="{C48A7FFB-3A81-4BAD-A7F1-B770D7435E91}" type="presParOf" srcId="{C52FB2C6-970A-4375-9DD7-486EF2569C45}" destId="{F3251AD9-3D7A-48F5-96E5-C5A7DAAE8B92}" srcOrd="3" destOrd="0" presId="urn:microsoft.com/office/officeart/2005/8/layout/vList2"/>
    <dgm:cxn modelId="{A7FAFFE3-6860-4121-B393-96EA7D880E17}" type="presParOf" srcId="{C52FB2C6-970A-4375-9DD7-486EF2569C45}" destId="{39F168F3-F6BD-46D8-805D-BF07562D3490}" srcOrd="4" destOrd="0" presId="urn:microsoft.com/office/officeart/2005/8/layout/vList2"/>
    <dgm:cxn modelId="{86CD6CC1-57A0-46E5-A5BD-01B7E16E77C5}" type="presParOf" srcId="{C52FB2C6-970A-4375-9DD7-486EF2569C45}" destId="{1AC20DDD-61F2-43DC-A516-49D7013B262E}" srcOrd="5" destOrd="0" presId="urn:microsoft.com/office/officeart/2005/8/layout/vList2"/>
    <dgm:cxn modelId="{FF19C7F9-52E5-46A0-AB0C-F49B246FF3AB}" type="presParOf" srcId="{C52FB2C6-970A-4375-9DD7-486EF2569C45}" destId="{3A60B976-90D4-41C6-BAF9-B9C0F0BD2F3C}" srcOrd="6" destOrd="0" presId="urn:microsoft.com/office/officeart/2005/8/layout/vList2"/>
    <dgm:cxn modelId="{E2ED5EE3-43DC-449B-B8A6-0E637A8B7945}" type="presParOf" srcId="{C52FB2C6-970A-4375-9DD7-486EF2569C45}" destId="{0C51E4A6-EBBC-43BC-A900-6866585FA65C}" srcOrd="7" destOrd="0" presId="urn:microsoft.com/office/officeart/2005/8/layout/vList2"/>
    <dgm:cxn modelId="{6EE42EBB-D5CF-40E3-9CDE-B5F038973BEB}" type="presParOf" srcId="{C52FB2C6-970A-4375-9DD7-486EF2569C45}" destId="{10966733-E830-4153-8819-C2B30F8217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BFC50F-54C6-49CD-87A3-68F968692D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63D8E-7434-4969-BF6B-9A2A9535D3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bg2"/>
              </a:solidFill>
            </a:rPr>
            <a:t>int </a:t>
          </a:r>
          <a:r>
            <a:rPr lang="en-US" sz="1600" dirty="0" err="1">
              <a:solidFill>
                <a:schemeClr val="bg2"/>
              </a:solidFill>
            </a:rPr>
            <a:t>randomNumber</a:t>
          </a:r>
          <a:r>
            <a:rPr lang="en-US" sz="1600" dirty="0">
              <a:solidFill>
                <a:schemeClr val="bg2"/>
              </a:solidFill>
            </a:rPr>
            <a:t> = </a:t>
          </a:r>
          <a:r>
            <a:rPr lang="en-US" sz="1600" dirty="0" err="1">
              <a:solidFill>
                <a:schemeClr val="bg2"/>
              </a:solidFill>
            </a:rPr>
            <a:t>rand.Next</a:t>
          </a:r>
          <a:r>
            <a:rPr lang="en-US" sz="1600" dirty="0">
              <a:solidFill>
                <a:schemeClr val="bg2"/>
              </a:solidFill>
            </a:rPr>
            <a:t>(1, 10); </a:t>
          </a:r>
        </a:p>
        <a:p>
          <a:pPr>
            <a:lnSpc>
              <a:spcPct val="100000"/>
            </a:lnSpc>
          </a:pPr>
          <a:r>
            <a:rPr lang="en-US" sz="1400" dirty="0">
              <a:solidFill>
                <a:schemeClr val="bg2"/>
              </a:solidFill>
            </a:rPr>
            <a:t>This example will give you a random number from 1-9. </a:t>
          </a:r>
        </a:p>
      </dgm:t>
    </dgm:pt>
    <dgm:pt modelId="{F821B402-B515-45CD-A63B-65BF20E25F7C}" type="parTrans" cxnId="{24BC29F4-2B27-4BB1-981B-97A4BECBF0D8}">
      <dgm:prSet/>
      <dgm:spPr/>
      <dgm:t>
        <a:bodyPr/>
        <a:lstStyle/>
        <a:p>
          <a:endParaRPr lang="en-US"/>
        </a:p>
      </dgm:t>
    </dgm:pt>
    <dgm:pt modelId="{44DD1A76-07BC-4628-B5A3-4A17BBDB54DF}" type="sibTrans" cxnId="{24BC29F4-2B27-4BB1-981B-97A4BECBF0D8}">
      <dgm:prSet/>
      <dgm:spPr/>
      <dgm:t>
        <a:bodyPr/>
        <a:lstStyle/>
        <a:p>
          <a:endParaRPr lang="en-US"/>
        </a:p>
      </dgm:t>
    </dgm:pt>
    <dgm:pt modelId="{6B27FCCC-E3B4-45F6-A291-CFD74138E8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2"/>
              </a:solidFill>
            </a:rPr>
            <a:t>The first number is the bottom of the range that the random number will fall within. It is </a:t>
          </a:r>
          <a:r>
            <a:rPr lang="en-US" sz="1400" b="1" dirty="0">
              <a:solidFill>
                <a:schemeClr val="bg2"/>
              </a:solidFill>
            </a:rPr>
            <a:t>INCLUDED</a:t>
          </a:r>
          <a:endParaRPr lang="en-US" sz="1400" dirty="0">
            <a:solidFill>
              <a:schemeClr val="bg2"/>
            </a:solidFill>
          </a:endParaRPr>
        </a:p>
      </dgm:t>
    </dgm:pt>
    <dgm:pt modelId="{BC410FC4-17AE-45F3-BC9F-0BCA7C314BA2}" type="parTrans" cxnId="{BFD3D725-7202-4E2E-BC6D-00FF55FE18EA}">
      <dgm:prSet/>
      <dgm:spPr/>
      <dgm:t>
        <a:bodyPr/>
        <a:lstStyle/>
        <a:p>
          <a:endParaRPr lang="en-US"/>
        </a:p>
      </dgm:t>
    </dgm:pt>
    <dgm:pt modelId="{B71741E2-AAD9-4E10-991D-6DAAF6BC71A4}" type="sibTrans" cxnId="{BFD3D725-7202-4E2E-BC6D-00FF55FE18EA}">
      <dgm:prSet/>
      <dgm:spPr/>
      <dgm:t>
        <a:bodyPr/>
        <a:lstStyle/>
        <a:p>
          <a:endParaRPr lang="en-US"/>
        </a:p>
      </dgm:t>
    </dgm:pt>
    <dgm:pt modelId="{4D5DF094-5028-4461-BA93-CB9924D05D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2"/>
              </a:solidFill>
            </a:rPr>
            <a:t>The second number is the upper end of the range for the random number and is </a:t>
          </a:r>
          <a:r>
            <a:rPr lang="en-US" sz="1400" b="1" dirty="0">
              <a:solidFill>
                <a:schemeClr val="bg2"/>
              </a:solidFill>
            </a:rPr>
            <a:t>EXCLUDED</a:t>
          </a:r>
          <a:endParaRPr lang="en-US" sz="1400" dirty="0">
            <a:solidFill>
              <a:schemeClr val="bg2"/>
            </a:solidFill>
          </a:endParaRPr>
        </a:p>
      </dgm:t>
    </dgm:pt>
    <dgm:pt modelId="{A2D07A6C-30DE-43A0-ABBE-4605B2FC5ABE}" type="parTrans" cxnId="{01825D86-D4A4-4CF1-A54A-8F7338A6A859}">
      <dgm:prSet/>
      <dgm:spPr/>
      <dgm:t>
        <a:bodyPr/>
        <a:lstStyle/>
        <a:p>
          <a:endParaRPr lang="en-US"/>
        </a:p>
      </dgm:t>
    </dgm:pt>
    <dgm:pt modelId="{DD1DB75E-5ED8-46B3-8177-937C4C791E29}" type="sibTrans" cxnId="{01825D86-D4A4-4CF1-A54A-8F7338A6A859}">
      <dgm:prSet/>
      <dgm:spPr/>
      <dgm:t>
        <a:bodyPr/>
        <a:lstStyle/>
        <a:p>
          <a:endParaRPr lang="en-US"/>
        </a:p>
      </dgm:t>
    </dgm:pt>
    <dgm:pt modelId="{C91CF2F6-0649-4702-8848-C92AA34B41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bg2"/>
              </a:solidFill>
            </a:rPr>
            <a:t>int </a:t>
          </a:r>
          <a:r>
            <a:rPr lang="en-US" sz="1600" dirty="0" err="1">
              <a:solidFill>
                <a:schemeClr val="bg2"/>
              </a:solidFill>
            </a:rPr>
            <a:t>randomNumber</a:t>
          </a:r>
          <a:r>
            <a:rPr lang="en-US" sz="1600" dirty="0">
              <a:solidFill>
                <a:schemeClr val="bg2"/>
              </a:solidFill>
            </a:rPr>
            <a:t> = </a:t>
          </a:r>
          <a:r>
            <a:rPr lang="en-US" sz="1600" dirty="0" err="1">
              <a:solidFill>
                <a:schemeClr val="bg2"/>
              </a:solidFill>
            </a:rPr>
            <a:t>rand.Next</a:t>
          </a:r>
          <a:r>
            <a:rPr lang="en-US" sz="1600" dirty="0">
              <a:solidFill>
                <a:schemeClr val="bg2"/>
              </a:solidFill>
            </a:rPr>
            <a:t>(10); </a:t>
          </a:r>
        </a:p>
        <a:p>
          <a:pPr>
            <a:lnSpc>
              <a:spcPct val="100000"/>
            </a:lnSpc>
          </a:pPr>
          <a:r>
            <a:rPr lang="en-US" sz="1400" dirty="0">
              <a:solidFill>
                <a:schemeClr val="bg2"/>
              </a:solidFill>
            </a:rPr>
            <a:t>This example will give you a random number from 0-9.</a:t>
          </a:r>
        </a:p>
      </dgm:t>
    </dgm:pt>
    <dgm:pt modelId="{7DDD320C-0710-47BC-8FCF-85A22AC7CC74}" type="parTrans" cxnId="{4CF54009-A1D1-4592-A3BA-186110EAB641}">
      <dgm:prSet/>
      <dgm:spPr/>
      <dgm:t>
        <a:bodyPr/>
        <a:lstStyle/>
        <a:p>
          <a:endParaRPr lang="en-US"/>
        </a:p>
      </dgm:t>
    </dgm:pt>
    <dgm:pt modelId="{7D48E775-1781-4AA8-9BBC-33012C2BB623}" type="sibTrans" cxnId="{4CF54009-A1D1-4592-A3BA-186110EAB641}">
      <dgm:prSet/>
      <dgm:spPr/>
      <dgm:t>
        <a:bodyPr/>
        <a:lstStyle/>
        <a:p>
          <a:endParaRPr lang="en-US"/>
        </a:p>
      </dgm:t>
    </dgm:pt>
    <dgm:pt modelId="{90FAC344-BDCC-4268-8401-2A7C3CE29E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2"/>
              </a:solidFill>
            </a:rPr>
            <a:t>Here only the upper range is given and again the 10 is </a:t>
          </a:r>
          <a:r>
            <a:rPr lang="en-US" sz="1400" b="1" dirty="0">
              <a:solidFill>
                <a:schemeClr val="bg2"/>
              </a:solidFill>
            </a:rPr>
            <a:t>EXCLUDED</a:t>
          </a:r>
          <a:r>
            <a:rPr lang="en-US" sz="1400" dirty="0">
              <a:solidFill>
                <a:schemeClr val="bg2"/>
              </a:solidFill>
            </a:rPr>
            <a:t> </a:t>
          </a:r>
        </a:p>
      </dgm:t>
    </dgm:pt>
    <dgm:pt modelId="{8E72BB5B-4B69-49F8-BD22-4B48F02EA4EF}" type="parTrans" cxnId="{F159D01E-1C1D-4A20-84A7-421A84E5B6B6}">
      <dgm:prSet/>
      <dgm:spPr/>
      <dgm:t>
        <a:bodyPr/>
        <a:lstStyle/>
        <a:p>
          <a:endParaRPr lang="en-US"/>
        </a:p>
      </dgm:t>
    </dgm:pt>
    <dgm:pt modelId="{04AE6F97-49CF-415B-ACF6-8F3D83E29F5B}" type="sibTrans" cxnId="{F159D01E-1C1D-4A20-84A7-421A84E5B6B6}">
      <dgm:prSet/>
      <dgm:spPr/>
      <dgm:t>
        <a:bodyPr/>
        <a:lstStyle/>
        <a:p>
          <a:endParaRPr lang="en-US"/>
        </a:p>
      </dgm:t>
    </dgm:pt>
    <dgm:pt modelId="{C4E39917-8D76-41EE-AA10-105F86CCAB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int </a:t>
          </a:r>
          <a:r>
            <a:rPr lang="en-US" dirty="0" err="1">
              <a:solidFill>
                <a:schemeClr val="bg2"/>
              </a:solidFill>
            </a:rPr>
            <a:t>randomNumber</a:t>
          </a:r>
          <a:r>
            <a:rPr lang="en-US" dirty="0">
              <a:solidFill>
                <a:schemeClr val="bg2"/>
              </a:solidFill>
            </a:rPr>
            <a:t> = </a:t>
          </a:r>
          <a:r>
            <a:rPr lang="en-US" dirty="0" err="1">
              <a:solidFill>
                <a:schemeClr val="bg2"/>
              </a:solidFill>
            </a:rPr>
            <a:t>rand.Next</a:t>
          </a:r>
          <a:r>
            <a:rPr lang="en-US" dirty="0">
              <a:solidFill>
                <a:schemeClr val="bg2"/>
              </a:solidFill>
            </a:rPr>
            <a:t>(); </a:t>
          </a:r>
        </a:p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This example will give you a random number from 0 - 2,147,483,647</a:t>
          </a:r>
        </a:p>
      </dgm:t>
    </dgm:pt>
    <dgm:pt modelId="{9A5F7077-12C7-48D7-90CC-E400CB187048}" type="parTrans" cxnId="{5CA127FB-D9E5-4340-B852-DCEA01FEF383}">
      <dgm:prSet/>
      <dgm:spPr/>
      <dgm:t>
        <a:bodyPr/>
        <a:lstStyle/>
        <a:p>
          <a:endParaRPr lang="en-US"/>
        </a:p>
      </dgm:t>
    </dgm:pt>
    <dgm:pt modelId="{9B540F1D-8099-4FF2-B5C8-AEA616D25CFE}" type="sibTrans" cxnId="{5CA127FB-D9E5-4340-B852-DCEA01FEF383}">
      <dgm:prSet/>
      <dgm:spPr/>
      <dgm:t>
        <a:bodyPr/>
        <a:lstStyle/>
        <a:p>
          <a:endParaRPr lang="en-US"/>
        </a:p>
      </dgm:t>
    </dgm:pt>
    <dgm:pt modelId="{27C53336-265E-4A13-9989-4F30D677CF13}" type="pres">
      <dgm:prSet presAssocID="{83BFC50F-54C6-49CD-87A3-68F968692D23}" presName="root" presStyleCnt="0">
        <dgm:presLayoutVars>
          <dgm:dir/>
          <dgm:resizeHandles val="exact"/>
        </dgm:presLayoutVars>
      </dgm:prSet>
      <dgm:spPr/>
    </dgm:pt>
    <dgm:pt modelId="{E7ACC4CB-3926-40D1-A8DD-7D20BC301829}" type="pres">
      <dgm:prSet presAssocID="{64B63D8E-7434-4969-BF6B-9A2A9535D30B}" presName="compNode" presStyleCnt="0"/>
      <dgm:spPr/>
    </dgm:pt>
    <dgm:pt modelId="{037780D0-214A-403F-AF71-2D0A43522157}" type="pres">
      <dgm:prSet presAssocID="{64B63D8E-7434-4969-BF6B-9A2A9535D30B}" presName="bgRect" presStyleLbl="bgShp" presStyleIdx="0" presStyleCnt="3"/>
      <dgm:spPr/>
    </dgm:pt>
    <dgm:pt modelId="{C41E5B86-369B-467A-954B-0B27364664D3}" type="pres">
      <dgm:prSet presAssocID="{64B63D8E-7434-4969-BF6B-9A2A9535D3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Registered with solid fill"/>
        </a:ext>
      </dgm:extLst>
    </dgm:pt>
    <dgm:pt modelId="{896CE691-670A-4FC7-A57A-1F526496A7DA}" type="pres">
      <dgm:prSet presAssocID="{64B63D8E-7434-4969-BF6B-9A2A9535D30B}" presName="spaceRect" presStyleCnt="0"/>
      <dgm:spPr/>
    </dgm:pt>
    <dgm:pt modelId="{F2EBD57D-1C0B-457F-BFE1-AC02B22A1716}" type="pres">
      <dgm:prSet presAssocID="{64B63D8E-7434-4969-BF6B-9A2A9535D30B}" presName="parTx" presStyleLbl="revTx" presStyleIdx="0" presStyleCnt="5">
        <dgm:presLayoutVars>
          <dgm:chMax val="0"/>
          <dgm:chPref val="0"/>
        </dgm:presLayoutVars>
      </dgm:prSet>
      <dgm:spPr/>
    </dgm:pt>
    <dgm:pt modelId="{65AE0F29-56BB-4D37-B5DE-4E49B062EEF3}" type="pres">
      <dgm:prSet presAssocID="{64B63D8E-7434-4969-BF6B-9A2A9535D30B}" presName="desTx" presStyleLbl="revTx" presStyleIdx="1" presStyleCnt="5">
        <dgm:presLayoutVars/>
      </dgm:prSet>
      <dgm:spPr/>
    </dgm:pt>
    <dgm:pt modelId="{A67B11A9-5DDC-4F99-A232-EE203A95C44D}" type="pres">
      <dgm:prSet presAssocID="{44DD1A76-07BC-4628-B5A3-4A17BBDB54DF}" presName="sibTrans" presStyleCnt="0"/>
      <dgm:spPr/>
    </dgm:pt>
    <dgm:pt modelId="{565627AE-0E03-46EE-A42C-F68AE8457724}" type="pres">
      <dgm:prSet presAssocID="{C91CF2F6-0649-4702-8848-C92AA34B4154}" presName="compNode" presStyleCnt="0"/>
      <dgm:spPr/>
    </dgm:pt>
    <dgm:pt modelId="{6FBB6426-555D-44F3-8528-B4D121BAE05D}" type="pres">
      <dgm:prSet presAssocID="{C91CF2F6-0649-4702-8848-C92AA34B4154}" presName="bgRect" presStyleLbl="bgShp" presStyleIdx="1" presStyleCnt="3"/>
      <dgm:spPr/>
    </dgm:pt>
    <dgm:pt modelId="{1D153225-D8F9-48E0-8402-06CF8A39E397}" type="pres">
      <dgm:prSet presAssocID="{C91CF2F6-0649-4702-8848-C92AA34B41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Registered outline"/>
        </a:ext>
      </dgm:extLst>
    </dgm:pt>
    <dgm:pt modelId="{766BC229-7079-4EA1-BF2E-4E4B264ABAD4}" type="pres">
      <dgm:prSet presAssocID="{C91CF2F6-0649-4702-8848-C92AA34B4154}" presName="spaceRect" presStyleCnt="0"/>
      <dgm:spPr/>
    </dgm:pt>
    <dgm:pt modelId="{44516795-5989-4402-9454-C84A8AA6379F}" type="pres">
      <dgm:prSet presAssocID="{C91CF2F6-0649-4702-8848-C92AA34B4154}" presName="parTx" presStyleLbl="revTx" presStyleIdx="2" presStyleCnt="5">
        <dgm:presLayoutVars>
          <dgm:chMax val="0"/>
          <dgm:chPref val="0"/>
        </dgm:presLayoutVars>
      </dgm:prSet>
      <dgm:spPr/>
    </dgm:pt>
    <dgm:pt modelId="{961FE347-77C2-4579-8ED6-359075B1307D}" type="pres">
      <dgm:prSet presAssocID="{C91CF2F6-0649-4702-8848-C92AA34B4154}" presName="desTx" presStyleLbl="revTx" presStyleIdx="3" presStyleCnt="5">
        <dgm:presLayoutVars/>
      </dgm:prSet>
      <dgm:spPr/>
    </dgm:pt>
    <dgm:pt modelId="{767305C7-B12D-44E9-A1C4-06FE362E61E4}" type="pres">
      <dgm:prSet presAssocID="{7D48E775-1781-4AA8-9BBC-33012C2BB623}" presName="sibTrans" presStyleCnt="0"/>
      <dgm:spPr/>
    </dgm:pt>
    <dgm:pt modelId="{DB8526C4-AEF3-43E1-AE33-26C0DFC8738F}" type="pres">
      <dgm:prSet presAssocID="{C4E39917-8D76-41EE-AA10-105F86CCAB61}" presName="compNode" presStyleCnt="0"/>
      <dgm:spPr/>
    </dgm:pt>
    <dgm:pt modelId="{99D76BF8-74AC-4267-97D4-69202A3BAF38}" type="pres">
      <dgm:prSet presAssocID="{C4E39917-8D76-41EE-AA10-105F86CCAB61}" presName="bgRect" presStyleLbl="bgShp" presStyleIdx="2" presStyleCnt="3"/>
      <dgm:spPr/>
    </dgm:pt>
    <dgm:pt modelId="{DF89CE47-149E-47D7-B3F7-5A763A992C5F}" type="pres">
      <dgm:prSet presAssocID="{C4E39917-8D76-41EE-AA10-105F86CCAB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B745E75A-8AE4-4A32-881E-ADFE57EBB308}" type="pres">
      <dgm:prSet presAssocID="{C4E39917-8D76-41EE-AA10-105F86CCAB61}" presName="spaceRect" presStyleCnt="0"/>
      <dgm:spPr/>
    </dgm:pt>
    <dgm:pt modelId="{A4659FD5-E36D-4BE7-9E0D-6C4B6899BA0D}" type="pres">
      <dgm:prSet presAssocID="{C4E39917-8D76-41EE-AA10-105F86CCAB6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CF54009-A1D1-4592-A3BA-186110EAB641}" srcId="{83BFC50F-54C6-49CD-87A3-68F968692D23}" destId="{C91CF2F6-0649-4702-8848-C92AA34B4154}" srcOrd="1" destOrd="0" parTransId="{7DDD320C-0710-47BC-8FCF-85A22AC7CC74}" sibTransId="{7D48E775-1781-4AA8-9BBC-33012C2BB623}"/>
    <dgm:cxn modelId="{3823E009-EE93-4383-9F1A-D7418A1ABDD1}" type="presOf" srcId="{6B27FCCC-E3B4-45F6-A291-CFD74138E840}" destId="{65AE0F29-56BB-4D37-B5DE-4E49B062EEF3}" srcOrd="0" destOrd="0" presId="urn:microsoft.com/office/officeart/2018/2/layout/IconVerticalSolidList"/>
    <dgm:cxn modelId="{F159D01E-1C1D-4A20-84A7-421A84E5B6B6}" srcId="{C91CF2F6-0649-4702-8848-C92AA34B4154}" destId="{90FAC344-BDCC-4268-8401-2A7C3CE29EF9}" srcOrd="0" destOrd="0" parTransId="{8E72BB5B-4B69-49F8-BD22-4B48F02EA4EF}" sibTransId="{04AE6F97-49CF-415B-ACF6-8F3D83E29F5B}"/>
    <dgm:cxn modelId="{5B0FF722-1D0D-4BF5-B57C-03FFD20C8AE2}" type="presOf" srcId="{83BFC50F-54C6-49CD-87A3-68F968692D23}" destId="{27C53336-265E-4A13-9989-4F30D677CF13}" srcOrd="0" destOrd="0" presId="urn:microsoft.com/office/officeart/2018/2/layout/IconVerticalSolidList"/>
    <dgm:cxn modelId="{BFD3D725-7202-4E2E-BC6D-00FF55FE18EA}" srcId="{64B63D8E-7434-4969-BF6B-9A2A9535D30B}" destId="{6B27FCCC-E3B4-45F6-A291-CFD74138E840}" srcOrd="0" destOrd="0" parTransId="{BC410FC4-17AE-45F3-BC9F-0BCA7C314BA2}" sibTransId="{B71741E2-AAD9-4E10-991D-6DAAF6BC71A4}"/>
    <dgm:cxn modelId="{5DB1EB27-DCBD-444F-801D-0EDEAFF2D079}" type="presOf" srcId="{C91CF2F6-0649-4702-8848-C92AA34B4154}" destId="{44516795-5989-4402-9454-C84A8AA6379F}" srcOrd="0" destOrd="0" presId="urn:microsoft.com/office/officeart/2018/2/layout/IconVerticalSolidList"/>
    <dgm:cxn modelId="{4A1A8137-1148-4972-BE41-EA5A01700886}" type="presOf" srcId="{4D5DF094-5028-4461-BA93-CB9924D05D67}" destId="{65AE0F29-56BB-4D37-B5DE-4E49B062EEF3}" srcOrd="0" destOrd="1" presId="urn:microsoft.com/office/officeart/2018/2/layout/IconVerticalSolidList"/>
    <dgm:cxn modelId="{5EA53667-94DE-4442-8DD3-5DFFEE30B041}" type="presOf" srcId="{90FAC344-BDCC-4268-8401-2A7C3CE29EF9}" destId="{961FE347-77C2-4579-8ED6-359075B1307D}" srcOrd="0" destOrd="0" presId="urn:microsoft.com/office/officeart/2018/2/layout/IconVerticalSolidList"/>
    <dgm:cxn modelId="{9E596250-3B04-4312-88F1-A4EA06898680}" type="presOf" srcId="{64B63D8E-7434-4969-BF6B-9A2A9535D30B}" destId="{F2EBD57D-1C0B-457F-BFE1-AC02B22A1716}" srcOrd="0" destOrd="0" presId="urn:microsoft.com/office/officeart/2018/2/layout/IconVerticalSolidList"/>
    <dgm:cxn modelId="{01825D86-D4A4-4CF1-A54A-8F7338A6A859}" srcId="{64B63D8E-7434-4969-BF6B-9A2A9535D30B}" destId="{4D5DF094-5028-4461-BA93-CB9924D05D67}" srcOrd="1" destOrd="0" parTransId="{A2D07A6C-30DE-43A0-ABBE-4605B2FC5ABE}" sibTransId="{DD1DB75E-5ED8-46B3-8177-937C4C791E29}"/>
    <dgm:cxn modelId="{12D5DBD5-D5D5-4E81-8076-75E20ECE7375}" type="presOf" srcId="{C4E39917-8D76-41EE-AA10-105F86CCAB61}" destId="{A4659FD5-E36D-4BE7-9E0D-6C4B6899BA0D}" srcOrd="0" destOrd="0" presId="urn:microsoft.com/office/officeart/2018/2/layout/IconVerticalSolidList"/>
    <dgm:cxn modelId="{24BC29F4-2B27-4BB1-981B-97A4BECBF0D8}" srcId="{83BFC50F-54C6-49CD-87A3-68F968692D23}" destId="{64B63D8E-7434-4969-BF6B-9A2A9535D30B}" srcOrd="0" destOrd="0" parTransId="{F821B402-B515-45CD-A63B-65BF20E25F7C}" sibTransId="{44DD1A76-07BC-4628-B5A3-4A17BBDB54DF}"/>
    <dgm:cxn modelId="{5CA127FB-D9E5-4340-B852-DCEA01FEF383}" srcId="{83BFC50F-54C6-49CD-87A3-68F968692D23}" destId="{C4E39917-8D76-41EE-AA10-105F86CCAB61}" srcOrd="2" destOrd="0" parTransId="{9A5F7077-12C7-48D7-90CC-E400CB187048}" sibTransId="{9B540F1D-8099-4FF2-B5C8-AEA616D25CFE}"/>
    <dgm:cxn modelId="{D429B2F0-3BE8-49F7-B95C-B35D4F48EC71}" type="presParOf" srcId="{27C53336-265E-4A13-9989-4F30D677CF13}" destId="{E7ACC4CB-3926-40D1-A8DD-7D20BC301829}" srcOrd="0" destOrd="0" presId="urn:microsoft.com/office/officeart/2018/2/layout/IconVerticalSolidList"/>
    <dgm:cxn modelId="{D7DB0FB8-AFE0-490E-B4D6-870666D96648}" type="presParOf" srcId="{E7ACC4CB-3926-40D1-A8DD-7D20BC301829}" destId="{037780D0-214A-403F-AF71-2D0A43522157}" srcOrd="0" destOrd="0" presId="urn:microsoft.com/office/officeart/2018/2/layout/IconVerticalSolidList"/>
    <dgm:cxn modelId="{C70C81D9-848B-4EEC-A214-6C22ED3B5C39}" type="presParOf" srcId="{E7ACC4CB-3926-40D1-A8DD-7D20BC301829}" destId="{C41E5B86-369B-467A-954B-0B27364664D3}" srcOrd="1" destOrd="0" presId="urn:microsoft.com/office/officeart/2018/2/layout/IconVerticalSolidList"/>
    <dgm:cxn modelId="{FF267714-0F25-45A6-8704-2A9B6F6BE1C7}" type="presParOf" srcId="{E7ACC4CB-3926-40D1-A8DD-7D20BC301829}" destId="{896CE691-670A-4FC7-A57A-1F526496A7DA}" srcOrd="2" destOrd="0" presId="urn:microsoft.com/office/officeart/2018/2/layout/IconVerticalSolidList"/>
    <dgm:cxn modelId="{6AB9C24A-D08E-4E23-8DC5-3DB0449BC744}" type="presParOf" srcId="{E7ACC4CB-3926-40D1-A8DD-7D20BC301829}" destId="{F2EBD57D-1C0B-457F-BFE1-AC02B22A1716}" srcOrd="3" destOrd="0" presId="urn:microsoft.com/office/officeart/2018/2/layout/IconVerticalSolidList"/>
    <dgm:cxn modelId="{C1E9C0D9-A03C-4165-981D-2C4335FBA819}" type="presParOf" srcId="{E7ACC4CB-3926-40D1-A8DD-7D20BC301829}" destId="{65AE0F29-56BB-4D37-B5DE-4E49B062EEF3}" srcOrd="4" destOrd="0" presId="urn:microsoft.com/office/officeart/2018/2/layout/IconVerticalSolidList"/>
    <dgm:cxn modelId="{3540673A-9E28-4F79-97F5-752498D3A5D4}" type="presParOf" srcId="{27C53336-265E-4A13-9989-4F30D677CF13}" destId="{A67B11A9-5DDC-4F99-A232-EE203A95C44D}" srcOrd="1" destOrd="0" presId="urn:microsoft.com/office/officeart/2018/2/layout/IconVerticalSolidList"/>
    <dgm:cxn modelId="{8B431A04-D992-4B7D-92E4-3ED7BB3A9591}" type="presParOf" srcId="{27C53336-265E-4A13-9989-4F30D677CF13}" destId="{565627AE-0E03-46EE-A42C-F68AE8457724}" srcOrd="2" destOrd="0" presId="urn:microsoft.com/office/officeart/2018/2/layout/IconVerticalSolidList"/>
    <dgm:cxn modelId="{424C1558-744F-47D8-B698-48D5B18F7428}" type="presParOf" srcId="{565627AE-0E03-46EE-A42C-F68AE8457724}" destId="{6FBB6426-555D-44F3-8528-B4D121BAE05D}" srcOrd="0" destOrd="0" presId="urn:microsoft.com/office/officeart/2018/2/layout/IconVerticalSolidList"/>
    <dgm:cxn modelId="{15C1CF38-40EE-4740-84CD-0843E0CD93AD}" type="presParOf" srcId="{565627AE-0E03-46EE-A42C-F68AE8457724}" destId="{1D153225-D8F9-48E0-8402-06CF8A39E397}" srcOrd="1" destOrd="0" presId="urn:microsoft.com/office/officeart/2018/2/layout/IconVerticalSolidList"/>
    <dgm:cxn modelId="{8CE11914-4594-4585-AAF5-E5C8981D4950}" type="presParOf" srcId="{565627AE-0E03-46EE-A42C-F68AE8457724}" destId="{766BC229-7079-4EA1-BF2E-4E4B264ABAD4}" srcOrd="2" destOrd="0" presId="urn:microsoft.com/office/officeart/2018/2/layout/IconVerticalSolidList"/>
    <dgm:cxn modelId="{B7D347B0-32CC-43C5-8114-D34F57DFA320}" type="presParOf" srcId="{565627AE-0E03-46EE-A42C-F68AE8457724}" destId="{44516795-5989-4402-9454-C84A8AA6379F}" srcOrd="3" destOrd="0" presId="urn:microsoft.com/office/officeart/2018/2/layout/IconVerticalSolidList"/>
    <dgm:cxn modelId="{0426CA01-C797-47C3-9D9E-52903FD0F59B}" type="presParOf" srcId="{565627AE-0E03-46EE-A42C-F68AE8457724}" destId="{961FE347-77C2-4579-8ED6-359075B1307D}" srcOrd="4" destOrd="0" presId="urn:microsoft.com/office/officeart/2018/2/layout/IconVerticalSolidList"/>
    <dgm:cxn modelId="{FD25B4EF-DF07-4B5A-BB9A-3A9A5A00E76B}" type="presParOf" srcId="{27C53336-265E-4A13-9989-4F30D677CF13}" destId="{767305C7-B12D-44E9-A1C4-06FE362E61E4}" srcOrd="3" destOrd="0" presId="urn:microsoft.com/office/officeart/2018/2/layout/IconVerticalSolidList"/>
    <dgm:cxn modelId="{10AE6F9C-9319-4F74-893E-26D48383993D}" type="presParOf" srcId="{27C53336-265E-4A13-9989-4F30D677CF13}" destId="{DB8526C4-AEF3-43E1-AE33-26C0DFC8738F}" srcOrd="4" destOrd="0" presId="urn:microsoft.com/office/officeart/2018/2/layout/IconVerticalSolidList"/>
    <dgm:cxn modelId="{69D42A30-8413-446B-A9F5-AF56B022504E}" type="presParOf" srcId="{DB8526C4-AEF3-43E1-AE33-26C0DFC8738F}" destId="{99D76BF8-74AC-4267-97D4-69202A3BAF38}" srcOrd="0" destOrd="0" presId="urn:microsoft.com/office/officeart/2018/2/layout/IconVerticalSolidList"/>
    <dgm:cxn modelId="{9D7FFA5C-ADCD-45E8-92B6-BD1B1B825F2E}" type="presParOf" srcId="{DB8526C4-AEF3-43E1-AE33-26C0DFC8738F}" destId="{DF89CE47-149E-47D7-B3F7-5A763A992C5F}" srcOrd="1" destOrd="0" presId="urn:microsoft.com/office/officeart/2018/2/layout/IconVerticalSolidList"/>
    <dgm:cxn modelId="{A5A81927-70E4-4E24-A915-70E116430ADA}" type="presParOf" srcId="{DB8526C4-AEF3-43E1-AE33-26C0DFC8738F}" destId="{B745E75A-8AE4-4A32-881E-ADFE57EBB308}" srcOrd="2" destOrd="0" presId="urn:microsoft.com/office/officeart/2018/2/layout/IconVerticalSolidList"/>
    <dgm:cxn modelId="{BF61E3F3-0FE9-4785-9D97-2A52D6096D23}" type="presParOf" srcId="{DB8526C4-AEF3-43E1-AE33-26C0DFC8738F}" destId="{A4659FD5-E36D-4BE7-9E0D-6C4B6899BA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E557F-B6E2-4AC4-8F0F-D08B03004720}">
      <dsp:nvSpPr>
        <dsp:cNvPr id="0" name=""/>
        <dsp:cNvSpPr/>
      </dsp:nvSpPr>
      <dsp:spPr>
        <a:xfrm>
          <a:off x="0" y="0"/>
          <a:ext cx="8453312" cy="1127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First Boolean expression is tested and will evaluate to either true or false</a:t>
          </a:r>
        </a:p>
      </dsp:txBody>
      <dsp:txXfrm>
        <a:off x="33037" y="33037"/>
        <a:ext cx="7236141" cy="1061899"/>
      </dsp:txXfrm>
    </dsp:sp>
    <dsp:sp modelId="{E8ED66B6-F841-49A7-97F0-91BF19D25750}">
      <dsp:nvSpPr>
        <dsp:cNvPr id="0" name=""/>
        <dsp:cNvSpPr/>
      </dsp:nvSpPr>
      <dsp:spPr>
        <a:xfrm>
          <a:off x="745880" y="1315969"/>
          <a:ext cx="8453312" cy="1127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the expression is true, the code inside the while loop block will run. If it is false, the while loop code block will be skipped.</a:t>
          </a:r>
        </a:p>
      </dsp:txBody>
      <dsp:txXfrm>
        <a:off x="778917" y="1349006"/>
        <a:ext cx="6908175" cy="1061899"/>
      </dsp:txXfrm>
    </dsp:sp>
    <dsp:sp modelId="{268C50FA-EBB6-41EE-8AFC-EFCBE4E322CF}">
      <dsp:nvSpPr>
        <dsp:cNvPr id="0" name=""/>
        <dsp:cNvSpPr/>
      </dsp:nvSpPr>
      <dsp:spPr>
        <a:xfrm>
          <a:off x="1491761" y="2631938"/>
          <a:ext cx="8453312" cy="1127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Boolean expression is tested again at the end of each cycle of the loop. As soon as it becomes false the loop will exit</a:t>
          </a:r>
        </a:p>
      </dsp:txBody>
      <dsp:txXfrm>
        <a:off x="1524798" y="2664975"/>
        <a:ext cx="6908175" cy="1061899"/>
      </dsp:txXfrm>
    </dsp:sp>
    <dsp:sp modelId="{170DEE09-1970-43F0-8AE8-EC136249490F}">
      <dsp:nvSpPr>
        <dsp:cNvPr id="0" name=""/>
        <dsp:cNvSpPr/>
      </dsp:nvSpPr>
      <dsp:spPr>
        <a:xfrm>
          <a:off x="7720130" y="855379"/>
          <a:ext cx="733182" cy="7331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885096" y="855379"/>
        <a:ext cx="403250" cy="551719"/>
      </dsp:txXfrm>
    </dsp:sp>
    <dsp:sp modelId="{9E00B549-66AE-4AD5-B2AC-95E3C2A2E4B8}">
      <dsp:nvSpPr>
        <dsp:cNvPr id="0" name=""/>
        <dsp:cNvSpPr/>
      </dsp:nvSpPr>
      <dsp:spPr>
        <a:xfrm>
          <a:off x="8466010" y="2163829"/>
          <a:ext cx="733182" cy="7331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30976" y="2163829"/>
        <a:ext cx="403250" cy="551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CB71B-E9B7-420E-9A94-6C9B68F1A1DB}">
      <dsp:nvSpPr>
        <dsp:cNvPr id="0" name=""/>
        <dsp:cNvSpPr/>
      </dsp:nvSpPr>
      <dsp:spPr>
        <a:xfrm>
          <a:off x="0" y="24605"/>
          <a:ext cx="10360501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previous example was an infinite loop, the Boolean expression would never become false</a:t>
          </a:r>
        </a:p>
      </dsp:txBody>
      <dsp:txXfrm>
        <a:off x="40724" y="65329"/>
        <a:ext cx="10279053" cy="752780"/>
      </dsp:txXfrm>
    </dsp:sp>
    <dsp:sp modelId="{EAB03BDE-410B-4FC9-9D21-73D5E22605B5}">
      <dsp:nvSpPr>
        <dsp:cNvPr id="0" name=""/>
        <dsp:cNvSpPr/>
      </dsp:nvSpPr>
      <dsp:spPr>
        <a:xfrm>
          <a:off x="0" y="919313"/>
          <a:ext cx="10360501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Infinite loops typically occur due to a logic error on the part of the programmer.</a:t>
          </a:r>
        </a:p>
      </dsp:txBody>
      <dsp:txXfrm>
        <a:off x="40724" y="960037"/>
        <a:ext cx="10279053" cy="752780"/>
      </dsp:txXfrm>
    </dsp:sp>
    <dsp:sp modelId="{39F168F3-F6BD-46D8-805D-BF07562D3490}">
      <dsp:nvSpPr>
        <dsp:cNvPr id="0" name=""/>
        <dsp:cNvSpPr/>
      </dsp:nvSpPr>
      <dsp:spPr>
        <a:xfrm>
          <a:off x="0" y="1814021"/>
          <a:ext cx="10360501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program that is caught in an infinite loop may appear to be unresponsive. Make sure to structure your loops carefully to avoid this program.</a:t>
          </a:r>
        </a:p>
      </dsp:txBody>
      <dsp:txXfrm>
        <a:off x="40724" y="1854745"/>
        <a:ext cx="10279053" cy="752780"/>
      </dsp:txXfrm>
    </dsp:sp>
    <dsp:sp modelId="{3A60B976-90D4-41C6-BAF9-B9C0F0BD2F3C}">
      <dsp:nvSpPr>
        <dsp:cNvPr id="0" name=""/>
        <dsp:cNvSpPr/>
      </dsp:nvSpPr>
      <dsp:spPr>
        <a:xfrm>
          <a:off x="0" y="2708730"/>
          <a:ext cx="10360501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Some infinite loops can be intentional. Consider your operating system, or a video game.</a:t>
          </a:r>
        </a:p>
      </dsp:txBody>
      <dsp:txXfrm>
        <a:off x="40724" y="2749454"/>
        <a:ext cx="10279053" cy="752780"/>
      </dsp:txXfrm>
    </dsp:sp>
    <dsp:sp modelId="{10966733-E830-4153-8819-C2B30F8217E2}">
      <dsp:nvSpPr>
        <dsp:cNvPr id="0" name=""/>
        <dsp:cNvSpPr/>
      </dsp:nvSpPr>
      <dsp:spPr>
        <a:xfrm>
          <a:off x="0" y="3603438"/>
          <a:ext cx="10360501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Operating Systems and Games are an infinite loop awaiting input and creating output. The loop does not end until the user exits the program.</a:t>
          </a:r>
        </a:p>
      </dsp:txBody>
      <dsp:txXfrm>
        <a:off x="40724" y="3644162"/>
        <a:ext cx="10279053" cy="752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780D0-214A-403F-AF71-2D0A43522157}">
      <dsp:nvSpPr>
        <dsp:cNvPr id="0" name=""/>
        <dsp:cNvSpPr/>
      </dsp:nvSpPr>
      <dsp:spPr>
        <a:xfrm>
          <a:off x="0" y="2294"/>
          <a:ext cx="9945074" cy="1072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E5B86-369B-467A-954B-0B27364664D3}">
      <dsp:nvSpPr>
        <dsp:cNvPr id="0" name=""/>
        <dsp:cNvSpPr/>
      </dsp:nvSpPr>
      <dsp:spPr>
        <a:xfrm>
          <a:off x="324567" y="243708"/>
          <a:ext cx="590122" cy="590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BD57D-1C0B-457F-BFE1-AC02B22A1716}">
      <dsp:nvSpPr>
        <dsp:cNvPr id="0" name=""/>
        <dsp:cNvSpPr/>
      </dsp:nvSpPr>
      <dsp:spPr>
        <a:xfrm>
          <a:off x="1239256" y="2294"/>
          <a:ext cx="4475283" cy="107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54" tIns="113554" rIns="113554" bIns="11355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int </a:t>
          </a:r>
          <a:r>
            <a:rPr lang="en-US" sz="1600" kern="1200" dirty="0" err="1">
              <a:solidFill>
                <a:schemeClr val="bg2"/>
              </a:solidFill>
            </a:rPr>
            <a:t>randomNumber</a:t>
          </a:r>
          <a:r>
            <a:rPr lang="en-US" sz="1600" kern="1200" dirty="0">
              <a:solidFill>
                <a:schemeClr val="bg2"/>
              </a:solidFill>
            </a:rPr>
            <a:t> = </a:t>
          </a:r>
          <a:r>
            <a:rPr lang="en-US" sz="1600" kern="1200" dirty="0" err="1">
              <a:solidFill>
                <a:schemeClr val="bg2"/>
              </a:solidFill>
            </a:rPr>
            <a:t>rand.Next</a:t>
          </a:r>
          <a:r>
            <a:rPr lang="en-US" sz="1600" kern="1200" dirty="0">
              <a:solidFill>
                <a:schemeClr val="bg2"/>
              </a:solidFill>
            </a:rPr>
            <a:t>(1, 10);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This example will give you a random number from 1-9. </a:t>
          </a:r>
        </a:p>
      </dsp:txBody>
      <dsp:txXfrm>
        <a:off x="1239256" y="2294"/>
        <a:ext cx="4475283" cy="1072949"/>
      </dsp:txXfrm>
    </dsp:sp>
    <dsp:sp modelId="{65AE0F29-56BB-4D37-B5DE-4E49B062EEF3}">
      <dsp:nvSpPr>
        <dsp:cNvPr id="0" name=""/>
        <dsp:cNvSpPr/>
      </dsp:nvSpPr>
      <dsp:spPr>
        <a:xfrm>
          <a:off x="5714539" y="2294"/>
          <a:ext cx="4229322" cy="107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54" tIns="113554" rIns="113554" bIns="1135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The first number is the bottom of the range that the random number will fall within. It is </a:t>
          </a:r>
          <a:r>
            <a:rPr lang="en-US" sz="1400" b="1" kern="1200" dirty="0">
              <a:solidFill>
                <a:schemeClr val="bg2"/>
              </a:solidFill>
            </a:rPr>
            <a:t>INCLUDED</a:t>
          </a:r>
          <a:endParaRPr lang="en-US" sz="1400" kern="1200" dirty="0">
            <a:solidFill>
              <a:schemeClr val="bg2"/>
            </a:solidFill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The second number is the upper end of the range for the random number and is </a:t>
          </a:r>
          <a:r>
            <a:rPr lang="en-US" sz="1400" b="1" kern="1200" dirty="0">
              <a:solidFill>
                <a:schemeClr val="bg2"/>
              </a:solidFill>
            </a:rPr>
            <a:t>EXCLUDED</a:t>
          </a:r>
          <a:endParaRPr lang="en-US" sz="1400" kern="1200" dirty="0">
            <a:solidFill>
              <a:schemeClr val="bg2"/>
            </a:solidFill>
          </a:endParaRPr>
        </a:p>
      </dsp:txBody>
      <dsp:txXfrm>
        <a:off x="5714539" y="2294"/>
        <a:ext cx="4229322" cy="1072949"/>
      </dsp:txXfrm>
    </dsp:sp>
    <dsp:sp modelId="{6FBB6426-555D-44F3-8528-B4D121BAE05D}">
      <dsp:nvSpPr>
        <dsp:cNvPr id="0" name=""/>
        <dsp:cNvSpPr/>
      </dsp:nvSpPr>
      <dsp:spPr>
        <a:xfrm>
          <a:off x="0" y="1343481"/>
          <a:ext cx="9945074" cy="1072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53225-D8F9-48E0-8402-06CF8A39E397}">
      <dsp:nvSpPr>
        <dsp:cNvPr id="0" name=""/>
        <dsp:cNvSpPr/>
      </dsp:nvSpPr>
      <dsp:spPr>
        <a:xfrm>
          <a:off x="324567" y="1584894"/>
          <a:ext cx="590122" cy="5901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16795-5989-4402-9454-C84A8AA6379F}">
      <dsp:nvSpPr>
        <dsp:cNvPr id="0" name=""/>
        <dsp:cNvSpPr/>
      </dsp:nvSpPr>
      <dsp:spPr>
        <a:xfrm>
          <a:off x="1239256" y="1343481"/>
          <a:ext cx="4475283" cy="107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54" tIns="113554" rIns="113554" bIns="11355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int </a:t>
          </a:r>
          <a:r>
            <a:rPr lang="en-US" sz="1600" kern="1200" dirty="0" err="1">
              <a:solidFill>
                <a:schemeClr val="bg2"/>
              </a:solidFill>
            </a:rPr>
            <a:t>randomNumber</a:t>
          </a:r>
          <a:r>
            <a:rPr lang="en-US" sz="1600" kern="1200" dirty="0">
              <a:solidFill>
                <a:schemeClr val="bg2"/>
              </a:solidFill>
            </a:rPr>
            <a:t> = </a:t>
          </a:r>
          <a:r>
            <a:rPr lang="en-US" sz="1600" kern="1200" dirty="0" err="1">
              <a:solidFill>
                <a:schemeClr val="bg2"/>
              </a:solidFill>
            </a:rPr>
            <a:t>rand.Next</a:t>
          </a:r>
          <a:r>
            <a:rPr lang="en-US" sz="1600" kern="1200" dirty="0">
              <a:solidFill>
                <a:schemeClr val="bg2"/>
              </a:solidFill>
            </a:rPr>
            <a:t>(10);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This example will give you a random number from 0-9.</a:t>
          </a:r>
        </a:p>
      </dsp:txBody>
      <dsp:txXfrm>
        <a:off x="1239256" y="1343481"/>
        <a:ext cx="4475283" cy="1072949"/>
      </dsp:txXfrm>
    </dsp:sp>
    <dsp:sp modelId="{961FE347-77C2-4579-8ED6-359075B1307D}">
      <dsp:nvSpPr>
        <dsp:cNvPr id="0" name=""/>
        <dsp:cNvSpPr/>
      </dsp:nvSpPr>
      <dsp:spPr>
        <a:xfrm>
          <a:off x="5714539" y="1343481"/>
          <a:ext cx="4229322" cy="107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54" tIns="113554" rIns="113554" bIns="1135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Here only the upper range is given and again the 10 is </a:t>
          </a:r>
          <a:r>
            <a:rPr lang="en-US" sz="1400" b="1" kern="1200" dirty="0">
              <a:solidFill>
                <a:schemeClr val="bg2"/>
              </a:solidFill>
            </a:rPr>
            <a:t>EXCLUDED</a:t>
          </a:r>
          <a:r>
            <a:rPr lang="en-US" sz="1400" kern="1200" dirty="0">
              <a:solidFill>
                <a:schemeClr val="bg2"/>
              </a:solidFill>
            </a:rPr>
            <a:t> </a:t>
          </a:r>
        </a:p>
      </dsp:txBody>
      <dsp:txXfrm>
        <a:off x="5714539" y="1343481"/>
        <a:ext cx="4229322" cy="1072949"/>
      </dsp:txXfrm>
    </dsp:sp>
    <dsp:sp modelId="{99D76BF8-74AC-4267-97D4-69202A3BAF38}">
      <dsp:nvSpPr>
        <dsp:cNvPr id="0" name=""/>
        <dsp:cNvSpPr/>
      </dsp:nvSpPr>
      <dsp:spPr>
        <a:xfrm>
          <a:off x="0" y="2684668"/>
          <a:ext cx="9945074" cy="1072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9CE47-149E-47D7-B3F7-5A763A992C5F}">
      <dsp:nvSpPr>
        <dsp:cNvPr id="0" name=""/>
        <dsp:cNvSpPr/>
      </dsp:nvSpPr>
      <dsp:spPr>
        <a:xfrm>
          <a:off x="324567" y="2926081"/>
          <a:ext cx="590122" cy="5901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59FD5-E36D-4BE7-9E0D-6C4B6899BA0D}">
      <dsp:nvSpPr>
        <dsp:cNvPr id="0" name=""/>
        <dsp:cNvSpPr/>
      </dsp:nvSpPr>
      <dsp:spPr>
        <a:xfrm>
          <a:off x="1239256" y="2684668"/>
          <a:ext cx="8704605" cy="107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54" tIns="113554" rIns="113554" bIns="1135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2"/>
              </a:solidFill>
            </a:rPr>
            <a:t>int </a:t>
          </a:r>
          <a:r>
            <a:rPr lang="en-US" sz="2300" kern="1200" dirty="0" err="1">
              <a:solidFill>
                <a:schemeClr val="bg2"/>
              </a:solidFill>
            </a:rPr>
            <a:t>randomNumber</a:t>
          </a:r>
          <a:r>
            <a:rPr lang="en-US" sz="2300" kern="1200" dirty="0">
              <a:solidFill>
                <a:schemeClr val="bg2"/>
              </a:solidFill>
            </a:rPr>
            <a:t> = </a:t>
          </a:r>
          <a:r>
            <a:rPr lang="en-US" sz="2300" kern="1200" dirty="0" err="1">
              <a:solidFill>
                <a:schemeClr val="bg2"/>
              </a:solidFill>
            </a:rPr>
            <a:t>rand.Next</a:t>
          </a:r>
          <a:r>
            <a:rPr lang="en-US" sz="2300" kern="1200" dirty="0">
              <a:solidFill>
                <a:schemeClr val="bg2"/>
              </a:solidFill>
            </a:rPr>
            <a:t>();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2"/>
              </a:solidFill>
            </a:rPr>
            <a:t>This example will give you a random number from 0 - 2,147,483,647</a:t>
          </a:r>
        </a:p>
      </dsp:txBody>
      <dsp:txXfrm>
        <a:off x="1239256" y="2684668"/>
        <a:ext cx="8704605" cy="1072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376" y="639824"/>
            <a:ext cx="6251689" cy="3685055"/>
          </a:xfrm>
        </p:spPr>
        <p:txBody>
          <a:bodyPr>
            <a:normAutofit/>
          </a:bodyPr>
          <a:lstStyle/>
          <a:p>
            <a:r>
              <a:rPr lang="en-US" sz="6600" dirty="0"/>
              <a:t>CSI 120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376" y="4672415"/>
            <a:ext cx="6267714" cy="1021232"/>
          </a:xfrm>
        </p:spPr>
        <p:txBody>
          <a:bodyPr>
            <a:normAutofit/>
          </a:bodyPr>
          <a:lstStyle/>
          <a:p>
            <a:r>
              <a:rPr lang="en-US" sz="239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Notes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894"/>
            <a:ext cx="4634108" cy="68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91BB-AD02-462C-A3FA-5336094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LET’S CODE IT! – </a:t>
            </a:r>
            <a:r>
              <a:rPr lang="en-US" dirty="0" err="1"/>
              <a:t>WhileLoop</a:t>
            </a:r>
            <a:endParaRPr lang="en-US" dirty="0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01B369DE-DE07-4DEF-BF8E-D29F3D914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31" r="-1" b="-1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64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</a:t>
            </a:r>
            <a:r>
              <a:rPr lang="en-US" b="1" dirty="0"/>
              <a:t>Do-While</a:t>
            </a:r>
            <a:r>
              <a:rPr lang="en-US" dirty="0"/>
              <a:t> loop is very similar to the while loop with the difference being that a </a:t>
            </a:r>
            <a:r>
              <a:rPr lang="en-US" b="1" dirty="0"/>
              <a:t>Do-While</a:t>
            </a:r>
            <a:r>
              <a:rPr lang="en-US" dirty="0"/>
              <a:t> loop will always run the code body at least once regardless of the Boolean Expression.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Do-While loop is a </a:t>
            </a:r>
            <a:r>
              <a:rPr lang="en-US" b="1" dirty="0"/>
              <a:t>POSTTEST </a:t>
            </a:r>
            <a:r>
              <a:rPr lang="en-US" dirty="0"/>
              <a:t>loop meaning that the Boolean expression is tested at the end of the loop.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Do-While Loop Syntax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//code to be run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while( </a:t>
            </a:r>
            <a:r>
              <a:rPr lang="en-US" b="1" i="1" dirty="0"/>
              <a:t>Boolean Expression 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99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Consider the following example:</a:t>
            </a:r>
          </a:p>
          <a:p>
            <a:pPr marL="0" indent="0">
              <a:buNone/>
            </a:pPr>
            <a:r>
              <a:rPr lang="en-US" dirty="0"/>
              <a:t>int counter = 1;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counter++;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($”The counter is {counter}”);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while( counter &gt; 5);</a:t>
            </a:r>
          </a:p>
          <a:p>
            <a:pPr marL="0" indent="0">
              <a:buNone/>
            </a:pPr>
            <a:r>
              <a:rPr lang="en-US" dirty="0"/>
              <a:t>What will be the output of this loop. How many times will this loop run?</a:t>
            </a: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13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Consider the following example:</a:t>
            </a:r>
          </a:p>
          <a:p>
            <a:pPr marL="0" indent="0">
              <a:buNone/>
            </a:pPr>
            <a:r>
              <a:rPr lang="en-US" dirty="0"/>
              <a:t>int counter = 1;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counter++;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($”The counter is {counter}”);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while( counter &lt;= 10);</a:t>
            </a:r>
          </a:p>
          <a:p>
            <a:pPr marL="0" indent="0">
              <a:buNone/>
            </a:pPr>
            <a:r>
              <a:rPr lang="en-US" dirty="0"/>
              <a:t>What will be the output of this loop. How many times will this loop run?</a:t>
            </a: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007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91BB-AD02-462C-A3FA-5336094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LET’S CODE IT! – </a:t>
            </a:r>
            <a:r>
              <a:rPr lang="en-US" dirty="0" err="1"/>
              <a:t>DoWhile</a:t>
            </a:r>
            <a:endParaRPr lang="en-US" dirty="0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01B369DE-DE07-4DEF-BF8E-D29F3D914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31" r="-1" b="-1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9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00" y="2108545"/>
            <a:ext cx="9945074" cy="3759912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A For loop is a commonly used loop when you need access to a variable that will be used within your 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The syntax may look complicated, but it is very similar to the while 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Much like a while loop there is a Boolean expression that is tested </a:t>
            </a:r>
            <a:r>
              <a:rPr lang="en-US" sz="2500" b="1" dirty="0"/>
              <a:t>BEFORE </a:t>
            </a:r>
            <a:r>
              <a:rPr lang="en-US" sz="2500" dirty="0"/>
              <a:t>each iteration of the loop runs</a:t>
            </a:r>
            <a:endParaRPr lang="en-US" sz="2500" b="1" dirty="0"/>
          </a:p>
          <a:p>
            <a:pPr marL="0" indent="0">
              <a:buNone/>
            </a:pPr>
            <a:r>
              <a:rPr lang="en-US" sz="2500" i="1" dirty="0"/>
              <a:t>For ( </a:t>
            </a:r>
            <a:r>
              <a:rPr lang="en-US" sz="2500" b="1" i="1" dirty="0"/>
              <a:t>statement1; statement2; statement3;</a:t>
            </a:r>
            <a:r>
              <a:rPr lang="en-US" sz="25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{//Start of for loop code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	</a:t>
            </a:r>
            <a:r>
              <a:rPr lang="en-US" sz="2500" dirty="0" err="1"/>
              <a:t>Console.WriteLine</a:t>
            </a:r>
            <a:r>
              <a:rPr lang="en-US" sz="2500" dirty="0"/>
              <a:t>(“The Loop is running”);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}//End of While Loop Code Block</a:t>
            </a:r>
          </a:p>
          <a:p>
            <a:pPr algn="l"/>
            <a:r>
              <a:rPr lang="en-US" sz="2500" b="1" dirty="0">
                <a:latin typeface="Verdana" panose="020B0604030504040204" pitchFamily="34" charset="0"/>
              </a:rPr>
              <a:t>Statement 1</a:t>
            </a:r>
            <a:r>
              <a:rPr lang="en-US" sz="2500" dirty="0">
                <a:latin typeface="Verdana" panose="020B0604030504040204" pitchFamily="34" charset="0"/>
              </a:rPr>
              <a:t> is executed (one time) before the execution of the code block.</a:t>
            </a:r>
          </a:p>
          <a:p>
            <a:pPr algn="l"/>
            <a:r>
              <a:rPr lang="en-US" sz="2500" b="1" dirty="0">
                <a:latin typeface="Verdana" panose="020B0604030504040204" pitchFamily="34" charset="0"/>
              </a:rPr>
              <a:t>Statement 2</a:t>
            </a:r>
            <a:r>
              <a:rPr lang="en-US" sz="2500" dirty="0">
                <a:latin typeface="Verdana" panose="020B0604030504040204" pitchFamily="34" charset="0"/>
              </a:rPr>
              <a:t> defines the condition for executing the code block.</a:t>
            </a:r>
          </a:p>
          <a:p>
            <a:pPr algn="l"/>
            <a:r>
              <a:rPr lang="en-US" sz="2500" b="1" dirty="0">
                <a:latin typeface="Verdana" panose="020B0604030504040204" pitchFamily="34" charset="0"/>
              </a:rPr>
              <a:t>Statement 3</a:t>
            </a:r>
            <a:r>
              <a:rPr lang="en-US" sz="2500" dirty="0">
                <a:latin typeface="Verdana" panose="020B0604030504040204" pitchFamily="34" charset="0"/>
              </a:rPr>
              <a:t> is executed (every time) after the code block has been executed.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99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93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00" y="2108545"/>
            <a:ext cx="9945074" cy="3759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99" dirty="0">
                <a:latin typeface="Verdana" panose="020B0604030504040204" pitchFamily="34" charset="0"/>
              </a:rPr>
              <a:t>for (int </a:t>
            </a:r>
            <a:r>
              <a:rPr lang="en-US" sz="1999" dirty="0" err="1">
                <a:latin typeface="Verdana" panose="020B0604030504040204" pitchFamily="34" charset="0"/>
              </a:rPr>
              <a:t>i</a:t>
            </a:r>
            <a:r>
              <a:rPr lang="en-US" sz="1999" dirty="0">
                <a:latin typeface="Verdana" panose="020B0604030504040204" pitchFamily="34" charset="0"/>
              </a:rPr>
              <a:t> = 0; </a:t>
            </a:r>
            <a:r>
              <a:rPr lang="en-US" sz="1999" dirty="0" err="1">
                <a:latin typeface="Verdana" panose="020B0604030504040204" pitchFamily="34" charset="0"/>
              </a:rPr>
              <a:t>i</a:t>
            </a:r>
            <a:r>
              <a:rPr lang="en-US" sz="1999" dirty="0">
                <a:latin typeface="Verdana" panose="020B0604030504040204" pitchFamily="34" charset="0"/>
              </a:rPr>
              <a:t> &lt; 10; </a:t>
            </a:r>
            <a:r>
              <a:rPr lang="en-US" sz="1999" dirty="0" err="1">
                <a:latin typeface="Verdana" panose="020B0604030504040204" pitchFamily="34" charset="0"/>
              </a:rPr>
              <a:t>i</a:t>
            </a:r>
            <a:r>
              <a:rPr lang="en-US" sz="1999" dirty="0">
                <a:latin typeface="Verdana" panose="020B0604030504040204" pitchFamily="34" charset="0"/>
              </a:rPr>
              <a:t>++)</a:t>
            </a:r>
          </a:p>
          <a:p>
            <a:pPr marL="0" indent="0">
              <a:buNone/>
            </a:pPr>
            <a:r>
              <a:rPr lang="en-US" sz="1999" dirty="0"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999" dirty="0">
                <a:latin typeface="Verdana" panose="020B0604030504040204" pitchFamily="34" charset="0"/>
              </a:rPr>
              <a:t>	</a:t>
            </a:r>
            <a:r>
              <a:rPr lang="en-US" sz="1999" dirty="0" err="1">
                <a:latin typeface="Verdana" panose="020B0604030504040204" pitchFamily="34" charset="0"/>
              </a:rPr>
              <a:t>Console.WriteLine</a:t>
            </a:r>
            <a:r>
              <a:rPr lang="en-US" sz="1999" dirty="0">
                <a:latin typeface="Verdana" panose="020B0604030504040204" pitchFamily="34" charset="0"/>
              </a:rPr>
              <a:t>($”The value of I is {</a:t>
            </a:r>
            <a:r>
              <a:rPr lang="en-US" sz="1999" dirty="0" err="1">
                <a:latin typeface="Verdana" panose="020B0604030504040204" pitchFamily="34" charset="0"/>
              </a:rPr>
              <a:t>i</a:t>
            </a:r>
            <a:r>
              <a:rPr lang="en-US" sz="1999" dirty="0">
                <a:latin typeface="Verdana" panose="020B0604030504040204" pitchFamily="34" charset="0"/>
              </a:rPr>
              <a:t>}”);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}</a:t>
            </a:r>
          </a:p>
          <a:p>
            <a:pPr marL="0" indent="0">
              <a:buNone/>
            </a:pPr>
            <a:r>
              <a:rPr lang="en-US" sz="1999" dirty="0"/>
              <a:t>In this example an int variable </a:t>
            </a:r>
            <a:r>
              <a:rPr lang="en-US" sz="1999" dirty="0" err="1"/>
              <a:t>i</a:t>
            </a:r>
            <a:r>
              <a:rPr lang="en-US" sz="1999" dirty="0"/>
              <a:t> is created, then the condition is tested (</a:t>
            </a:r>
            <a:r>
              <a:rPr lang="en-US" sz="1999" dirty="0" err="1"/>
              <a:t>i</a:t>
            </a:r>
            <a:r>
              <a:rPr lang="en-US" sz="1999" dirty="0"/>
              <a:t> &lt; 10). Since 0 &lt; 10 the loop will run. Once the loop code block is completed then the third statement </a:t>
            </a:r>
            <a:r>
              <a:rPr lang="en-US" sz="1999" dirty="0" err="1"/>
              <a:t>i</a:t>
            </a:r>
            <a:r>
              <a:rPr lang="en-US" sz="1999" dirty="0"/>
              <a:t>++ will run. This will increment </a:t>
            </a:r>
            <a:r>
              <a:rPr lang="en-US" sz="1999" dirty="0" err="1"/>
              <a:t>i</a:t>
            </a:r>
            <a:r>
              <a:rPr lang="en-US" sz="1999" dirty="0"/>
              <a:t>, increasing it by 1.</a:t>
            </a:r>
          </a:p>
          <a:p>
            <a:pPr marL="0" indent="0">
              <a:buNone/>
            </a:pPr>
            <a:r>
              <a:rPr lang="en-US" sz="1999" dirty="0"/>
              <a:t>What would be the output of this loop?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76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00" y="2108545"/>
            <a:ext cx="9945074" cy="3759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99" dirty="0">
                <a:latin typeface="Verdana" panose="020B0604030504040204" pitchFamily="34" charset="0"/>
              </a:rPr>
              <a:t>for (int </a:t>
            </a:r>
            <a:r>
              <a:rPr lang="en-US" sz="1999" dirty="0" err="1">
                <a:latin typeface="Verdana" panose="020B0604030504040204" pitchFamily="34" charset="0"/>
              </a:rPr>
              <a:t>i</a:t>
            </a:r>
            <a:r>
              <a:rPr lang="en-US" sz="1999" dirty="0">
                <a:latin typeface="Verdana" panose="020B0604030504040204" pitchFamily="34" charset="0"/>
              </a:rPr>
              <a:t> = 2; </a:t>
            </a:r>
            <a:r>
              <a:rPr lang="en-US" sz="1999" dirty="0" err="1">
                <a:latin typeface="Verdana" panose="020B0604030504040204" pitchFamily="34" charset="0"/>
              </a:rPr>
              <a:t>i</a:t>
            </a:r>
            <a:r>
              <a:rPr lang="en-US" sz="1999" dirty="0">
                <a:latin typeface="Verdana" panose="020B0604030504040204" pitchFamily="34" charset="0"/>
              </a:rPr>
              <a:t> &lt;= 10; </a:t>
            </a:r>
            <a:r>
              <a:rPr lang="en-US" sz="1999" dirty="0" err="1">
                <a:latin typeface="Verdana" panose="020B0604030504040204" pitchFamily="34" charset="0"/>
              </a:rPr>
              <a:t>i</a:t>
            </a:r>
            <a:r>
              <a:rPr lang="en-US" sz="1999" dirty="0">
                <a:latin typeface="Verdana" panose="020B0604030504040204" pitchFamily="34" charset="0"/>
              </a:rPr>
              <a:t>+=2)</a:t>
            </a:r>
          </a:p>
          <a:p>
            <a:pPr marL="0" indent="0">
              <a:buNone/>
            </a:pPr>
            <a:r>
              <a:rPr lang="en-US" sz="1999" dirty="0"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999" dirty="0">
                <a:latin typeface="Verdana" panose="020B0604030504040204" pitchFamily="34" charset="0"/>
              </a:rPr>
              <a:t>	</a:t>
            </a:r>
            <a:r>
              <a:rPr lang="en-US" sz="1999" dirty="0" err="1">
                <a:latin typeface="Verdana" panose="020B0604030504040204" pitchFamily="34" charset="0"/>
              </a:rPr>
              <a:t>Console.WriteLine</a:t>
            </a:r>
            <a:r>
              <a:rPr lang="en-US" sz="1999" dirty="0">
                <a:latin typeface="Verdana" panose="020B0604030504040204" pitchFamily="34" charset="0"/>
              </a:rPr>
              <a:t>($”The value of I is {</a:t>
            </a:r>
            <a:r>
              <a:rPr lang="en-US" sz="1999" dirty="0" err="1">
                <a:latin typeface="Verdana" panose="020B0604030504040204" pitchFamily="34" charset="0"/>
              </a:rPr>
              <a:t>i</a:t>
            </a:r>
            <a:r>
              <a:rPr lang="en-US" sz="1999" dirty="0">
                <a:latin typeface="Verdana" panose="020B0604030504040204" pitchFamily="34" charset="0"/>
              </a:rPr>
              <a:t>}”);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99" dirty="0"/>
              <a:t>}</a:t>
            </a:r>
          </a:p>
          <a:p>
            <a:pPr marL="0" indent="0">
              <a:buNone/>
            </a:pPr>
            <a:r>
              <a:rPr lang="en-US" sz="1999" dirty="0"/>
              <a:t>What would be the output of this loop?</a:t>
            </a:r>
            <a:endParaRPr lang="en-US" dirty="0"/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53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91BB-AD02-462C-A3FA-5336094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LET’S CODE IT! – </a:t>
            </a:r>
            <a:r>
              <a:rPr lang="en-US" dirty="0" err="1"/>
              <a:t>ForLoop</a:t>
            </a:r>
            <a:endParaRPr lang="en-US" dirty="0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01B369DE-DE07-4DEF-BF8E-D29F3D914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31" r="-1" b="-1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571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00" y="2108545"/>
            <a:ext cx="9945074" cy="3759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 C# we can create a random number using the Random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 create a random number first you must create an instance of the random 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Random rand = new Random();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Once that rand variable is created, we can get a random number from it using the next method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34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94" y="759648"/>
            <a:ext cx="10055781" cy="3891154"/>
          </a:xfrm>
        </p:spPr>
        <p:txBody>
          <a:bodyPr anchor="ctr">
            <a:normAutofit/>
          </a:bodyPr>
          <a:lstStyle/>
          <a:p>
            <a:pPr lvl="0"/>
            <a:r>
              <a:rPr lang="en-US" sz="4799" i="1" dirty="0">
                <a:solidFill>
                  <a:srgbClr val="FFFFFF"/>
                </a:solidFill>
              </a:rPr>
              <a:t>“Life isn’t about finding yourself. Life is about creating yourself.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764" y="5224772"/>
            <a:ext cx="10055781" cy="1142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sz="2399" i="1" dirty="0">
                <a:solidFill>
                  <a:srgbClr val="FFFFFF"/>
                </a:solidFill>
              </a:rPr>
              <a:t>(George Bernard Shaw)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Random.Next</a:t>
            </a:r>
            <a:r>
              <a:rPr lang="en-US" dirty="0"/>
              <a:t> Method()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1DF6177-7D0B-4DD0-83CB-BB4E1BD2A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869562"/>
              </p:ext>
            </p:extLst>
          </p:nvPr>
        </p:nvGraphicFramePr>
        <p:xfrm>
          <a:off x="1207700" y="2108545"/>
          <a:ext cx="9945074" cy="375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2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91BB-AD02-462C-A3FA-5336094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LET’S CODE IT! – </a:t>
            </a:r>
            <a:r>
              <a:rPr lang="en-US" dirty="0" err="1"/>
              <a:t>RandomNumbers</a:t>
            </a:r>
            <a:endParaRPr lang="en-US" dirty="0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01B369DE-DE07-4DEF-BF8E-D29F3D914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31" r="-1" b="-1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7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/>
              <a:t> Loops are a way of repeating code in a programming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/>
              <a:t> Loops contain a Boolean expression and will continue to run if the value of that Boolean expression is true</a:t>
            </a:r>
          </a:p>
          <a:p>
            <a:pPr marL="0" indent="0">
              <a:buNone/>
            </a:pPr>
            <a:endParaRPr lang="en-US" sz="1900" b="1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1380794-38BD-43A7-B80F-527B0F653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1" y="1197256"/>
            <a:ext cx="6094413" cy="4361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58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FBE4D0-F12E-4A2D-9B89-763F836156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7700" y="2108545"/>
          <a:ext cx="9945074" cy="375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3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A1F8-41CD-4B3E-A9F2-F8960A74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722E-2935-4157-8D1B-93DC102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</a:t>
            </a:r>
            <a:r>
              <a:rPr lang="en-US" i="1" dirty="0"/>
              <a:t> ( </a:t>
            </a:r>
            <a:r>
              <a:rPr lang="en-US" b="1" i="1" dirty="0"/>
              <a:t>Boolean Expression 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{//Start of while loop code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000" dirty="0"/>
              <a:t>//Here there is code that will only run if the Boolean Expression is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Console.WriteLine</a:t>
            </a:r>
            <a:r>
              <a:rPr lang="en-US" sz="2800" dirty="0"/>
              <a:t>(“The Loop is running”);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  <a:r>
              <a:rPr lang="en-US" sz="1800" dirty="0"/>
              <a:t>//End of While Loop Code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</a:t>
            </a:r>
            <a:r>
              <a:rPr lang="en-US" i="1" dirty="0"/>
              <a:t> ( </a:t>
            </a:r>
            <a:r>
              <a:rPr lang="en-US" b="1" i="1" dirty="0"/>
              <a:t>Boolean Expression 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	//Code to Repeat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99" dirty="0"/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first line is called the </a:t>
            </a:r>
            <a:r>
              <a:rPr lang="en-US" b="1" dirty="0"/>
              <a:t>WHILE CLAUSE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code inside of the curly brackets is the </a:t>
            </a:r>
            <a:r>
              <a:rPr lang="en-US" b="1" dirty="0"/>
              <a:t>BODY</a:t>
            </a:r>
            <a:r>
              <a:rPr lang="en-US" dirty="0"/>
              <a:t> of the 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cycle of the loop is referred to as an </a:t>
            </a:r>
            <a:r>
              <a:rPr lang="en-US" b="1" dirty="0"/>
              <a:t>ITERATION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The important distinction to remember for the </a:t>
            </a:r>
            <a:r>
              <a:rPr lang="en-US" b="1" dirty="0"/>
              <a:t>while loop </a:t>
            </a:r>
            <a:r>
              <a:rPr lang="en-US" dirty="0"/>
              <a:t>is that it is a </a:t>
            </a:r>
            <a:r>
              <a:rPr lang="en-US" b="1" dirty="0"/>
              <a:t>PRETEST </a:t>
            </a:r>
            <a:r>
              <a:rPr lang="en-US" dirty="0"/>
              <a:t>loop, meaning that it checks the Boolean expression first before the code block.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011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33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Consider the following example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int counter = 1;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while(counter &lt; 10)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	</a:t>
            </a:r>
            <a:r>
              <a:rPr lang="en-US" dirty="0" err="1">
                <a:latin typeface="SFMono-Regular"/>
              </a:rPr>
              <a:t>Console.WriteLine</a:t>
            </a:r>
            <a:r>
              <a:rPr lang="en-US" dirty="0">
                <a:latin typeface="SFMono-Regular"/>
              </a:rPr>
              <a:t>($“The counter is {counter}”);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	counter++;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What would the output of this loop be?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How many times would this loop run?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55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AF1-8DF0-451D-86DE-F935824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Consider the following example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int counter = 1;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while(counter &lt; 10)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	</a:t>
            </a:r>
            <a:r>
              <a:rPr lang="en-US" dirty="0" err="1">
                <a:latin typeface="SFMono-Regular"/>
              </a:rPr>
              <a:t>Console.WriteLine</a:t>
            </a:r>
            <a:r>
              <a:rPr lang="en-US" dirty="0">
                <a:latin typeface="SFMono-Regular"/>
              </a:rPr>
              <a:t>($“The counter is {counter}”);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What would the output of this loop be?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How many times would this loop run?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98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FA27-DB89-4CEE-A0B8-BD951AAF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Infinite Loop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66BE04-C2C1-4326-BA4C-7AFD6A3876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8883" y="1701797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6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270</TotalTime>
  <Words>1138</Words>
  <Application>Microsoft Office PowerPoint</Application>
  <PresentationFormat>Custom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SFMono-Regular</vt:lpstr>
      <vt:lpstr>Verdana</vt:lpstr>
      <vt:lpstr>Wingdings</vt:lpstr>
      <vt:lpstr>Tech 16x9</vt:lpstr>
      <vt:lpstr>CSI 120 Week 7</vt:lpstr>
      <vt:lpstr>“Life isn’t about finding yourself. Life is about creating yourself.</vt:lpstr>
      <vt:lpstr>Introduction to Loops</vt:lpstr>
      <vt:lpstr>The While Loop</vt:lpstr>
      <vt:lpstr>While Loop Syntax</vt:lpstr>
      <vt:lpstr>The While Loop Continued</vt:lpstr>
      <vt:lpstr>While Loop Example #1</vt:lpstr>
      <vt:lpstr>While Loop Example #2</vt:lpstr>
      <vt:lpstr>An Infinite Loop</vt:lpstr>
      <vt:lpstr>LET’S CODE IT! – WhileLoop</vt:lpstr>
      <vt:lpstr>The Do-While Loop</vt:lpstr>
      <vt:lpstr>Do-While Loop Example</vt:lpstr>
      <vt:lpstr>Do-While Loop Example #2</vt:lpstr>
      <vt:lpstr>LET’S CODE IT! – DoWhile</vt:lpstr>
      <vt:lpstr>The For Loop</vt:lpstr>
      <vt:lpstr>For Loop Example </vt:lpstr>
      <vt:lpstr>For Loop Example #2 </vt:lpstr>
      <vt:lpstr>LET’S CODE IT! – ForLoop</vt:lpstr>
      <vt:lpstr>Random Numbers</vt:lpstr>
      <vt:lpstr>Random.Next Method()</vt:lpstr>
      <vt:lpstr>LET’S CODE IT! – RandomNumbers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120 Week 7</dc:title>
  <dc:creator>Emery, Josh</dc:creator>
  <cp:lastModifiedBy>Emery, Josh</cp:lastModifiedBy>
  <cp:revision>3</cp:revision>
  <dcterms:created xsi:type="dcterms:W3CDTF">2021-10-27T16:59:39Z</dcterms:created>
  <dcterms:modified xsi:type="dcterms:W3CDTF">2022-02-14T16:57:22Z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