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2FFF7F-DE82-432C-8290-F80615DF9C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F296C2-B31C-4DE4-8E70-D1168777A297}" type="datetimeFigureOut">
              <a:rPr lang="en-US" smtClean="0"/>
              <a:t>12/10/2014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Cellular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</a:t>
            </a:r>
            <a:r>
              <a:rPr lang="en-US" dirty="0" smtClean="0"/>
              <a:t>Cirigliano, Parshva Shah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0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GA for a group  of agents that learn  over the course of their lifetime</a:t>
            </a:r>
          </a:p>
          <a:p>
            <a:endParaRPr lang="en-US" dirty="0"/>
          </a:p>
          <a:p>
            <a:r>
              <a:rPr lang="en-US" dirty="0" smtClean="0"/>
              <a:t>Fitness is based on number of times agent split + total ratio of energy</a:t>
            </a:r>
          </a:p>
          <a:p>
            <a:endParaRPr lang="en-US" dirty="0"/>
          </a:p>
          <a:p>
            <a:r>
              <a:rPr lang="en-US" dirty="0" smtClean="0"/>
              <a:t>Generations are time based but have a failsafe against failed generations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3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</a:t>
            </a:r>
            <a:r>
              <a:rPr lang="en-US" dirty="0" smtClean="0"/>
              <a:t>(Physical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Intake Speed</a:t>
            </a:r>
          </a:p>
          <a:p>
            <a:pPr lvl="1"/>
            <a:r>
              <a:rPr lang="en-US" dirty="0" smtClean="0"/>
              <a:t>Determines sugar intake per tick</a:t>
            </a:r>
            <a:endParaRPr lang="en-US" dirty="0"/>
          </a:p>
          <a:p>
            <a:r>
              <a:rPr lang="en-US" dirty="0" smtClean="0"/>
              <a:t>Processing Speed</a:t>
            </a:r>
          </a:p>
          <a:p>
            <a:pPr lvl="1"/>
            <a:r>
              <a:rPr lang="en-US" dirty="0" smtClean="0"/>
              <a:t>Rate sugar converts to energy</a:t>
            </a:r>
            <a:endParaRPr lang="en-US" dirty="0"/>
          </a:p>
          <a:p>
            <a:r>
              <a:rPr lang="en-US" dirty="0" smtClean="0"/>
              <a:t>Sugar Capacity</a:t>
            </a:r>
          </a:p>
          <a:p>
            <a:pPr lvl="1"/>
            <a:r>
              <a:rPr lang="en-US" dirty="0" smtClean="0"/>
              <a:t>Self Explanatory</a:t>
            </a:r>
            <a:endParaRPr lang="en-US" dirty="0"/>
          </a:p>
          <a:p>
            <a:r>
              <a:rPr lang="en-US" dirty="0" smtClean="0"/>
              <a:t>Max Movement Speed</a:t>
            </a:r>
          </a:p>
          <a:p>
            <a:pPr lvl="1"/>
            <a:r>
              <a:rPr lang="en-US" dirty="0"/>
              <a:t>Self </a:t>
            </a:r>
            <a:r>
              <a:rPr lang="en-US" dirty="0" smtClean="0"/>
              <a:t>Explanatory</a:t>
            </a:r>
            <a:endParaRPr lang="en-US" dirty="0"/>
          </a:p>
          <a:p>
            <a:r>
              <a:rPr lang="en-US" dirty="0" smtClean="0"/>
              <a:t>Use Efficiency</a:t>
            </a:r>
          </a:p>
          <a:p>
            <a:pPr lvl="1"/>
            <a:r>
              <a:rPr lang="en-US" dirty="0" smtClean="0"/>
              <a:t>Sugar in, energy out ratio</a:t>
            </a:r>
            <a:endParaRPr lang="en-US" dirty="0"/>
          </a:p>
          <a:p>
            <a:r>
              <a:rPr lang="en-US" dirty="0" smtClean="0"/>
              <a:t>Energy Capacity</a:t>
            </a:r>
          </a:p>
          <a:p>
            <a:pPr marL="708660" lvl="2">
              <a:buClr>
                <a:schemeClr val="accent1"/>
              </a:buClr>
            </a:pPr>
            <a:r>
              <a:rPr lang="en-US" dirty="0"/>
              <a:t>Self Explanatory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</a:t>
            </a:r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dirty="0" smtClean="0"/>
              <a:t>ehavioral)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Courage</a:t>
            </a:r>
          </a:p>
          <a:p>
            <a:pPr lvl="1"/>
            <a:r>
              <a:rPr lang="en-US" dirty="0" smtClean="0"/>
              <a:t>Determines state when aggressed by larger cell </a:t>
            </a:r>
            <a:endParaRPr lang="en-US" dirty="0"/>
          </a:p>
          <a:p>
            <a:r>
              <a:rPr lang="en-US" dirty="0" smtClean="0"/>
              <a:t>Hostility </a:t>
            </a:r>
          </a:p>
          <a:p>
            <a:pPr lvl="1"/>
            <a:r>
              <a:rPr lang="en-US" dirty="0"/>
              <a:t>Determines </a:t>
            </a:r>
            <a:r>
              <a:rPr lang="en-US" dirty="0" smtClean="0"/>
              <a:t>likelihood of aggressing cells</a:t>
            </a:r>
            <a:endParaRPr lang="en-US" dirty="0"/>
          </a:p>
          <a:p>
            <a:r>
              <a:rPr lang="en-US" dirty="0" smtClean="0"/>
              <a:t>Cowardice </a:t>
            </a:r>
          </a:p>
          <a:p>
            <a:pPr lvl="1"/>
            <a:r>
              <a:rPr lang="en-US" dirty="0" smtClean="0"/>
              <a:t>Determines likelihood of running away</a:t>
            </a:r>
          </a:p>
          <a:p>
            <a:r>
              <a:rPr lang="en-US" dirty="0" smtClean="0"/>
              <a:t>Greed</a:t>
            </a:r>
          </a:p>
          <a:p>
            <a:pPr lvl="1"/>
            <a:r>
              <a:rPr lang="en-US" dirty="0" smtClean="0"/>
              <a:t>Determines chance to search for sugar, both aggressively and      non-</a:t>
            </a:r>
            <a:r>
              <a:rPr lang="en-US" dirty="0"/>
              <a:t> aggressively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4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for exhibiting certain behaviors </a:t>
            </a:r>
          </a:p>
          <a:p>
            <a:endParaRPr lang="en-US" dirty="0"/>
          </a:p>
          <a:p>
            <a:r>
              <a:rPr lang="en-US" dirty="0" smtClean="0"/>
              <a:t>Regression for not doing behaviors</a:t>
            </a:r>
          </a:p>
          <a:p>
            <a:pPr lvl="1"/>
            <a:r>
              <a:rPr lang="en-US" dirty="0" smtClean="0"/>
              <a:t>Regression much weaker than </a:t>
            </a:r>
            <a:r>
              <a:rPr lang="en-US" dirty="0"/>
              <a:t>Reinforcement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54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</TotalTime>
  <Words>140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Cellular AI</vt:lpstr>
      <vt:lpstr>Introduction </vt:lpstr>
      <vt:lpstr>Traits (Physical)</vt:lpstr>
      <vt:lpstr>Traits (Behavioral)</vt:lpstr>
      <vt:lpstr>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AI</dc:title>
  <dc:creator>Parshva Shah</dc:creator>
  <cp:lastModifiedBy>g7parsh</cp:lastModifiedBy>
  <cp:revision>8</cp:revision>
  <dcterms:created xsi:type="dcterms:W3CDTF">2014-12-11T04:30:57Z</dcterms:created>
  <dcterms:modified xsi:type="dcterms:W3CDTF">2014-12-11T05:18:30Z</dcterms:modified>
</cp:coreProperties>
</file>