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Yes mano!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['python-pptx funcionou legal!', 'teste com idade 50', 'dagmar com idade 29', 'luiza com idade 5', 'mirele com idade 23']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