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Idades -&gt; Feito com Python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</a:tblGrid>
              <a:tr h="146304">
                <a:tc>
                  <a:txBody>
                    <a:bodyPr/>
                    <a:lstStyle/>
                    <a:p>
                      <a: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Idade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brasil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518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dagmar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luiza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mirele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