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257.xml"/>
  <Override ContentType="application/vnd.openxmlformats-officedocument.presentationml.notesSlide+xml" PartName="/ppt/notesSlides/notesSlide265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49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250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3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261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253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3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2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56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4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51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25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35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245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26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241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239.xml"/>
  <Override ContentType="application/vnd.openxmlformats-officedocument.presentationml.notesSlide+xml" PartName="/ppt/notesSlides/notesSlide24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3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263.xml"/>
  <Override ContentType="application/vnd.openxmlformats-officedocument.presentationml.notesSlide+xml" PartName="/ppt/notesSlides/notesSlide25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24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36.xml"/>
  <Override ContentType="application/vnd.openxmlformats-officedocument.presentationml.notesSlide+xml" PartName="/ppt/notesSlides/notesSlide244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55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248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25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233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264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60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43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37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254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253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237.xml"/>
  <Override ContentType="application/vnd.openxmlformats-officedocument.presentationml.slide+xml" PartName="/ppt/slides/slide261.xml"/>
  <Override ContentType="application/vnd.openxmlformats-officedocument.presentationml.slide+xml" PartName="/ppt/slides/slide51.xml"/>
  <Override ContentType="application/vnd.openxmlformats-officedocument.presentationml.slide+xml" PartName="/ppt/slides/slide245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233.xml"/>
  <Override ContentType="application/vnd.openxmlformats-officedocument.presentationml.slide+xml" PartName="/ppt/slides/slide66.xml"/>
  <Override ContentType="application/vnd.openxmlformats-officedocument.presentationml.slide+xml" PartName="/ppt/slides/slide265.xml"/>
  <Override ContentType="application/vnd.openxmlformats-officedocument.presentationml.slide+xml" PartName="/ppt/slides/slide23.xml"/>
  <Override ContentType="application/vnd.openxmlformats-officedocument.presentationml.slide+xml" PartName="/ppt/slides/slide229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57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249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242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225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244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25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23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250.xml"/>
  <Override ContentType="application/vnd.openxmlformats-officedocument.presentationml.slide+xml" PartName="/ppt/slides/slide153.xml"/>
  <Override ContentType="application/vnd.openxmlformats-officedocument.presentationml.slide+xml" PartName="/ppt/slides/slide248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259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264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258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232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243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260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247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20.xml"/>
  <Override ContentType="application/vnd.openxmlformats-officedocument.presentationml.slide+xml" PartName="/ppt/slides/slide26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235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25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3.xml"/>
  <Override ContentType="application/vnd.openxmlformats-officedocument.presentationml.slide+xml" PartName="/ppt/slides/slide240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255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238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262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246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252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234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224.xml"/>
  <Override ContentType="application/vnd.openxmlformats-officedocument.presentationml.slide+xml" PartName="/ppt/slides/slide47.xml"/>
  <Override ContentType="application/vnd.openxmlformats-officedocument.presentationml.slide+xml" PartName="/ppt/slides/slide241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239.xml"/>
  <Override ContentType="application/vnd.openxmlformats-officedocument.presentationml.slide+xml" PartName="/ppt/slides/slide15.xml"/>
  <Override ContentType="application/vnd.openxmlformats-officedocument.presentationml.slide+xml" PartName="/ppt/slides/slide230.xml"/>
  <Override ContentType="application/vnd.openxmlformats-officedocument.presentationml.slide+xml" PartName="/ppt/slides/slide256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</p:sldIdLst>
  <p:sldSz cy="5143500" cx="9144000"/>
  <p:notesSz cx="6858000" cy="9144000"/>
  <p:embeddedFontLst>
    <p:embeddedFont>
      <p:font typeface="Proxima Nova"/>
      <p:regular r:id="rId271"/>
      <p:bold r:id="rId272"/>
      <p:italic r:id="rId273"/>
      <p:boldItalic r:id="rId274"/>
    </p:embeddedFont>
    <p:embeddedFont>
      <p:font typeface="Century Gothic"/>
      <p:regular r:id="rId275"/>
      <p:bold r:id="rId276"/>
      <p:italic r:id="rId277"/>
      <p:boldItalic r:id="rId2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9" roundtripDataSignature="AMtx7mjJNh9MAOPCwaJCAIsfsmnU8JEW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190" Type="http://schemas.openxmlformats.org/officeDocument/2006/relationships/slide" Target="slides/slide18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194" Type="http://schemas.openxmlformats.org/officeDocument/2006/relationships/slide" Target="slides/slide189.xml"/><Relationship Id="rId43" Type="http://schemas.openxmlformats.org/officeDocument/2006/relationships/slide" Target="slides/slide38.xml"/><Relationship Id="rId193" Type="http://schemas.openxmlformats.org/officeDocument/2006/relationships/slide" Target="slides/slide188.xml"/><Relationship Id="rId46" Type="http://schemas.openxmlformats.org/officeDocument/2006/relationships/slide" Target="slides/slide41.xml"/><Relationship Id="rId192" Type="http://schemas.openxmlformats.org/officeDocument/2006/relationships/slide" Target="slides/slide187.xml"/><Relationship Id="rId45" Type="http://schemas.openxmlformats.org/officeDocument/2006/relationships/slide" Target="slides/slide40.xml"/><Relationship Id="rId191" Type="http://schemas.openxmlformats.org/officeDocument/2006/relationships/slide" Target="slides/slide186.xml"/><Relationship Id="rId48" Type="http://schemas.openxmlformats.org/officeDocument/2006/relationships/slide" Target="slides/slide43.xml"/><Relationship Id="rId187" Type="http://schemas.openxmlformats.org/officeDocument/2006/relationships/slide" Target="slides/slide182.xml"/><Relationship Id="rId47" Type="http://schemas.openxmlformats.org/officeDocument/2006/relationships/slide" Target="slides/slide4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49" Type="http://schemas.openxmlformats.org/officeDocument/2006/relationships/slide" Target="slides/slide44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183" Type="http://schemas.openxmlformats.org/officeDocument/2006/relationships/slide" Target="slides/slide178.xml"/><Relationship Id="rId32" Type="http://schemas.openxmlformats.org/officeDocument/2006/relationships/slide" Target="slides/slide27.xml"/><Relationship Id="rId182" Type="http://schemas.openxmlformats.org/officeDocument/2006/relationships/slide" Target="slides/slide177.xml"/><Relationship Id="rId35" Type="http://schemas.openxmlformats.org/officeDocument/2006/relationships/slide" Target="slides/slide30.xml"/><Relationship Id="rId181" Type="http://schemas.openxmlformats.org/officeDocument/2006/relationships/slide" Target="slides/slide176.xml"/><Relationship Id="rId34" Type="http://schemas.openxmlformats.org/officeDocument/2006/relationships/slide" Target="slides/slide29.xml"/><Relationship Id="rId180" Type="http://schemas.openxmlformats.org/officeDocument/2006/relationships/slide" Target="slides/slide175.xml"/><Relationship Id="rId37" Type="http://schemas.openxmlformats.org/officeDocument/2006/relationships/slide" Target="slides/slide32.xml"/><Relationship Id="rId176" Type="http://schemas.openxmlformats.org/officeDocument/2006/relationships/slide" Target="slides/slide171.xml"/><Relationship Id="rId36" Type="http://schemas.openxmlformats.org/officeDocument/2006/relationships/slide" Target="slides/slide31.xml"/><Relationship Id="rId175" Type="http://schemas.openxmlformats.org/officeDocument/2006/relationships/slide" Target="slides/slide170.xml"/><Relationship Id="rId39" Type="http://schemas.openxmlformats.org/officeDocument/2006/relationships/slide" Target="slides/slide34.xml"/><Relationship Id="rId174" Type="http://schemas.openxmlformats.org/officeDocument/2006/relationships/slide" Target="slides/slide169.xml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98" Type="http://schemas.openxmlformats.org/officeDocument/2006/relationships/slide" Target="slides/slide193.xml"/><Relationship Id="rId14" Type="http://schemas.openxmlformats.org/officeDocument/2006/relationships/slide" Target="slides/slide9.xml"/><Relationship Id="rId197" Type="http://schemas.openxmlformats.org/officeDocument/2006/relationships/slide" Target="slides/slide192.xml"/><Relationship Id="rId17" Type="http://schemas.openxmlformats.org/officeDocument/2006/relationships/slide" Target="slides/slide12.xml"/><Relationship Id="rId196" Type="http://schemas.openxmlformats.org/officeDocument/2006/relationships/slide" Target="slides/slide191.xml"/><Relationship Id="rId16" Type="http://schemas.openxmlformats.org/officeDocument/2006/relationships/slide" Target="slides/slide11.xml"/><Relationship Id="rId195" Type="http://schemas.openxmlformats.org/officeDocument/2006/relationships/slide" Target="slides/slide190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99" Type="http://schemas.openxmlformats.org/officeDocument/2006/relationships/slide" Target="slides/slide194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271" Type="http://schemas.openxmlformats.org/officeDocument/2006/relationships/font" Target="fonts/ProximaNova-regular.fntdata"/><Relationship Id="rId87" Type="http://schemas.openxmlformats.org/officeDocument/2006/relationships/slide" Target="slides/slide82.xml"/><Relationship Id="rId270" Type="http://schemas.openxmlformats.org/officeDocument/2006/relationships/slide" Target="slides/slide265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269" Type="http://schemas.openxmlformats.org/officeDocument/2006/relationships/slide" Target="slides/slide264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264" Type="http://schemas.openxmlformats.org/officeDocument/2006/relationships/slide" Target="slides/slide259.xml"/><Relationship Id="rId142" Type="http://schemas.openxmlformats.org/officeDocument/2006/relationships/slide" Target="slides/slide137.xml"/><Relationship Id="rId263" Type="http://schemas.openxmlformats.org/officeDocument/2006/relationships/slide" Target="slides/slide258.xml"/><Relationship Id="rId141" Type="http://schemas.openxmlformats.org/officeDocument/2006/relationships/slide" Target="slides/slide136.xml"/><Relationship Id="rId262" Type="http://schemas.openxmlformats.org/officeDocument/2006/relationships/slide" Target="slides/slide257.xml"/><Relationship Id="rId140" Type="http://schemas.openxmlformats.org/officeDocument/2006/relationships/slide" Target="slides/slide135.xml"/><Relationship Id="rId261" Type="http://schemas.openxmlformats.org/officeDocument/2006/relationships/slide" Target="slides/slide256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268" Type="http://schemas.openxmlformats.org/officeDocument/2006/relationships/slide" Target="slides/slide263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267" Type="http://schemas.openxmlformats.org/officeDocument/2006/relationships/slide" Target="slides/slide262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266" Type="http://schemas.openxmlformats.org/officeDocument/2006/relationships/slide" Target="slides/slide261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265" Type="http://schemas.openxmlformats.org/officeDocument/2006/relationships/slide" Target="slides/slide260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260" Type="http://schemas.openxmlformats.org/officeDocument/2006/relationships/slide" Target="slides/slide255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259" Type="http://schemas.openxmlformats.org/officeDocument/2006/relationships/slide" Target="slides/slide254.xml"/><Relationship Id="rId137" Type="http://schemas.openxmlformats.org/officeDocument/2006/relationships/slide" Target="slides/slide132.xml"/><Relationship Id="rId258" Type="http://schemas.openxmlformats.org/officeDocument/2006/relationships/slide" Target="slides/slide253.xml"/><Relationship Id="rId132" Type="http://schemas.openxmlformats.org/officeDocument/2006/relationships/slide" Target="slides/slide127.xml"/><Relationship Id="rId253" Type="http://schemas.openxmlformats.org/officeDocument/2006/relationships/slide" Target="slides/slide248.xml"/><Relationship Id="rId131" Type="http://schemas.openxmlformats.org/officeDocument/2006/relationships/slide" Target="slides/slide126.xml"/><Relationship Id="rId252" Type="http://schemas.openxmlformats.org/officeDocument/2006/relationships/slide" Target="slides/slide247.xml"/><Relationship Id="rId130" Type="http://schemas.openxmlformats.org/officeDocument/2006/relationships/slide" Target="slides/slide125.xml"/><Relationship Id="rId251" Type="http://schemas.openxmlformats.org/officeDocument/2006/relationships/slide" Target="slides/slide246.xml"/><Relationship Id="rId250" Type="http://schemas.openxmlformats.org/officeDocument/2006/relationships/slide" Target="slides/slide245.xml"/><Relationship Id="rId136" Type="http://schemas.openxmlformats.org/officeDocument/2006/relationships/slide" Target="slides/slide131.xml"/><Relationship Id="rId257" Type="http://schemas.openxmlformats.org/officeDocument/2006/relationships/slide" Target="slides/slide252.xml"/><Relationship Id="rId135" Type="http://schemas.openxmlformats.org/officeDocument/2006/relationships/slide" Target="slides/slide130.xml"/><Relationship Id="rId256" Type="http://schemas.openxmlformats.org/officeDocument/2006/relationships/slide" Target="slides/slide251.xml"/><Relationship Id="rId134" Type="http://schemas.openxmlformats.org/officeDocument/2006/relationships/slide" Target="slides/slide129.xml"/><Relationship Id="rId255" Type="http://schemas.openxmlformats.org/officeDocument/2006/relationships/slide" Target="slides/slide250.xml"/><Relationship Id="rId133" Type="http://schemas.openxmlformats.org/officeDocument/2006/relationships/slide" Target="slides/slide128.xml"/><Relationship Id="rId254" Type="http://schemas.openxmlformats.org/officeDocument/2006/relationships/slide" Target="slides/slide249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275" Type="http://schemas.openxmlformats.org/officeDocument/2006/relationships/font" Target="fonts/CenturyGothic-regular.fntdata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274" Type="http://schemas.openxmlformats.org/officeDocument/2006/relationships/font" Target="fonts/ProximaNova-boldItalic.fntdata"/><Relationship Id="rId152" Type="http://schemas.openxmlformats.org/officeDocument/2006/relationships/slide" Target="slides/slide147.xml"/><Relationship Id="rId273" Type="http://schemas.openxmlformats.org/officeDocument/2006/relationships/font" Target="fonts/ProximaNova-italic.fntdata"/><Relationship Id="rId151" Type="http://schemas.openxmlformats.org/officeDocument/2006/relationships/slide" Target="slides/slide146.xml"/><Relationship Id="rId272" Type="http://schemas.openxmlformats.org/officeDocument/2006/relationships/font" Target="fonts/ProximaNova-bold.fntdata"/><Relationship Id="rId158" Type="http://schemas.openxmlformats.org/officeDocument/2006/relationships/slide" Target="slides/slide153.xml"/><Relationship Id="rId279" Type="http://customschemas.google.com/relationships/presentationmetadata" Target="metadata"/><Relationship Id="rId157" Type="http://schemas.openxmlformats.org/officeDocument/2006/relationships/slide" Target="slides/slide152.xml"/><Relationship Id="rId278" Type="http://schemas.openxmlformats.org/officeDocument/2006/relationships/font" Target="fonts/CenturyGothic-boldItalic.fntdata"/><Relationship Id="rId156" Type="http://schemas.openxmlformats.org/officeDocument/2006/relationships/slide" Target="slides/slide151.xml"/><Relationship Id="rId277" Type="http://schemas.openxmlformats.org/officeDocument/2006/relationships/font" Target="fonts/CenturyGothic-italic.fntdata"/><Relationship Id="rId155" Type="http://schemas.openxmlformats.org/officeDocument/2006/relationships/slide" Target="slides/slide150.xml"/><Relationship Id="rId276" Type="http://schemas.openxmlformats.org/officeDocument/2006/relationships/font" Target="fonts/CenturyGothic-bold.fntdata"/><Relationship Id="rId107" Type="http://schemas.openxmlformats.org/officeDocument/2006/relationships/slide" Target="slides/slide102.xml"/><Relationship Id="rId228" Type="http://schemas.openxmlformats.org/officeDocument/2006/relationships/slide" Target="slides/slide223.xml"/><Relationship Id="rId106" Type="http://schemas.openxmlformats.org/officeDocument/2006/relationships/slide" Target="slides/slide101.xml"/><Relationship Id="rId227" Type="http://schemas.openxmlformats.org/officeDocument/2006/relationships/slide" Target="slides/slide222.xml"/><Relationship Id="rId105" Type="http://schemas.openxmlformats.org/officeDocument/2006/relationships/slide" Target="slides/slide100.xml"/><Relationship Id="rId226" Type="http://schemas.openxmlformats.org/officeDocument/2006/relationships/slide" Target="slides/slide221.xml"/><Relationship Id="rId104" Type="http://schemas.openxmlformats.org/officeDocument/2006/relationships/slide" Target="slides/slide99.xml"/><Relationship Id="rId225" Type="http://schemas.openxmlformats.org/officeDocument/2006/relationships/slide" Target="slides/slide220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229" Type="http://schemas.openxmlformats.org/officeDocument/2006/relationships/slide" Target="slides/slide224.xml"/><Relationship Id="rId220" Type="http://schemas.openxmlformats.org/officeDocument/2006/relationships/slide" Target="slides/slide215.xml"/><Relationship Id="rId103" Type="http://schemas.openxmlformats.org/officeDocument/2006/relationships/slide" Target="slides/slide98.xml"/><Relationship Id="rId224" Type="http://schemas.openxmlformats.org/officeDocument/2006/relationships/slide" Target="slides/slide219.xml"/><Relationship Id="rId102" Type="http://schemas.openxmlformats.org/officeDocument/2006/relationships/slide" Target="slides/slide97.xml"/><Relationship Id="rId223" Type="http://schemas.openxmlformats.org/officeDocument/2006/relationships/slide" Target="slides/slide218.xml"/><Relationship Id="rId101" Type="http://schemas.openxmlformats.org/officeDocument/2006/relationships/slide" Target="slides/slide96.xml"/><Relationship Id="rId222" Type="http://schemas.openxmlformats.org/officeDocument/2006/relationships/slide" Target="slides/slide217.xml"/><Relationship Id="rId100" Type="http://schemas.openxmlformats.org/officeDocument/2006/relationships/slide" Target="slides/slide95.xml"/><Relationship Id="rId221" Type="http://schemas.openxmlformats.org/officeDocument/2006/relationships/slide" Target="slides/slide216.xml"/><Relationship Id="rId217" Type="http://schemas.openxmlformats.org/officeDocument/2006/relationships/slide" Target="slides/slide212.xml"/><Relationship Id="rId216" Type="http://schemas.openxmlformats.org/officeDocument/2006/relationships/slide" Target="slides/slide211.xml"/><Relationship Id="rId215" Type="http://schemas.openxmlformats.org/officeDocument/2006/relationships/slide" Target="slides/slide210.xml"/><Relationship Id="rId214" Type="http://schemas.openxmlformats.org/officeDocument/2006/relationships/slide" Target="slides/slide209.xml"/><Relationship Id="rId219" Type="http://schemas.openxmlformats.org/officeDocument/2006/relationships/slide" Target="slides/slide214.xml"/><Relationship Id="rId218" Type="http://schemas.openxmlformats.org/officeDocument/2006/relationships/slide" Target="slides/slide213.xml"/><Relationship Id="rId213" Type="http://schemas.openxmlformats.org/officeDocument/2006/relationships/slide" Target="slides/slide208.xml"/><Relationship Id="rId212" Type="http://schemas.openxmlformats.org/officeDocument/2006/relationships/slide" Target="slides/slide207.xml"/><Relationship Id="rId211" Type="http://schemas.openxmlformats.org/officeDocument/2006/relationships/slide" Target="slides/slide206.xml"/><Relationship Id="rId210" Type="http://schemas.openxmlformats.org/officeDocument/2006/relationships/slide" Target="slides/slide20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249" Type="http://schemas.openxmlformats.org/officeDocument/2006/relationships/slide" Target="slides/slide244.xml"/><Relationship Id="rId127" Type="http://schemas.openxmlformats.org/officeDocument/2006/relationships/slide" Target="slides/slide122.xml"/><Relationship Id="rId248" Type="http://schemas.openxmlformats.org/officeDocument/2006/relationships/slide" Target="slides/slide243.xml"/><Relationship Id="rId126" Type="http://schemas.openxmlformats.org/officeDocument/2006/relationships/slide" Target="slides/slide121.xml"/><Relationship Id="rId247" Type="http://schemas.openxmlformats.org/officeDocument/2006/relationships/slide" Target="slides/slide242.xml"/><Relationship Id="rId121" Type="http://schemas.openxmlformats.org/officeDocument/2006/relationships/slide" Target="slides/slide116.xml"/><Relationship Id="rId242" Type="http://schemas.openxmlformats.org/officeDocument/2006/relationships/slide" Target="slides/slide237.xml"/><Relationship Id="rId120" Type="http://schemas.openxmlformats.org/officeDocument/2006/relationships/slide" Target="slides/slide115.xml"/><Relationship Id="rId241" Type="http://schemas.openxmlformats.org/officeDocument/2006/relationships/slide" Target="slides/slide236.xml"/><Relationship Id="rId240" Type="http://schemas.openxmlformats.org/officeDocument/2006/relationships/slide" Target="slides/slide235.xml"/><Relationship Id="rId125" Type="http://schemas.openxmlformats.org/officeDocument/2006/relationships/slide" Target="slides/slide120.xml"/><Relationship Id="rId246" Type="http://schemas.openxmlformats.org/officeDocument/2006/relationships/slide" Target="slides/slide241.xml"/><Relationship Id="rId124" Type="http://schemas.openxmlformats.org/officeDocument/2006/relationships/slide" Target="slides/slide119.xml"/><Relationship Id="rId245" Type="http://schemas.openxmlformats.org/officeDocument/2006/relationships/slide" Target="slides/slide240.xml"/><Relationship Id="rId123" Type="http://schemas.openxmlformats.org/officeDocument/2006/relationships/slide" Target="slides/slide118.xml"/><Relationship Id="rId244" Type="http://schemas.openxmlformats.org/officeDocument/2006/relationships/slide" Target="slides/slide239.xml"/><Relationship Id="rId122" Type="http://schemas.openxmlformats.org/officeDocument/2006/relationships/slide" Target="slides/slide117.xml"/><Relationship Id="rId243" Type="http://schemas.openxmlformats.org/officeDocument/2006/relationships/slide" Target="slides/slide238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239" Type="http://schemas.openxmlformats.org/officeDocument/2006/relationships/slide" Target="slides/slide234.xml"/><Relationship Id="rId117" Type="http://schemas.openxmlformats.org/officeDocument/2006/relationships/slide" Target="slides/slide112.xml"/><Relationship Id="rId238" Type="http://schemas.openxmlformats.org/officeDocument/2006/relationships/slide" Target="slides/slide233.xml"/><Relationship Id="rId116" Type="http://schemas.openxmlformats.org/officeDocument/2006/relationships/slide" Target="slides/slide111.xml"/><Relationship Id="rId237" Type="http://schemas.openxmlformats.org/officeDocument/2006/relationships/slide" Target="slides/slide232.xml"/><Relationship Id="rId115" Type="http://schemas.openxmlformats.org/officeDocument/2006/relationships/slide" Target="slides/slide110.xml"/><Relationship Id="rId236" Type="http://schemas.openxmlformats.org/officeDocument/2006/relationships/slide" Target="slides/slide231.xml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231" Type="http://schemas.openxmlformats.org/officeDocument/2006/relationships/slide" Target="slides/slide226.xml"/><Relationship Id="rId230" Type="http://schemas.openxmlformats.org/officeDocument/2006/relationships/slide" Target="slides/slide225.xml"/><Relationship Id="rId114" Type="http://schemas.openxmlformats.org/officeDocument/2006/relationships/slide" Target="slides/slide109.xml"/><Relationship Id="rId235" Type="http://schemas.openxmlformats.org/officeDocument/2006/relationships/slide" Target="slides/slide230.xml"/><Relationship Id="rId113" Type="http://schemas.openxmlformats.org/officeDocument/2006/relationships/slide" Target="slides/slide108.xml"/><Relationship Id="rId234" Type="http://schemas.openxmlformats.org/officeDocument/2006/relationships/slide" Target="slides/slide229.xml"/><Relationship Id="rId112" Type="http://schemas.openxmlformats.org/officeDocument/2006/relationships/slide" Target="slides/slide107.xml"/><Relationship Id="rId233" Type="http://schemas.openxmlformats.org/officeDocument/2006/relationships/slide" Target="slides/slide228.xml"/><Relationship Id="rId111" Type="http://schemas.openxmlformats.org/officeDocument/2006/relationships/slide" Target="slides/slide106.xml"/><Relationship Id="rId232" Type="http://schemas.openxmlformats.org/officeDocument/2006/relationships/slide" Target="slides/slide227.xml"/><Relationship Id="rId206" Type="http://schemas.openxmlformats.org/officeDocument/2006/relationships/slide" Target="slides/slide201.xml"/><Relationship Id="rId205" Type="http://schemas.openxmlformats.org/officeDocument/2006/relationships/slide" Target="slides/slide200.xml"/><Relationship Id="rId204" Type="http://schemas.openxmlformats.org/officeDocument/2006/relationships/slide" Target="slides/slide199.xml"/><Relationship Id="rId203" Type="http://schemas.openxmlformats.org/officeDocument/2006/relationships/slide" Target="slides/slide198.xml"/><Relationship Id="rId209" Type="http://schemas.openxmlformats.org/officeDocument/2006/relationships/slide" Target="slides/slide204.xml"/><Relationship Id="rId208" Type="http://schemas.openxmlformats.org/officeDocument/2006/relationships/slide" Target="slides/slide203.xml"/><Relationship Id="rId207" Type="http://schemas.openxmlformats.org/officeDocument/2006/relationships/slide" Target="slides/slide202.xml"/><Relationship Id="rId202" Type="http://schemas.openxmlformats.org/officeDocument/2006/relationships/slide" Target="slides/slide197.xml"/><Relationship Id="rId201" Type="http://schemas.openxmlformats.org/officeDocument/2006/relationships/slide" Target="slides/slide196.xml"/><Relationship Id="rId200" Type="http://schemas.openxmlformats.org/officeDocument/2006/relationships/slide" Target="slides/slide19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f630a1ee_3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26f630a1ee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26f630a1ee_3_1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7" name="Google Shape;967;g126f630a1ee_3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26f630a1ee_3_1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1" name="Google Shape;981;g126f630a1ee_3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26f630a1ee_3_1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9" name="Google Shape;989;g126f630a1ee_3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26f630a1ee_3_1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7" name="Google Shape;997;g126f630a1ee_3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26f630a1ee_3_1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5" name="Google Shape;1005;g126f630a1ee_3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26f630a1ee_3_1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3" name="Google Shape;1013;g126f630a1ee_3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26f630a1ee_3_1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1" name="Google Shape;1021;g126f630a1ee_3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126f630a1ee_3_1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9" name="Google Shape;1029;g126f630a1ee_3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26f630a1ee_3_1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7" name="Google Shape;1037;g126f630a1ee_3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0cd58d34af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5" name="Google Shape;1045;g10cd58d34a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f630a1ee_3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26f630a1ee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0cd58d34af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3" name="Google Shape;1053;g10cd58d34a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0cd58d34af_2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6" name="Google Shape;1066;g10cd58d34af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0cd58d34af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4" name="Google Shape;1074;g10cd58d34af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0cd58d34af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8" name="Google Shape;1088;g10cd58d34af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0cd58d34af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6" name="Google Shape;1096;g10cd58d34af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0cd58d34af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6" name="Google Shape;1106;g10cd58d34af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0cd58d34af_2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5" name="Google Shape;1115;g10cd58d34af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0ee200771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3" name="Google Shape;1123;g10ee20077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0cd58d34af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2" name="Google Shape;1132;g10cd58d34af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0cd58d34af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0" name="Google Shape;1140;g10cd58d34af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f630a1ee_3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26f630a1ee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encaixará nas nossas necessidades.</a:t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0cd58d34af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4" name="Google Shape;1154;g10cd58d34a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0cd58d34af_2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7" name="Google Shape;1167;g10cd58d34af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11fa56c0486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7" name="Google Shape;1177;g11fa56c04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1fa56c0486_2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7" name="Google Shape;1187;g11fa56c048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11fa56c0486_2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5" name="Google Shape;1195;g11fa56c048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11fa56c0486_2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8" name="Google Shape;1208;g11fa56c048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1fa56c0486_2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6" name="Google Shape;1216;g11fa56c0486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1fa56c0486_2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0" name="Google Shape;1230;g11fa56c0486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1fa56c0486_2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8" name="Google Shape;1238;g11fa56c0486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11fa56c0486_2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8" name="Google Shape;1248;g11fa56c0486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f630a1ee_3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26f630a1ee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11fa56c0486_2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7" name="Google Shape;1257;g11fa56c0486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1fa56c0486_2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5" name="Google Shape;1265;g11fa56c0486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11fa56c0486_2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4" name="Google Shape;1274;g11fa56c0486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1fa56c0486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2" name="Google Shape;1282;g11fa56c0486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1fa56c0486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6" name="Google Shape;1296;g11fa56c0486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1fa56c0486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9" name="Google Shape;1309;g11fa56c0486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1fa56c0486_2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9" name="Google Shape;1319;g11fa56c0486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1fa56c0486_2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0" name="Google Shape;1330;g11fa56c0486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1fa56c0486_2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9" name="Google Shape;1339;g11fa56c0486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11fa56c0486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9" name="Google Shape;1349;g11fa56c0486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6f630a1ee_3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6f630a1ee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1fa56c0486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7" name="Google Shape;1357;g11fa56c0486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11fa56c0486_2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5" name="Google Shape;1365;g11fa56c0486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1fa56c0486_2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1" name="Google Shape;1371;g11fa56c0486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11fa56c0486_2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7" name="Google Shape;1377;g11fa56c0486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11fa56c0486_2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3" name="Google Shape;1383;g11fa56c0486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1fa56c0486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9" name="Google Shape;1389;g11fa56c0486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1fa56c0486_2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5" name="Google Shape;1395;g11fa56c0486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11fa56c0486_2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9" name="Google Shape;1409;g11fa56c0486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11fa56c0486_2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7" name="Google Shape;1417;g11fa56c0486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11fa56c0486_2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7" name="Google Shape;1427;g11fa56c0486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f630a1ee_3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26f630a1ee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11fa56c0486_2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4" name="Google Shape;1444;g11fa56c0486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11fa56c0486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3" name="Google Shape;1453;g11fa56c0486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1fa56c0486_2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2" name="Google Shape;1462;g11fa56c0486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11fa56c0486_2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1" name="Google Shape;1471;g11fa56c0486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11fa56c0486_2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9" name="Google Shape;1479;g11fa56c0486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11fa56c0486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5" name="Google Shape;1485;g11fa56c0486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11fa56c0486_2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1" name="Google Shape;1491;g11fa56c0486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11fa56c0486_2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5" name="Google Shape;1505;g11fa56c0486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1fa56c0486_2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3" name="Google Shape;1513;g11fa56c0486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1fa56c0486_2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1" name="Google Shape;1521;g11fa56c0486_2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6f630a1ee_3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26f630a1ee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11fa56c0486_2_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9" name="Google Shape;1529;g11fa56c0486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1fa56c0486_2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7" name="Google Shape;1537;g11fa56c0486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11fa56c0486_2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7" name="Google Shape;1547;g11fa56c0486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11fa56c0486_2_3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5" name="Google Shape;1555;g11fa56c0486_2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11fa56c0486_2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1" name="Google Shape;1561;g11fa56c0486_2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11fa56c0486_2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7" name="Google Shape;1567;g11fa56c0486_2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1fa56c0486_2_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2" name="Google Shape;1582;g11fa56c0486_2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11fa56c0486_2_3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0" name="Google Shape;1590;g11fa56c0486_2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1fa56c0486_2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8" name="Google Shape;1598;g11fa56c0486_2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11fa56c0486_2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6" name="Google Shape;1606;g11fa56c0486_2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6f630a1ee_3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26f630a1ee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11fa56c0486_2_3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9" name="Google Shape;1619;g11fa56c0486_2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11fa56c0486_2_4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7" name="Google Shape;1627;g11fa56c0486_2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11fa56c0486_2_4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2" name="Google Shape;1642;g11fa56c0486_2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1fa56c0486_2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6" name="Google Shape;1656;g11fa56c0486_2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11fa56c0486_2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4" name="Google Shape;1664;g11fa56c0486_2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11fa56c0486_2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2" name="Google Shape;1672;g11fa56c0486_2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11fa56c0486_2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0" name="Google Shape;1680;g11fa56c0486_2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11fa56c0486_2_4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8" name="Google Shape;1688;g11fa56c0486_2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11fa56c0486_2_4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6" name="Google Shape;1696;g11fa56c0486_2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11fa56c0486_2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8" name="Google Shape;1708;g11fa56c0486_2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6f630a1ee_3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26f630a1ee_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11fa56c0486_2_4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0" name="Google Shape;1720;g11fa56c0486_2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11fa56c0486_2_4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8" name="Google Shape;1728;g11fa56c0486_2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11fa56c0486_2_5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7" name="Google Shape;1737;g11fa56c0486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1fa56c0486_2_5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5" name="Google Shape;1745;g11fa56c0486_2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1fa56c0486_2_5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3" name="Google Shape;1753;g11fa56c0486_2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11fa56c0486_2_5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7" name="Google Shape;1767;g11fa56c0486_2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11fa56c0486_2_5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5" name="Google Shape;1775;g11fa56c0486_2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11fa56c0486_2_5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3" name="Google Shape;1783;g11fa56c0486_2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11fa56c0486_2_5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9" name="Google Shape;1799;g11fa56c0486_2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11fa56c0486_2_5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8" name="Google Shape;1808;g11fa56c0486_2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6f630a1ee_3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26f630a1ee_3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11fa56c0486_2_5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7" name="Google Shape;1817;g11fa56c0486_2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11fa56c0486_2_5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5" name="Google Shape;1825;g11fa56c0486_2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11fa56c0486_2_5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3" name="Google Shape;1833;g11fa56c0486_2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11fa56c0486_2_6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7" name="Google Shape;1847;g11fa56c0486_2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11fa56c0486_2_6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5" name="Google Shape;1855;g11fa56c0486_2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11fa56c0486_2_6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3" name="Google Shape;1863;g11fa56c0486_2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1fa56c0486_2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1" name="Google Shape;1871;g11fa56c0486_2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1fa56c0486_2_6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9" name="Google Shape;1879;g11fa56c0486_2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11fa56c0486_2_6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7" name="Google Shape;1887;g11fa56c0486_2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11fa56c0486_2_6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5" name="Google Shape;1895;g11fa56c0486_2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26f630a1ee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126f630a1e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6f630a1ee_3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26f630a1ee_3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11fa56c0486_2_6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3" name="Google Shape;1903;g11fa56c0486_2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10ee2007716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1" name="Google Shape;1911;g10ee20077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10cd58d34af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2" name="Google Shape;1922;g10cd58d34af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10ee2007716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1" name="Google Shape;1931;g10ee20077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10cd58d34af_2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1" name="Google Shape;1941;g10cd58d34af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10cd58d34af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9" name="Google Shape;1949;g10cd58d34af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091b3ca1a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7" name="Google Shape;1957;g1091b3ca1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1091b3ca1a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3" name="Google Shape;1963;g1091b3ca1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1091b3ca1af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9" name="Google Shape;1969;g1091b3ca1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1091b3ca1a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5" name="Google Shape;1975;g1091b3ca1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6f630a1ee_3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26f630a1ee_3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1091b3ca1af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1" name="Google Shape;1981;g1091b3ca1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10cd58d34af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7" name="Google Shape;1987;g10cd58d34af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10cd58d34af_2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1" name="Google Shape;2001;g10cd58d34af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10cd58d34af_2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9" name="Google Shape;2009;g10cd58d34af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10cd58d34af_2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9" name="Google Shape;2019;g10cd58d34af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10cd58d34af_2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6" name="Google Shape;2036;g10cd58d34af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10cd58d34af_2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5" name="Google Shape;2045;g10cd58d34af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10cd58d34af_2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4" name="Google Shape;2054;g10cd58d34af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</a:t>
            </a:r>
            <a:r>
              <a:rPr lang="en-US"/>
              <a:t>métodos</a:t>
            </a:r>
            <a:r>
              <a:rPr lang="en-US"/>
              <a:t>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10cd58d34af_2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3" name="Google Shape;2063;g10cd58d34af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091b3ca1af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1" name="Google Shape;2071;g1091b3ca1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6f630a1ee_3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26f630a1ee_3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1091b3ca1af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7" name="Google Shape;2077;g1091b3ca1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10cd58d34af_2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3" name="Google Shape;2083;g10cd58d34af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10cd58d34af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7" name="Google Shape;2097;g10cd58d34af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0cd58d34af_2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5" name="Google Shape;2105;g10cd58d34af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10cd58d34af_2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3" name="Google Shape;2113;g10cd58d34af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10cd58d34af_2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1" name="Google Shape;2121;g10cd58d34af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10cd58d34af_2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9" name="Google Shape;2129;g10cd58d34af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10cd58d34af_2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9" name="Google Shape;2139;g10cd58d34af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1091b3ca1af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7" name="Google Shape;2147;g1091b3ca1a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1091b3ca1a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3" name="Google Shape;2153;g1091b3ca1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6f630a1ee_3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26f630a1ee_3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10cd58d34af_2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9" name="Google Shape;2159;g10cd58d34af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10cd58d34af_2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4" name="Google Shape;2174;g10cd58d34af_2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10cd58d34af_2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2" name="Google Shape;2182;g10cd58d34af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0" name="Google Shape;21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8" name="Google Shape;2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1" name="Google Shape;22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9" name="Google Shape;2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4" name="Google Shape;22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8" name="Google Shape;22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6" name="Google Shape;22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6f630a1ee_3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26f630a1ee_3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4" name="Google Shape;22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2" name="Google Shape;22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0" name="Google Shape;22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8" name="Google Shape;22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0" name="Google Shape;230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2" name="Google Shape;23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0" name="Google Shape;232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9" name="Google Shape;232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7" name="Google Shape;233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5" name="Google Shape;234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6f630a1ee_3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26f630a1ee_3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9" name="Google Shape;235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7" name="Google Shape;236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5" name="Google Shape;237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1" name="Google Shape;239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8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0" name="Google Shape;240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9" name="Google Shape;240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7" name="Google Shape;241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5" name="Google Shape;242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9" name="Google Shape;243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7" name="Google Shape;244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6f630a1ee_3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26f630a1ee_3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5" name="Google Shape;245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3" name="Google Shape;246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1" name="Google Shape;247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9" name="Google Shape;247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7" name="Google Shape;248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5" name="Google Shape;24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6f630a1ee_3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26f630a1ee_3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6f630a1ee_3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26f630a1ee_3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6f630a1ee_3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26f630a1ee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6f630a1ee_3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126f630a1e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6f630a1ee_3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26f630a1ee_3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6f630a1ee_3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26f630a1ee_3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6f630a1ee_3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26f630a1ee_3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6f630a1ee_3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26f630a1ee_3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6f630a1ee_3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126f630a1ee_3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6f630a1ee_3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26f630a1ee_3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6f630a1ee_3_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126f630a1ee_3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6f630a1ee_3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126f630a1ee_3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6f630a1ee_3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126f630a1ee_3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6f630a1ee_3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26f630a1ee_3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da43a06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da43a06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6f630a1ee_3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126f630a1ee_3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6f630a1ee_3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126f630a1ee_3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6f630a1ee_3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126f630a1ee_3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26f630a1ee_3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26f630a1ee_3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6f630a1ee_3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126f630a1ee_3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6f630a1ee_3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126f630a1ee_3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6f630a1ee_3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126f630a1ee_3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6f630a1ee_3_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126f630a1ee_3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26f630a1ee_3_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126f630a1ee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26f630a1ee_3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126f630a1ee_3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f630a1ee_3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26f630a1ee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6f630a1ee_3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126f630a1ee_3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26f630a1ee_3_4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126f630a1ee_3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26f630a1ee_3_4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126f630a1ee_3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26f630a1ee_3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126f630a1ee_3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26f630a1ee_3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126f630a1ee_3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26f630a1ee_3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126f630a1ee_3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26f630a1ee_3_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g126f630a1ee_3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26f630a1ee_3_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126f630a1ee_3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26f630a1ee_3_4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g126f630a1ee_3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26f630a1ee_3_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g126f630a1ee_3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6f630a1ee_3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26f630a1ee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26f630a1ee_3_4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g126f630a1ee_3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26f630a1ee_3_4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126f630a1ee_3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26f630a1ee_3_5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126f630a1ee_3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26f630a1ee_3_5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g126f630a1ee_3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26f630a1ee_3_5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g126f630a1ee_3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26f630a1ee_3_5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g126f630a1ee_3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26f630a1ee_3_9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g126f630a1ee_3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26f630a1ee_3_9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g126f630a1ee_3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26f630a1ee_3_9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g126f630a1ee_3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26f630a1ee_3_9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g126f630a1ee_3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f630a1ee_3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26f630a1ee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26f630a1ee_3_9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g126f630a1ee_3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26f630a1ee_3_9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g126f630a1ee_3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26f630a1ee_3_9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g126f630a1ee_3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26f630a1ee_3_10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g126f630a1ee_3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26f630a1ee_3_10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g126f630a1ee_3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26f630a1ee_3_10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g126f630a1ee_3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26f630a1ee_3_10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g126f630a1ee_3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26f630a1ee_3_10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g126f630a1ee_3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26f630a1ee_3_10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g126f630a1ee_3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26f630a1ee_3_10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g126f630a1ee_3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f630a1ee_3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26f630a1ee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26f630a1ee_3_10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g126f630a1ee_3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26f630a1ee_3_10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g126f630a1ee_3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26f630a1ee_3_10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8" name="Google Shape;798;g126f630a1ee_3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26f630a1ee_3_10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g126f630a1ee_3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26f630a1ee_3_1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g126f630a1ee_3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</a:t>
            </a:r>
            <a:r>
              <a:rPr lang="en-US"/>
              <a:t>fácil</a:t>
            </a:r>
            <a:r>
              <a:rPr lang="en-US"/>
              <a:t>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26f630a1ee_3_1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g126f630a1ee_3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26f630a1ee_3_1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0" name="Google Shape;830;g126f630a1ee_3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26f630a1ee_3_1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g126f630a1ee_3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26f630a1ee_3_1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4" name="Google Shape;854;g126f630a1ee_3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26f630a1ee_3_1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g126f630a1ee_3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6f630a1ee_3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26f630a1ee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</a:t>
            </a:r>
            <a:r>
              <a:rPr lang="en-US"/>
              <a:t>através</a:t>
            </a:r>
            <a:r>
              <a:rPr lang="en-US"/>
              <a:t> de uma classe ou objetos</a:t>
            </a:r>
            <a:r>
              <a:rPr lang="en-US"/>
              <a:t>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26f630a1ee_3_1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g126f630a1ee_3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26f630a1ee_3_1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g126f630a1ee_3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26f630a1ee_3_1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g126f630a1ee_3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26f630a1ee_3_1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g126f630a1ee_3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26f630a1ee_3_1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g126f630a1ee_3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26f630a1ee_3_1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7" name="Google Shape;917;g126f630a1ee_3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26f630a1ee_3_1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3" name="Google Shape;933;g126f630a1ee_3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26f630a1ee_3_1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2" name="Google Shape;942;g126f630a1ee_3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26f630a1ee_3_1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1" name="Google Shape;951;g126f630a1ee_3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26f630a1ee_3_1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9" name="Google Shape;959;g126f630a1ee_3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0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5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5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5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5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5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5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5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5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7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7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1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7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7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7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7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7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7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7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7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8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7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7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7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20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7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7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7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7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7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7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7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7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7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7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17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20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17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17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17.png"/><Relationship Id="rId4" Type="http://schemas.openxmlformats.org/officeDocument/2006/relationships/image" Target="../media/image25.jp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17.png"/><Relationship Id="rId4" Type="http://schemas.openxmlformats.org/officeDocument/2006/relationships/image" Target="../media/image21.jp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17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17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20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17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17.png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17.png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17.pn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17.pn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20.png"/><Relationship Id="rId4" Type="http://schemas.openxmlformats.org/officeDocument/2006/relationships/hyperlink" Target="https://discord.com/invite/eUrT2UFeS6" TargetMode="Externa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17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17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18.png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Relationship Id="rId3" Type="http://schemas.openxmlformats.org/officeDocument/2006/relationships/image" Target="../media/image18.png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23.png"/><Relationship Id="rId4" Type="http://schemas.openxmlformats.org/officeDocument/2006/relationships/hyperlink" Target="https://discord.com/invite/eUrT2UFeS6" TargetMode="Externa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23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18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18.pn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5.xml"/><Relationship Id="rId3" Type="http://schemas.openxmlformats.org/officeDocument/2006/relationships/image" Target="../media/image18.png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6.xml"/><Relationship Id="rId3" Type="http://schemas.openxmlformats.org/officeDocument/2006/relationships/image" Target="../media/image18.png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7.xml"/><Relationship Id="rId3" Type="http://schemas.openxmlformats.org/officeDocument/2006/relationships/image" Target="../media/image18.png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8.xml"/><Relationship Id="rId3" Type="http://schemas.openxmlformats.org/officeDocument/2006/relationships/image" Target="../media/image18.png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9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0.xml"/><Relationship Id="rId3" Type="http://schemas.openxmlformats.org/officeDocument/2006/relationships/image" Target="../media/image18.png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1.xml"/><Relationship Id="rId3" Type="http://schemas.openxmlformats.org/officeDocument/2006/relationships/image" Target="../media/image18.png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2.xml"/><Relationship Id="rId3" Type="http://schemas.openxmlformats.org/officeDocument/2006/relationships/image" Target="../media/image18.png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3.xml"/><Relationship Id="rId3" Type="http://schemas.openxmlformats.org/officeDocument/2006/relationships/image" Target="../media/image18.png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23.png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5.xml"/><Relationship Id="rId3" Type="http://schemas.openxmlformats.org/officeDocument/2006/relationships/image" Target="../media/image18.png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6.xml"/><Relationship Id="rId3" Type="http://schemas.openxmlformats.org/officeDocument/2006/relationships/image" Target="../media/image18.png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7.xml"/><Relationship Id="rId3" Type="http://schemas.openxmlformats.org/officeDocument/2006/relationships/image" Target="../media/image18.png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8.xml"/><Relationship Id="rId3" Type="http://schemas.openxmlformats.org/officeDocument/2006/relationships/image" Target="../media/image18.png"/><Relationship Id="rId4" Type="http://schemas.openxmlformats.org/officeDocument/2006/relationships/image" Target="../media/image24.jpg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9.xml"/><Relationship Id="rId3" Type="http://schemas.openxmlformats.org/officeDocument/2006/relationships/image" Target="../media/image18.png"/><Relationship Id="rId4" Type="http://schemas.openxmlformats.org/officeDocument/2006/relationships/image" Target="../media/image2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0.xml"/><Relationship Id="rId3" Type="http://schemas.openxmlformats.org/officeDocument/2006/relationships/image" Target="../media/image18.png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1.xml"/><Relationship Id="rId3" Type="http://schemas.openxmlformats.org/officeDocument/2006/relationships/image" Target="../media/image18.png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2.xml"/><Relationship Id="rId3" Type="http://schemas.openxmlformats.org/officeDocument/2006/relationships/image" Target="../media/image23.png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3.xml"/><Relationship Id="rId3" Type="http://schemas.openxmlformats.org/officeDocument/2006/relationships/image" Target="../media/image18.png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4.xml"/><Relationship Id="rId3" Type="http://schemas.openxmlformats.org/officeDocument/2006/relationships/image" Target="../media/image18.png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5.xml"/><Relationship Id="rId3" Type="http://schemas.openxmlformats.org/officeDocument/2006/relationships/image" Target="../media/image18.png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6.xml"/><Relationship Id="rId3" Type="http://schemas.openxmlformats.org/officeDocument/2006/relationships/image" Target="../media/image18.png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7.xml"/><Relationship Id="rId3" Type="http://schemas.openxmlformats.org/officeDocument/2006/relationships/image" Target="../media/image18.png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8.xml"/><Relationship Id="rId3" Type="http://schemas.openxmlformats.org/officeDocument/2006/relationships/image" Target="../media/image18.png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9.xml"/><Relationship Id="rId3" Type="http://schemas.openxmlformats.org/officeDocument/2006/relationships/image" Target="../media/image18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0.xml"/><Relationship Id="rId3" Type="http://schemas.openxmlformats.org/officeDocument/2006/relationships/image" Target="../media/image18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1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2.xml"/><Relationship Id="rId3" Type="http://schemas.openxmlformats.org/officeDocument/2006/relationships/image" Target="../media/image7.png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3.xml"/><Relationship Id="rId3" Type="http://schemas.openxmlformats.org/officeDocument/2006/relationships/image" Target="../media/image7.png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4.xml"/><Relationship Id="rId3" Type="http://schemas.openxmlformats.org/officeDocument/2006/relationships/image" Target="../media/image7.png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5.xml"/><Relationship Id="rId3" Type="http://schemas.openxmlformats.org/officeDocument/2006/relationships/image" Target="../media/image7.png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1.xml"/><Relationship Id="rId3" Type="http://schemas.openxmlformats.org/officeDocument/2006/relationships/image" Target="../media/image11.png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2.xml"/><Relationship Id="rId3" Type="http://schemas.openxmlformats.org/officeDocument/2006/relationships/image" Target="../media/image7.png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3.xml"/><Relationship Id="rId3" Type="http://schemas.openxmlformats.org/officeDocument/2006/relationships/image" Target="../media/image7.png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4.xml"/><Relationship Id="rId3" Type="http://schemas.openxmlformats.org/officeDocument/2006/relationships/image" Target="../media/image7.png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5.xml"/><Relationship Id="rId3" Type="http://schemas.openxmlformats.org/officeDocument/2006/relationships/image" Target="../media/image7.png"/><Relationship Id="rId4" Type="http://schemas.openxmlformats.org/officeDocument/2006/relationships/image" Target="../media/image27.jpg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6.xml"/><Relationship Id="rId3" Type="http://schemas.openxmlformats.org/officeDocument/2006/relationships/image" Target="../media/image7.png"/><Relationship Id="rId4" Type="http://schemas.openxmlformats.org/officeDocument/2006/relationships/image" Target="../media/image28.jpg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7.xml"/><Relationship Id="rId3" Type="http://schemas.openxmlformats.org/officeDocument/2006/relationships/image" Target="../media/image7.png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8.xml"/><Relationship Id="rId3" Type="http://schemas.openxmlformats.org/officeDocument/2006/relationships/image" Target="../media/image7.png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0.xml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1.xml"/><Relationship Id="rId3" Type="http://schemas.openxmlformats.org/officeDocument/2006/relationships/image" Target="../media/image11.png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2.xml"/><Relationship Id="rId3" Type="http://schemas.openxmlformats.org/officeDocument/2006/relationships/image" Target="../media/image7.png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3.xml"/><Relationship Id="rId3" Type="http://schemas.openxmlformats.org/officeDocument/2006/relationships/image" Target="../media/image7.png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4.xml"/><Relationship Id="rId3" Type="http://schemas.openxmlformats.org/officeDocument/2006/relationships/image" Target="../media/image7.png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5.xml"/><Relationship Id="rId3" Type="http://schemas.openxmlformats.org/officeDocument/2006/relationships/image" Target="../media/image7.png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6.xml"/><Relationship Id="rId3" Type="http://schemas.openxmlformats.org/officeDocument/2006/relationships/image" Target="../media/image7.png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7.xml"/><Relationship Id="rId3" Type="http://schemas.openxmlformats.org/officeDocument/2006/relationships/image" Target="../media/image7.png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9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0.xml"/><Relationship Id="rId3" Type="http://schemas.openxmlformats.org/officeDocument/2006/relationships/image" Target="../media/image11.png"/><Relationship Id="rId4" Type="http://schemas.openxmlformats.org/officeDocument/2006/relationships/hyperlink" Target="https://discord.com/invite/eUrT2UFeS6" TargetMode="External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1.xml"/><Relationship Id="rId3" Type="http://schemas.openxmlformats.org/officeDocument/2006/relationships/image" Target="../media/image7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2.xml"/><Relationship Id="rId3" Type="http://schemas.openxmlformats.org/officeDocument/2006/relationships/image" Target="../media/image7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3.xml"/><Relationship Id="rId3" Type="http://schemas.openxmlformats.org/officeDocument/2006/relationships/image" Target="../media/image16.png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4.xml"/><Relationship Id="rId3" Type="http://schemas.openxmlformats.org/officeDocument/2006/relationships/image" Target="../media/image16.png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5.xml"/><Relationship Id="rId3" Type="http://schemas.openxmlformats.org/officeDocument/2006/relationships/image" Target="../media/image16.png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6.xml"/><Relationship Id="rId3" Type="http://schemas.openxmlformats.org/officeDocument/2006/relationships/image" Target="../media/image29.png"/><Relationship Id="rId4" Type="http://schemas.openxmlformats.org/officeDocument/2006/relationships/hyperlink" Target="https://discord.com/invite/eUrT2UFeS6" TargetMode="External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7.xml"/><Relationship Id="rId3" Type="http://schemas.openxmlformats.org/officeDocument/2006/relationships/image" Target="../media/image29.png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8.xml"/><Relationship Id="rId3" Type="http://schemas.openxmlformats.org/officeDocument/2006/relationships/image" Target="../media/image16.png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9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0.xml"/><Relationship Id="rId3" Type="http://schemas.openxmlformats.org/officeDocument/2006/relationships/image" Target="../media/image16.png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1.xml"/><Relationship Id="rId3" Type="http://schemas.openxmlformats.org/officeDocument/2006/relationships/image" Target="../media/image16.png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2.xml"/><Relationship Id="rId3" Type="http://schemas.openxmlformats.org/officeDocument/2006/relationships/image" Target="../media/image16.png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3.xml"/><Relationship Id="rId3" Type="http://schemas.openxmlformats.org/officeDocument/2006/relationships/image" Target="../media/image16.png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4.xml"/><Relationship Id="rId3" Type="http://schemas.openxmlformats.org/officeDocument/2006/relationships/image" Target="../media/image16.png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5.xml"/><Relationship Id="rId3" Type="http://schemas.openxmlformats.org/officeDocument/2006/relationships/image" Target="../media/image16.png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6.xml"/><Relationship Id="rId3" Type="http://schemas.openxmlformats.org/officeDocument/2006/relationships/image" Target="../media/image16.png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7.xml"/><Relationship Id="rId3" Type="http://schemas.openxmlformats.org/officeDocument/2006/relationships/image" Target="../media/image16.png"/></Relationships>
</file>

<file path=ppt/slides/_rels/slide2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8.xml"/><Relationship Id="rId3" Type="http://schemas.openxmlformats.org/officeDocument/2006/relationships/image" Target="../media/image16.png"/></Relationships>
</file>

<file path=ppt/slides/_rels/slide2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9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0.xml"/><Relationship Id="rId3" Type="http://schemas.openxmlformats.org/officeDocument/2006/relationships/image" Target="../media/image16.png"/></Relationships>
</file>

<file path=ppt/slides/_rels/slide2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1.xml"/><Relationship Id="rId3" Type="http://schemas.openxmlformats.org/officeDocument/2006/relationships/image" Target="../media/image16.png"/></Relationships>
</file>

<file path=ppt/slides/_rels/slide2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2.xml"/><Relationship Id="rId3" Type="http://schemas.openxmlformats.org/officeDocument/2006/relationships/image" Target="../media/image16.png"/></Relationships>
</file>

<file path=ppt/slides/_rels/slide2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3.xml"/><Relationship Id="rId3" Type="http://schemas.openxmlformats.org/officeDocument/2006/relationships/image" Target="../media/image16.png"/><Relationship Id="rId4" Type="http://schemas.openxmlformats.org/officeDocument/2006/relationships/image" Target="../media/image31.jpg"/></Relationships>
</file>

<file path=ppt/slides/_rels/slide2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4.xml"/><Relationship Id="rId3" Type="http://schemas.openxmlformats.org/officeDocument/2006/relationships/image" Target="../media/image16.png"/><Relationship Id="rId4" Type="http://schemas.openxmlformats.org/officeDocument/2006/relationships/image" Target="../media/image30.jpg"/></Relationships>
</file>

<file path=ppt/slides/_rels/slide2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5.xml"/><Relationship Id="rId3" Type="http://schemas.openxmlformats.org/officeDocument/2006/relationships/image" Target="../media/image16.png"/></Relationships>
</file>

<file path=ppt/slides/_rels/slide2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6.xml"/><Relationship Id="rId3" Type="http://schemas.openxmlformats.org/officeDocument/2006/relationships/image" Target="../media/image16.png"/></Relationships>
</file>

<file path=ppt/slides/_rels/slide2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7.xml"/><Relationship Id="rId3" Type="http://schemas.openxmlformats.org/officeDocument/2006/relationships/image" Target="../media/image29.png"/></Relationships>
</file>

<file path=ppt/slides/_rels/slide2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8.xml"/><Relationship Id="rId3" Type="http://schemas.openxmlformats.org/officeDocument/2006/relationships/image" Target="../media/image16.png"/></Relationships>
</file>

<file path=ppt/slides/_rels/slide2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9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0.xml"/><Relationship Id="rId3" Type="http://schemas.openxmlformats.org/officeDocument/2006/relationships/image" Target="../media/image16.png"/></Relationships>
</file>

<file path=ppt/slides/_rels/slide2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1.xml"/><Relationship Id="rId3" Type="http://schemas.openxmlformats.org/officeDocument/2006/relationships/image" Target="../media/image16.png"/></Relationships>
</file>

<file path=ppt/slides/_rels/slide2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2.xml"/><Relationship Id="rId3" Type="http://schemas.openxmlformats.org/officeDocument/2006/relationships/image" Target="../media/image16.png"/></Relationships>
</file>

<file path=ppt/slides/_rels/slide2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3.xml"/><Relationship Id="rId3" Type="http://schemas.openxmlformats.org/officeDocument/2006/relationships/image" Target="../media/image16.png"/></Relationships>
</file>

<file path=ppt/slides/_rels/slide2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4.xml"/><Relationship Id="rId3" Type="http://schemas.openxmlformats.org/officeDocument/2006/relationships/image" Target="../media/image16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2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5.xml"/><Relationship Id="rId3" Type="http://schemas.openxmlformats.org/officeDocument/2006/relationships/image" Target="../media/image16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Relationship Id="rId4" Type="http://schemas.openxmlformats.org/officeDocument/2006/relationships/image" Target="../media/image1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4.png"/><Relationship Id="rId4" Type="http://schemas.openxmlformats.org/officeDocument/2006/relationships/hyperlink" Target="https://discord.com/invite/eUrT2UFeS6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0.png"/><Relationship Id="rId4" Type="http://schemas.openxmlformats.org/officeDocument/2006/relationships/hyperlink" Target="https://discord.com/invite/eUrT2UFeS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5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5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5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5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5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0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5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5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5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5.png"/><Relationship Id="rId4" Type="http://schemas.openxmlformats.org/officeDocument/2006/relationships/image" Target="../media/image15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5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6f630a1ee_3_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" name="Google Shape;123;g126f630a1ee_3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26f630a1ee_3_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26f630a1ee_3_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26f630a1ee_3_65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26f630a1ee_3_124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0" name="Google Shape;970;g126f630a1ee_3_124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1" name="Google Shape;971;g126f630a1ee_3_124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2" name="Google Shape;972;g126f630a1ee_3_124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g126f630a1ee_3_124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126f630a1ee_3_124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5" name="Google Shape;975;g126f630a1ee_3_1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g126f630a1ee_3_124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g126f630a1ee_3_1242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8" name="Google Shape;978;g126f630a1ee_3_1242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26f630a1ee_3_12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84" name="Google Shape;984;g126f630a1ee_3_1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g126f630a1ee_3_1255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986" name="Google Shape;986;g126f630a1ee_3_1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26f630a1ee_3_1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992" name="Google Shape;992;g126f630a1ee_3_1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g126f630a1ee_3_1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g126f630a1ee_3_1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26f630a1ee_3_1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000" name="Google Shape;1000;g126f630a1ee_3_1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g126f630a1ee_3_1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g126f630a1ee_3_126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26f630a1ee_3_1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008" name="Google Shape;1008;g126f630a1ee_3_1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g126f630a1ee_3_1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g126f630a1ee_3_127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26f630a1ee_3_1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6" name="Google Shape;1016;g126f630a1ee_3_1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g126f630a1ee_3_1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g126f630a1ee_3_1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return 2.36; 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26f630a1ee_3_12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024" name="Google Shape;1024;g126f630a1ee_3_1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g126f630a1ee_3_12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g126f630a1ee_3_12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26f630a1ee_3_12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2" name="Google Shape;1032;g126f630a1ee_3_12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g126f630a1ee_3_12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g126f630a1ee_3_12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26f630a1ee_3_1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40" name="Google Shape;1040;g126f630a1ee_3_1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g126f630a1ee_3_1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g126f630a1ee_3_1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0cd58d34af_2_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48" name="Google Shape;1048;g10cd58d34af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g10cd58d34af_2_2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g10cd58d34af_2_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6f630a1ee_3_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26f630a1ee_3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26f630a1ee_3_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26f630a1ee_3_73"/>
          <p:cNvSpPr txBox="1"/>
          <p:nvPr/>
        </p:nvSpPr>
        <p:spPr>
          <a:xfrm>
            <a:off x="354275" y="953500"/>
            <a:ext cx="8478000" cy="4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dado ou "void" // nao retorna nada só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0cd58d34af_2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6" name="Google Shape;1056;g10cd58d34af_2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g10cd58d34af_2_3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058" name="Google Shape;1058;g10cd58d34af_2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g10cd58d34af_2_3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g10cd58d34af_2_3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g10cd58d34af_2_3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g10cd58d34af_2_3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g10cd58d34af_2_3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0cd58d34af_2_4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9" name="Google Shape;1069;g10cd58d34af_2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g10cd58d34af_2_4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g10cd58d34af_2_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10cd58d34af_2_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7" name="Google Shape;1077;g10cd58d34af_2_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8" name="Google Shape;1078;g10cd58d34af_2_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9" name="Google Shape;1079;g10cd58d34af_2_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g10cd58d34af_2_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g10cd58d34af_2_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2" name="Google Shape;1082;g10cd58d34af_2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g10cd58d34af_2_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g10cd58d34af_2_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5" name="Google Shape;1085;g10cd58d34af_2_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0cd58d34af_2_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1" name="Google Shape;1091;g10cd58d34af_2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g10cd58d34af_2_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g10cd58d34af_2_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0cd58d34af_2_84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9" name="Google Shape;1099;g10cd58d34af_2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g10cd58d34af_2_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10cd58d34af_2_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g10cd58d34af_2_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g10cd58d34af_2_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0cd58d34af_2_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9" name="Google Shape;1109;g10cd58d34af_2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g10cd58d34af_2_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g10cd58d34af_2_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g10cd58d34af_2_91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0cd58d34af_2_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18" name="Google Shape;1118;g10cd58d34af_2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g10cd58d34af_2_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g10cd58d34af_2_9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 de dado ou "void" // nao retorna nada só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0ee2007716_0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6" name="Google Shape;1126;g10ee2007716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g10ee2007716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g10ee2007716_0_1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g10ee2007716_0_1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0cd58d34af_2_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5" name="Google Shape;1135;g10cd58d34af_2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g10cd58d34af_2_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g10cd58d34af_2_105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0cd58d34af_2_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43" name="Google Shape;1143;g10cd58d34af_2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g10cd58d34af_2_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g10cd58d34af_2_112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146" name="Google Shape;1146;g10cd58d34af_2_112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147" name="Google Shape;1147;g10cd58d34af_2_112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148" name="Google Shape;1148;g10cd58d34af_2_112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149" name="Google Shape;1149;g10cd58d34af_2_112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g10cd58d34af_2_112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151" name="Google Shape;1151;g10cd58d34af_2_112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6f630a1ee_3_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g126f630a1ee_3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6f630a1ee_3_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26f630a1ee_3_88"/>
          <p:cNvSpPr txBox="1"/>
          <p:nvPr/>
        </p:nvSpPr>
        <p:spPr>
          <a:xfrm>
            <a:off x="150950" y="784538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0cd58d34af_2_1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57" name="Google Shape;1157;g10cd58d34af_2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g10cd58d34af_2_1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g10cd58d34af_2_123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g10cd58d34af_2_123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161" name="Google Shape;1161;g10cd58d34af_2_123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g10cd58d34af_2_123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163" name="Google Shape;1163;g10cd58d34af_2_123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164" name="Google Shape;1164;g10cd58d34af_2_123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0cd58d34af_2_13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0" name="Google Shape;1170;g10cd58d34af_2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g10cd58d34af_2_13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g10cd58d34af_2_134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g10cd58d34af_2_134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174" name="Google Shape;1174;g10cd58d34af_2_134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1fa56c0486_2_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0" name="Google Shape;1180;g11fa56c0486_2_0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1181" name="Google Shape;1181;g11fa56c0486_2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g11fa56c0486_2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g11fa56c0486_2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4" name="Google Shape;1184;g11fa56c0486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11fa56c0486_2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0" name="Google Shape;1190;g11fa56c0486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g11fa56c0486_2_10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g11fa56c0486_2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1fa56c0486_2_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98" name="Google Shape;1198;g11fa56c0486_2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g11fa56c0486_2_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200" name="Google Shape;1200;g11fa56c0486_2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g11fa56c0486_2_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g11fa56c0486_2_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g11fa56c0486_2_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g11fa56c0486_2_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g11fa56c0486_2_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1fa56c0486_2_29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1" name="Google Shape;1211;g11fa56c0486_2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Google Shape;1212;g11fa56c0486_2_29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g11fa56c0486_2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11fa56c0486_2_3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9" name="Google Shape;1219;g11fa56c0486_2_3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0" name="Google Shape;1220;g11fa56c0486_2_3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1" name="Google Shape;1221;g11fa56c0486_2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g11fa56c0486_2_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g11fa56c0486_2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4" name="Google Shape;1224;g11fa56c0486_2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g11fa56c0486_2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g11fa56c0486_2_3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7" name="Google Shape;1227;g11fa56c0486_2_3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fa56c0486_2_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3" name="Google Shape;1233;g11fa56c0486_2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g11fa56c0486_2_4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g11fa56c0486_2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11fa56c0486_2_56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1" name="Google Shape;1241;g11fa56c0486_2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g11fa56c0486_2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g11fa56c0486_2_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g11fa56c0486_2_56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g11fa56c0486_2_56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1fa56c0486_2_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1" name="Google Shape;1251;g11fa56c0486_2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g11fa56c0486_2_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g11fa56c0486_2_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g11fa56c0486_2_65"/>
          <p:cNvSpPr txBox="1"/>
          <p:nvPr/>
        </p:nvSpPr>
        <p:spPr>
          <a:xfrm>
            <a:off x="980350" y="47424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f630a1ee_3_9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g126f630a1ee_3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26f630a1ee_3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26f630a1ee_3_95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51" name="Google Shape;151;g126f630a1ee_3_95"/>
          <p:cNvSpPr txBox="1"/>
          <p:nvPr/>
        </p:nvSpPr>
        <p:spPr>
          <a:xfrm>
            <a:off x="191938" y="2127490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52" name="Google Shape;152;g126f630a1ee_3_95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53" name="Google Shape;153;g126f630a1ee_3_95"/>
          <p:cNvSpPr txBox="1"/>
          <p:nvPr/>
        </p:nvSpPr>
        <p:spPr>
          <a:xfrm>
            <a:off x="-947025" y="3496637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54" name="Google Shape;154;g126f630a1ee_3_95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26f630a1ee_3_95"/>
          <p:cNvSpPr txBox="1"/>
          <p:nvPr/>
        </p:nvSpPr>
        <p:spPr>
          <a:xfrm>
            <a:off x="1729850" y="3281463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56" name="Google Shape;156;g126f630a1ee_3_95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11fa56c0486_2_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0" name="Google Shape;1260;g11fa56c0486_2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1" name="Google Shape;1261;g11fa56c0486_2_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g11fa56c0486_2_73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1fa56c0486_2_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8" name="Google Shape;1268;g11fa56c0486_2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Google Shape;1269;g11fa56c0486_2_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g11fa56c0486_2_80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g11fa56c0486_2_80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1fa56c0486_2_8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7" name="Google Shape;1277;g11fa56c0486_2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g11fa56c0486_2_8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g11fa56c0486_2_88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1fa56c0486_2_9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85" name="Google Shape;1285;g11fa56c0486_2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g11fa56c0486_2_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g11fa56c0486_2_95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288" name="Google Shape;1288;g11fa56c0486_2_95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289" name="Google Shape;1289;g11fa56c0486_2_95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290" name="Google Shape;1290;g11fa56c0486_2_95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291" name="Google Shape;1291;g11fa56c0486_2_95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g11fa56c0486_2_95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293" name="Google Shape;1293;g11fa56c0486_2_95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fa56c0486_2_1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9" name="Google Shape;1299;g11fa56c0486_2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0" name="Google Shape;1300;g11fa56c0486_2_1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g11fa56c0486_2_1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g11fa56c0486_2_10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303" name="Google Shape;1303;g11fa56c0486_2_10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g11fa56c0486_2_108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305" name="Google Shape;1305;g11fa56c0486_2_10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306" name="Google Shape;1306;g11fa56c0486_2_108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1fa56c0486_2_1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2" name="Google Shape;1312;g11fa56c0486_2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3" name="Google Shape;1313;g11fa56c0486_2_1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g11fa56c0486_2_120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g11fa56c0486_2_120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316" name="Google Shape;1316;g11fa56c0486_2_120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11fa56c0486_2_1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2" name="Google Shape;1322;g11fa56c0486_2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g11fa56c0486_2_1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g11fa56c0486_2_129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5" name="Google Shape;1325;g11fa56c0486_2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25" y="265905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g11fa56c0486_2_129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327" name="Google Shape;1327;g11fa56c0486_2_129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1fa56c0486_2_13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3" name="Google Shape;1333;g11fa56c0486_2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g11fa56c0486_2_13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g11fa56c0486_2_13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g11fa56c0486_2_139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11fa56c0486_2_1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2" name="Google Shape;1342;g11fa56c0486_2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g11fa56c0486_2_1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g11fa56c0486_2_147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g11fa56c0486_2_147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g11fa56c0486_2_147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1fa56c0486_2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352" name="Google Shape;1352;g11fa56c0486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3" name="Google Shape;1353;g11fa56c0486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g11fa56c0486_2_15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f630a1ee_3_1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2" name="Google Shape;162;g126f630a1ee_3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26f630a1ee_3_1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26f630a1ee_3_108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26f630a1ee_3_108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66" name="Google Shape;166;g126f630a1ee_3_108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26f630a1ee_3_108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68" name="Google Shape;168;g126f630a1ee_3_108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169" name="Google Shape;169;g126f630a1ee_3_108"/>
          <p:cNvSpPr txBox="1"/>
          <p:nvPr/>
        </p:nvSpPr>
        <p:spPr>
          <a:xfrm>
            <a:off x="2010550" y="2129500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1fa56c0486_2_1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360" name="Google Shape;1360;g11fa56c0486_2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1" name="Google Shape;1361;g11fa56c0486_2_1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g11fa56c0486_2_1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1fa56c0486_2_1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g11fa56c0486_2_170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1fa56c0486_2_1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g11fa56c0486_2_175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1fa56c0486_2_1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g11fa56c0486_2_18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11fa56c0486_2_18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g11fa56c0486_2_18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11fa56c0486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g11fa56c0486_2_190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1fa56c0486_2_19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8" name="Google Shape;1398;g11fa56c0486_2_19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9" name="Google Shape;1399;g11fa56c0486_2_19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0" name="Google Shape;1400;g11fa56c0486_2_19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g11fa56c0486_2_19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g11fa56c0486_2_19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3" name="Google Shape;1403;g11fa56c0486_2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g11fa56c0486_2_19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g11fa56c0486_2_19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6" name="Google Shape;1406;g11fa56c0486_2_19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11fa56c0486_2_2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2" name="Google Shape;1412;g11fa56c0486_2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3" name="Google Shape;1413;g11fa56c0486_2_20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g11fa56c0486_2_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11fa56c0486_2_2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0" name="Google Shape;1420;g11fa56c0486_2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g11fa56c0486_2_2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g11fa56c0486_2_215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g11fa56c0486_2_215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g11fa56c0486_2_215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11fa56c0486_2_2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0" name="Google Shape;1430;g11fa56c0486_2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1" name="Google Shape;1431;g11fa56c0486_2_2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g11fa56c0486_2_224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g11fa56c0486_2_224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1434" name="Google Shape;1434;g11fa56c0486_2_224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1435" name="Google Shape;1435;g11fa56c0486_2_224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1436" name="Google Shape;1436;g11fa56c0486_2_224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1437" name="Google Shape;1437;g11fa56c0486_2_224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1438" name="Google Shape;1438;g11fa56c0486_2_224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1439" name="Google Shape;1439;g11fa56c0486_2_224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1440" name="Google Shape;1440;g11fa56c0486_2_224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1441" name="Google Shape;1441;g11fa56c0486_2_224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6f630a1ee_3_1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5" name="Google Shape;175;g126f630a1ee_3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26f630a1ee_3_1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26f630a1ee_3_120"/>
          <p:cNvSpPr txBox="1"/>
          <p:nvPr/>
        </p:nvSpPr>
        <p:spPr>
          <a:xfrm>
            <a:off x="354275" y="1318700"/>
            <a:ext cx="8478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26f630a1ee_3_120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179" name="Google Shape;179;g126f630a1ee_3_120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1fa56c0486_2_24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7" name="Google Shape;1447;g11fa56c0486_2_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8" name="Google Shape;1448;g11fa56c0486_2_2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g11fa56c0486_2_24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450" name="Google Shape;1450;g11fa56c0486_2_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275" y="2785825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11fa56c0486_2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6" name="Google Shape;1456;g11fa56c0486_2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7" name="Google Shape;1457;g11fa56c0486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g11fa56c0486_2_2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459" name="Google Shape;1459;g11fa56c0486_2_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646" y="267366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1fa56c0486_2_2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5" name="Google Shape;1465;g11fa56c0486_2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g11fa56c0486_2_2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g11fa56c0486_2_2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g11fa56c0486_2_256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11fa56c0486_2_2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474" name="Google Shape;1474;g11fa56c0486_2_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g11fa56c0486_2_2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g11fa56c0486_2_2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11fa56c0486_2_2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g11fa56c0486_2_27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11fa56c0486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g11fa56c0486_2_27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11fa56c0486_2_28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4" name="Google Shape;1494;g11fa56c0486_2_28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5" name="Google Shape;1495;g11fa56c0486_2_28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6" name="Google Shape;1496;g11fa56c0486_2_28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g11fa56c0486_2_28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g11fa56c0486_2_28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9" name="Google Shape;1499;g11fa56c0486_2_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00" name="Google Shape;1500;g11fa56c0486_2_28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g11fa56c0486_2_28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2" name="Google Shape;1502;g11fa56c0486_2_28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11fa56c0486_2_29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8" name="Google Shape;1508;g11fa56c0486_2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9" name="Google Shape;1509;g11fa56c0486_2_29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1510" name="Google Shape;1510;g11fa56c0486_2_29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11fa56c0486_2_301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516" name="Google Shape;1516;g11fa56c0486_2_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7" name="Google Shape;1517;g11fa56c0486_2_3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g11fa56c0486_2_30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1fa56c0486_2_3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524" name="Google Shape;1524;g11fa56c0486_2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5" name="Google Shape;1525;g11fa56c0486_2_3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g11fa56c0486_2_3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6f630a1ee_3_129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26f630a1ee_3_129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186" name="Google Shape;186;g126f630a1ee_3_12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26f630a1ee_3_12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26f630a1ee_3_12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126f630a1ee_3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1fa56c0486_2_3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532" name="Google Shape;1532;g11fa56c0486_2_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3" name="Google Shape;1533;g11fa56c0486_2_3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g11fa56c0486_2_315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1fa56c0486_2_3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40" name="Google Shape;1540;g11fa56c0486_2_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Google Shape;1541;g11fa56c0486_2_3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g11fa56c0486_2_322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543" name="Google Shape;1543;g11fa56c0486_2_322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1544" name="Google Shape;1544;g11fa56c0486_2_322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1fa56c0486_2_3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550" name="Google Shape;1550;g11fa56c0486_2_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g11fa56c0486_2_3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g11fa56c0486_2_33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1fa56c0486_2_3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g11fa56c0486_2_33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1fa56c0486_2_3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g11fa56c0486_2_34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1fa56c0486_2_34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0" name="Google Shape;1570;g11fa56c0486_2_34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1" name="Google Shape;1571;g11fa56c0486_2_34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2" name="Google Shape;1572;g11fa56c0486_2_34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g11fa56c0486_2_34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g11fa56c0486_2_34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5" name="Google Shape;1575;g11fa56c0486_2_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6" name="Google Shape;1576;g11fa56c0486_2_34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g11fa56c0486_2_348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8" name="Google Shape;1578;g11fa56c0486_2_348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9" name="Google Shape;1579;g11fa56c0486_2_348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11fa56c0486_2_3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85" name="Google Shape;1585;g11fa56c0486_2_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g11fa56c0486_2_3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g11fa56c0486_2_3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1fa56c0486_2_3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93" name="Google Shape;1593;g11fa56c0486_2_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g11fa56c0486_2_3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g11fa56c0486_2_36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1fa56c0486_2_3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01" name="Google Shape;1601;g11fa56c0486_2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2" name="Google Shape;1602;g11fa56c0486_2_376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Google Shape;1603;g11fa56c0486_2_3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11fa56c0486_2_3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09" name="Google Shape;1609;g11fa56c0486_2_3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0" name="Google Shape;1610;g11fa56c0486_2_383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611" name="Google Shape;1611;g11fa56c0486_2_3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g11fa56c0486_2_383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g11fa56c0486_2_383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g11fa56c0486_2_383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g11fa56c0486_2_383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6" name="Google Shape;1616;g11fa56c0486_2_383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6f630a1ee_3_13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g126f630a1ee_3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26f630a1ee_3_138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26f630a1ee_3_1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11fa56c0486_2_395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22" name="Google Shape;1622;g11fa56c0486_2_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g11fa56c0486_2_395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g11fa56c0486_2_39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11fa56c0486_2_402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0" name="Google Shape;1630;g11fa56c0486_2_402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1" name="Google Shape;1631;g11fa56c0486_2_402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2" name="Google Shape;1632;g11fa56c0486_2_40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g11fa56c0486_2_40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g11fa56c0486_2_40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5" name="Google Shape;1635;g11fa56c0486_2_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36" name="Google Shape;1636;g11fa56c0486_2_40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g11fa56c0486_2_40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8" name="Google Shape;1638;g11fa56c0486_2_40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9" name="Google Shape;1639;g11fa56c0486_2_40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11fa56c0486_2_41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5" name="Google Shape;1645;g11fa56c0486_2_41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6" name="Google Shape;1646;g11fa56c0486_2_41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7" name="Google Shape;1647;g11fa56c0486_2_41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g11fa56c0486_2_41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g11fa56c0486_2_41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0" name="Google Shape;1650;g11fa56c0486_2_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51" name="Google Shape;1651;g11fa56c0486_2_41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g11fa56c0486_2_41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3" name="Google Shape;1653;g11fa56c0486_2_41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1fa56c0486_2_42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9" name="Google Shape;1659;g11fa56c0486_2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0" name="Google Shape;1660;g11fa56c0486_2_42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g11fa56c0486_2_4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11fa56c0486_2_4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7" name="Google Shape;1667;g11fa56c0486_2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8" name="Google Shape;1668;g11fa56c0486_2_4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g11fa56c0486_2_4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11fa56c0486_2_4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5" name="Google Shape;1675;g11fa56c0486_2_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6" name="Google Shape;1676;g11fa56c0486_2_4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g11fa56c0486_2_44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11fa56c0486_2_4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3" name="Google Shape;1683;g11fa56c0486_2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4" name="Google Shape;1684;g11fa56c0486_2_4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g11fa56c0486_2_45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11fa56c0486_2_4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1" name="Google Shape;1691;g11fa56c0486_2_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2" name="Google Shape;1692;g11fa56c0486_2_4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g11fa56c0486_2_4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11fa56c0486_2_4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99" name="Google Shape;1699;g11fa56c0486_2_4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0" name="Google Shape;1700;g11fa56c0486_2_4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g11fa56c0486_2_4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702" name="Google Shape;1702;g11fa56c0486_2_464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703" name="Google Shape;1703;g11fa56c0486_2_464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704" name="Google Shape;1704;g11fa56c0486_2_464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705" name="Google Shape;1705;g11fa56c0486_2_464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11fa56c0486_2_47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1" name="Google Shape;1711;g11fa56c0486_2_4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2" name="Google Shape;1712;g11fa56c0486_2_4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g11fa56c0486_2_47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4" name="Google Shape;1714;g11fa56c0486_2_475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715" name="Google Shape;1715;g11fa56c0486_2_475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g11fa56c0486_2_475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717" name="Google Shape;1717;g11fa56c0486_2_475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6f630a1ee_3_14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g126f630a1ee_3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26f630a1ee_3_145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05" name="Google Shape;205;g126f630a1ee_3_14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26f630a1ee_3_145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26f630a1ee_3_145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26f630a1ee_3_145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26f630a1ee_3_145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26f630a1ee_3_145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11fa56c0486_2_4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3" name="Google Shape;1723;g11fa56c0486_2_4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4" name="Google Shape;1724;g11fa56c0486_2_4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g11fa56c0486_2_4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1fa56c0486_2_4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1" name="Google Shape;1731;g11fa56c0486_2_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g11fa56c0486_2_4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g11fa56c0486_2_4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4" name="Google Shape;1734;g11fa56c0486_2_493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11fa56c0486_2_50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740" name="Google Shape;1740;g11fa56c0486_2_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1" name="Google Shape;1741;g11fa56c0486_2_5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g11fa56c0486_2_50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11fa56c0486_2_5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748" name="Google Shape;1748;g11fa56c0486_2_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9" name="Google Shape;1749;g11fa56c0486_2_5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g11fa56c0486_2_50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11fa56c0486_2_51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6" name="Google Shape;1756;g11fa56c0486_2_51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7" name="Google Shape;1757;g11fa56c0486_2_51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8" name="Google Shape;1758;g11fa56c0486_2_51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g11fa56c0486_2_51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g11fa56c0486_2_51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1" name="Google Shape;1761;g11fa56c0486_2_5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62" name="Google Shape;1762;g11fa56c0486_2_51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g11fa56c0486_2_51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4" name="Google Shape;1764;g11fa56c0486_2_51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11fa56c0486_2_5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0" name="Google Shape;1770;g11fa56c0486_2_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1" name="Google Shape;1771;g11fa56c0486_2_52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2" name="Google Shape;1772;g11fa56c0486_2_5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1fa56c0486_2_5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8" name="Google Shape;1778;g11fa56c0486_2_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9" name="Google Shape;1779;g11fa56c0486_2_5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g11fa56c0486_2_5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11fa56c0486_2_5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6" name="Google Shape;1786;g11fa56c0486_2_5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7" name="Google Shape;1787;g11fa56c0486_2_5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8" name="Google Shape;1788;g11fa56c0486_2_5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g11fa56c0486_2_542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1790" name="Google Shape;1790;g11fa56c0486_2_54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1791" name="Google Shape;1791;g11fa56c0486_2_54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1792" name="Google Shape;1792;g11fa56c0486_2_542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1793" name="Google Shape;1793;g11fa56c0486_2_54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1794" name="Google Shape;1794;g11fa56c0486_2_54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1795" name="Google Shape;1795;g11fa56c0486_2_54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1796" name="Google Shape;1796;g11fa56c0486_2_542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11fa56c0486_2_5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2" name="Google Shape;1802;g11fa56c0486_2_5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3" name="Google Shape;1803;g11fa56c0486_2_5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g11fa56c0486_2_5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1805" name="Google Shape;1805;g11fa56c0486_2_5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1fa56c0486_2_5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1" name="Google Shape;1811;g11fa56c0486_2_5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2" name="Google Shape;1812;g11fa56c0486_2_5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g11fa56c0486_2_5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1814" name="Google Shape;1814;g11fa56c0486_2_5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6f630a1ee_3_157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" name="Google Shape;216;g126f630a1ee_3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26f630a1ee_3_157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6f630a1ee_3_1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11fa56c0486_2_57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0" name="Google Shape;1820;g11fa56c0486_2_5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g11fa56c0486_2_5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g11fa56c0486_2_57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11fa56c0486_2_58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828" name="Google Shape;1828;g11fa56c0486_2_5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9" name="Google Shape;1829;g11fa56c0486_2_58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g11fa56c0486_2_58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11fa56c0486_2_58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6" name="Google Shape;1836;g11fa56c0486_2_58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7" name="Google Shape;1837;g11fa56c0486_2_58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8" name="Google Shape;1838;g11fa56c0486_2_58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g11fa56c0486_2_58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g11fa56c0486_2_58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1" name="Google Shape;1841;g11fa56c0486_2_5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2" name="Google Shape;1842;g11fa56c0486_2_58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g11fa56c0486_2_587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4" name="Google Shape;1844;g11fa56c0486_2_587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11fa56c0486_2_60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50" name="Google Shape;1850;g11fa56c0486_2_6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1" name="Google Shape;1851;g11fa56c0486_2_600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1852" name="Google Shape;1852;g11fa56c0486_2_60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11fa56c0486_2_60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1858" name="Google Shape;1858;g11fa56c0486_2_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9" name="Google Shape;1859;g11fa56c0486_2_60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g11fa56c0486_2_60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11fa56c0486_2_61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1866" name="Google Shape;1866;g11fa56c0486_2_6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7" name="Google Shape;1867;g11fa56c0486_2_6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g11fa56c0486_2_61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11fa56c0486_2_6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1874" name="Google Shape;1874;g11fa56c0486_2_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5" name="Google Shape;1875;g11fa56c0486_2_6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g11fa56c0486_2_6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1fa56c0486_2_6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2" name="Google Shape;1882;g11fa56c0486_2_6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1fa56c0486_2_6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Google Shape;1884;g11fa56c0486_2_6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11fa56c0486_2_6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890" name="Google Shape;1890;g11fa56c0486_2_6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1" name="Google Shape;1891;g11fa56c0486_2_6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g11fa56c0486_2_6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11fa56c0486_2_64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8" name="Google Shape;1898;g11fa56c0486_2_6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9" name="Google Shape;1899;g11fa56c0486_2_6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1fa56c0486_2_6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6f630a1ee_3_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g126f630a1ee_3_0"/>
          <p:cNvSpPr txBox="1"/>
          <p:nvPr>
            <p:ph idx="1" type="subTitle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endParaRPr/>
          </a:p>
        </p:txBody>
      </p:sp>
      <p:sp>
        <p:nvSpPr>
          <p:cNvPr id="47" name="Google Shape;47;g126f630a1ee_3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126f630a1ee_3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126f630a1ee_3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g126f630a1ee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6f630a1ee_3_16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26f630a1ee_3_16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g126f630a1ee_3_16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26f630a1ee_3_16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26f630a1ee_3_16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26f630a1ee_3_16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126f630a1ee_3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26f630a1ee_3_16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26f630a1ee_3_16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6f630a1ee_3_164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11fa56c0486_2_6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6" name="Google Shape;1906;g11fa56c0486_2_6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7" name="Google Shape;1907;g11fa56c0486_2_6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1fa56c0486_2_6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0ee2007716_0_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4" name="Google Shape;1914;g10ee2007716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5" name="Google Shape;1915;g10ee2007716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0ee2007716_0_21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7" name="Google Shape;1917;g10ee2007716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249790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8" name="Google Shape;1918;g10ee2007716_0_21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1919" name="Google Shape;1919;g10ee2007716_0_21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10cd58d34af_2_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5" name="Google Shape;1925;g10cd58d34af_2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0cd58d34af_2_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g10cd58d34af_2_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0cd58d34af_2_141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10ee2007716_0_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34" name="Google Shape;1934;g10ee2007716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5" name="Google Shape;1935;g10ee2007716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g10ee2007716_0_3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g10ee2007716_0_3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g10ee2007716_0_3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10cd58d34af_2_1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944" name="Google Shape;1944;g10cd58d34af_2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5" name="Google Shape;1945;g10cd58d34af_2_1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g10cd58d34af_2_1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0cd58d34af_2_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1952" name="Google Shape;1952;g10cd58d34af_2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3" name="Google Shape;1953;g10cd58d34af_2_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4" name="Google Shape;1954;g10cd58d34af_2_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091b3ca1af_0_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0" name="Google Shape;1960;g1091b3ca1af_0_4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091b3ca1af_0_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091b3ca1af_0_12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091b3ca1af_0_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091b3ca1af_0_1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1091b3ca1af_0_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g1091b3ca1af_0_2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6f630a1ee_3_1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8" name="Google Shape;238;g126f630a1ee_3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26f630a1ee_3_177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26f630a1ee_3_1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091b3ca1af_0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091b3ca1af_0_29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0cd58d34af_2_16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0" name="Google Shape;1990;g10cd58d34af_2_16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1" name="Google Shape;1991;g10cd58d34af_2_16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2" name="Google Shape;1992;g10cd58d34af_2_16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3" name="Google Shape;1993;g10cd58d34af_2_16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4" name="Google Shape;1994;g10cd58d34af_2_16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5" name="Google Shape;1995;g10cd58d34af_2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96" name="Google Shape;1996;g10cd58d34af_2_16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7" name="Google Shape;1997;g10cd58d34af_2_16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8" name="Google Shape;1998;g10cd58d34af_2_16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10cd58d34af_2_1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4" name="Google Shape;2004;g10cd58d34af_2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5" name="Google Shape;2005;g10cd58d34af_2_17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6" name="Google Shape;2006;g10cd58d34af_2_1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0cd58d34af_2_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12" name="Google Shape;2012;g10cd58d34af_2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0cd58d34af_2_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g10cd58d34af_2_18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5" name="Google Shape;2015;g10cd58d34af_2_18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g10cd58d34af_2_18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10cd58d34af_2_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2" name="Google Shape;2022;g10cd58d34af_2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23" name="Google Shape;2023;g10cd58d34af_2_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Google Shape;2024;g10cd58d34af_2_190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5" name="Google Shape;2025;g10cd58d34af_2_190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026" name="Google Shape;2026;g10cd58d34af_2_190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027" name="Google Shape;2027;g10cd58d34af_2_190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028" name="Google Shape;2028;g10cd58d34af_2_190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2029" name="Google Shape;2029;g10cd58d34af_2_190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030" name="Google Shape;2030;g10cd58d34af_2_190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031" name="Google Shape;2031;g10cd58d34af_2_190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032" name="Google Shape;2032;g10cd58d34af_2_190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2033" name="Google Shape;2033;g10cd58d34af_2_190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10cd58d34af_2_2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9" name="Google Shape;2039;g10cd58d34af_2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0" name="Google Shape;2040;g10cd58d34af_2_2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1" name="Google Shape;2041;g10cd58d34af_2_20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042" name="Google Shape;2042;g10cd58d34af_2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75" y="987400"/>
            <a:ext cx="6672275" cy="3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10cd58d34af_2_2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8" name="Google Shape;2048;g10cd58d34af_2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9" name="Google Shape;2049;g10cd58d34af_2_2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0" name="Google Shape;2050;g10cd58d34af_2_2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051" name="Google Shape;2051;g10cd58d34af_2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621" y="166653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10cd58d34af_2_22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7" name="Google Shape;2057;g10cd58d34af_2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8" name="Google Shape;2058;g10cd58d34af_2_2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9" name="Google Shape;2059;g10cd58d34af_2_22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0" name="Google Shape;2060;g10cd58d34af_2_221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10cd58d34af_2_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66" name="Google Shape;2066;g10cd58d34af_2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7" name="Google Shape;2067;g10cd58d34af_2_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8" name="Google Shape;2068;g10cd58d34af_2_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091b3ca1af_0_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g1091b3ca1af_0_3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6f630a1ee_3_184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g126f630a1ee_3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26f630a1ee_3_1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26f630a1ee_3_1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26f630a1ee_3_184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26f630a1ee_3_184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1091b3ca1af_0_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g1091b3ca1af_0_4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10cd58d34af_2_23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6" name="Google Shape;2086;g10cd58d34af_2_23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7" name="Google Shape;2087;g10cd58d34af_2_23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8" name="Google Shape;2088;g10cd58d34af_2_23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g10cd58d34af_2_23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g10cd58d34af_2_23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1" name="Google Shape;2091;g10cd58d34af_2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092" name="Google Shape;2092;g10cd58d34af_2_23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3" name="Google Shape;2093;g10cd58d34af_2_23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4" name="Google Shape;2094;g10cd58d34af_2_23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10cd58d34af_2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0" name="Google Shape;2100;g10cd58d34af_2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1" name="Google Shape;2101;g10cd58d34af_2_24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102" name="Google Shape;2102;g10cd58d34af_2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10cd58d34af_2_255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108" name="Google Shape;2108;g10cd58d34af_2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9" name="Google Shape;2109;g10cd58d34af_2_2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Google Shape;2110;g10cd58d34af_2_2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10cd58d34af_2_2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116" name="Google Shape;2116;g10cd58d34af_2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7" name="Google Shape;2117;g10cd58d34af_2_2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8" name="Google Shape;2118;g10cd58d34af_2_2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10cd58d34af_2_26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124" name="Google Shape;2124;g10cd58d34af_2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5" name="Google Shape;2125;g10cd58d34af_2_26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6" name="Google Shape;2126;g10cd58d34af_2_269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10cd58d34af_2_2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2" name="Google Shape;2132;g10cd58d34af_2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3" name="Google Shape;2133;g10cd58d34af_2_2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4" name="Google Shape;2134;g10cd58d34af_2_276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135" name="Google Shape;2135;g10cd58d34af_2_276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2136" name="Google Shape;2136;g10cd58d34af_2_276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10cd58d34af_2_2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42" name="Google Shape;2142;g10cd58d34af_2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3" name="Google Shape;2143;g10cd58d34af_2_2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Google Shape;2144;g10cd58d34af_2_28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1091b3ca1af_0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g1091b3ca1af_0_4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1091b3ca1af_0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g1091b3ca1af_0_5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6f630a1ee_3_19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6" name="Google Shape;256;g126f630a1ee_3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26f630a1ee_3_1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26f630a1ee_3_19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26f630a1ee_3_193"/>
          <p:cNvSpPr txBox="1"/>
          <p:nvPr/>
        </p:nvSpPr>
        <p:spPr>
          <a:xfrm>
            <a:off x="980350" y="474240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 () e o corpo são obrigatórios.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g10cd58d34af_2_29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2" name="Google Shape;2162;g10cd58d34af_2_29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3" name="Google Shape;2163;g10cd58d34af_2_29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4" name="Google Shape;2164;g10cd58d34af_2_29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5" name="Google Shape;2165;g10cd58d34af_2_29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6" name="Google Shape;2166;g10cd58d34af_2_29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7" name="Google Shape;2167;g10cd58d34af_2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68" name="Google Shape;2168;g10cd58d34af_2_29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g10cd58d34af_2_29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0" name="Google Shape;2170;g10cd58d34af_2_29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1" name="Google Shape;2171;g10cd58d34af_2_29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10cd58d34af_2_3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77" name="Google Shape;2177;g10cd58d34af_2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8" name="Google Shape;2178;g10cd58d34af_2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g10cd58d34af_2_30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10cd58d34af_2_3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85" name="Google Shape;2185;g10cd58d34af_2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6" name="Google Shape;2186;g10cd58d34af_2_3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7" name="Google Shape;2187;g10cd58d34af_2_3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3" name="Google Shape;21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3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Google Shape;21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01" name="Google Shape;22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203" name="Google Shape;2203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4" name="Google Shape;2204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6" name="Google Shape;2206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8" name="Google Shape;2208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8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4" name="Google Shape;22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5" name="Google Shape;2215;p8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6" name="Google Shape;2216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2" name="Google Shape;2222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3" name="Google Shape;2223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4" name="Google Shape;2224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6" name="Google Shape;2226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7" name="Google Shape;22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28" name="Google Shape;2228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9" name="Google Shape;2229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0" name="Google Shape;2230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1" name="Google Shape;2231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7" name="Google Shape;2237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8" name="Google Shape;2238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9" name="Google Shape;2239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0" name="Google Shape;2240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1" name="Google Shape;2241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2" name="Google Shape;22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43" name="Google Shape;2243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4" name="Google Shape;2244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5" name="Google Shape;2245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1" name="Google Shape;22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2" name="Google Shape;2252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9" name="Google Shape;22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0" name="Google Shape;2260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1" name="Google Shape;2261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f630a1ee_3_20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5" name="Google Shape;265;g126f630a1ee_3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26f630a1ee_3_2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26f630a1ee_3_201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ã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padrão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parâmetro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7" name="Google Shape;22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8" name="Google Shape;2268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9" name="Google Shape;2269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5" name="Google Shape;22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76" name="Google Shape;2276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7" name="Google Shape;2277;p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83" name="Google Shape;22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4" name="Google Shape;2284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91" name="Google Shape;22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92" name="Google Shape;2292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3" name="Google Shape;2293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294" name="Google Shape;2294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295" name="Google Shape;2295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296" name="Google Shape;2296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297" name="Google Shape;2297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3" name="Google Shape;23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4" name="Google Shape;2304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5" name="Google Shape;2305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6" name="Google Shape;2306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307" name="Google Shape;2307;p2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8" name="Google Shape;2308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309" name="Google Shape;2309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5" name="Google Shape;23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6" name="Google Shape;2316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7" name="Google Shape;2317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3" name="Google Shape;232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4" name="Google Shape;2324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5" name="Google Shape;2325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6" name="Google Shape;2326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332" name="Google Shape;233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3" name="Google Shape;2333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340" name="Google Shape;234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1" name="Google Shape;2341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2" name="Google Shape;2342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8" name="Google Shape;2348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9" name="Google Shape;2349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0" name="Google Shape;2350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1" name="Google Shape;2351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2" name="Google Shape;2352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3" name="Google Shape;235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354" name="Google Shape;2354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5" name="Google Shape;2355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6" name="Google Shape;2356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6f630a1ee_3_20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3" name="Google Shape;273;g126f630a1ee_3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26f630a1ee_3_2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26f630a1ee_3_208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26f630a1ee_3_208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2" name="Google Shape;23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3" name="Google Shape;2363;p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4" name="Google Shape;2364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70" name="Google Shape;237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1" name="Google Shape;2371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2" name="Google Shape;2372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78" name="Google Shape;237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9" name="Google Shape;2379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0" name="Google Shape;2380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1" name="Google Shape;2381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382" name="Google Shape;2382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383" name="Google Shape;2383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384" name="Google Shape;2384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385" name="Google Shape;2385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386" name="Google Shape;2386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387" name="Google Shape;2387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388" name="Google Shape;2388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4" name="Google Shape;239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5" name="Google Shape;2395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6" name="Google Shape;2396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397" name="Google Shape;239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p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03" name="Google Shape;240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4" name="Google Shape;2404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5" name="Google Shape;2405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406" name="Google Shape;2406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p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2" name="Google Shape;241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3" name="Google Shape;2413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4" name="Google Shape;2414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420" name="Google Shape;242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1" name="Google Shape;2421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2" name="Google Shape;2422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p5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8" name="Google Shape;2428;p5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9" name="Google Shape;2429;p5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0" name="Google Shape;2430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1" name="Google Shape;2431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2" name="Google Shape;2432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3" name="Google Shape;243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434" name="Google Shape;2434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5" name="Google Shape;2435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6" name="Google Shape;2436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42" name="Google Shape;244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3" name="Google Shape;2443;p5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2444" name="Google Shape;2444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6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2450" name="Google Shape;245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1" name="Google Shape;2451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2" name="Google Shape;2452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6f630a1ee_3_21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2" name="Google Shape;282;g126f630a1ee_3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26f630a1ee_3_2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26f630a1ee_3_216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6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2458" name="Google Shape;245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9" name="Google Shape;2459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0" name="Google Shape;2460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p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2466" name="Google Shape;246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7" name="Google Shape;2467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8" name="Google Shape;2468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74" name="Google Shape;247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75" name="Google Shape;2475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6" name="Google Shape;2476;p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482" name="Google Shape;248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3" name="Google Shape;2483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4" name="Google Shape;2484;p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90" name="Google Shape;249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1" name="Google Shape;2491;p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2" name="Google Shape;2492;p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>
                <a:hlinkClick r:id="rId5"/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98" name="Google Shape;24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9" name="Google Shape;2499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0" name="Google Shape;2500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6f630a1ee_3_2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0" name="Google Shape;290;g126f630a1ee_3_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126f630a1ee_3_2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26f630a1ee_3_223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93" name="Google Shape;293;g126f630a1ee_3_22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94" name="Google Shape;294;g126f630a1ee_3_22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95" name="Google Shape;295;g126f630a1ee_3_223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96" name="Google Shape;296;g126f630a1ee_3_223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26f630a1ee_3_223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98" name="Google Shape;298;g126f630a1ee_3_223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6f630a1ee_3_2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4" name="Google Shape;304;g126f630a1ee_3_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26f630a1ee_3_2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26f630a1ee_3_2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126f630a1ee_3_23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308" name="Google Shape;308;g126f630a1ee_3_23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26f630a1ee_3_236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310" name="Google Shape;310;g126f630a1ee_3_23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311" name="Google Shape;311;g126f630a1ee_3_236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</a:t>
            </a:r>
            <a:r>
              <a:rPr b="1" lang="en-US"/>
              <a:t>ome() </a:t>
            </a:r>
            <a:r>
              <a:rPr lang="en-US"/>
              <a:t>     </a:t>
            </a:r>
            <a:r>
              <a:rPr lang="en-US"/>
              <a:t>Obs:  tb é uma assinatura, é uma lista vazia</a:t>
            </a:r>
            <a:r>
              <a:rPr b="1" lang="en-US"/>
              <a:t> 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6f630a1ee_3_2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" name="Google Shape;317;g126f630a1ee_3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126f630a1ee_3_2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26f630a1ee_3_248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126f630a1ee_3_248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321" name="Google Shape;321;g126f630a1ee_3_248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6f630a1ee_3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g126f630a1ee_3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126f630a1ee_3_10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g126f630a1ee_3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6f630a1ee_3_2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7" name="Google Shape;327;g126f630a1ee_3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126f630a1ee_3_2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26f630a1ee_3_257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g126f630a1ee_3_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900" y="2571750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26f630a1ee_3_257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332" name="Google Shape;332;g126f630a1ee_3_257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6f630a1ee_3_26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8" name="Google Shape;338;g126f630a1ee_3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26f630a1ee_3_26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26f630a1ee_3_26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26f630a1ee_3_26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6f630a1ee_3_27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7" name="Google Shape;347;g126f630a1ee_3_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126f630a1ee_3_27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26f630a1ee_3_275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26f630a1ee_3_275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26f630a1ee_3_275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6f630a1ee_3_2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57" name="Google Shape;357;g126f630a1ee_3_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126f630a1ee_3_2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26f630a1ee_3_28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6f630a1ee_3_2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65" name="Google Shape;365;g126f630a1ee_3_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126f630a1ee_3_2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26f630a1ee_3_2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6f630a1ee_3_2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26f630a1ee_3_298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i="1" sz="1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6f630a1ee_3_3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26f630a1ee_3_303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6f630a1ee_3_30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26f630a1ee_3_30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6f630a1ee_3_3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26f630a1ee_3_31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6f630a1ee_3_3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126f630a1ee_3_318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da43a06c3_0_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2da43a06c3_0_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6f630a1ee_3_32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g126f630a1ee_3_32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g126f630a1ee_3_32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g126f630a1ee_3_32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26f630a1ee_3_32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26f630a1ee_3_32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g126f630a1ee_3_3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126f630a1ee_3_32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26f630a1ee_3_323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1" name="Google Shape;411;g126f630a1ee_3_323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26f630a1ee_3_3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7" name="Google Shape;417;g126f630a1ee_3_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126f630a1ee_3_336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126f630a1ee_3_3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f630a1ee_3_3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25" name="Google Shape;425;g126f630a1ee_3_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g126f630a1ee_3_3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26f630a1ee_3_343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126f630a1ee_3_343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26f630a1ee_3_343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6f630a1ee_3_3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5" name="Google Shape;435;g126f630a1ee_3_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126f630a1ee_3_3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26f630a1ee_3_352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126f630a1ee_3_352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439" name="Google Shape;439;g126f630a1ee_3_352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440" name="Google Shape;440;g126f630a1ee_3_352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441" name="Google Shape;441;g126f630a1ee_3_352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442" name="Google Shape;442;g126f630a1ee_3_352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443" name="Google Shape;443;g126f630a1ee_3_352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444" name="Google Shape;444;g126f630a1ee_3_352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445" name="Google Shape;445;g126f630a1ee_3_352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446" name="Google Shape;446;g126f630a1ee_3_352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6f630a1ee_3_36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2" name="Google Shape;452;g126f630a1ee_3_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126f630a1ee_3_36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126f630a1ee_3_368"/>
          <p:cNvSpPr txBox="1"/>
          <p:nvPr/>
        </p:nvSpPr>
        <p:spPr>
          <a:xfrm>
            <a:off x="354300" y="896996"/>
            <a:ext cx="8478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455" name="Google Shape;455;g126f630a1ee_3_3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6300" y="1354075"/>
            <a:ext cx="6672275" cy="3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26f630a1ee_3_37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1" name="Google Shape;461;g126f630a1ee_3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g126f630a1ee_3_37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126f630a1ee_3_37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464" name="Google Shape;464;g126f630a1ee_3_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371" y="185071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26f630a1ee_3_3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0" name="Google Shape;470;g126f630a1ee_3_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126f630a1ee_3_3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126f630a1ee_3_38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126f630a1ee_3_384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métodos, estas são completamente diferentes. O sobrecarga, como disse tem relação ao mesmo método com parâmetros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26f630a1ee_3_39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79" name="Google Shape;479;g126f630a1ee_3_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126f630a1ee_3_3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126f630a1ee_3_39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6f630a1ee_3_3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126f630a1ee_3_39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6f630a1ee_3_4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126f630a1ee_3_404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f630a1ee_3_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" name="Google Shape;70;g126f630a1ee_3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26f630a1ee_3_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72" name="Google Shape;72;g126f630a1ee_3_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26f630a1ee_3_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26f630a1ee_3_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26f630a1ee_3_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26f630a1ee_3_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26f630a1ee_3_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26f630a1ee_3_40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9" name="Google Shape;499;g126f630a1ee_3_40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0" name="Google Shape;500;g126f630a1ee_3_409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1" name="Google Shape;501;g126f630a1ee_3_40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26f630a1ee_3_40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26f630a1ee_3_40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g126f630a1ee_3_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g126f630a1ee_3_40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126f630a1ee_3_409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7" name="Google Shape;507;g126f630a1ee_3_409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26f630a1ee_3_429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513" name="Google Shape;513;g126f630a1ee_3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g126f630a1ee_3_4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126f630a1ee_3_42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26f630a1ee_3_42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1" name="Google Shape;521;g126f630a1ee_3_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126f630a1ee_3_422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523" name="Google Shape;523;g126f630a1ee_3_4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6f630a1ee_3_43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529" name="Google Shape;529;g126f630a1ee_3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g126f630a1ee_3_43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126f630a1ee_3_43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26f630a1ee_3_44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537" name="Google Shape;537;g126f630a1ee_3_4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g126f630a1ee_3_44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126f630a1ee_3_443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26f630a1ee_3_45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5" name="Google Shape;545;g126f630a1ee_3_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126f630a1ee_3_4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126f630a1ee_3_450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548" name="Google Shape;548;g126f630a1ee_3_450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549" name="Google Shape;549;g126f630a1ee_3_450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26f630a1ee_3_4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55" name="Google Shape;555;g126f630a1ee_3_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g126f630a1ee_3_4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126f630a1ee_3_45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26f630a1ee_3_46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126f630a1ee_3_466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26f630a1ee_3_47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26f630a1ee_3_471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26f630a1ee_3_47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5" name="Google Shape;575;g126f630a1ee_3_47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6" name="Google Shape;576;g126f630a1ee_3_47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7" name="Google Shape;577;g126f630a1ee_3_47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126f630a1ee_3_47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126f630a1ee_3_47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0" name="Google Shape;580;g126f630a1ee_3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g126f630a1ee_3_47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126f630a1ee_3_476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3" name="Google Shape;583;g126f630a1ee_3_476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4" name="Google Shape;584;g126f630a1ee_3_476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f630a1ee_3_29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3" name="Google Shape;83;g126f630a1ee_3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126f630a1ee_3_29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26f630a1ee_3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26f630a1ee_3_4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0" name="Google Shape;590;g126f630a1ee_3_4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g126f630a1ee_3_4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126f630a1ee_3_4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26f630a1ee_3_4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8" name="Google Shape;598;g126f630a1ee_3_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g126f630a1ee_3_4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126f630a1ee_3_4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26f630a1ee_3_50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6" name="Google Shape;606;g126f630a1ee_3_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g126f630a1ee_3_504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126f630a1ee_3_5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26f630a1ee_3_5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" name="Google Shape;614;g126f630a1ee_3_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g126f630a1ee_3_511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16" name="Google Shape;616;g126f630a1ee_3_5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126f630a1ee_3_51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126f630a1ee_3_51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126f630a1ee_3_51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26f630a1ee_3_51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126f630a1ee_3_51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26f630a1ee_3_523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7" name="Google Shape;627;g126f630a1ee_3_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g126f630a1ee_3_523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26f630a1ee_3_5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26f630a1ee_3_53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5" name="Google Shape;635;g126f630a1ee_3_53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6" name="Google Shape;636;g126f630a1ee_3_53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7" name="Google Shape;637;g126f630a1ee_3_53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126f630a1ee_3_53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126f630a1ee_3_53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0" name="Google Shape;640;g126f630a1ee_3_5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g126f630a1ee_3_53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126f630a1ee_3_530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3" name="Google Shape;643;g126f630a1ee_3_530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4" name="Google Shape;644;g126f630a1ee_3_530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26f630a1ee_3_956"/>
          <p:cNvSpPr txBox="1"/>
          <p:nvPr>
            <p:ph idx="1" type="subTitle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650" name="Google Shape;650;g126f630a1ee_3_9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g126f630a1ee_3_9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126f630a1ee_3_9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26f630a1ee_3_9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658" name="Google Shape;658;g126f630a1ee_3_9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g126f630a1ee_3_9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126f630a1ee_3_9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26f630a1ee_3_97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666" name="Google Shape;666;g126f630a1ee_3_9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g126f630a1ee_3_97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126f630a1ee_3_970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26f630a1ee_3_97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4" name="Google Shape;674;g126f630a1ee_3_9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g126f630a1ee_3_9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126f630a1ee_3_977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677" name="Google Shape;677;g126f630a1ee_3_977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678" name="Google Shape;678;g126f630a1ee_3_977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f630a1ee_3_3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26f630a1ee_3_3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g126f630a1ee_3_3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g126f630a1ee_3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26f630a1ee_3_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26f630a1ee_3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126f630a1ee_3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26f630a1ee_3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26f630a1ee_3_3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26f630a1ee_3_36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26f630a1ee_3_98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84" name="Google Shape;684;g126f630a1ee_3_9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g126f630a1ee_3_98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126f630a1ee_3_98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26f630a1ee_3_99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126f630a1ee_3_993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26f630a1ee_3_9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126f630a1ee_3_998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i="1" sz="11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1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26f630a1ee_3_100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4" name="Google Shape;704;g126f630a1ee_3_100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5" name="Google Shape;705;g126f630a1ee_3_100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6" name="Google Shape;706;g126f630a1ee_3_100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126f630a1ee_3_100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126f630a1ee_3_100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g126f630a1ee_3_10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g126f630a1ee_3_100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126f630a1ee_3_100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2" name="Google Shape;712;g126f630a1ee_3_100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3" name="Google Shape;713;g126f630a1ee_3_100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26f630a1ee_3_10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9" name="Google Shape;719;g126f630a1ee_3_10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g126f630a1ee_3_10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g126f630a1ee_3_101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26f630a1ee_3_102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7" name="Google Shape;727;g126f630a1ee_3_10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g126f630a1ee_3_10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126f630a1ee_3_102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26f630a1ee_3_10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5" name="Google Shape;735;g126f630a1ee_3_10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g126f630a1ee_3_1031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g126f630a1ee_3_10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26f630a1ee_3_103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43" name="Google Shape;743;g126f630a1ee_3_10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g126f630a1ee_3_1038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745" name="Google Shape;745;g126f630a1ee_3_103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126f630a1ee_3_1038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126f630a1ee_3_1038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126f630a1ee_3_1038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126f630a1ee_3_1038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g126f630a1ee_3_1038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26f630a1ee_3_1050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56" name="Google Shape;756;g126f630a1ee_3_10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g126f630a1ee_3_1050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g126f630a1ee_3_10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26f630a1ee_3_1057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4" name="Google Shape;764;g126f630a1ee_3_1057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5" name="Google Shape;765;g126f630a1ee_3_1057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6" name="Google Shape;766;g126f630a1ee_3_1057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126f630a1ee_3_1057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126f630a1ee_3_1057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9" name="Google Shape;769;g126f630a1ee_3_10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g126f630a1ee_3_1057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126f630a1ee_3_1057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2" name="Google Shape;772;g126f630a1ee_3_1057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3" name="Google Shape;773;g126f630a1ee_3_1057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f630a1ee_3_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5" name="Google Shape;105;g126f630a1ee_3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26f630a1ee_3_4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26f630a1ee_3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26f630a1ee_3_107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9" name="Google Shape;779;g126f630a1ee_3_107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0" name="Google Shape;780;g126f630a1ee_3_107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1" name="Google Shape;781;g126f630a1ee_3_107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126f630a1ee_3_107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g126f630a1ee_3_107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4" name="Google Shape;784;g126f630a1ee_3_10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g126f630a1ee_3_107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126f630a1ee_3_107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7" name="Google Shape;787;g126f630a1ee_3_1071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26f630a1ee_3_108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3" name="Google Shape;793;g126f630a1ee_3_10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g126f630a1ee_3_1084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g126f630a1ee_3_108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6f630a1ee_3_109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01" name="Google Shape;801;g126f630a1ee_3_10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g126f630a1ee_3_109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126f630a1ee_3_109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26f630a1ee_3_109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09" name="Google Shape;809;g126f630a1ee_3_10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g126f630a1ee_3_10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126f630a1ee_3_10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26f630a1ee_3_110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7" name="Google Shape;817;g126f630a1ee_3_1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g126f630a1ee_3_11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126f630a1ee_3_1105"/>
          <p:cNvSpPr txBox="1"/>
          <p:nvPr/>
        </p:nvSpPr>
        <p:spPr>
          <a:xfrm>
            <a:off x="332988" y="1048108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retorna nada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for usado deficar den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vazio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26f630a1ee_3_11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5" name="Google Shape;825;g126f630a1ee_3_1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g126f630a1ee_3_11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126f630a1ee_3_11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26f630a1ee_3_111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33" name="Google Shape;833;g126f630a1ee_3_1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g126f630a1ee_3_11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g126f630a1ee_3_111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836" name="Google Shape;836;g126f630a1ee_3_1119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837" name="Google Shape;837;g126f630a1ee_3_1119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838" name="Google Shape;838;g126f630a1ee_3_1119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839" name="Google Shape;839;g126f630a1ee_3_1119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26f630a1ee_3_11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45" name="Google Shape;845;g126f630a1ee_3_1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g126f630a1ee_3_11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g126f630a1ee_3_113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g126f630a1ee_3_1130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849" name="Google Shape;849;g126f630a1ee_3_1130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126f630a1ee_3_1130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851" name="Google Shape;851;g126f630a1ee_3_1130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26f630a1ee_3_114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7" name="Google Shape;857;g126f630a1ee_3_1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g126f630a1ee_3_11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g126f630a1ee_3_114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26f630a1ee_3_11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65" name="Google Shape;865;g126f630a1ee_3_1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g126f630a1ee_3_11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g126f630a1ee_3_11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g126f630a1ee_3_1148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f630a1ee_3_56"/>
          <p:cNvSpPr txBox="1"/>
          <p:nvPr>
            <p:ph idx="1" type="subTitle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" name="Google Shape;113;g126f630a1ee_3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26f630a1ee_3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26f630a1ee_3_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26f630a1ee_3_56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26f630a1ee_3_56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26f630a1ee_3_11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874" name="Google Shape;874;g126f630a1ee_3_1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g126f630a1ee_3_11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g126f630a1ee_3_11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26f630a1ee_3_11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882" name="Google Shape;882;g126f630a1ee_3_1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g126f630a1ee_3_11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g126f630a1ee_3_11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26f630a1ee_3_117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0" name="Google Shape;890;g126f630a1ee_3_117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1" name="Google Shape;891;g126f630a1ee_3_117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2" name="Google Shape;892;g126f630a1ee_3_117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g126f630a1ee_3_117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g126f630a1ee_3_117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5" name="Google Shape;895;g126f630a1ee_3_1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g126f630a1ee_3_117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g126f630a1ee_3_117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8" name="Google Shape;898;g126f630a1ee_3_117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26f630a1ee_3_118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04" name="Google Shape;904;g126f630a1ee_3_1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g126f630a1ee_3_1183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g126f630a1ee_3_118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26f630a1ee_3_119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2" name="Google Shape;912;g126f630a1ee_3_1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g126f630a1ee_3_11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g126f630a1ee_3_119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26f630a1ee_3_119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20" name="Google Shape;920;g126f630a1ee_3_1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g126f630a1ee_3_11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g126f630a1ee_3_11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g126f630a1ee_3_1197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924" name="Google Shape;924;g126f630a1ee_3_1197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925" name="Google Shape;925;g126f630a1ee_3_1197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926" name="Google Shape;926;g126f630a1ee_3_1197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927" name="Google Shape;927;g126f630a1ee_3_1197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928" name="Google Shape;928;g126f630a1ee_3_1197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929" name="Google Shape;929;g126f630a1ee_3_1197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930" name="Google Shape;930;g126f630a1ee_3_1197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26f630a1ee_3_12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6" name="Google Shape;936;g126f630a1ee_3_1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g126f630a1ee_3_12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g126f630a1ee_3_12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939" name="Google Shape;939;g126f630a1ee_3_1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26f630a1ee_3_122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45" name="Google Shape;945;g126f630a1ee_3_1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g126f630a1ee_3_12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g126f630a1ee_3_12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948" name="Google Shape;948;g126f630a1ee_3_1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0758" y="1961286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26f630a1ee_3_122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54" name="Google Shape;954;g126f630a1ee_3_1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g126f630a1ee_3_12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g126f630a1ee_3_12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26f630a1ee_3_123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962" name="Google Shape;962;g126f630a1ee_3_1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g126f630a1ee_3_12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g126f630a1ee_3_123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