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58cd9811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58cd9811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9759c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9759c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59759c4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59759c4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59759c42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59759c42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9759c4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9759c4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_eCaBo6wPXcKDcicMTyTTyfG27UrO6wn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forza 4 con algoritmo albero min-max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Gruppo : Angarella Ciro  Pattern usati: mediator,strategy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 di funzionamento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 title="final vide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5700"/>
            <a:ext cx="8520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algoritmo min max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12" y="613200"/>
            <a:ext cx="9189625" cy="4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Funzionamento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L'algoritmo minimax analizza le mosse per determinare le migliori strategie per il bot e il giocatore. Se la profondità è zero o un giocatore ha vinto, restituisce uno score. Durante il turno del bot, si cerca di massimizzare il punteggio, aggiornando `bestScore` con il valore massimo tra le mosse esplorate. Al turno del giocatore, si cerca di minimizzare il punteggio del bot, aggiornando `minScore` con il valore minimo. Alla fine, l'algoritmo restituisce uno score in base al turno corrente.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usati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25" y="1171600"/>
            <a:ext cx="3682500" cy="3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425" y="1128663"/>
            <a:ext cx="49530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Dettagli implementativi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griglia è rappresentata da una matrice di oggetti “token”. I token contengono un valore “player” che ne indica il proprietario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token vuoti con valore 0 (le posizioni vuote sono token a tutti gli effetti),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token giocatore con valore 1,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token bot con valore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l’immagine è un oggetto label questo perchè token estende jpanel, quando viene chiamato il metodo per inserire la pedina di un player, il programma ne aggiorna solo il valore “player” e l’immagine con le informazioni corrette.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