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/>
    <p:restoredTop sz="94684"/>
  </p:normalViewPr>
  <p:slideViewPr>
    <p:cSldViewPr snapToGrid="0" snapToObjects="1">
      <p:cViewPr varScale="1">
        <p:scale>
          <a:sx n="86" d="100"/>
          <a:sy n="86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28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nti luce rosa e blu astratti">
            <a:extLst>
              <a:ext uri="{FF2B5EF4-FFF2-40B4-BE49-F238E27FC236}">
                <a16:creationId xmlns:a16="http://schemas.microsoft.com/office/drawing/2014/main" id="{214AD229-7824-2101-BEB4-855A39AE4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27777" b="79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A87247A-DF4B-4C75-B405-CA3AB1B3B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7481888" cy="2576512"/>
          </a:xfrm>
        </p:spPr>
        <p:txBody>
          <a:bodyPr>
            <a:normAutofit/>
          </a:bodyPr>
          <a:lstStyle/>
          <a:p>
            <a:pPr algn="l"/>
            <a:r>
              <a:rPr lang="it-FR" sz="8000" dirty="0">
                <a:solidFill>
                  <a:srgbClr val="FFFFFF"/>
                </a:solidFill>
              </a:rPr>
              <a:t>Python x Flask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C0532D-B60A-BBF5-A4E3-C4CAD7E0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it-FR" dirty="0">
                <a:solidFill>
                  <a:srgbClr val="FFFFFF"/>
                </a:solidFill>
              </a:rPr>
              <a:t>Workshop by Ciro Autiero and Adrian Lorenzi Dainesi</a:t>
            </a:r>
          </a:p>
        </p:txBody>
      </p:sp>
    </p:spTree>
    <p:extLst>
      <p:ext uri="{BB962C8B-B14F-4D97-AF65-F5344CB8AC3E}">
        <p14:creationId xmlns:p14="http://schemas.microsoft.com/office/powerpoint/2010/main" val="35025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C9A8D8-5FE4-3E3C-CD7C-D4D97BA2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674DEA3-4FD3-6F2B-5BAC-2F30EB59F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06" y="762000"/>
            <a:ext cx="5354835" cy="5334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10DA8C-143E-DFEF-17D1-F1BC8C593F8E}"/>
              </a:ext>
            </a:extLst>
          </p:cNvPr>
          <p:cNvSpPr txBox="1"/>
          <p:nvPr/>
        </p:nvSpPr>
        <p:spPr>
          <a:xfrm>
            <a:off x="7619524" y="3047999"/>
            <a:ext cx="3810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Programming Language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High Level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Interpreted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Created at 1991</a:t>
            </a:r>
          </a:p>
        </p:txBody>
      </p:sp>
    </p:spTree>
    <p:extLst>
      <p:ext uri="{BB962C8B-B14F-4D97-AF65-F5344CB8AC3E}">
        <p14:creationId xmlns:p14="http://schemas.microsoft.com/office/powerpoint/2010/main" val="371800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C9A8D8-5FE4-3E3C-CD7C-D4D97BA2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077869"/>
            <a:ext cx="6095999" cy="162405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Flask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6007126C-8952-7A75-26EE-D4823E3EB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4" r="8176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10DA8C-143E-DFEF-17D1-F1BC8C593F8E}"/>
              </a:ext>
            </a:extLst>
          </p:cNvPr>
          <p:cNvSpPr txBox="1"/>
          <p:nvPr/>
        </p:nvSpPr>
        <p:spPr>
          <a:xfrm>
            <a:off x="5221267" y="3184523"/>
            <a:ext cx="6095999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Framework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Development web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MicroFramework</a:t>
            </a: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Created at 2010</a:t>
            </a:r>
          </a:p>
        </p:txBody>
      </p:sp>
    </p:spTree>
    <p:extLst>
      <p:ext uri="{BB962C8B-B14F-4D97-AF65-F5344CB8AC3E}">
        <p14:creationId xmlns:p14="http://schemas.microsoft.com/office/powerpoint/2010/main" val="225155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E7F07C-84EB-5EC5-F248-3A405228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it-FR"/>
              <a:t>API</a:t>
            </a:r>
            <a:endParaRPr lang="it-F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D1B130-12A3-AEFF-25FC-75F2C151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/>
              <a:t>Application Protocol Interface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0" name="Group 22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23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2" name="Freeform: Shape 24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5AB6DC71-4458-C076-9478-F804A1BD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49" y="1384614"/>
            <a:ext cx="4727003" cy="23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8F6ACB-44AD-290B-52EF-65D21E50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77" y="581025"/>
            <a:ext cx="4990193" cy="1857375"/>
          </a:xfrm>
        </p:spPr>
        <p:txBody>
          <a:bodyPr anchor="b">
            <a:normAutofit/>
          </a:bodyPr>
          <a:lstStyle/>
          <a:p>
            <a:r>
              <a:rPr lang="it-FR" dirty="0"/>
              <a:t>Git Clone and Start !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2EE650-9554-FD98-4844-505A6CACD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" r="2882" b="-3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E50679F-FA9B-DF0D-F663-A3A01040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US" dirty="0" err="1"/>
              <a:t>git@github.com:ciro-di-marzio</a:t>
            </a:r>
            <a:r>
              <a:rPr lang="en-US" dirty="0"/>
              <a:t>/</a:t>
            </a:r>
            <a:r>
              <a:rPr lang="en-US" dirty="0" err="1"/>
              <a:t>HaloufApiFlask.git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2686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2"/>
      </a:lt2>
      <a:accent1>
        <a:srgbClr val="DB358E"/>
      </a:accent1>
      <a:accent2>
        <a:srgbClr val="C923C1"/>
      </a:accent2>
      <a:accent3>
        <a:srgbClr val="9E35DB"/>
      </a:accent3>
      <a:accent4>
        <a:srgbClr val="5635CD"/>
      </a:accent4>
      <a:accent5>
        <a:srgbClr val="3557DB"/>
      </a:accent5>
      <a:accent6>
        <a:srgbClr val="238AC9"/>
      </a:accent6>
      <a:hlink>
        <a:srgbClr val="3F44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48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Impact</vt:lpstr>
      <vt:lpstr>TornVTI</vt:lpstr>
      <vt:lpstr>Python x Flask</vt:lpstr>
      <vt:lpstr>Python</vt:lpstr>
      <vt:lpstr>Flask</vt:lpstr>
      <vt:lpstr>API</vt:lpstr>
      <vt:lpstr>Git Clone and Start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x Flask</dc:title>
  <dc:creator>Ciro Autiero</dc:creator>
  <cp:lastModifiedBy>Ciro Autiero</cp:lastModifiedBy>
  <cp:revision>2</cp:revision>
  <dcterms:created xsi:type="dcterms:W3CDTF">2022-05-12T09:34:19Z</dcterms:created>
  <dcterms:modified xsi:type="dcterms:W3CDTF">2022-05-12T12:03:00Z</dcterms:modified>
</cp:coreProperties>
</file>