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A30C-36BA-4391-A98B-F585BB4E2AC1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6D6-A2A3-4D37-A4DF-39F27C581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63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A30C-36BA-4391-A98B-F585BB4E2AC1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6D6-A2A3-4D37-A4DF-39F27C581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A30C-36BA-4391-A98B-F585BB4E2AC1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6D6-A2A3-4D37-A4DF-39F27C581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A30C-36BA-4391-A98B-F585BB4E2AC1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6D6-A2A3-4D37-A4DF-39F27C581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98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A30C-36BA-4391-A98B-F585BB4E2AC1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6D6-A2A3-4D37-A4DF-39F27C581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480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A30C-36BA-4391-A98B-F585BB4E2AC1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6D6-A2A3-4D37-A4DF-39F27C581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28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A30C-36BA-4391-A98B-F585BB4E2AC1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6D6-A2A3-4D37-A4DF-39F27C581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239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A30C-36BA-4391-A98B-F585BB4E2AC1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6D6-A2A3-4D37-A4DF-39F27C581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921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A30C-36BA-4391-A98B-F585BB4E2AC1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6D6-A2A3-4D37-A4DF-39F27C581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65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A30C-36BA-4391-A98B-F585BB4E2AC1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6D6-A2A3-4D37-A4DF-39F27C581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69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A30C-36BA-4391-A98B-F585BB4E2AC1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6D6-A2A3-4D37-A4DF-39F27C581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61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2A30C-36BA-4391-A98B-F585BB4E2AC1}" type="datetimeFigureOut">
              <a:rPr lang="it-IT" smtClean="0"/>
              <a:t>30/11/2015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06D6-A2A3-4D37-A4DF-39F27C581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6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1997" t="21027" r="2055" b="5017"/>
          <a:stretch/>
        </p:blipFill>
        <p:spPr>
          <a:xfrm>
            <a:off x="0" y="0"/>
            <a:ext cx="9193876" cy="433924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l="3038" t="21311" r="5352" b="5585"/>
          <a:stretch/>
        </p:blipFill>
        <p:spPr>
          <a:xfrm>
            <a:off x="3413760" y="2568632"/>
            <a:ext cx="8778240" cy="428936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/>
          <a:srcRect l="3558" t="23294" r="5005" b="6718"/>
          <a:stretch/>
        </p:blipFill>
        <p:spPr>
          <a:xfrm>
            <a:off x="0" y="4339245"/>
            <a:ext cx="4770999" cy="223612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5"/>
          <a:srcRect l="1073" t="23504" r="22530" b="8880"/>
          <a:stretch/>
        </p:blipFill>
        <p:spPr>
          <a:xfrm>
            <a:off x="7599742" y="283133"/>
            <a:ext cx="4592258" cy="22854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7967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l="1949" t="23235" r="8972" b="8664"/>
          <a:stretch/>
        </p:blipFill>
        <p:spPr>
          <a:xfrm>
            <a:off x="0" y="0"/>
            <a:ext cx="4921136" cy="3690851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/>
          <a:srcRect l="1853" t="18540" r="3023" b="5313"/>
          <a:stretch/>
        </p:blipFill>
        <p:spPr>
          <a:xfrm>
            <a:off x="3629891" y="0"/>
            <a:ext cx="8562109" cy="512064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/>
          <a:srcRect l="2695" t="18541" r="5209" b="23360"/>
          <a:stretch/>
        </p:blipFill>
        <p:spPr>
          <a:xfrm>
            <a:off x="0" y="2951018"/>
            <a:ext cx="8728364" cy="390698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5"/>
          <a:srcRect l="4477" t="31643" r="11811" b="6797"/>
          <a:stretch/>
        </p:blipFill>
        <p:spPr>
          <a:xfrm>
            <a:off x="6487700" y="4172989"/>
            <a:ext cx="5704300" cy="26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6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961" t="19647" r="4341" b="20362"/>
          <a:stretch/>
        </p:blipFill>
        <p:spPr>
          <a:xfrm>
            <a:off x="0" y="0"/>
            <a:ext cx="6550429" cy="349134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l="1381" t="19647" r="7247" b="9791"/>
          <a:stretch/>
        </p:blipFill>
        <p:spPr>
          <a:xfrm>
            <a:off x="5890953" y="2751512"/>
            <a:ext cx="6301047" cy="410648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/>
          <a:srcRect l="1107" t="20505" r="3759" b="364"/>
          <a:stretch/>
        </p:blipFill>
        <p:spPr>
          <a:xfrm>
            <a:off x="4339244" y="415636"/>
            <a:ext cx="7514705" cy="43547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5"/>
          <a:srcRect l="2100" t="39930" r="3561" b="10649"/>
          <a:stretch/>
        </p:blipFill>
        <p:spPr>
          <a:xfrm>
            <a:off x="117707" y="3757353"/>
            <a:ext cx="6286154" cy="229431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98504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2210" t="20649" r="2674" b="6008"/>
          <a:stretch/>
        </p:blipFill>
        <p:spPr>
          <a:xfrm>
            <a:off x="0" y="0"/>
            <a:ext cx="12192000" cy="65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8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1217" t="20364" r="2672" b="1460"/>
          <a:stretch/>
        </p:blipFill>
        <p:spPr>
          <a:xfrm>
            <a:off x="0" y="0"/>
            <a:ext cx="8046721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56596" cy="312558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3" r="32727"/>
          <a:stretch/>
        </p:blipFill>
        <p:spPr>
          <a:xfrm>
            <a:off x="8040674" y="1"/>
            <a:ext cx="4151326" cy="685799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7" r="32397"/>
          <a:stretch/>
        </p:blipFill>
        <p:spPr>
          <a:xfrm>
            <a:off x="4405745" y="166254"/>
            <a:ext cx="3507971" cy="56578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5" r="5950"/>
          <a:stretch/>
        </p:blipFill>
        <p:spPr>
          <a:xfrm>
            <a:off x="166256" y="2184688"/>
            <a:ext cx="7187180" cy="45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5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05" y="155863"/>
            <a:ext cx="10886209" cy="653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75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Administrator</dc:creator>
  <cp:lastModifiedBy>Administrator</cp:lastModifiedBy>
  <cp:revision>8</cp:revision>
  <dcterms:created xsi:type="dcterms:W3CDTF">2015-11-30T11:01:48Z</dcterms:created>
  <dcterms:modified xsi:type="dcterms:W3CDTF">2015-11-30T12:24:15Z</dcterms:modified>
</cp:coreProperties>
</file>