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>
        <p:scale>
          <a:sx n="100" d="100"/>
          <a:sy n="100" d="100"/>
        </p:scale>
        <p:origin x="36" y="3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Firewerx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Phoenix with elixir on Raspberry pi</a:t>
            </a:r>
          </a:p>
        </p:txBody>
      </p:sp>
    </p:spTree>
    <p:extLst>
      <p:ext uri="{BB962C8B-B14F-4D97-AF65-F5344CB8AC3E}">
        <p14:creationId xmlns:p14="http://schemas.microsoft.com/office/powerpoint/2010/main" val="79710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Elixir / phoenix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Elixir is a programming language that models the syntax of Ruby / Rails</a:t>
            </a:r>
          </a:p>
          <a:p>
            <a:r>
              <a:rPr lang="en-US" dirty="0"/>
              <a:t>Phoenix is a web-framework for creating web applications</a:t>
            </a:r>
          </a:p>
          <a:p>
            <a:pPr lvl="1"/>
            <a:r>
              <a:rPr lang="en-US" dirty="0"/>
              <a:t>HTML-based applications</a:t>
            </a:r>
          </a:p>
          <a:p>
            <a:pPr lvl="1"/>
            <a:r>
              <a:rPr lang="en-US" dirty="0"/>
              <a:t>REST-based services</a:t>
            </a:r>
          </a:p>
          <a:p>
            <a:r>
              <a:rPr lang="en-US" dirty="0"/>
              <a:t>Both are in use at </a:t>
            </a:r>
            <a:r>
              <a:rPr lang="en-US" dirty="0" err="1"/>
              <a:t>Avvo</a:t>
            </a:r>
            <a:r>
              <a:rPr lang="en-US" dirty="0"/>
              <a:t> and preferred for creating new micro-services due to the relative ease of use, language familiarity, performance characteristics, and resilience.</a:t>
            </a:r>
          </a:p>
        </p:txBody>
      </p:sp>
    </p:spTree>
    <p:extLst>
      <p:ext uri="{BB962C8B-B14F-4D97-AF65-F5344CB8AC3E}">
        <p14:creationId xmlns:p14="http://schemas.microsoft.com/office/powerpoint/2010/main" val="2311321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Small-scale computing in a compact package</a:t>
            </a:r>
          </a:p>
          <a:p>
            <a:r>
              <a:rPr lang="en-US" dirty="0"/>
              <a:t>ARM-based processor architecture.</a:t>
            </a:r>
          </a:p>
          <a:p>
            <a:pPr lvl="1"/>
            <a:r>
              <a:rPr lang="en-US" dirty="0"/>
              <a:t>A large percentage of computers in common use are x86-based processors</a:t>
            </a:r>
          </a:p>
          <a:p>
            <a:pPr lvl="1"/>
            <a:r>
              <a:rPr lang="en-US" dirty="0"/>
              <a:t>Practically this means that all the software parts need to be compiled specifically for the Raspberry Pi.</a:t>
            </a:r>
          </a:p>
          <a:p>
            <a:r>
              <a:rPr lang="en-US" dirty="0"/>
              <a:t>Access to GPIO (General Purpose Input / Output) pins on the device which allows interaction with attached physical devices. </a:t>
            </a:r>
          </a:p>
          <a:p>
            <a:r>
              <a:rPr lang="en-US" dirty="0"/>
              <a:t>For this exercise two simple LED’s and an LED matrix will be used.	</a:t>
            </a:r>
          </a:p>
        </p:txBody>
      </p:sp>
    </p:spTree>
    <p:extLst>
      <p:ext uri="{BB962C8B-B14F-4D97-AF65-F5344CB8AC3E}">
        <p14:creationId xmlns:p14="http://schemas.microsoft.com/office/powerpoint/2010/main" val="3895544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ElixirALE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GPIO pins on the Raspberry Pi are generally accessible via files in the /dev/</a:t>
            </a:r>
            <a:r>
              <a:rPr lang="en-US" dirty="0" err="1">
                <a:solidFill>
                  <a:srgbClr val="FF0000"/>
                </a:solidFill>
              </a:rPr>
              <a:t>nnnn</a:t>
            </a:r>
            <a:r>
              <a:rPr lang="en-US" dirty="0"/>
              <a:t> directory. This is somewhat ham-fisted though. </a:t>
            </a:r>
          </a:p>
          <a:p>
            <a:r>
              <a:rPr lang="en-US" dirty="0"/>
              <a:t>Native libraries exist that interface with the GPIO pins through system calls which is safer.</a:t>
            </a:r>
          </a:p>
          <a:p>
            <a:r>
              <a:rPr lang="en-US" dirty="0" err="1"/>
              <a:t>ElixirALE</a:t>
            </a:r>
            <a:r>
              <a:rPr lang="en-US" dirty="0"/>
              <a:t> is a port of </a:t>
            </a:r>
            <a:r>
              <a:rPr lang="en-US" dirty="0" err="1"/>
              <a:t>erlang_ale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ElixirALE</a:t>
            </a:r>
            <a:r>
              <a:rPr lang="en-US" dirty="0"/>
              <a:t> affords programmatic access to the pins via </a:t>
            </a:r>
          </a:p>
          <a:p>
            <a:pPr lvl="1"/>
            <a:r>
              <a:rPr lang="en-US" dirty="0"/>
              <a:t>GPIO: simple on/off control</a:t>
            </a:r>
          </a:p>
          <a:p>
            <a:pPr lvl="1"/>
            <a:r>
              <a:rPr lang="en-US" dirty="0"/>
              <a:t>SPI: Serial Peripheral Interface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I2C: Inter-Integrated Circuit</a:t>
            </a:r>
          </a:p>
          <a:p>
            <a:r>
              <a:rPr lang="en-US" dirty="0"/>
              <a:t>For this exercise both GPIO (LED’s) and I2C (LED matrix) will be used.</a:t>
            </a:r>
          </a:p>
        </p:txBody>
      </p:sp>
    </p:spTree>
    <p:extLst>
      <p:ext uri="{BB962C8B-B14F-4D97-AF65-F5344CB8AC3E}">
        <p14:creationId xmlns:p14="http://schemas.microsoft.com/office/powerpoint/2010/main" val="3804776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23281"/>
            <a:ext cx="9905998" cy="1478570"/>
          </a:xfrm>
        </p:spPr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may be asking yourself why would you spend your prodigious amounts of spare time on this?</a:t>
            </a:r>
          </a:p>
          <a:p>
            <a:r>
              <a:rPr lang="en-US" dirty="0"/>
              <a:t>Building a Phoenix service soup-to-nuts.</a:t>
            </a:r>
          </a:p>
          <a:p>
            <a:r>
              <a:rPr lang="en-US" dirty="0"/>
              <a:t>Interfacing to Real-World devices.</a:t>
            </a:r>
          </a:p>
          <a:p>
            <a:r>
              <a:rPr lang="en-US" dirty="0" err="1"/>
              <a:t>IoT</a:t>
            </a:r>
            <a:r>
              <a:rPr lang="en-US" dirty="0"/>
              <a:t> POC.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1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Ping: ping endpoint to prove the service is running</a:t>
            </a:r>
          </a:p>
          <a:p>
            <a:r>
              <a:rPr lang="en-US" dirty="0"/>
              <a:t>Blinking LED when service is running; Periodic Actor</a:t>
            </a:r>
          </a:p>
          <a:p>
            <a:r>
              <a:rPr lang="en-US" dirty="0"/>
              <a:t>External control of LED</a:t>
            </a:r>
          </a:p>
          <a:p>
            <a:r>
              <a:rPr lang="en-US" dirty="0"/>
              <a:t>Set a pattern on the Pixel Matrix</a:t>
            </a:r>
          </a:p>
          <a:p>
            <a:r>
              <a:rPr lang="en-US" dirty="0"/>
              <a:t>Raw Pixel Matrix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741791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1455</TotalTime>
  <Words>304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Firewerx</vt:lpstr>
      <vt:lpstr>Elixir / phoenix</vt:lpstr>
      <vt:lpstr>Raspberry Pi</vt:lpstr>
      <vt:lpstr>ElixirALE </vt:lpstr>
      <vt:lpstr>Why?</vt:lpstr>
      <vt:lpstr>Stages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Firewerx</dc:title>
  <dc:creator>Steve Wagner</dc:creator>
  <cp:lastModifiedBy>Steve Wagner</cp:lastModifiedBy>
  <cp:revision>11</cp:revision>
  <dcterms:created xsi:type="dcterms:W3CDTF">2017-05-15T03:11:31Z</dcterms:created>
  <dcterms:modified xsi:type="dcterms:W3CDTF">2017-05-16T03:26:53Z</dcterms:modified>
</cp:coreProperties>
</file>