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7" r:id="rId2"/>
    <p:sldId id="258" r:id="rId3"/>
    <p:sldId id="259" r:id="rId4"/>
    <p:sldId id="260" r:id="rId5"/>
    <p:sldId id="261"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2" d="100"/>
          <a:sy n="72"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4D926BC-8E78-4CCF-A7B2-8DF8460C404D}" type="datetime1">
              <a:rPr lang="en-US" smtClean="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72853-67FE-4B33-8352-7E4108629A36}" type="datetime1">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8F43FD-ABDB-43CF-A014-C9419E2A3211}" type="datetime1">
              <a:rPr lang="en-US" smtClean="0"/>
              <a:pPr/>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250A7-F2AC-4A3A-BAC6-4433188AF404}" type="datetime1">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E48785BE-30D6-45E9-9828-9A90A2D6DF6D}" type="datetime1">
              <a:rPr lang="en-US" smtClean="0"/>
              <a:pPr/>
              <a:t>8/15/2019</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FA84A37A-AFC2-4A01-80A1-FC20F2C0D5BB}" type="slidenum">
              <a:rPr lang="en-US" smtClean="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F603B8-852C-4305-A8B5-259A7A1815FE}" type="datetime1">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3025EA-66B7-4B75-BC7E-E841861BC2EE}" type="datetime1">
              <a:rPr lang="en-US" smtClean="0"/>
              <a:pPr/>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C081B-7565-4E7A-9F9F-F1076E2DDB85}" type="datetime1">
              <a:rPr lang="en-US" smtClean="0"/>
              <a:pPr/>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E28A-3A4F-4E6B-B567-EC8C4C5EF7EB}" type="datetime1">
              <a:rPr lang="en-US" smtClean="0"/>
              <a:pPr/>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F08A9-3E88-45E3-A460-6C4313B1A85D}" type="datetime1">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‹Nº›</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B121CF1C-1A92-4FD7-820B-88967322F7A9}" type="datetime1">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‹Nº›</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48785BE-30D6-45E9-9828-9A90A2D6DF6D}" type="datetime1">
              <a:rPr lang="en-US" smtClean="0"/>
              <a:pPr/>
              <a:t>8/15/2019</a:t>
            </a:fld>
            <a:endParaRPr lang="en-US"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B5DFC34-587C-4DBC-BA58-432469E14A46}"/>
              </a:ext>
            </a:extLst>
          </p:cNvPr>
          <p:cNvSpPr>
            <a:spLocks noGrp="1"/>
          </p:cNvSpPr>
          <p:nvPr>
            <p:ph type="body" idx="1"/>
          </p:nvPr>
        </p:nvSpPr>
        <p:spPr>
          <a:xfrm>
            <a:off x="419099" y="4628048"/>
            <a:ext cx="8353839" cy="1428195"/>
          </a:xfrm>
        </p:spPr>
        <p:txBody>
          <a:bodyPr>
            <a:normAutofit fontScale="55000" lnSpcReduction="20000"/>
          </a:bodyPr>
          <a:lstStyle/>
          <a:p>
            <a:r>
              <a:rPr lang="es-MX" dirty="0"/>
              <a:t> </a:t>
            </a:r>
            <a:r>
              <a:rPr lang="es-MX" sz="2900" b="1" dirty="0"/>
              <a:t>Vaporizador mediante un control de humedad para plantas tropicales o exóticas en invernadero</a:t>
            </a:r>
            <a:endParaRPr lang="es-MX" b="1" dirty="0"/>
          </a:p>
          <a:p>
            <a:endParaRPr lang="es-MX" dirty="0"/>
          </a:p>
          <a:p>
            <a:r>
              <a:rPr lang="es-MX" dirty="0"/>
              <a:t>Catedratico:Arturo Negrete Medellín</a:t>
            </a:r>
          </a:p>
          <a:p>
            <a:r>
              <a:rPr lang="es-MX" dirty="0"/>
              <a:t> Alumnos: López Jaimes José Gustavo</a:t>
            </a:r>
          </a:p>
          <a:p>
            <a:r>
              <a:rPr lang="es-MX" dirty="0"/>
              <a:t>Luis </a:t>
            </a:r>
            <a:r>
              <a:rPr lang="es-MX" dirty="0" err="1"/>
              <a:t>Dominguez</a:t>
            </a:r>
            <a:r>
              <a:rPr lang="es-MX" dirty="0"/>
              <a:t> Aranza</a:t>
            </a:r>
          </a:p>
          <a:p>
            <a:r>
              <a:rPr lang="es-MX" dirty="0"/>
              <a:t>         Cirey Zarate Blake </a:t>
            </a:r>
          </a:p>
        </p:txBody>
      </p:sp>
      <p:sp>
        <p:nvSpPr>
          <p:cNvPr id="3" name="Título 2">
            <a:extLst>
              <a:ext uri="{FF2B5EF4-FFF2-40B4-BE49-F238E27FC236}">
                <a16:creationId xmlns:a16="http://schemas.microsoft.com/office/drawing/2014/main" id="{5B68619C-0C2E-4350-AC10-6679E3C7A171}"/>
              </a:ext>
            </a:extLst>
          </p:cNvPr>
          <p:cNvSpPr>
            <a:spLocks noGrp="1"/>
          </p:cNvSpPr>
          <p:nvPr>
            <p:ph type="title"/>
          </p:nvPr>
        </p:nvSpPr>
        <p:spPr>
          <a:xfrm>
            <a:off x="1563757" y="371061"/>
            <a:ext cx="7368208" cy="1022426"/>
          </a:xfrm>
        </p:spPr>
        <p:txBody>
          <a:bodyPr>
            <a:normAutofit fontScale="90000"/>
          </a:bodyPr>
          <a:lstStyle/>
          <a:p>
            <a:r>
              <a:rPr lang="es-MX" dirty="0"/>
              <a:t>Universidad Politécnica de Tulancingo</a:t>
            </a:r>
          </a:p>
        </p:txBody>
      </p:sp>
      <p:pic>
        <p:nvPicPr>
          <p:cNvPr id="5" name="Imagen 4">
            <a:extLst>
              <a:ext uri="{FF2B5EF4-FFF2-40B4-BE49-F238E27FC236}">
                <a16:creationId xmlns:a16="http://schemas.microsoft.com/office/drawing/2014/main" id="{A9053365-5816-4029-AE56-D2A21E1D0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035" y="143558"/>
            <a:ext cx="1245704" cy="1428196"/>
          </a:xfrm>
          <a:prstGeom prst="rect">
            <a:avLst/>
          </a:prstGeom>
        </p:spPr>
      </p:pic>
    </p:spTree>
    <p:extLst>
      <p:ext uri="{BB962C8B-B14F-4D97-AF65-F5344CB8AC3E}">
        <p14:creationId xmlns:p14="http://schemas.microsoft.com/office/powerpoint/2010/main" val="409353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C576D-AE3A-4427-9816-6CC19C1381B8}"/>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5CBA025F-9429-42B5-970B-82272D3BF683}"/>
              </a:ext>
            </a:extLst>
          </p:cNvPr>
          <p:cNvSpPr>
            <a:spLocks noGrp="1"/>
          </p:cNvSpPr>
          <p:nvPr>
            <p:ph idx="1"/>
          </p:nvPr>
        </p:nvSpPr>
        <p:spPr/>
        <p:txBody>
          <a:bodyPr/>
          <a:lstStyle/>
          <a:p>
            <a:r>
              <a:rPr lang="es-MX" dirty="0"/>
              <a:t>Crear un producto el cual sirva para adaptar y beneficiar  el ambiente interno del invernadero para crear las condiciones apropiadas para  las plantas o cultivos y crecer en las condiciones mas parecidas a las de su ambiente natural.</a:t>
            </a:r>
          </a:p>
          <a:p>
            <a:r>
              <a:rPr lang="es-MX" dirty="0"/>
              <a:t> </a:t>
            </a:r>
          </a:p>
          <a:p>
            <a:endParaRPr lang="es-MX" dirty="0"/>
          </a:p>
        </p:txBody>
      </p:sp>
    </p:spTree>
    <p:extLst>
      <p:ext uri="{BB962C8B-B14F-4D97-AF65-F5344CB8AC3E}">
        <p14:creationId xmlns:p14="http://schemas.microsoft.com/office/powerpoint/2010/main" val="3754770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C576D-AE3A-4427-9816-6CC19C1381B8}"/>
              </a:ext>
            </a:extLst>
          </p:cNvPr>
          <p:cNvSpPr>
            <a:spLocks noGrp="1"/>
          </p:cNvSpPr>
          <p:nvPr>
            <p:ph type="title"/>
          </p:nvPr>
        </p:nvSpPr>
        <p:spPr/>
        <p:txBody>
          <a:bodyPr/>
          <a:lstStyle/>
          <a:p>
            <a:r>
              <a:rPr lang="es-MX" dirty="0"/>
              <a:t>IDENTIFICACIÓN DEL PROBLEMA:</a:t>
            </a:r>
          </a:p>
        </p:txBody>
      </p:sp>
      <p:sp>
        <p:nvSpPr>
          <p:cNvPr id="3" name="Marcador de contenido 2">
            <a:extLst>
              <a:ext uri="{FF2B5EF4-FFF2-40B4-BE49-F238E27FC236}">
                <a16:creationId xmlns:a16="http://schemas.microsoft.com/office/drawing/2014/main" id="{5CBA025F-9429-42B5-970B-82272D3BF683}"/>
              </a:ext>
            </a:extLst>
          </p:cNvPr>
          <p:cNvSpPr>
            <a:spLocks noGrp="1"/>
          </p:cNvSpPr>
          <p:nvPr>
            <p:ph idx="1"/>
          </p:nvPr>
        </p:nvSpPr>
        <p:spPr/>
        <p:txBody>
          <a:bodyPr/>
          <a:lstStyle/>
          <a:p>
            <a:pPr marL="0" indent="0">
              <a:buNone/>
            </a:pPr>
            <a:r>
              <a:rPr lang="es-MX" dirty="0"/>
              <a:t> </a:t>
            </a:r>
          </a:p>
          <a:p>
            <a:r>
              <a:rPr lang="es-MX" dirty="0"/>
              <a:t>La problemática radica en el hecho de que para ciertos cultivos o plantas que se desean   reproducir fuera de su ambiente natural que tienen en producción crezcan de una manera mas optima al imitar el clima con el cual crecerían naturalmente en su habitad. </a:t>
            </a:r>
          </a:p>
          <a:p>
            <a:r>
              <a:rPr lang="es-MX" dirty="0"/>
              <a:t> </a:t>
            </a:r>
          </a:p>
          <a:p>
            <a:endParaRPr lang="es-MX" dirty="0"/>
          </a:p>
        </p:txBody>
      </p:sp>
    </p:spTree>
    <p:extLst>
      <p:ext uri="{BB962C8B-B14F-4D97-AF65-F5344CB8AC3E}">
        <p14:creationId xmlns:p14="http://schemas.microsoft.com/office/powerpoint/2010/main" val="12989332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CBEC453-6244-4683-894E-6A55B15047E0}"/>
              </a:ext>
            </a:extLst>
          </p:cNvPr>
          <p:cNvSpPr>
            <a:spLocks noGrp="1"/>
          </p:cNvSpPr>
          <p:nvPr>
            <p:ph idx="1"/>
          </p:nvPr>
        </p:nvSpPr>
        <p:spPr/>
        <p:txBody>
          <a:bodyPr/>
          <a:lstStyle/>
          <a:p>
            <a:r>
              <a:rPr lang="es-MX" dirty="0"/>
              <a:t>El resultado que esperamos es el de crear una solución practica para los dueños de invernaderos que poseen este tipo de problemáticas.</a:t>
            </a:r>
          </a:p>
          <a:p>
            <a:pPr marL="0" indent="0">
              <a:buNone/>
            </a:pPr>
            <a:r>
              <a:rPr lang="es-MX" dirty="0"/>
              <a:t> </a:t>
            </a:r>
          </a:p>
          <a:p>
            <a:endParaRPr lang="es-MX" dirty="0"/>
          </a:p>
        </p:txBody>
      </p:sp>
      <p:sp>
        <p:nvSpPr>
          <p:cNvPr id="3" name="Título 2">
            <a:extLst>
              <a:ext uri="{FF2B5EF4-FFF2-40B4-BE49-F238E27FC236}">
                <a16:creationId xmlns:a16="http://schemas.microsoft.com/office/drawing/2014/main" id="{D0A0B23B-CD5C-4791-981A-FF09607FFEF5}"/>
              </a:ext>
            </a:extLst>
          </p:cNvPr>
          <p:cNvSpPr>
            <a:spLocks noGrp="1"/>
          </p:cNvSpPr>
          <p:nvPr>
            <p:ph type="title"/>
          </p:nvPr>
        </p:nvSpPr>
        <p:spPr/>
        <p:txBody>
          <a:bodyPr/>
          <a:lstStyle/>
          <a:p>
            <a:r>
              <a:rPr lang="es-MX" dirty="0"/>
              <a:t>RESULATADO ESPERADO</a:t>
            </a:r>
          </a:p>
        </p:txBody>
      </p:sp>
      <p:sp>
        <p:nvSpPr>
          <p:cNvPr id="5" name="AutoShape 2" descr="blob:https://web.whatsapp.com/2e51e615-2a16-4c7e-a791-c290e43daf40">
            <a:extLst>
              <a:ext uri="{FF2B5EF4-FFF2-40B4-BE49-F238E27FC236}">
                <a16:creationId xmlns:a16="http://schemas.microsoft.com/office/drawing/2014/main" id="{245A0074-1F99-4DA2-8382-A559753B2A8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a:extLst>
              <a:ext uri="{FF2B5EF4-FFF2-40B4-BE49-F238E27FC236}">
                <a16:creationId xmlns:a16="http://schemas.microsoft.com/office/drawing/2014/main" id="{6AE9F8C7-D56D-4F74-99AD-71E76B85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85" y="3199606"/>
            <a:ext cx="2705100" cy="2705100"/>
          </a:xfrm>
          <a:prstGeom prst="rect">
            <a:avLst/>
          </a:prstGeom>
          <a:ln>
            <a:noFill/>
          </a:ln>
          <a:effectLst>
            <a:softEdge rad="112500"/>
          </a:effectLst>
        </p:spPr>
      </p:pic>
    </p:spTree>
    <p:extLst>
      <p:ext uri="{BB962C8B-B14F-4D97-AF65-F5344CB8AC3E}">
        <p14:creationId xmlns:p14="http://schemas.microsoft.com/office/powerpoint/2010/main" val="265857437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6F34D-10E9-4B84-B142-8343EB2B4D9B}"/>
              </a:ext>
            </a:extLst>
          </p:cNvPr>
          <p:cNvSpPr>
            <a:spLocks noGrp="1"/>
          </p:cNvSpPr>
          <p:nvPr>
            <p:ph type="title"/>
          </p:nvPr>
        </p:nvSpPr>
        <p:spPr/>
        <p:txBody>
          <a:bodyPr/>
          <a:lstStyle/>
          <a:p>
            <a:r>
              <a:rPr lang="es-MX" dirty="0"/>
              <a:t>CIRCUITO PROPUESTO</a:t>
            </a:r>
          </a:p>
        </p:txBody>
      </p:sp>
      <p:pic>
        <p:nvPicPr>
          <p:cNvPr id="4" name="Imagen1">
            <a:extLst>
              <a:ext uri="{FF2B5EF4-FFF2-40B4-BE49-F238E27FC236}">
                <a16:creationId xmlns:a16="http://schemas.microsoft.com/office/drawing/2014/main" id="{D6706626-477B-4497-96D9-CE9877EC6AED}"/>
              </a:ext>
            </a:extLst>
          </p:cNvPr>
          <p:cNvPicPr>
            <a:picLocks noGrp="1"/>
          </p:cNvPicPr>
          <p:nvPr>
            <p:ph idx="1"/>
          </p:nvPr>
        </p:nvPicPr>
        <p:blipFill>
          <a:blip r:embed="rId2"/>
          <a:srcRect l="21708" t="19434" r="25056" b="16441"/>
          <a:stretch>
            <a:fillRect/>
          </a:stretch>
        </p:blipFill>
        <p:spPr bwMode="auto">
          <a:xfrm>
            <a:off x="728869" y="1802296"/>
            <a:ext cx="3975653" cy="2531165"/>
          </a:xfrm>
          <a:prstGeom prst="rect">
            <a:avLst/>
          </a:prstGeom>
        </p:spPr>
      </p:pic>
      <p:pic>
        <p:nvPicPr>
          <p:cNvPr id="5" name="Imagen4">
            <a:extLst>
              <a:ext uri="{FF2B5EF4-FFF2-40B4-BE49-F238E27FC236}">
                <a16:creationId xmlns:a16="http://schemas.microsoft.com/office/drawing/2014/main" id="{B86C04AE-DED6-49F1-87DD-748964A5511C}"/>
              </a:ext>
            </a:extLst>
          </p:cNvPr>
          <p:cNvPicPr/>
          <p:nvPr/>
        </p:nvPicPr>
        <p:blipFill>
          <a:blip r:embed="rId3"/>
          <a:srcRect l="39452" t="29453" r="26617" b="23828"/>
          <a:stretch>
            <a:fillRect/>
          </a:stretch>
        </p:blipFill>
        <p:spPr bwMode="auto">
          <a:xfrm>
            <a:off x="5012178" y="1890270"/>
            <a:ext cx="3042285" cy="2355215"/>
          </a:xfrm>
          <a:prstGeom prst="rect">
            <a:avLst/>
          </a:prstGeom>
        </p:spPr>
      </p:pic>
      <p:sp>
        <p:nvSpPr>
          <p:cNvPr id="7" name="CuadroTexto 6">
            <a:extLst>
              <a:ext uri="{FF2B5EF4-FFF2-40B4-BE49-F238E27FC236}">
                <a16:creationId xmlns:a16="http://schemas.microsoft.com/office/drawing/2014/main" id="{BF080407-EF9B-4290-9556-77AB3B3162D6}"/>
              </a:ext>
            </a:extLst>
          </p:cNvPr>
          <p:cNvSpPr txBox="1"/>
          <p:nvPr/>
        </p:nvSpPr>
        <p:spPr>
          <a:xfrm>
            <a:off x="728869" y="4718117"/>
            <a:ext cx="6467061" cy="646331"/>
          </a:xfrm>
          <a:prstGeom prst="rect">
            <a:avLst/>
          </a:prstGeom>
          <a:noFill/>
        </p:spPr>
        <p:txBody>
          <a:bodyPr wrap="square" rtlCol="0">
            <a:spAutoFit/>
          </a:bodyPr>
          <a:lstStyle/>
          <a:p>
            <a:r>
              <a:rPr lang="es-MX"/>
              <a:t>De acuerdo al circuito planteado anteriormente esta seria la placa de control. Aunque aun puede mejorarse o cambiar</a:t>
            </a:r>
            <a:endParaRPr lang="es-MX" dirty="0"/>
          </a:p>
        </p:txBody>
      </p:sp>
    </p:spTree>
    <p:extLst>
      <p:ext uri="{BB962C8B-B14F-4D97-AF65-F5344CB8AC3E}">
        <p14:creationId xmlns:p14="http://schemas.microsoft.com/office/powerpoint/2010/main" val="28168898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705</TotalTime>
  <Words>127</Words>
  <Application>Microsoft Office PowerPoint</Application>
  <PresentationFormat>Presentación en pantalla (4:3)</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Tw Cen MT</vt:lpstr>
      <vt:lpstr>Thatch</vt:lpstr>
      <vt:lpstr>Universidad Politécnica de Tulancingo</vt:lpstr>
      <vt:lpstr>OBJETIVO</vt:lpstr>
      <vt:lpstr>IDENTIFICACIÓN DEL PROBLEMA:</vt:lpstr>
      <vt:lpstr>RESULATADO ESPERADO</vt:lpstr>
      <vt:lpstr>CIRCUITO PROPUESTO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Cirey Zarate Blake</dc:creator>
  <cp:lastModifiedBy>Cirey Zarate Blake</cp:lastModifiedBy>
  <cp:revision>10</cp:revision>
  <dcterms:created xsi:type="dcterms:W3CDTF">2014-09-16T21:40:38Z</dcterms:created>
  <dcterms:modified xsi:type="dcterms:W3CDTF">2019-08-15T14:04:18Z</dcterms:modified>
</cp:coreProperties>
</file>