
<file path=[Content_Types].xml><?xml version="1.0" encoding="utf-8"?>
<Types xmlns="http://schemas.openxmlformats.org/package/2006/content-types">
  <Default Extension="gif" ContentType="image/gif"/>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2/6/2019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2/6/2019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1CF131DD-A141-4471-BCF9-C6073EDD7E20}" type="datetimeFigureOut">
              <a:rPr lang="en-US" dirty="0"/>
              <a:t>2/6/2019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2/6/2019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2/6/2019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5.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5.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5.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79803-5C37-4FF3-A970-F61B797F17CF}"/>
              </a:ext>
            </a:extLst>
          </p:cNvPr>
          <p:cNvSpPr>
            <a:spLocks noGrp="1"/>
          </p:cNvSpPr>
          <p:nvPr>
            <p:ph type="ctrTitle"/>
          </p:nvPr>
        </p:nvSpPr>
        <p:spPr>
          <a:xfrm>
            <a:off x="1484941" y="1088701"/>
            <a:ext cx="9068586" cy="2590800"/>
          </a:xfrm>
        </p:spPr>
        <p:txBody>
          <a:bodyPr/>
          <a:lstStyle/>
          <a:p>
            <a:endParaRPr lang="es-MX" sz="16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C19D4F2-1593-49AA-8B73-F87F341E63B4}"/>
              </a:ext>
            </a:extLst>
          </p:cNvPr>
          <p:cNvSpPr>
            <a:spLocks noGrp="1"/>
          </p:cNvSpPr>
          <p:nvPr>
            <p:ph type="subTitle" idx="1"/>
          </p:nvPr>
        </p:nvSpPr>
        <p:spPr>
          <a:xfrm>
            <a:off x="1562100" y="3679502"/>
            <a:ext cx="9070848" cy="1459762"/>
          </a:xfrm>
        </p:spPr>
        <p:txBody>
          <a:bodyPr>
            <a:normAutofit fontScale="92500" lnSpcReduction="10000"/>
          </a:bodyPr>
          <a:lstStyle/>
          <a:p>
            <a:r>
              <a:rPr lang="es-MX" dirty="0"/>
              <a:t>Ingeniería Electrónica y Telecomunicaciones</a:t>
            </a:r>
            <a:br>
              <a:rPr lang="es-MX" dirty="0"/>
            </a:br>
            <a:br>
              <a:rPr lang="es-MX" dirty="0"/>
            </a:br>
            <a:r>
              <a:rPr lang="es-MX" dirty="0"/>
              <a:t>Materia: Ingles VII</a:t>
            </a:r>
            <a:br>
              <a:rPr lang="es-MX" dirty="0"/>
            </a:br>
            <a:r>
              <a:rPr lang="es-MX" dirty="0"/>
              <a:t>Examen oral</a:t>
            </a:r>
            <a:br>
              <a:rPr lang="es-MX" dirty="0"/>
            </a:br>
            <a:r>
              <a:rPr lang="es-MX" dirty="0"/>
              <a:t>Catedrático: </a:t>
            </a:r>
            <a:r>
              <a:rPr lang="es-MX" dirty="0" err="1"/>
              <a:t>Hortencia</a:t>
            </a:r>
            <a:r>
              <a:rPr lang="es-MX" dirty="0"/>
              <a:t> Montes Vera</a:t>
            </a:r>
            <a:br>
              <a:rPr lang="es-MX" dirty="0"/>
            </a:br>
            <a:r>
              <a:rPr lang="es-MX" dirty="0" err="1"/>
              <a:t>Alumno:Zarate</a:t>
            </a:r>
            <a:r>
              <a:rPr lang="es-MX" dirty="0"/>
              <a:t> Blake Cirey </a:t>
            </a:r>
          </a:p>
        </p:txBody>
      </p:sp>
      <p:pic>
        <p:nvPicPr>
          <p:cNvPr id="5" name="Imagen 4">
            <a:extLst>
              <a:ext uri="{FF2B5EF4-FFF2-40B4-BE49-F238E27FC236}">
                <a16:creationId xmlns:a16="http://schemas.microsoft.com/office/drawing/2014/main" id="{87C7F8AB-7936-4527-9750-807E7BAED3F6}"/>
              </a:ext>
            </a:extLst>
          </p:cNvPr>
          <p:cNvPicPr>
            <a:picLocks noChangeAspect="1"/>
          </p:cNvPicPr>
          <p:nvPr/>
        </p:nvPicPr>
        <p:blipFill>
          <a:blip r:embed="rId2"/>
          <a:stretch>
            <a:fillRect/>
          </a:stretch>
        </p:blipFill>
        <p:spPr>
          <a:xfrm>
            <a:off x="10630294" y="23650"/>
            <a:ext cx="1404638" cy="1610413"/>
          </a:xfrm>
          <a:prstGeom prst="rect">
            <a:avLst/>
          </a:prstGeom>
        </p:spPr>
      </p:pic>
      <p:sp>
        <p:nvSpPr>
          <p:cNvPr id="6" name="Subtítulo 2">
            <a:extLst>
              <a:ext uri="{FF2B5EF4-FFF2-40B4-BE49-F238E27FC236}">
                <a16:creationId xmlns:a16="http://schemas.microsoft.com/office/drawing/2014/main" id="{08485D02-8FEC-428A-95D7-3EFAE6AFB576}"/>
              </a:ext>
            </a:extLst>
          </p:cNvPr>
          <p:cNvSpPr txBox="1">
            <a:spLocks/>
          </p:cNvSpPr>
          <p:nvPr/>
        </p:nvSpPr>
        <p:spPr>
          <a:xfrm>
            <a:off x="2287829" y="2257424"/>
            <a:ext cx="5358675" cy="798717"/>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s-MX" sz="2400" dirty="0"/>
              <a:t>Universidad Politécnica de Tulancingo</a:t>
            </a:r>
          </a:p>
          <a:p>
            <a:r>
              <a:rPr lang="es-MX" sz="2400" dirty="0"/>
              <a:t>Tulancingo, Hidalgo 06 de Febrero del 2019</a:t>
            </a:r>
          </a:p>
          <a:p>
            <a:endParaRPr lang="es-MX" sz="2400" dirty="0"/>
          </a:p>
          <a:p>
            <a:endParaRPr lang="es-MX" sz="2400" dirty="0"/>
          </a:p>
          <a:p>
            <a:endParaRPr lang="es-MX" sz="2400" dirty="0"/>
          </a:p>
          <a:p>
            <a:endParaRPr lang="es-MX" sz="2400" dirty="0"/>
          </a:p>
          <a:p>
            <a:endParaRPr lang="es-MX" sz="2400" dirty="0"/>
          </a:p>
        </p:txBody>
      </p:sp>
    </p:spTree>
    <p:extLst>
      <p:ext uri="{BB962C8B-B14F-4D97-AF65-F5344CB8AC3E}">
        <p14:creationId xmlns:p14="http://schemas.microsoft.com/office/powerpoint/2010/main" val="20147205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DAA3E-8F06-4670-88C6-60284EB6C9A7}"/>
              </a:ext>
            </a:extLst>
          </p:cNvPr>
          <p:cNvSpPr>
            <a:spLocks noGrp="1"/>
          </p:cNvSpPr>
          <p:nvPr>
            <p:ph type="title"/>
          </p:nvPr>
        </p:nvSpPr>
        <p:spPr/>
        <p:txBody>
          <a:bodyPr>
            <a:normAutofit/>
          </a:bodyPr>
          <a:lstStyle/>
          <a:p>
            <a:r>
              <a:rPr lang="en-US" sz="2000" dirty="0"/>
              <a:t>Have you ever had work done on your house </a:t>
            </a:r>
            <a:br>
              <a:rPr lang="en-US" sz="2000" dirty="0"/>
            </a:br>
            <a:r>
              <a:rPr lang="en-US" sz="2000" dirty="0"/>
              <a:t> by a bad contractor?</a:t>
            </a:r>
            <a:endParaRPr lang="es-MX" sz="2000" dirty="0"/>
          </a:p>
        </p:txBody>
      </p:sp>
      <p:pic>
        <p:nvPicPr>
          <p:cNvPr id="10" name="Imagen 9">
            <a:extLst>
              <a:ext uri="{FF2B5EF4-FFF2-40B4-BE49-F238E27FC236}">
                <a16:creationId xmlns:a16="http://schemas.microsoft.com/office/drawing/2014/main" id="{08CADA5F-645B-4E6C-B28E-730432B43116}"/>
              </a:ext>
            </a:extLst>
          </p:cNvPr>
          <p:cNvPicPr>
            <a:picLocks noChangeAspect="1"/>
          </p:cNvPicPr>
          <p:nvPr/>
        </p:nvPicPr>
        <p:blipFill>
          <a:blip r:embed="rId4"/>
          <a:stretch>
            <a:fillRect/>
          </a:stretch>
        </p:blipFill>
        <p:spPr>
          <a:xfrm>
            <a:off x="6933371" y="1908176"/>
            <a:ext cx="3990639" cy="3564971"/>
          </a:xfrm>
          <a:prstGeom prst="rect">
            <a:avLst/>
          </a:prstGeom>
        </p:spPr>
      </p:pic>
      <p:pic>
        <p:nvPicPr>
          <p:cNvPr id="14" name="Sonido grabado">
            <a:hlinkClick r:id="" action="ppaction://media"/>
            <a:extLst>
              <a:ext uri="{FF2B5EF4-FFF2-40B4-BE49-F238E27FC236}">
                <a16:creationId xmlns:a16="http://schemas.microsoft.com/office/drawing/2014/main" id="{83EFF7BC-5726-45F5-ADED-CD97E3ABB93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928690" y="1023594"/>
            <a:ext cx="609600" cy="609600"/>
          </a:xfrm>
          <a:prstGeom prst="rect">
            <a:avLst/>
          </a:prstGeom>
        </p:spPr>
      </p:pic>
      <p:sp>
        <p:nvSpPr>
          <p:cNvPr id="24" name="Marcador de contenido 23">
            <a:extLst>
              <a:ext uri="{FF2B5EF4-FFF2-40B4-BE49-F238E27FC236}">
                <a16:creationId xmlns:a16="http://schemas.microsoft.com/office/drawing/2014/main" id="{4CD01D64-89B3-4FC3-99AF-9124A588B6A5}"/>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599368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47"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FBE6D-1155-4F30-B0A9-0A7D5FBBBF5F}"/>
              </a:ext>
            </a:extLst>
          </p:cNvPr>
          <p:cNvSpPr>
            <a:spLocks noGrp="1"/>
          </p:cNvSpPr>
          <p:nvPr>
            <p:ph type="title"/>
          </p:nvPr>
        </p:nvSpPr>
        <p:spPr/>
        <p:txBody>
          <a:bodyPr>
            <a:normAutofit/>
          </a:bodyPr>
          <a:lstStyle/>
          <a:p>
            <a:r>
              <a:rPr lang="en-US" sz="2400" dirty="0"/>
              <a:t>When did you last have something done on your house ?what was it ?</a:t>
            </a:r>
            <a:endParaRPr lang="es-MX" sz="2400" dirty="0"/>
          </a:p>
        </p:txBody>
      </p:sp>
      <p:pic>
        <p:nvPicPr>
          <p:cNvPr id="4" name="Marcador de contenido 4">
            <a:extLst>
              <a:ext uri="{FF2B5EF4-FFF2-40B4-BE49-F238E27FC236}">
                <a16:creationId xmlns:a16="http://schemas.microsoft.com/office/drawing/2014/main" id="{71FC0A44-9FEE-4892-9E18-34897E7E7A2D}"/>
              </a:ext>
            </a:extLst>
          </p:cNvPr>
          <p:cNvPicPr>
            <a:picLocks noGrp="1" noChangeAspect="1"/>
          </p:cNvPicPr>
          <p:nvPr>
            <p:ph idx="1"/>
          </p:nvPr>
        </p:nvPicPr>
        <p:blipFill>
          <a:blip r:embed="rId4"/>
          <a:stretch>
            <a:fillRect/>
          </a:stretch>
        </p:blipFill>
        <p:spPr>
          <a:xfrm>
            <a:off x="2898247" y="2103438"/>
            <a:ext cx="6395506" cy="3932237"/>
          </a:xfrm>
        </p:spPr>
      </p:pic>
      <p:pic>
        <p:nvPicPr>
          <p:cNvPr id="6" name="Sonido grabado">
            <a:hlinkClick r:id="" action="ppaction://media"/>
            <a:extLst>
              <a:ext uri="{FF2B5EF4-FFF2-40B4-BE49-F238E27FC236}">
                <a16:creationId xmlns:a16="http://schemas.microsoft.com/office/drawing/2014/main" id="{0BB600FE-F06A-4BA5-AB31-07F188D6E54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488556" y="3601278"/>
            <a:ext cx="887896" cy="887896"/>
          </a:xfrm>
          <a:prstGeom prst="rect">
            <a:avLst/>
          </a:prstGeom>
        </p:spPr>
      </p:pic>
    </p:spTree>
    <p:extLst>
      <p:ext uri="{BB962C8B-B14F-4D97-AF65-F5344CB8AC3E}">
        <p14:creationId xmlns:p14="http://schemas.microsoft.com/office/powerpoint/2010/main" val="9991463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2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F6422B04-4EBB-4FEC-8DD0-16F6022A56EF}"/>
              </a:ext>
            </a:extLst>
          </p:cNvPr>
          <p:cNvPicPr>
            <a:picLocks noGrp="1" noChangeAspect="1"/>
          </p:cNvPicPr>
          <p:nvPr>
            <p:ph idx="1"/>
          </p:nvPr>
        </p:nvPicPr>
        <p:blipFill>
          <a:blip r:embed="rId4"/>
          <a:stretch>
            <a:fillRect/>
          </a:stretch>
        </p:blipFill>
        <p:spPr>
          <a:xfrm>
            <a:off x="1486007" y="689113"/>
            <a:ext cx="6181618" cy="5183049"/>
          </a:xfrm>
        </p:spPr>
      </p:pic>
      <p:sp>
        <p:nvSpPr>
          <p:cNvPr id="4" name="Marcador de texto 3">
            <a:extLst>
              <a:ext uri="{FF2B5EF4-FFF2-40B4-BE49-F238E27FC236}">
                <a16:creationId xmlns:a16="http://schemas.microsoft.com/office/drawing/2014/main" id="{2AB6FAE3-C168-4D46-A8BF-5F67E3393D1D}"/>
              </a:ext>
            </a:extLst>
          </p:cNvPr>
          <p:cNvSpPr>
            <a:spLocks noGrp="1"/>
          </p:cNvSpPr>
          <p:nvPr>
            <p:ph type="body" sz="half" idx="2"/>
          </p:nvPr>
        </p:nvSpPr>
        <p:spPr>
          <a:xfrm>
            <a:off x="9283147" y="954155"/>
            <a:ext cx="2430780" cy="1113183"/>
          </a:xfrm>
        </p:spPr>
        <p:txBody>
          <a:bodyPr/>
          <a:lstStyle/>
          <a:p>
            <a:r>
              <a:rPr lang="es-MX" dirty="0"/>
              <a:t>Are you good at DIY(Do It Yourself)?what was  the last job you did on your home?</a:t>
            </a:r>
          </a:p>
        </p:txBody>
      </p:sp>
      <p:pic>
        <p:nvPicPr>
          <p:cNvPr id="8" name="Sonido grabado">
            <a:hlinkClick r:id="" action="ppaction://media"/>
            <a:extLst>
              <a:ext uri="{FF2B5EF4-FFF2-40B4-BE49-F238E27FC236}">
                <a16:creationId xmlns:a16="http://schemas.microsoft.com/office/drawing/2014/main" id="{BB3A02DE-2256-43A0-9341-AF238CAD434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928694" y="4181063"/>
            <a:ext cx="609600" cy="609600"/>
          </a:xfrm>
          <a:prstGeom prst="rect">
            <a:avLst/>
          </a:prstGeom>
        </p:spPr>
      </p:pic>
    </p:spTree>
    <p:extLst>
      <p:ext uri="{BB962C8B-B14F-4D97-AF65-F5344CB8AC3E}">
        <p14:creationId xmlns:p14="http://schemas.microsoft.com/office/powerpoint/2010/main" val="59426496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360"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3"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A9A6D-8D25-40B5-9F6C-EFF85A3AC90C}"/>
              </a:ext>
            </a:extLst>
          </p:cNvPr>
          <p:cNvSpPr>
            <a:spLocks noGrp="1"/>
          </p:cNvSpPr>
          <p:nvPr>
            <p:ph type="title"/>
          </p:nvPr>
        </p:nvSpPr>
        <p:spPr/>
        <p:txBody>
          <a:bodyPr/>
          <a:lstStyle/>
          <a:p>
            <a:endParaRPr lang="es-MX" dirty="0"/>
          </a:p>
        </p:txBody>
      </p:sp>
      <p:sp>
        <p:nvSpPr>
          <p:cNvPr id="4" name="Marcador de texto 3">
            <a:extLst>
              <a:ext uri="{FF2B5EF4-FFF2-40B4-BE49-F238E27FC236}">
                <a16:creationId xmlns:a16="http://schemas.microsoft.com/office/drawing/2014/main" id="{03ADE872-1878-4CD1-AB96-669B0E94F2E1}"/>
              </a:ext>
            </a:extLst>
          </p:cNvPr>
          <p:cNvSpPr>
            <a:spLocks noGrp="1"/>
          </p:cNvSpPr>
          <p:nvPr>
            <p:ph type="body" sz="half" idx="2"/>
          </p:nvPr>
        </p:nvSpPr>
        <p:spPr/>
        <p:txBody>
          <a:bodyPr/>
          <a:lstStyle/>
          <a:p>
            <a:endParaRPr lang="es-MX" dirty="0"/>
          </a:p>
        </p:txBody>
      </p:sp>
      <p:pic>
        <p:nvPicPr>
          <p:cNvPr id="8" name="Imagen 7">
            <a:extLst>
              <a:ext uri="{FF2B5EF4-FFF2-40B4-BE49-F238E27FC236}">
                <a16:creationId xmlns:a16="http://schemas.microsoft.com/office/drawing/2014/main" id="{A50A693F-6AED-4476-9586-F17B9AEF7B58}"/>
              </a:ext>
            </a:extLst>
          </p:cNvPr>
          <p:cNvPicPr>
            <a:picLocks noChangeAspect="1"/>
          </p:cNvPicPr>
          <p:nvPr/>
        </p:nvPicPr>
        <p:blipFill>
          <a:blip r:embed="rId4"/>
          <a:stretch>
            <a:fillRect/>
          </a:stretch>
        </p:blipFill>
        <p:spPr>
          <a:xfrm>
            <a:off x="1811820" y="1323147"/>
            <a:ext cx="4857750" cy="3257550"/>
          </a:xfrm>
          <a:prstGeom prst="rect">
            <a:avLst/>
          </a:prstGeom>
        </p:spPr>
      </p:pic>
      <p:pic>
        <p:nvPicPr>
          <p:cNvPr id="18" name="Sonido grabado">
            <a:hlinkClick r:id="" action="ppaction://media"/>
            <a:extLst>
              <a:ext uri="{FF2B5EF4-FFF2-40B4-BE49-F238E27FC236}">
                <a16:creationId xmlns:a16="http://schemas.microsoft.com/office/drawing/2014/main" id="{A11E9CB7-D9AF-41CE-8029-CC20901780B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
        <p:nvSpPr>
          <p:cNvPr id="20" name="Marcador de contenido 19">
            <a:extLst>
              <a:ext uri="{FF2B5EF4-FFF2-40B4-BE49-F238E27FC236}">
                <a16:creationId xmlns:a16="http://schemas.microsoft.com/office/drawing/2014/main" id="{803D9BB8-0687-4DF5-9AD4-4E7AFE25DD16}"/>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275341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897"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420BE2-3231-467E-AC79-AC5342844FD2}"/>
              </a:ext>
            </a:extLst>
          </p:cNvPr>
          <p:cNvSpPr>
            <a:spLocks noGrp="1"/>
          </p:cNvSpPr>
          <p:nvPr>
            <p:ph type="title"/>
          </p:nvPr>
        </p:nvSpPr>
        <p:spPr>
          <a:xfrm>
            <a:off x="1560576" y="3996323"/>
            <a:ext cx="9070848" cy="2587752"/>
          </a:xfrm>
        </p:spPr>
        <p:txBody>
          <a:bodyPr/>
          <a:lstStyle/>
          <a:p>
            <a:pPr>
              <a:lnSpc>
                <a:spcPct val="250000"/>
              </a:lnSpc>
            </a:pPr>
            <a:r>
              <a:rPr lang="es-MX" sz="1400" dirty="0">
                <a:latin typeface="Arial" panose="020B0604020202020204" pitchFamily="34" charset="0"/>
                <a:cs typeface="Arial" panose="020B0604020202020204" pitchFamily="34" charset="0"/>
              </a:rPr>
              <a:t>Music in english should be </a:t>
            </a:r>
            <a:r>
              <a:rPr lang="es-MX" sz="1400" dirty="0" err="1">
                <a:latin typeface="Arial" panose="020B0604020202020204" pitchFamily="34" charset="0"/>
                <a:cs typeface="Arial" panose="020B0604020202020204" pitchFamily="34" charset="0"/>
              </a:rPr>
              <a:t>listened</a:t>
            </a:r>
            <a:r>
              <a:rPr lang="es-MX" sz="1400" dirty="0">
                <a:latin typeface="Arial" panose="020B0604020202020204" pitchFamily="34" charset="0"/>
                <a:cs typeface="Arial" panose="020B0604020202020204" pitchFamily="34" charset="0"/>
              </a:rPr>
              <a:t> </a:t>
            </a:r>
            <a:r>
              <a:rPr lang="es-MX" sz="1400" dirty="0" err="1">
                <a:latin typeface="Arial" panose="020B0604020202020204" pitchFamily="34" charset="0"/>
                <a:cs typeface="Arial" panose="020B0604020202020204" pitchFamily="34" charset="0"/>
              </a:rPr>
              <a:t>by</a:t>
            </a:r>
            <a:r>
              <a:rPr lang="es-MX" sz="1400" dirty="0">
                <a:latin typeface="Arial" panose="020B0604020202020204" pitchFamily="34" charset="0"/>
                <a:cs typeface="Arial" panose="020B0604020202020204" pitchFamily="34" charset="0"/>
              </a:rPr>
              <a:t> students</a:t>
            </a:r>
            <a:br>
              <a:rPr lang="es-MX" sz="1400" dirty="0">
                <a:latin typeface="Arial" panose="020B0604020202020204" pitchFamily="34" charset="0"/>
                <a:cs typeface="Arial" panose="020B0604020202020204" pitchFamily="34" charset="0"/>
              </a:rPr>
            </a:br>
            <a:r>
              <a:rPr lang="es-MX" sz="1400" dirty="0">
                <a:latin typeface="Arial" panose="020B0604020202020204" pitchFamily="34" charset="0"/>
                <a:cs typeface="Arial" panose="020B0604020202020204" pitchFamily="34" charset="0"/>
              </a:rPr>
              <a:t>boox in english should be read </a:t>
            </a:r>
            <a:r>
              <a:rPr lang="es-MX" sz="1400" dirty="0" err="1">
                <a:latin typeface="Arial" panose="020B0604020202020204" pitchFamily="34" charset="0"/>
                <a:cs typeface="Arial" panose="020B0604020202020204" pitchFamily="34" charset="0"/>
              </a:rPr>
              <a:t>by</a:t>
            </a:r>
            <a:r>
              <a:rPr lang="es-MX" sz="1400" dirty="0">
                <a:latin typeface="Arial" panose="020B0604020202020204" pitchFamily="34" charset="0"/>
                <a:cs typeface="Arial" panose="020B0604020202020204" pitchFamily="34" charset="0"/>
              </a:rPr>
              <a:t> students </a:t>
            </a:r>
            <a:br>
              <a:rPr lang="es-MX" sz="1400" dirty="0">
                <a:latin typeface="Arial" panose="020B0604020202020204" pitchFamily="34" charset="0"/>
                <a:cs typeface="Arial" panose="020B0604020202020204" pitchFamily="34" charset="0"/>
              </a:rPr>
            </a:br>
            <a:r>
              <a:rPr lang="es-MX" sz="1400" dirty="0">
                <a:latin typeface="Arial" panose="020B0604020202020204" pitchFamily="34" charset="0"/>
                <a:cs typeface="Arial" panose="020B0604020202020204" pitchFamily="34" charset="0"/>
              </a:rPr>
              <a:t>conversation in engliish must be done </a:t>
            </a:r>
            <a:r>
              <a:rPr lang="es-MX" sz="1400" dirty="0" err="1">
                <a:latin typeface="Arial" panose="020B0604020202020204" pitchFamily="34" charset="0"/>
                <a:cs typeface="Arial" panose="020B0604020202020204" pitchFamily="34" charset="0"/>
              </a:rPr>
              <a:t>by</a:t>
            </a:r>
            <a:r>
              <a:rPr lang="es-MX" sz="1400" dirty="0">
                <a:latin typeface="Arial" panose="020B0604020202020204" pitchFamily="34" charset="0"/>
                <a:cs typeface="Arial" panose="020B0604020202020204" pitchFamily="34" charset="0"/>
              </a:rPr>
              <a:t> students </a:t>
            </a:r>
            <a:br>
              <a:rPr lang="es-MX" sz="1400" dirty="0">
                <a:latin typeface="Arial" panose="020B0604020202020204" pitchFamily="34" charset="0"/>
                <a:cs typeface="Arial" panose="020B0604020202020204" pitchFamily="34" charset="0"/>
              </a:rPr>
            </a:br>
            <a:r>
              <a:rPr lang="es-MX" sz="1400" dirty="0">
                <a:latin typeface="Arial" panose="020B0604020202020204" pitchFamily="34" charset="0"/>
                <a:cs typeface="Arial" panose="020B0604020202020204" pitchFamily="34" charset="0"/>
              </a:rPr>
              <a:t>audios in english must be done </a:t>
            </a:r>
            <a:r>
              <a:rPr lang="es-MX" sz="1400" dirty="0" err="1">
                <a:latin typeface="Arial" panose="020B0604020202020204" pitchFamily="34" charset="0"/>
                <a:cs typeface="Arial" panose="020B0604020202020204" pitchFamily="34" charset="0"/>
              </a:rPr>
              <a:t>by</a:t>
            </a:r>
            <a:r>
              <a:rPr lang="es-MX" sz="1400" dirty="0">
                <a:latin typeface="Arial" panose="020B0604020202020204" pitchFamily="34" charset="0"/>
                <a:cs typeface="Arial" panose="020B0604020202020204" pitchFamily="34" charset="0"/>
              </a:rPr>
              <a:t> students</a:t>
            </a:r>
            <a:br>
              <a:rPr lang="es-MX" dirty="0"/>
            </a:br>
            <a:endParaRPr lang="es-MX" dirty="0"/>
          </a:p>
        </p:txBody>
      </p:sp>
      <p:sp>
        <p:nvSpPr>
          <p:cNvPr id="4" name="Rectangle 1">
            <a:extLst>
              <a:ext uri="{FF2B5EF4-FFF2-40B4-BE49-F238E27FC236}">
                <a16:creationId xmlns:a16="http://schemas.microsoft.com/office/drawing/2014/main" id="{53A0BB19-4AE0-42F7-80C5-F70B39A7B116}"/>
              </a:ext>
            </a:extLst>
          </p:cNvPr>
          <p:cNvSpPr>
            <a:spLocks noGrp="1" noChangeArrowheads="1"/>
          </p:cNvSpPr>
          <p:nvPr>
            <p:ph type="body" idx="1"/>
          </p:nvPr>
        </p:nvSpPr>
        <p:spPr bwMode="auto">
          <a:xfrm>
            <a:off x="4607611" y="2310293"/>
            <a:ext cx="2976777"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100" b="1" i="0" u="none" strike="noStrike" cap="none" normalizeH="0" baseline="0" dirty="0">
                <a:ln>
                  <a:noFill/>
                </a:ln>
                <a:solidFill>
                  <a:srgbClr val="212121"/>
                </a:solidFill>
                <a:effectLst/>
              </a:rPr>
              <a:t>TIPS TO LEARN ENGLISH</a:t>
            </a:r>
            <a:r>
              <a:rPr kumimoji="0" lang="es-MX" altLang="es-MX" sz="1100" b="1" i="0" u="none" strike="noStrike" cap="none" normalizeH="0" baseline="0" dirty="0">
                <a:ln>
                  <a:noFill/>
                </a:ln>
                <a:solidFill>
                  <a:schemeClr val="tx1"/>
                </a:solidFill>
                <a:effectLst/>
              </a:rPr>
              <a:t> </a:t>
            </a:r>
            <a:endParaRPr kumimoji="0" lang="es-MX" altLang="es-MX" sz="18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71858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226</TotalTime>
  <Words>73</Words>
  <Application>Microsoft Office PowerPoint</Application>
  <PresentationFormat>Panorámica</PresentationFormat>
  <Paragraphs>11</Paragraphs>
  <Slides>6</Slides>
  <Notes>0</Notes>
  <HiddenSlides>0</HiddenSlides>
  <MMClips>4</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Garamond</vt:lpstr>
      <vt:lpstr>Savon</vt:lpstr>
      <vt:lpstr>Presentación de PowerPoint</vt:lpstr>
      <vt:lpstr>Have you ever had work done on your house   by a bad contractor?</vt:lpstr>
      <vt:lpstr>When did you last have something done on your house ?what was it ?</vt:lpstr>
      <vt:lpstr>Presentación de PowerPoint</vt:lpstr>
      <vt:lpstr>Presentación de PowerPoint</vt:lpstr>
      <vt:lpstr>Music in english should be listened by students boox in english should be read by students  conversation in engliish must be done by students  audios in english must be done by students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Electrónica y Telecomunicaciones  Materia: Ingles VII Examen oral Catedrático: Hortencia Montes Vera Alumno:Zarate Blake Cirey</dc:title>
  <dc:creator>Cirey Zarate Blake</dc:creator>
  <cp:lastModifiedBy>Cirey Zarate Blake</cp:lastModifiedBy>
  <cp:revision>12</cp:revision>
  <dcterms:created xsi:type="dcterms:W3CDTF">2019-02-07T00:38:10Z</dcterms:created>
  <dcterms:modified xsi:type="dcterms:W3CDTF">2019-02-07T04:24:29Z</dcterms:modified>
</cp:coreProperties>
</file>