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6df4579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a6df4579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6df4579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6df4579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6df4579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a6df4579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a6df4579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a6df4579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6df4579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a6df4579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oup-d.softsys.c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 271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Bright, Charles, Cirus, Harry, and Karim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Envisioned Opportunity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the very first SDG community indicator system in Saskatchewan with the </a:t>
            </a:r>
            <a:r>
              <a:rPr lang="en-GB"/>
              <a:t>focus towards Regina’s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website to raise awareness of the current societal situation in Regina.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Northstar &amp; </a:t>
            </a:r>
            <a:r>
              <a:rPr lang="en-GB"/>
              <a:t>Carryover Customers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happy to present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</a:rPr>
              <a:t>RegIndicator </a:t>
            </a:r>
            <a:r>
              <a:rPr lang="en-GB"/>
              <a:t>to: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Dr. Tim, </a:t>
            </a:r>
            <a:r>
              <a:rPr lang="en-GB"/>
              <a:t>Colleen and Scott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General Public including: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Business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Researchers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Scientists &amp; Environmental Engineers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Educational &amp; Non-Profit Organizations 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Wordpress Demo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Website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Themes and Plugins used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Designed with Elementor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Chart Builder / Graphina / Visualizer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ElementsKit / Sticky 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Advance product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WPForms Lite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Q/A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