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7F2FA4F-50C2-4D1A-B914-E854F407874F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139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5579B4-8CA8-4A84-983E-BE4288E580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2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7C7A14-0ED8-4970-ACA7-1B1E5950F5B7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1056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D46B6F-36A7-4C75-BAE6-51F2EF0B2D86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15797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971F62-2F36-45C7-BB8A-55A0630D2BED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7587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B65E95-BEFB-4EBA-9FC9-443A3B589DA0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27869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330A47-2BF8-4A48-ACE5-824B925445E6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9188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F552F0-0919-410A-B33E-C84FF1C12521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391981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FBB261-2647-461E-B640-999AA861FB47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76471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AD32A7-764E-40EC-96FA-990F6BF4B3D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75311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32B8AD-71AD-4A28-ACAE-EEC75D26ABD3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91607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54115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881" y="1237197"/>
            <a:ext cx="7269075" cy="2631887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881" y="3970580"/>
            <a:ext cx="7269075" cy="1825171"/>
          </a:xfrm>
        </p:spPr>
        <p:txBody>
          <a:bodyPr>
            <a:normAutofit/>
          </a:bodyPr>
          <a:lstStyle>
            <a:lvl1pPr marL="0" indent="0" algn="l">
              <a:buNone/>
              <a:defRPr sz="2205" cap="all" baseline="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5257" y="5963746"/>
            <a:ext cx="2268141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4880" y="5963746"/>
            <a:ext cx="4237374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6403" y="5963744"/>
            <a:ext cx="637554" cy="402483"/>
          </a:xfrm>
        </p:spPr>
        <p:txBody>
          <a:bodyPr/>
          <a:lstStyle/>
          <a:p>
            <a:pPr lvl="0"/>
            <a:fld id="{C8AB0CEC-ABE1-454F-9EB3-B95FCF65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4745097"/>
            <a:ext cx="8195762" cy="903187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4" y="668472"/>
            <a:ext cx="8195762" cy="363739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7" y="5648283"/>
            <a:ext cx="8194525" cy="752299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3" y="671971"/>
            <a:ext cx="8190470" cy="3779838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871791"/>
            <a:ext cx="8189233" cy="151193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2"/>
            <a:ext cx="7691729" cy="3029634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709903"/>
            <a:ext cx="7236601" cy="60513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750887"/>
            <a:ext cx="8190510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7930" y="79196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8221" y="304787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2352387"/>
            <a:ext cx="8190509" cy="27688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5134202"/>
            <a:ext cx="8189272" cy="1257349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948100"/>
            <a:ext cx="2643269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3746" y="3704068"/>
            <a:ext cx="264190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951596"/>
            <a:ext cx="263292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2913" y="3707564"/>
            <a:ext cx="263366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948100"/>
            <a:ext cx="264167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3704068"/>
            <a:ext cx="2641673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9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6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7" y="4855251"/>
            <a:ext cx="264189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7" y="2939871"/>
            <a:ext cx="264189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7" y="5490475"/>
            <a:ext cx="2641898" cy="90152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4855251"/>
            <a:ext cx="2646164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3" y="2939871"/>
            <a:ext cx="2644957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5490472"/>
            <a:ext cx="2646164" cy="89325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4855250"/>
            <a:ext cx="263817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80" y="2939871"/>
            <a:ext cx="2641674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5490471"/>
            <a:ext cx="2641673" cy="893255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856F81-8FF7-4D85-9D90-AFAFF57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5" y="671971"/>
            <a:ext cx="1657789" cy="57117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671971"/>
            <a:ext cx="6406712" cy="57117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121E8-307D-46F9-B8E9-AFA3909C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3747" y="2479643"/>
            <a:ext cx="8190507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5553" y="6485224"/>
            <a:ext cx="2268141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746" y="6485223"/>
            <a:ext cx="5158804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699" y="6485222"/>
            <a:ext cx="637554" cy="402483"/>
          </a:xfrm>
        </p:spPr>
        <p:txBody>
          <a:bodyPr/>
          <a:lstStyle/>
          <a:p>
            <a:pPr lvl="0"/>
            <a:fld id="{383FDEC7-601E-43C4-805C-5341A4B5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564436"/>
            <a:ext cx="8190508" cy="3144614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4" y="4877040"/>
            <a:ext cx="8190508" cy="1515436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CB3CD7-C194-4095-8125-16754541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5" y="2479642"/>
            <a:ext cx="4033564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479642"/>
            <a:ext cx="4030936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CDF0A-A3C3-485C-A4AD-2B5DDBE2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682474"/>
            <a:ext cx="8190508" cy="16291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415" y="2479642"/>
            <a:ext cx="3787895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3387853"/>
            <a:ext cx="4033565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8985" y="2479641"/>
            <a:ext cx="3785267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3387853"/>
            <a:ext cx="4030936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C91F33-3640-482B-BE08-155AD3F9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4BBEDB-F532-482D-A053-A186B88F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6C26C6-07F9-4EDB-8731-3F359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14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671972"/>
            <a:ext cx="3188260" cy="180766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653305"/>
            <a:ext cx="4870987" cy="57304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2479642"/>
            <a:ext cx="3188260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C67A56-EFAC-4D14-B4FB-074E1ED5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8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8" y="671971"/>
            <a:ext cx="4138482" cy="1807671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7900" y="671971"/>
            <a:ext cx="3806354" cy="571175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2479642"/>
            <a:ext cx="4138485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12027A-1699-4B3C-A1D2-3245014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52" y="1"/>
            <a:ext cx="9967928" cy="7559676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7" y="2479643"/>
            <a:ext cx="8190507" cy="39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6485224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6" y="6485223"/>
            <a:ext cx="51588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9" y="6485222"/>
            <a:ext cx="6375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2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ziele1/AudioConversionAndManipul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mziele1.github.io/" TargetMode="External"/><Relationship Id="rId4" Type="http://schemas.openxmlformats.org/officeDocument/2006/relationships/hyperlink" Target="https://github.com/mziele1/AudioConversionAndManipulation/wik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52558" y="458848"/>
            <a:ext cx="7200900" cy="1523879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Conversion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(aka project aardvark)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0" y="2141280"/>
            <a:ext cx="1876517" cy="26861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sng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Liberation Sans" pitchFamily="18"/>
                <a:ea typeface="Droid Sans Fallback" pitchFamily="2"/>
                <a:cs typeface="FreeSans" pitchFamily="2"/>
              </a:rPr>
              <a:t>Group members: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hematica6" pitchFamily="18"/>
                <a:ea typeface="Droid Sans Fallback" pitchFamily="2"/>
                <a:cs typeface="FreeSans" pitchFamily="2"/>
              </a:rPr>
              <a:t>-Mike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hematica6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hematica6" pitchFamily="18"/>
                <a:ea typeface="Droid Sans Fallback" pitchFamily="2"/>
                <a:cs typeface="FreeSans" pitchFamily="2"/>
              </a:rPr>
              <a:t>-Chris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hematica6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hematica6" pitchFamily="18"/>
                <a:ea typeface="Droid Sans Fallback" pitchFamily="2"/>
                <a:cs typeface="FreeSans" pitchFamily="2"/>
              </a:rPr>
              <a:t>-Brendan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7" y="1942215"/>
            <a:ext cx="6086091" cy="4683437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11974" y="720682"/>
            <a:ext cx="7200900" cy="641350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9650" y="1422400"/>
            <a:ext cx="9070975" cy="438308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love you and thanks for all the cheese.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http://www.reocities.com/TimesSquare/Dungeon/1561/core.htm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89600" y="659160"/>
            <a:ext cx="3528720" cy="6747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   /\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  / |\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 / /\ \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/ /  \ \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/ /    \ 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/_/      \_\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\    '`    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/           |   ||   |           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/(           |   ||   |           )\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|`\_         |   ||   |         _/'|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|`. `-._     |   ||   |     _,-' ,'|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(   ` . `-._ |  _--_  | _,-' , '   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`.._   ` . `-./.__.\.-' , '   _,-'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`-._   ` | /  \ | '   _,-'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`-._/ |_()_| \_,-'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___.-'   ______   `-,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'-----.  |______|   /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\  ______   /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|  \&gt;  &lt;/  /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\________/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_]______[_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     |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|________|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]______[#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  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|________|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     |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|________|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_]______[_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  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|________|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 ]____[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.'      `.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&lt;   &gt;  |&gt;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&lt;|   &lt;   &gt;|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`.____.'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 dirty="0">
              <a:ln>
                <a:noFill/>
              </a:ln>
              <a:latin typeface="Liberation Mono" pitchFamily="49"/>
              <a:ea typeface="Liberation Mono" pitchFamily="49"/>
              <a:cs typeface="Liberation Mono" pitchFamily="4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74" y="3186276"/>
            <a:ext cx="4441688" cy="35742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43182" y="301625"/>
            <a:ext cx="7993062" cy="1262063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9650" y="1563688"/>
            <a:ext cx="9070975" cy="4383087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ran into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590550"/>
            <a:ext cx="7200900" cy="71913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Introduction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063" y="1309688"/>
            <a:ext cx="9072562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Brendan Nestor: International Trade and Finance Major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 Irwin: Computer Science Major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Zielewski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Computer Science Major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Aardvarks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Aardvark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708191"/>
            <a:ext cx="7200900" cy="71913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/ Website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063" y="1635125"/>
            <a:ext cx="9072562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SzPct val="45000"/>
              <a:buFont typeface="StarSymbol"/>
              <a:buChar char="●"/>
            </a:pP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Website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/>
            </a:endParaRPr>
          </a:p>
          <a:p>
            <a:pPr marL="0" lvl="0" indent="0">
              <a:buSzPct val="45000"/>
              <a:buNone/>
            </a:pP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10" y="1635125"/>
            <a:ext cx="3545741" cy="3545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239713"/>
            <a:ext cx="9072562" cy="1203325"/>
          </a:xfrm>
        </p:spPr>
        <p:txBody>
          <a:bodyPr/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063" y="1335088"/>
            <a:ext cx="9072562" cy="4384675"/>
          </a:xfrm>
        </p:spPr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Original Idea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Develop audio program to manipulate audio data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Utilize Digital Signal Processing (DSP)</a:t>
            </a:r>
            <a:endParaRPr lang="en-US" sz="19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Decoding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</a:t>
            </a: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Wave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files</a:t>
            </a:r>
            <a:endParaRPr lang="en-US" sz="194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FFT (Fast Fourier Transform)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Algorithm</a:t>
            </a:r>
            <a:endParaRPr lang="en-US" sz="19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 commands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Use of Bash script to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marL="503971" lvl="1" indent="0">
              <a:buSzPct val="45000"/>
              <a:buNone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   execute commands in</a:t>
            </a:r>
            <a:endParaRPr lang="en-US" sz="194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marL="503971" lvl="1" indent="0">
              <a:buSzPct val="45000"/>
              <a:buNone/>
            </a:pP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Linux</a:t>
            </a:r>
            <a:endParaRPr lang="en-US" sz="19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44" y="4260590"/>
            <a:ext cx="4645730" cy="29183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</p:spPr>
        <p:txBody>
          <a:bodyPr/>
          <a:lstStyle/>
          <a:p>
            <a:r>
              <a:rPr lang="en-US" dirty="0" smtClean="0"/>
              <a:t>Wave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5" y="2311651"/>
            <a:ext cx="3356793" cy="4072075"/>
          </a:xfrm>
        </p:spPr>
        <p:txBody>
          <a:bodyPr>
            <a:normAutofit/>
          </a:bodyPr>
          <a:lstStyle/>
          <a:p>
            <a:r>
              <a:rPr lang="en-US" sz="2400" dirty="0"/>
              <a:t>Waveform </a:t>
            </a:r>
            <a:r>
              <a:rPr lang="en-US" sz="2400" dirty="0" smtClean="0"/>
              <a:t>Audio </a:t>
            </a:r>
            <a:r>
              <a:rPr lang="en-US" sz="2400" dirty="0"/>
              <a:t>File Format</a:t>
            </a:r>
            <a:r>
              <a:rPr lang="en-US" sz="2400" b="1" dirty="0"/>
              <a:t> </a:t>
            </a:r>
            <a:endParaRPr lang="en-US" sz="2400" b="1" dirty="0" smtClean="0"/>
          </a:p>
          <a:p>
            <a:r>
              <a:rPr lang="en-US" sz="2400" dirty="0" smtClean="0"/>
              <a:t>Chunks of data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79" y="2008862"/>
            <a:ext cx="4722075" cy="43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698500"/>
            <a:ext cx="7200900" cy="641350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we ran into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063" y="1339850"/>
            <a:ext cx="9072562" cy="4384675"/>
          </a:xfrm>
        </p:spPr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and implementation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researched 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Discovering complexity of Java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Jtransforms</a:t>
            </a:r>
            <a:endParaRPr lang="en-US" sz="194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tritonus</a:t>
            </a:r>
            <a:endParaRPr lang="en-US" sz="19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 GUI with limited Java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JavaFX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website other than GitHub Wiki page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 Scripting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38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itchFamily="34"/>
              </a:rPr>
              <a:t>Decimals in Bash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79292" y="770459"/>
            <a:ext cx="7200900" cy="719137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39" y="1489596"/>
            <a:ext cx="4308883" cy="2272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4464" y="3900488"/>
            <a:ext cx="7672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$sox [FILENAME] –n stat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$sox normalize-audio –a [INSERT AMPLITUDE] [FILENAME]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$sox [FILENAME] –n spectrogram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9193" y="576263"/>
            <a:ext cx="7200900" cy="71913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6475" y="1520825"/>
            <a:ext cx="9074150" cy="438308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Team work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Researching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Utilization of Linux and repositories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400</Words>
  <Application>Microsoft Office PowerPoint</Application>
  <PresentationFormat>Custom</PresentationFormat>
  <Paragraphs>119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DejaVu Sans</vt:lpstr>
      <vt:lpstr>Droid Sans Fallback</vt:lpstr>
      <vt:lpstr>FreeSans</vt:lpstr>
      <vt:lpstr>Liberation Mono</vt:lpstr>
      <vt:lpstr>Liberation Sans</vt:lpstr>
      <vt:lpstr>Liberation Serif</vt:lpstr>
      <vt:lpstr>Mathematica6</vt:lpstr>
      <vt:lpstr>StarSymbol</vt:lpstr>
      <vt:lpstr>Trebuchet MS</vt:lpstr>
      <vt:lpstr>Tw Cen MT</vt:lpstr>
      <vt:lpstr>Circuit</vt:lpstr>
      <vt:lpstr>Audio Conversion and Manipulation (aka project aardvark)</vt:lpstr>
      <vt:lpstr>Summary</vt:lpstr>
      <vt:lpstr>Group Introduction</vt:lpstr>
      <vt:lpstr>Repository / Website</vt:lpstr>
      <vt:lpstr>The Project</vt:lpstr>
      <vt:lpstr>Wave files</vt:lpstr>
      <vt:lpstr>Problems we ran into</vt:lpstr>
      <vt:lpstr>SOX</vt:lpstr>
      <vt:lpstr>Conclusion</vt:lpstr>
      <vt:lpstr>The END!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Conversion and Manipulation</dc:title>
  <dc:creator>cirwin000</dc:creator>
  <cp:lastModifiedBy>cirwin000</cp:lastModifiedBy>
  <cp:revision>24</cp:revision>
  <dcterms:created xsi:type="dcterms:W3CDTF">2014-04-28T18:42:48Z</dcterms:created>
  <dcterms:modified xsi:type="dcterms:W3CDTF">2014-05-01T06:01:23Z</dcterms:modified>
</cp:coreProperties>
</file>