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Abril Fatface"/>
      <p:regular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7" roundtripDataSignature="AMtx7mjjAFyF+CL+u4+IgZMEZXOULWan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customschemas.google.com/relationships/presentationmetadata" Target="metadata"/><Relationship Id="rId16" Type="http://schemas.openxmlformats.org/officeDocument/2006/relationships/font" Target="fonts/AbrilFatface-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descr="Tag=AccentColor&#10;Flavor=Light&#10;Target=FillAndLine" id="12" name="Google Shape;12;p13"/>
          <p:cNvSpPr/>
          <p:nvPr/>
        </p:nvSpPr>
        <p:spPr>
          <a:xfrm>
            <a:off x="838200" y="4736883"/>
            <a:ext cx="4243589" cy="27432"/>
          </a:xfrm>
          <a:custGeom>
            <a:rect b="b" l="l" r="r" t="t"/>
            <a:pathLst>
              <a:path extrusionOk="0" fill="none" h="27432"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extrusionOk="0" h="27432"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3" name="Google Shape;13;p13"/>
          <p:cNvSpPr txBox="1"/>
          <p:nvPr>
            <p:ph type="ctrTitle"/>
          </p:nvPr>
        </p:nvSpPr>
        <p:spPr>
          <a:xfrm>
            <a:off x="841248" y="448056"/>
            <a:ext cx="10515600" cy="406908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9600"/>
              <a:buFont typeface="Arial"/>
              <a:buNone/>
              <a:defRPr sz="9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13"/>
          <p:cNvSpPr txBox="1"/>
          <p:nvPr>
            <p:ph idx="1" type="subTitle"/>
          </p:nvPr>
        </p:nvSpPr>
        <p:spPr>
          <a:xfrm>
            <a:off x="841248" y="4983480"/>
            <a:ext cx="10515600" cy="1124712"/>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000"/>
              </a:spcBef>
              <a:spcAft>
                <a:spcPts val="0"/>
              </a:spcAft>
              <a:buClr>
                <a:schemeClr val="dk1"/>
              </a:buClr>
              <a:buSzPts val="2800"/>
              <a:buNone/>
              <a:defRPr sz="28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 name="Google Shape;1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4"/>
          <p:cNvSpPr txBox="1"/>
          <p:nvPr>
            <p:ph idx="1" type="body"/>
          </p:nvPr>
        </p:nvSpPr>
        <p:spPr>
          <a:xfrm>
            <a:off x="838200" y="1929384"/>
            <a:ext cx="10515600" cy="4251960"/>
          </a:xfrm>
          <a:prstGeom prst="rect">
            <a:avLst/>
          </a:prstGeom>
          <a:noFill/>
          <a:ln>
            <a:noFill/>
          </a:ln>
        </p:spPr>
        <p:txBody>
          <a:bodyPr anchorCtr="0" anchor="t" bIns="45700" lIns="91425" spcFirstLastPara="1" rIns="91425" wrap="square" tIns="45700">
            <a:normAutofit/>
          </a:bodyPr>
          <a:lstStyle>
            <a:lvl1pPr indent="-406400" lvl="0" marL="457200" algn="l">
              <a:lnSpc>
                <a:spcPct val="110000"/>
              </a:lnSpc>
              <a:spcBef>
                <a:spcPts val="1000"/>
              </a:spcBef>
              <a:spcAft>
                <a:spcPts val="0"/>
              </a:spcAft>
              <a:buClr>
                <a:schemeClr val="dk1"/>
              </a:buClr>
              <a:buSzPts val="2800"/>
              <a:buChar char="•"/>
              <a:defRPr sz="2800"/>
            </a:lvl1pPr>
            <a:lvl2pPr indent="-381000" lvl="1" marL="914400" algn="l">
              <a:lnSpc>
                <a:spcPct val="110000"/>
              </a:lnSpc>
              <a:spcBef>
                <a:spcPts val="500"/>
              </a:spcBef>
              <a:spcAft>
                <a:spcPts val="0"/>
              </a:spcAft>
              <a:buClr>
                <a:schemeClr val="dk1"/>
              </a:buClr>
              <a:buSzPts val="2400"/>
              <a:buChar char="•"/>
              <a:defRPr sz="2400"/>
            </a:lvl2pPr>
            <a:lvl3pPr indent="-355600" lvl="2" marL="1371600" algn="l">
              <a:lnSpc>
                <a:spcPct val="110000"/>
              </a:lnSpc>
              <a:spcBef>
                <a:spcPts val="500"/>
              </a:spcBef>
              <a:spcAft>
                <a:spcPts val="0"/>
              </a:spcAft>
              <a:buClr>
                <a:schemeClr val="dk1"/>
              </a:buClr>
              <a:buSzPts val="2000"/>
              <a:buChar char="•"/>
              <a:defRPr sz="2000"/>
            </a:lvl3pPr>
            <a:lvl4pPr indent="-342900" lvl="3" marL="1828800" algn="l">
              <a:lnSpc>
                <a:spcPct val="110000"/>
              </a:lnSpc>
              <a:spcBef>
                <a:spcPts val="500"/>
              </a:spcBef>
              <a:spcAft>
                <a:spcPts val="0"/>
              </a:spcAft>
              <a:buClr>
                <a:schemeClr val="dk1"/>
              </a:buClr>
              <a:buSzPts val="1800"/>
              <a:buChar char="•"/>
              <a:defRPr sz="1800"/>
            </a:lvl4pPr>
            <a:lvl5pPr indent="-342900" lvl="4" marL="2286000" algn="l">
              <a:lnSpc>
                <a:spcPct val="11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Tag=AccentColor&#10;Flavor=Light&#10;Target=FillAndLine" id="24" name="Google Shape;24;p14"/>
          <p:cNvSpPr/>
          <p:nvPr/>
        </p:nvSpPr>
        <p:spPr>
          <a:xfrm>
            <a:off x="838199" y="1709928"/>
            <a:ext cx="10515600" cy="27432"/>
          </a:xfrm>
          <a:custGeom>
            <a:rect b="b" l="l" r="r" t="t"/>
            <a:pathLst>
              <a:path extrusionOk="0" fill="none" h="27432" w="1051560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extrusionOk="0" h="27432" w="1051560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5" name="Shape 25"/>
        <p:cNvGrpSpPr/>
        <p:nvPr/>
      </p:nvGrpSpPr>
      <p:grpSpPr>
        <a:xfrm>
          <a:off x="0" y="0"/>
          <a:ext cx="0" cy="0"/>
          <a:chOff x="0" y="0"/>
          <a:chExt cx="0" cy="0"/>
        </a:xfrm>
      </p:grpSpPr>
      <p:sp>
        <p:nvSpPr>
          <p:cNvPr id="26" name="Google Shape;26;p15"/>
          <p:cNvSpPr txBox="1"/>
          <p:nvPr>
            <p:ph type="title"/>
          </p:nvPr>
        </p:nvSpPr>
        <p:spPr>
          <a:xfrm>
            <a:off x="839788" y="457200"/>
            <a:ext cx="3931920" cy="3429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5"/>
          <p:cNvSpPr/>
          <p:nvPr>
            <p:ph idx="2" type="pic"/>
          </p:nvPr>
        </p:nvSpPr>
        <p:spPr>
          <a:xfrm>
            <a:off x="5303520" y="548640"/>
            <a:ext cx="6053328" cy="5431536"/>
          </a:xfrm>
          <a:prstGeom prst="rect">
            <a:avLst/>
          </a:prstGeom>
          <a:noFill/>
          <a:ln>
            <a:noFill/>
          </a:ln>
        </p:spPr>
      </p:sp>
      <p:sp>
        <p:nvSpPr>
          <p:cNvPr id="28" name="Google Shape;28;p15"/>
          <p:cNvSpPr txBox="1"/>
          <p:nvPr>
            <p:ph idx="1" type="body"/>
          </p:nvPr>
        </p:nvSpPr>
        <p:spPr>
          <a:xfrm>
            <a:off x="839788" y="3977640"/>
            <a:ext cx="3931920" cy="200253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3200"/>
              <a:buNone/>
              <a:defRPr sz="32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9" name="Google Shape;2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Tag=AccentColor&#10;Flavor=Light&#10;Target=FillAndLine" id="32" name="Google Shape;32;p15"/>
          <p:cNvSpPr/>
          <p:nvPr/>
        </p:nvSpPr>
        <p:spPr>
          <a:xfrm rot="5400000">
            <a:off x="2798064" y="3254143"/>
            <a:ext cx="4480560" cy="27432"/>
          </a:xfrm>
          <a:custGeom>
            <a:rect b="b" l="l" r="r" t="t"/>
            <a:pathLst>
              <a:path extrusionOk="0" fill="none" h="27432"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extrusionOk="0" h="27432"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dk1"/>
          </a:solidFill>
          <a:ln cap="rnd" cmpd="sng" w="444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16"/>
          <p:cNvSpPr txBox="1"/>
          <p:nvPr>
            <p:ph type="title"/>
          </p:nvPr>
        </p:nvSpPr>
        <p:spPr>
          <a:xfrm>
            <a:off x="841248" y="448056"/>
            <a:ext cx="10515600" cy="406908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8000"/>
              <a:buFont typeface="Arial"/>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6"/>
          <p:cNvSpPr txBox="1"/>
          <p:nvPr>
            <p:ph idx="1" type="body"/>
          </p:nvPr>
        </p:nvSpPr>
        <p:spPr>
          <a:xfrm>
            <a:off x="841248" y="4983480"/>
            <a:ext cx="10515600" cy="112471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rgbClr val="888888"/>
              </a:buClr>
              <a:buSzPts val="2800"/>
              <a:buNone/>
              <a:defRPr sz="2800">
                <a:solidFill>
                  <a:srgbClr val="888888"/>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Tag=AccentColor&#10;Flavor=Light&#10;Target=FillAndLine" id="39" name="Google Shape;39;p16"/>
          <p:cNvSpPr/>
          <p:nvPr/>
        </p:nvSpPr>
        <p:spPr>
          <a:xfrm>
            <a:off x="838200" y="4736883"/>
            <a:ext cx="4243589" cy="27432"/>
          </a:xfrm>
          <a:custGeom>
            <a:rect b="b" l="l" r="r" t="t"/>
            <a:pathLst>
              <a:path extrusionOk="0" fill="none" h="27432"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extrusionOk="0" h="27432"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7"/>
          <p:cNvSpPr txBox="1"/>
          <p:nvPr>
            <p:ph idx="1" type="body"/>
          </p:nvPr>
        </p:nvSpPr>
        <p:spPr>
          <a:xfrm>
            <a:off x="838200" y="1929384"/>
            <a:ext cx="5181600" cy="425196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7"/>
          <p:cNvSpPr txBox="1"/>
          <p:nvPr>
            <p:ph idx="2" type="body"/>
          </p:nvPr>
        </p:nvSpPr>
        <p:spPr>
          <a:xfrm>
            <a:off x="6172200" y="1929384"/>
            <a:ext cx="5181600" cy="425196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Tag=AccentColor&#10;Flavor=Light&#10;Target=FillAndLine" id="47" name="Google Shape;47;p17"/>
          <p:cNvSpPr/>
          <p:nvPr/>
        </p:nvSpPr>
        <p:spPr>
          <a:xfrm>
            <a:off x="838199" y="1709928"/>
            <a:ext cx="10515600" cy="27432"/>
          </a:xfrm>
          <a:custGeom>
            <a:rect b="b" l="l" r="r" t="t"/>
            <a:pathLst>
              <a:path extrusionOk="0" fill="none" h="27432" w="1051560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extrusionOk="0" h="27432" w="1051560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8"/>
          <p:cNvSpPr txBox="1"/>
          <p:nvPr>
            <p:ph idx="1" type="body"/>
          </p:nvPr>
        </p:nvSpPr>
        <p:spPr>
          <a:xfrm>
            <a:off x="839788" y="1938528"/>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3600"/>
              <a:buNone/>
              <a:defRPr b="1" sz="3600"/>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18"/>
          <p:cNvSpPr txBox="1"/>
          <p:nvPr>
            <p:ph idx="2" type="body"/>
          </p:nvPr>
        </p:nvSpPr>
        <p:spPr>
          <a:xfrm>
            <a:off x="839788" y="2926080"/>
            <a:ext cx="5157787" cy="326440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8"/>
          <p:cNvSpPr txBox="1"/>
          <p:nvPr>
            <p:ph idx="3" type="body"/>
          </p:nvPr>
        </p:nvSpPr>
        <p:spPr>
          <a:xfrm>
            <a:off x="6172200" y="1938528"/>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3600"/>
              <a:buNone/>
              <a:defRPr b="1" sz="3600"/>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18"/>
          <p:cNvSpPr txBox="1"/>
          <p:nvPr>
            <p:ph idx="4" type="body"/>
          </p:nvPr>
        </p:nvSpPr>
        <p:spPr>
          <a:xfrm>
            <a:off x="6172200" y="2926080"/>
            <a:ext cx="5183188" cy="326440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Tag=AccentColor&#10;Flavor=Light&#10;Target=FillAndLine" id="57" name="Google Shape;57;p18"/>
          <p:cNvSpPr/>
          <p:nvPr/>
        </p:nvSpPr>
        <p:spPr>
          <a:xfrm>
            <a:off x="838199" y="1709928"/>
            <a:ext cx="10515600" cy="27432"/>
          </a:xfrm>
          <a:custGeom>
            <a:rect b="b" l="l" r="r" t="t"/>
            <a:pathLst>
              <a:path extrusionOk="0" fill="none" h="27432" w="1051560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extrusionOk="0" h="27432" w="1051560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19"/>
          <p:cNvSpPr txBox="1"/>
          <p:nvPr>
            <p:ph type="title"/>
          </p:nvPr>
        </p:nvSpPr>
        <p:spPr>
          <a:xfrm>
            <a:off x="2203704" y="1728216"/>
            <a:ext cx="7781544" cy="3392424"/>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7800"/>
              <a:buFont typeface="Arial"/>
              <a:buNone/>
              <a:defRPr sz="7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Tag=AccentColor&#10;Flavor=Light&#10;Target=FillAndLine" id="63" name="Google Shape;63;p19"/>
          <p:cNvSpPr/>
          <p:nvPr/>
        </p:nvSpPr>
        <p:spPr>
          <a:xfrm>
            <a:off x="3974206" y="5126892"/>
            <a:ext cx="4243589" cy="27432"/>
          </a:xfrm>
          <a:custGeom>
            <a:rect b="b" l="l" r="r" t="t"/>
            <a:pathLst>
              <a:path extrusionOk="0" fill="none" h="27432"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extrusionOk="0" h="27432"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 name="Shape 64"/>
        <p:cNvGrpSpPr/>
        <p:nvPr/>
      </p:nvGrpSpPr>
      <p:grpSpPr>
        <a:xfrm>
          <a:off x="0" y="0"/>
          <a:ext cx="0" cy="0"/>
          <a:chOff x="0" y="0"/>
          <a:chExt cx="0" cy="0"/>
        </a:xfrm>
      </p:grpSpPr>
      <p:sp>
        <p:nvSpPr>
          <p:cNvPr id="65" name="Google Shape;6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8" name="Shape 68"/>
        <p:cNvGrpSpPr/>
        <p:nvPr/>
      </p:nvGrpSpPr>
      <p:grpSpPr>
        <a:xfrm>
          <a:off x="0" y="0"/>
          <a:ext cx="0" cy="0"/>
          <a:chOff x="0" y="0"/>
          <a:chExt cx="0" cy="0"/>
        </a:xfrm>
      </p:grpSpPr>
      <p:sp>
        <p:nvSpPr>
          <p:cNvPr id="69" name="Google Shape;69;p21"/>
          <p:cNvSpPr txBox="1"/>
          <p:nvPr>
            <p:ph type="title"/>
          </p:nvPr>
        </p:nvSpPr>
        <p:spPr>
          <a:xfrm>
            <a:off x="839788" y="457200"/>
            <a:ext cx="3932237" cy="3429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txBox="1"/>
          <p:nvPr>
            <p:ph idx="1" type="body"/>
          </p:nvPr>
        </p:nvSpPr>
        <p:spPr>
          <a:xfrm>
            <a:off x="5303520" y="548640"/>
            <a:ext cx="6053328" cy="5431536"/>
          </a:xfrm>
          <a:prstGeom prst="rect">
            <a:avLst/>
          </a:prstGeom>
          <a:noFill/>
          <a:ln>
            <a:noFill/>
          </a:ln>
        </p:spPr>
        <p:txBody>
          <a:bodyPr anchorCtr="0" anchor="ctr" bIns="45700" lIns="91425" spcFirstLastPara="1" rIns="91425" wrap="square" tIns="45700">
            <a:normAutofit/>
          </a:bodyPr>
          <a:lstStyle>
            <a:lvl1pPr indent="-431800" lvl="0" marL="457200" algn="l">
              <a:lnSpc>
                <a:spcPct val="110000"/>
              </a:lnSpc>
              <a:spcBef>
                <a:spcPts val="1000"/>
              </a:spcBef>
              <a:spcAft>
                <a:spcPts val="0"/>
              </a:spcAft>
              <a:buClr>
                <a:schemeClr val="dk1"/>
              </a:buClr>
              <a:buSzPts val="3200"/>
              <a:buChar char="•"/>
              <a:defRPr sz="3200"/>
            </a:lvl1pPr>
            <a:lvl2pPr indent="-406400" lvl="1" marL="914400" algn="l">
              <a:lnSpc>
                <a:spcPct val="110000"/>
              </a:lnSpc>
              <a:spcBef>
                <a:spcPts val="500"/>
              </a:spcBef>
              <a:spcAft>
                <a:spcPts val="0"/>
              </a:spcAft>
              <a:buClr>
                <a:schemeClr val="dk1"/>
              </a:buClr>
              <a:buSzPts val="2800"/>
              <a:buChar char="•"/>
              <a:defRPr sz="2800"/>
            </a:lvl2pPr>
            <a:lvl3pPr indent="-381000" lvl="2" marL="1371600" algn="l">
              <a:lnSpc>
                <a:spcPct val="110000"/>
              </a:lnSpc>
              <a:spcBef>
                <a:spcPts val="500"/>
              </a:spcBef>
              <a:spcAft>
                <a:spcPts val="0"/>
              </a:spcAft>
              <a:buClr>
                <a:schemeClr val="dk1"/>
              </a:buClr>
              <a:buSzPts val="2400"/>
              <a:buChar char="•"/>
              <a:defRPr sz="2400"/>
            </a:lvl3pPr>
            <a:lvl4pPr indent="-355600" lvl="3" marL="1828800" algn="l">
              <a:lnSpc>
                <a:spcPct val="110000"/>
              </a:lnSpc>
              <a:spcBef>
                <a:spcPts val="500"/>
              </a:spcBef>
              <a:spcAft>
                <a:spcPts val="0"/>
              </a:spcAft>
              <a:buClr>
                <a:schemeClr val="dk1"/>
              </a:buClr>
              <a:buSzPts val="2000"/>
              <a:buChar char="•"/>
              <a:defRPr sz="2000"/>
            </a:lvl4pPr>
            <a:lvl5pPr indent="-355600" lvl="4" marL="2286000" algn="l">
              <a:lnSpc>
                <a:spcPct val="11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1" name="Google Shape;71;p21"/>
          <p:cNvSpPr txBox="1"/>
          <p:nvPr>
            <p:ph idx="2" type="body"/>
          </p:nvPr>
        </p:nvSpPr>
        <p:spPr>
          <a:xfrm>
            <a:off x="839788" y="3977640"/>
            <a:ext cx="3932237" cy="200253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3200"/>
              <a:buNone/>
              <a:defRPr sz="32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Tag=AccentColor&#10;Flavor=Light&#10;Target=FillAndLine" id="75" name="Google Shape;75;p21"/>
          <p:cNvSpPr/>
          <p:nvPr/>
        </p:nvSpPr>
        <p:spPr>
          <a:xfrm rot="5400000">
            <a:off x="2797492" y="3254143"/>
            <a:ext cx="4480560" cy="27432"/>
          </a:xfrm>
          <a:custGeom>
            <a:rect b="b" l="l" r="r" t="t"/>
            <a:pathLst>
              <a:path extrusionOk="0" fill="none" h="27432"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extrusionOk="0" h="27432"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dk1"/>
          </a:solidFill>
          <a:ln cap="rnd" cmpd="sng" w="444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10000"/>
              </a:lnSpc>
              <a:spcBef>
                <a:spcPts val="100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10000"/>
              </a:lnSpc>
              <a:spcBef>
                <a:spcPts val="5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1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1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1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6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6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600" u="none" cap="none" strike="noStrike">
                <a:solidFill>
                  <a:srgbClr val="888888"/>
                </a:solidFill>
                <a:latin typeface="Arial"/>
                <a:ea typeface="Arial"/>
                <a:cs typeface="Arial"/>
                <a:sym typeface="Arial"/>
              </a:defRPr>
            </a:lvl1pPr>
            <a:lvl2pPr indent="0" lvl="1" marL="0" marR="0" rtl="0" algn="r">
              <a:spcBef>
                <a:spcPts val="0"/>
              </a:spcBef>
              <a:buNone/>
              <a:defRPr b="0" i="0" sz="1600" u="none" cap="none" strike="noStrike">
                <a:solidFill>
                  <a:srgbClr val="888888"/>
                </a:solidFill>
                <a:latin typeface="Arial"/>
                <a:ea typeface="Arial"/>
                <a:cs typeface="Arial"/>
                <a:sym typeface="Arial"/>
              </a:defRPr>
            </a:lvl2pPr>
            <a:lvl3pPr indent="0" lvl="2" marL="0" marR="0" rtl="0" algn="r">
              <a:spcBef>
                <a:spcPts val="0"/>
              </a:spcBef>
              <a:buNone/>
              <a:defRPr b="0" i="0" sz="1600" u="none" cap="none" strike="noStrike">
                <a:solidFill>
                  <a:srgbClr val="888888"/>
                </a:solidFill>
                <a:latin typeface="Arial"/>
                <a:ea typeface="Arial"/>
                <a:cs typeface="Arial"/>
                <a:sym typeface="Arial"/>
              </a:defRPr>
            </a:lvl3pPr>
            <a:lvl4pPr indent="0" lvl="3" marL="0" marR="0" rtl="0" algn="r">
              <a:spcBef>
                <a:spcPts val="0"/>
              </a:spcBef>
              <a:buNone/>
              <a:defRPr b="0" i="0" sz="1600" u="none" cap="none" strike="noStrike">
                <a:solidFill>
                  <a:srgbClr val="888888"/>
                </a:solidFill>
                <a:latin typeface="Arial"/>
                <a:ea typeface="Arial"/>
                <a:cs typeface="Arial"/>
                <a:sym typeface="Arial"/>
              </a:defRPr>
            </a:lvl4pPr>
            <a:lvl5pPr indent="0" lvl="4" marL="0" marR="0" rtl="0" algn="r">
              <a:spcBef>
                <a:spcPts val="0"/>
              </a:spcBef>
              <a:buNone/>
              <a:defRPr b="0" i="0" sz="1600" u="none" cap="none" strike="noStrike">
                <a:solidFill>
                  <a:srgbClr val="888888"/>
                </a:solidFill>
                <a:latin typeface="Arial"/>
                <a:ea typeface="Arial"/>
                <a:cs typeface="Arial"/>
                <a:sym typeface="Arial"/>
              </a:defRPr>
            </a:lvl5pPr>
            <a:lvl6pPr indent="0" lvl="5" marL="0" marR="0" rtl="0" algn="r">
              <a:spcBef>
                <a:spcPts val="0"/>
              </a:spcBef>
              <a:buNone/>
              <a:defRPr b="0" i="0" sz="1600" u="none" cap="none" strike="noStrike">
                <a:solidFill>
                  <a:srgbClr val="888888"/>
                </a:solidFill>
                <a:latin typeface="Arial"/>
                <a:ea typeface="Arial"/>
                <a:cs typeface="Arial"/>
                <a:sym typeface="Arial"/>
              </a:defRPr>
            </a:lvl6pPr>
            <a:lvl7pPr indent="0" lvl="6" marL="0" marR="0" rtl="0" algn="r">
              <a:spcBef>
                <a:spcPts val="0"/>
              </a:spcBef>
              <a:buNone/>
              <a:defRPr b="0" i="0" sz="1600" u="none" cap="none" strike="noStrike">
                <a:solidFill>
                  <a:srgbClr val="888888"/>
                </a:solidFill>
                <a:latin typeface="Arial"/>
                <a:ea typeface="Arial"/>
                <a:cs typeface="Arial"/>
                <a:sym typeface="Arial"/>
              </a:defRPr>
            </a:lvl7pPr>
            <a:lvl8pPr indent="0" lvl="7" marL="0" marR="0" rtl="0" algn="r">
              <a:spcBef>
                <a:spcPts val="0"/>
              </a:spcBef>
              <a:buNone/>
              <a:defRPr b="0" i="0" sz="1600" u="none" cap="none" strike="noStrike">
                <a:solidFill>
                  <a:srgbClr val="888888"/>
                </a:solidFill>
                <a:latin typeface="Arial"/>
                <a:ea typeface="Arial"/>
                <a:cs typeface="Arial"/>
                <a:sym typeface="Arial"/>
              </a:defRPr>
            </a:lvl8pPr>
            <a:lvl9pPr indent="0" lvl="8" marL="0" marR="0" rtl="0" algn="r">
              <a:spcBef>
                <a:spcPts val="0"/>
              </a:spcBef>
              <a:buNone/>
              <a:defRPr b="0" i="0" sz="1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jpg"/><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p1"/>
          <p:cNvSpPr/>
          <p:nvPr/>
        </p:nvSpPr>
        <p:spPr>
          <a:xfrm>
            <a:off x="0" y="0"/>
            <a:ext cx="12188952"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93" name="Google Shape;93;p1"/>
          <p:cNvPicPr preferRelativeResize="0"/>
          <p:nvPr/>
        </p:nvPicPr>
        <p:blipFill rotWithShape="1">
          <a:blip r:embed="rId3">
            <a:alphaModFix amt="50000"/>
          </a:blip>
          <a:srcRect b="13984" l="0" r="0" t="23516"/>
          <a:stretch/>
        </p:blipFill>
        <p:spPr>
          <a:xfrm>
            <a:off x="20" y="10"/>
            <a:ext cx="12191979" cy="6857990"/>
          </a:xfrm>
          <a:prstGeom prst="rect">
            <a:avLst/>
          </a:prstGeom>
          <a:noFill/>
          <a:ln>
            <a:noFill/>
          </a:ln>
        </p:spPr>
      </p:pic>
      <p:sp>
        <p:nvSpPr>
          <p:cNvPr id="94" name="Google Shape;94;p1"/>
          <p:cNvSpPr/>
          <p:nvPr/>
        </p:nvSpPr>
        <p:spPr>
          <a:xfrm>
            <a:off x="804859" y="614291"/>
            <a:ext cx="10577516" cy="5566372"/>
          </a:xfrm>
          <a:custGeom>
            <a:rect b="b" l="l" r="r" t="t"/>
            <a:pathLst>
              <a:path extrusionOk="0" h="5566372" w="10577516">
                <a:moveTo>
                  <a:pt x="2871593" y="5218333"/>
                </a:moveTo>
                <a:cubicBezTo>
                  <a:pt x="2990956" y="5269180"/>
                  <a:pt x="3517223" y="5383586"/>
                  <a:pt x="3890441" y="5441298"/>
                </a:cubicBezTo>
                <a:cubicBezTo>
                  <a:pt x="4162855" y="5483248"/>
                  <a:pt x="4828063" y="5526341"/>
                  <a:pt x="4931282" y="5506891"/>
                </a:cubicBezTo>
                <a:cubicBezTo>
                  <a:pt x="4236330" y="5449560"/>
                  <a:pt x="3552816" y="5364900"/>
                  <a:pt x="2871593" y="5218333"/>
                </a:cubicBezTo>
                <a:close/>
                <a:moveTo>
                  <a:pt x="4720395" y="128662"/>
                </a:moveTo>
                <a:cubicBezTo>
                  <a:pt x="4329266" y="138551"/>
                  <a:pt x="3939509" y="179153"/>
                  <a:pt x="3554723" y="250059"/>
                </a:cubicBezTo>
                <a:cubicBezTo>
                  <a:pt x="3195336" y="315207"/>
                  <a:pt x="2841707" y="408943"/>
                  <a:pt x="2497230" y="530354"/>
                </a:cubicBezTo>
                <a:cubicBezTo>
                  <a:pt x="2650917" y="485354"/>
                  <a:pt x="2804728" y="441372"/>
                  <a:pt x="2960194" y="403237"/>
                </a:cubicBezTo>
                <a:cubicBezTo>
                  <a:pt x="3296586" y="321538"/>
                  <a:pt x="3637121" y="257890"/>
                  <a:pt x="3980314" y="212560"/>
                </a:cubicBezTo>
                <a:cubicBezTo>
                  <a:pt x="4212050" y="181797"/>
                  <a:pt x="4444422" y="158280"/>
                  <a:pt x="4677428" y="139593"/>
                </a:cubicBezTo>
                <a:cubicBezTo>
                  <a:pt x="4704949" y="137369"/>
                  <a:pt x="4732915" y="137369"/>
                  <a:pt x="4760675" y="134906"/>
                </a:cubicBezTo>
                <a:lnTo>
                  <a:pt x="4792997" y="130123"/>
                </a:lnTo>
                <a:lnTo>
                  <a:pt x="4798006" y="130828"/>
                </a:lnTo>
                <a:lnTo>
                  <a:pt x="4798006" y="129381"/>
                </a:lnTo>
                <a:lnTo>
                  <a:pt x="4792997" y="130123"/>
                </a:lnTo>
                <a:lnTo>
                  <a:pt x="4788863" y="129541"/>
                </a:lnTo>
                <a:cubicBezTo>
                  <a:pt x="4766106" y="127801"/>
                  <a:pt x="4743237" y="127505"/>
                  <a:pt x="4720395" y="128662"/>
                </a:cubicBezTo>
                <a:close/>
                <a:moveTo>
                  <a:pt x="6438297" y="19"/>
                </a:moveTo>
                <a:cubicBezTo>
                  <a:pt x="6802322" y="-887"/>
                  <a:pt x="7164203" y="31671"/>
                  <a:pt x="7523724" y="104129"/>
                </a:cubicBezTo>
                <a:cubicBezTo>
                  <a:pt x="7868594" y="172060"/>
                  <a:pt x="8204694" y="278661"/>
                  <a:pt x="8525668" y="421922"/>
                </a:cubicBezTo>
                <a:cubicBezTo>
                  <a:pt x="8886414" y="582180"/>
                  <a:pt x="9221001" y="795802"/>
                  <a:pt x="9518204" y="1055605"/>
                </a:cubicBezTo>
                <a:cubicBezTo>
                  <a:pt x="9701176" y="1214502"/>
                  <a:pt x="9865578" y="1393612"/>
                  <a:pt x="10008242" y="1589500"/>
                </a:cubicBezTo>
                <a:cubicBezTo>
                  <a:pt x="10117308" y="1741190"/>
                  <a:pt x="10222982" y="1895218"/>
                  <a:pt x="10325274" y="2051574"/>
                </a:cubicBezTo>
                <a:cubicBezTo>
                  <a:pt x="10446215" y="2231789"/>
                  <a:pt x="10528180" y="2435291"/>
                  <a:pt x="10565908" y="2649028"/>
                </a:cubicBezTo>
                <a:cubicBezTo>
                  <a:pt x="10584595" y="2757459"/>
                  <a:pt x="10583451" y="2862839"/>
                  <a:pt x="10542137" y="2966823"/>
                </a:cubicBezTo>
                <a:cubicBezTo>
                  <a:pt x="10530023" y="2999186"/>
                  <a:pt x="10520540" y="3032466"/>
                  <a:pt x="10513789" y="3066355"/>
                </a:cubicBezTo>
                <a:cubicBezTo>
                  <a:pt x="10490298" y="3169843"/>
                  <a:pt x="10458023" y="3271142"/>
                  <a:pt x="10417308" y="3369150"/>
                </a:cubicBezTo>
                <a:cubicBezTo>
                  <a:pt x="10279257" y="3703851"/>
                  <a:pt x="10062140" y="3980714"/>
                  <a:pt x="9794430" y="4220840"/>
                </a:cubicBezTo>
                <a:cubicBezTo>
                  <a:pt x="9475364" y="4506346"/>
                  <a:pt x="9109391" y="4716599"/>
                  <a:pt x="8719522" y="4888463"/>
                </a:cubicBezTo>
                <a:cubicBezTo>
                  <a:pt x="8388126" y="5034394"/>
                  <a:pt x="8044526" y="5145368"/>
                  <a:pt x="7693808" y="5234223"/>
                </a:cubicBezTo>
                <a:cubicBezTo>
                  <a:pt x="7495123" y="5285070"/>
                  <a:pt x="7294022" y="5324223"/>
                  <a:pt x="7092669" y="5363248"/>
                </a:cubicBezTo>
                <a:cubicBezTo>
                  <a:pt x="6809577" y="5418035"/>
                  <a:pt x="6527120" y="5474730"/>
                  <a:pt x="6240978" y="5507272"/>
                </a:cubicBezTo>
                <a:cubicBezTo>
                  <a:pt x="5982166" y="5536509"/>
                  <a:pt x="5722845" y="5554814"/>
                  <a:pt x="5462508" y="5559010"/>
                </a:cubicBezTo>
                <a:cubicBezTo>
                  <a:pt x="5103782" y="5564730"/>
                  <a:pt x="4744928" y="5576298"/>
                  <a:pt x="4386329" y="5548839"/>
                </a:cubicBezTo>
                <a:cubicBezTo>
                  <a:pt x="4089394" y="5527103"/>
                  <a:pt x="3793960" y="5488344"/>
                  <a:pt x="3501461" y="5432782"/>
                </a:cubicBezTo>
                <a:cubicBezTo>
                  <a:pt x="3204247" y="5374930"/>
                  <a:pt x="2911229" y="5297299"/>
                  <a:pt x="2624348" y="5200409"/>
                </a:cubicBezTo>
                <a:cubicBezTo>
                  <a:pt x="2488841" y="5154775"/>
                  <a:pt x="2358417" y="5094775"/>
                  <a:pt x="2221385" y="5053589"/>
                </a:cubicBezTo>
                <a:cubicBezTo>
                  <a:pt x="1859988" y="4945157"/>
                  <a:pt x="1506856" y="4815878"/>
                  <a:pt x="1173934" y="4636388"/>
                </a:cubicBezTo>
                <a:cubicBezTo>
                  <a:pt x="900250" y="4488931"/>
                  <a:pt x="647539" y="4313508"/>
                  <a:pt x="438176" y="4080883"/>
                </a:cubicBezTo>
                <a:cubicBezTo>
                  <a:pt x="146695" y="3757114"/>
                  <a:pt x="3178" y="3378811"/>
                  <a:pt x="18687" y="2942161"/>
                </a:cubicBezTo>
                <a:cubicBezTo>
                  <a:pt x="19582" y="2904814"/>
                  <a:pt x="13236" y="2867645"/>
                  <a:pt x="0" y="2832713"/>
                </a:cubicBezTo>
                <a:lnTo>
                  <a:pt x="0" y="2747290"/>
                </a:lnTo>
                <a:cubicBezTo>
                  <a:pt x="13474" y="2720341"/>
                  <a:pt x="10296" y="2690468"/>
                  <a:pt x="14746" y="2661993"/>
                </a:cubicBezTo>
                <a:cubicBezTo>
                  <a:pt x="54533" y="2409665"/>
                  <a:pt x="152923" y="2181106"/>
                  <a:pt x="292753" y="1968947"/>
                </a:cubicBezTo>
                <a:cubicBezTo>
                  <a:pt x="464108" y="1708991"/>
                  <a:pt x="680970" y="1491747"/>
                  <a:pt x="923893" y="1299417"/>
                </a:cubicBezTo>
                <a:cubicBezTo>
                  <a:pt x="1263678" y="1030182"/>
                  <a:pt x="1638930" y="820945"/>
                  <a:pt x="2035538" y="648828"/>
                </a:cubicBezTo>
                <a:cubicBezTo>
                  <a:pt x="2521001" y="438575"/>
                  <a:pt x="3025660" y="291755"/>
                  <a:pt x="3545571" y="196289"/>
                </a:cubicBezTo>
                <a:cubicBezTo>
                  <a:pt x="4094899" y="95674"/>
                  <a:pt x="4653670" y="56116"/>
                  <a:pt x="5211705" y="78323"/>
                </a:cubicBezTo>
                <a:cubicBezTo>
                  <a:pt x="5297128" y="81756"/>
                  <a:pt x="5383313" y="88620"/>
                  <a:pt x="5467720" y="77052"/>
                </a:cubicBezTo>
                <a:cubicBezTo>
                  <a:pt x="5669076" y="49467"/>
                  <a:pt x="5870557" y="24299"/>
                  <a:pt x="6073564" y="11840"/>
                </a:cubicBezTo>
                <a:cubicBezTo>
                  <a:pt x="6195374" y="4340"/>
                  <a:pt x="6316955" y="320"/>
                  <a:pt x="6438297" y="19"/>
                </a:cubicBezTo>
                <a:close/>
              </a:path>
            </a:pathLst>
          </a:custGeom>
          <a:solidFill>
            <a:srgbClr val="DE8F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 name="Google Shape;95;p1"/>
          <p:cNvSpPr txBox="1"/>
          <p:nvPr>
            <p:ph type="ctrTitle"/>
          </p:nvPr>
        </p:nvSpPr>
        <p:spPr>
          <a:xfrm>
            <a:off x="2066925" y="1731762"/>
            <a:ext cx="7414700" cy="2293004"/>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Arial"/>
              <a:buNone/>
            </a:pPr>
            <a:r>
              <a:rPr lang="en-US" sz="6800">
                <a:solidFill>
                  <a:schemeClr val="lt1"/>
                </a:solidFill>
              </a:rPr>
              <a:t>FAMU Financial Aid AI: Style Guide</a:t>
            </a:r>
            <a:endParaRPr/>
          </a:p>
        </p:txBody>
      </p:sp>
      <p:sp>
        <p:nvSpPr>
          <p:cNvPr id="96" name="Google Shape;96;p1"/>
          <p:cNvSpPr/>
          <p:nvPr/>
        </p:nvSpPr>
        <p:spPr>
          <a:xfrm>
            <a:off x="3974206" y="4419423"/>
            <a:ext cx="4243589" cy="27432"/>
          </a:xfrm>
          <a:custGeom>
            <a:rect b="b" l="l" r="r" t="t"/>
            <a:pathLst>
              <a:path extrusionOk="0" fill="none" h="27432"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extrusionOk="0" h="27432"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lt1"/>
          </a:solidFill>
          <a:ln cap="rnd"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800"/>
              <a:buFont typeface="Arial"/>
              <a:buNone/>
            </a:pPr>
            <a:r>
              <a:rPr lang="en-US"/>
              <a:t>Colors Cont.</a:t>
            </a:r>
            <a:endParaRPr/>
          </a:p>
        </p:txBody>
      </p:sp>
      <p:pic>
        <p:nvPicPr>
          <p:cNvPr descr="A screenshot of a computer&#10;&#10;Description automatically generated" id="183" name="Google Shape;183;p10"/>
          <p:cNvPicPr preferRelativeResize="0"/>
          <p:nvPr>
            <p:ph idx="1" type="body"/>
          </p:nvPr>
        </p:nvPicPr>
        <p:blipFill rotWithShape="1">
          <a:blip r:embed="rId3">
            <a:alphaModFix/>
          </a:blip>
          <a:srcRect b="0" l="0" r="0" t="0"/>
          <a:stretch/>
        </p:blipFill>
        <p:spPr>
          <a:xfrm>
            <a:off x="1899983" y="1928813"/>
            <a:ext cx="8392033" cy="42529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11"/>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9" name="Google Shape;189;p11"/>
          <p:cNvSpPr txBox="1"/>
          <p:nvPr>
            <p:ph type="title"/>
          </p:nvPr>
        </p:nvSpPr>
        <p:spPr>
          <a:xfrm>
            <a:off x="630936" y="4562856"/>
            <a:ext cx="3419856" cy="1600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800"/>
              <a:buFont typeface="Arial"/>
              <a:buNone/>
            </a:pPr>
            <a:r>
              <a:rPr lang="en-US"/>
              <a:t>Don'ts </a:t>
            </a:r>
            <a:endParaRPr/>
          </a:p>
        </p:txBody>
      </p:sp>
      <p:sp>
        <p:nvSpPr>
          <p:cNvPr id="190" name="Google Shape;190;p11"/>
          <p:cNvSpPr/>
          <p:nvPr/>
        </p:nvSpPr>
        <p:spPr>
          <a:xfrm>
            <a:off x="4314992" y="4562856"/>
            <a:ext cx="18288" cy="1600200"/>
          </a:xfrm>
          <a:custGeom>
            <a:rect b="b" l="l" r="r" t="t"/>
            <a:pathLst>
              <a:path extrusionOk="0" fill="none" h="1600200" w="18288">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extrusionOk="0" h="1600200" w="18288">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DE8F48"/>
          </a:solidFill>
          <a:ln cap="flat" cmpd="sng" w="34925">
            <a:solidFill>
              <a:srgbClr val="DE8F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1" name="Google Shape;191;p11"/>
          <p:cNvSpPr txBox="1"/>
          <p:nvPr>
            <p:ph idx="1" type="body"/>
          </p:nvPr>
        </p:nvSpPr>
        <p:spPr>
          <a:xfrm>
            <a:off x="4654295" y="2871511"/>
            <a:ext cx="6894576" cy="3291545"/>
          </a:xfrm>
          <a:prstGeom prst="rect">
            <a:avLst/>
          </a:prstGeom>
          <a:noFill/>
          <a:ln>
            <a:noFill/>
          </a:ln>
        </p:spPr>
        <p:txBody>
          <a:bodyPr anchorCtr="0" anchor="ctr" bIns="45700" lIns="91425" spcFirstLastPara="1" rIns="91425" wrap="square" tIns="45700">
            <a:normAutofit lnSpcReduction="10000"/>
          </a:bodyPr>
          <a:lstStyle/>
          <a:p>
            <a:pPr indent="-228600" lvl="0" marL="228600" rtl="0" algn="l">
              <a:lnSpc>
                <a:spcPct val="110000"/>
              </a:lnSpc>
              <a:spcBef>
                <a:spcPts val="0"/>
              </a:spcBef>
              <a:spcAft>
                <a:spcPts val="0"/>
              </a:spcAft>
              <a:buClr>
                <a:schemeClr val="dk1"/>
              </a:buClr>
              <a:buSzPts val="2400"/>
              <a:buChar char="•"/>
            </a:pPr>
            <a:r>
              <a:rPr lang="en-US" sz="2400">
                <a:latin typeface="Abril Fatface"/>
                <a:ea typeface="Abril Fatface"/>
                <a:cs typeface="Abril Fatface"/>
                <a:sym typeface="Abril Fatface"/>
              </a:rPr>
              <a:t>Don’t use unapproved colors.</a:t>
            </a:r>
            <a:endParaRPr/>
          </a:p>
          <a:p>
            <a:pPr indent="-76200" lvl="0" marL="228600" rtl="0" algn="l">
              <a:lnSpc>
                <a:spcPct val="110000"/>
              </a:lnSpc>
              <a:spcBef>
                <a:spcPts val="1000"/>
              </a:spcBef>
              <a:spcAft>
                <a:spcPts val="0"/>
              </a:spcAft>
              <a:buClr>
                <a:schemeClr val="dk1"/>
              </a:buClr>
              <a:buSzPts val="2400"/>
              <a:buNone/>
            </a:pPr>
            <a:r>
              <a:t/>
            </a:r>
            <a:endParaRPr sz="2400">
              <a:latin typeface="Abril Fatface"/>
              <a:ea typeface="Abril Fatface"/>
              <a:cs typeface="Abril Fatface"/>
              <a:sym typeface="Abril Fatface"/>
            </a:endParaRPr>
          </a:p>
          <a:p>
            <a:pPr indent="-228600" lvl="0" marL="228600" rtl="0" algn="l">
              <a:lnSpc>
                <a:spcPct val="110000"/>
              </a:lnSpc>
              <a:spcBef>
                <a:spcPts val="1000"/>
              </a:spcBef>
              <a:spcAft>
                <a:spcPts val="0"/>
              </a:spcAft>
              <a:buClr>
                <a:schemeClr val="dk1"/>
              </a:buClr>
              <a:buSzPts val="2400"/>
              <a:buChar char="•"/>
            </a:pPr>
            <a:r>
              <a:rPr lang="en-US" sz="2400">
                <a:latin typeface="Abril Fatface"/>
                <a:ea typeface="Abril Fatface"/>
                <a:cs typeface="Abril Fatface"/>
                <a:sym typeface="Abril Fatface"/>
              </a:rPr>
              <a:t>Don’t reproduce any part of the FAMU logotype in any other color than original colors. </a:t>
            </a:r>
            <a:endParaRPr/>
          </a:p>
          <a:p>
            <a:pPr indent="-76200" lvl="0" marL="228600" rtl="0" algn="l">
              <a:lnSpc>
                <a:spcPct val="110000"/>
              </a:lnSpc>
              <a:spcBef>
                <a:spcPts val="1000"/>
              </a:spcBef>
              <a:spcAft>
                <a:spcPts val="0"/>
              </a:spcAft>
              <a:buClr>
                <a:schemeClr val="dk1"/>
              </a:buClr>
              <a:buSzPts val="2400"/>
              <a:buNone/>
            </a:pPr>
            <a:r>
              <a:t/>
            </a:r>
            <a:endParaRPr sz="2400">
              <a:latin typeface="Abril Fatface"/>
              <a:ea typeface="Abril Fatface"/>
              <a:cs typeface="Abril Fatface"/>
              <a:sym typeface="Abril Fatface"/>
            </a:endParaRPr>
          </a:p>
          <a:p>
            <a:pPr indent="-228600" lvl="0" marL="228600" rtl="0" algn="l">
              <a:lnSpc>
                <a:spcPct val="110000"/>
              </a:lnSpc>
              <a:spcBef>
                <a:spcPts val="1000"/>
              </a:spcBef>
              <a:spcAft>
                <a:spcPts val="0"/>
              </a:spcAft>
              <a:buClr>
                <a:schemeClr val="dk1"/>
              </a:buClr>
              <a:buSzPts val="2400"/>
              <a:buChar char="•"/>
            </a:pPr>
            <a:r>
              <a:rPr lang="en-US" sz="2400">
                <a:latin typeface="Abril Fatface"/>
                <a:ea typeface="Abril Fatface"/>
                <a:cs typeface="Abril Fatface"/>
                <a:sym typeface="Abril Fatface"/>
              </a:rPr>
              <a:t>Do not try to reinvent Famu Logo </a:t>
            </a:r>
            <a:endParaRPr/>
          </a:p>
        </p:txBody>
      </p:sp>
      <p:pic>
        <p:nvPicPr>
          <p:cNvPr descr="A green circle with a white x in it&#10;&#10;Description automatically generated" id="192" name="Google Shape;192;p11"/>
          <p:cNvPicPr preferRelativeResize="0"/>
          <p:nvPr/>
        </p:nvPicPr>
        <p:blipFill rotWithShape="1">
          <a:blip r:embed="rId3">
            <a:alphaModFix/>
          </a:blip>
          <a:srcRect b="0" l="0" r="0" t="0"/>
          <a:stretch/>
        </p:blipFill>
        <p:spPr>
          <a:xfrm>
            <a:off x="1214628" y="320040"/>
            <a:ext cx="2231431" cy="2231431"/>
          </a:xfrm>
          <a:prstGeom prst="rect">
            <a:avLst/>
          </a:prstGeom>
          <a:noFill/>
          <a:ln>
            <a:noFill/>
          </a:ln>
        </p:spPr>
      </p:pic>
      <p:pic>
        <p:nvPicPr>
          <p:cNvPr descr="A white x in a circle&#10;&#10;Description automatically generated" id="193" name="Google Shape;193;p11"/>
          <p:cNvPicPr preferRelativeResize="0"/>
          <p:nvPr/>
        </p:nvPicPr>
        <p:blipFill rotWithShape="1">
          <a:blip r:embed="rId4">
            <a:alphaModFix/>
          </a:blip>
          <a:srcRect b="0" l="0" r="0" t="0"/>
          <a:stretch/>
        </p:blipFill>
        <p:spPr>
          <a:xfrm>
            <a:off x="7005828" y="320040"/>
            <a:ext cx="2231431" cy="223143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800"/>
              <a:buFont typeface="Arial"/>
              <a:buNone/>
            </a:pPr>
            <a:r>
              <a:rPr lang="en-US"/>
              <a:t>Table of Contents</a:t>
            </a:r>
            <a:endParaRPr/>
          </a:p>
        </p:txBody>
      </p:sp>
      <p:sp>
        <p:nvSpPr>
          <p:cNvPr id="102" name="Google Shape;102;p2"/>
          <p:cNvSpPr txBox="1"/>
          <p:nvPr>
            <p:ph idx="1" type="body"/>
          </p:nvPr>
        </p:nvSpPr>
        <p:spPr>
          <a:xfrm>
            <a:off x="838200" y="1929384"/>
            <a:ext cx="10515600" cy="4251960"/>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2800"/>
              <a:buChar char="•"/>
            </a:pPr>
            <a:r>
              <a:rPr lang="en-US">
                <a:latin typeface="Abril Fatface"/>
                <a:ea typeface="Abril Fatface"/>
                <a:cs typeface="Abril Fatface"/>
                <a:sym typeface="Abril Fatface"/>
              </a:rPr>
              <a:t>Introduction … 3</a:t>
            </a:r>
            <a:endParaRPr/>
          </a:p>
          <a:p>
            <a:pPr indent="-228600" lvl="0" marL="228600" rtl="0" algn="l">
              <a:lnSpc>
                <a:spcPct val="110000"/>
              </a:lnSpc>
              <a:spcBef>
                <a:spcPts val="1000"/>
              </a:spcBef>
              <a:spcAft>
                <a:spcPts val="0"/>
              </a:spcAft>
              <a:buClr>
                <a:schemeClr val="dk1"/>
              </a:buClr>
              <a:buSzPts val="2800"/>
              <a:buChar char="•"/>
            </a:pPr>
            <a:r>
              <a:rPr lang="en-US">
                <a:latin typeface="Abril Fatface"/>
                <a:ea typeface="Abril Fatface"/>
                <a:cs typeface="Abril Fatface"/>
                <a:sym typeface="Abril Fatface"/>
              </a:rPr>
              <a:t> Mission Statement … 5</a:t>
            </a:r>
            <a:endParaRPr/>
          </a:p>
          <a:p>
            <a:pPr indent="-228600" lvl="0" marL="228600" rtl="0" algn="l">
              <a:lnSpc>
                <a:spcPct val="110000"/>
              </a:lnSpc>
              <a:spcBef>
                <a:spcPts val="1000"/>
              </a:spcBef>
              <a:spcAft>
                <a:spcPts val="0"/>
              </a:spcAft>
              <a:buClr>
                <a:schemeClr val="dk1"/>
              </a:buClr>
              <a:buSzPts val="2800"/>
              <a:buChar char="•"/>
            </a:pPr>
            <a:r>
              <a:rPr lang="en-US">
                <a:latin typeface="Abril Fatface"/>
                <a:ea typeface="Abril Fatface"/>
                <a:cs typeface="Abril Fatface"/>
                <a:sym typeface="Abril Fatface"/>
              </a:rPr>
              <a:t>Logotype … 6</a:t>
            </a:r>
            <a:endParaRPr/>
          </a:p>
          <a:p>
            <a:pPr indent="-228600" lvl="0" marL="228600" rtl="0" algn="l">
              <a:lnSpc>
                <a:spcPct val="110000"/>
              </a:lnSpc>
              <a:spcBef>
                <a:spcPts val="1000"/>
              </a:spcBef>
              <a:spcAft>
                <a:spcPts val="0"/>
              </a:spcAft>
              <a:buClr>
                <a:schemeClr val="dk1"/>
              </a:buClr>
              <a:buSzPts val="2800"/>
              <a:buChar char="•"/>
            </a:pPr>
            <a:r>
              <a:rPr lang="en-US">
                <a:latin typeface="Abril Fatface"/>
                <a:ea typeface="Abril Fatface"/>
                <a:cs typeface="Abril Fatface"/>
                <a:sym typeface="Abril Fatface"/>
              </a:rPr>
              <a:t>Typography … 7</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p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8" name="Google Shape;108;p3"/>
          <p:cNvSpPr txBox="1"/>
          <p:nvPr>
            <p:ph type="title"/>
          </p:nvPr>
        </p:nvSpPr>
        <p:spPr>
          <a:xfrm>
            <a:off x="640080" y="325369"/>
            <a:ext cx="4368602" cy="1956841"/>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Font typeface="Arial"/>
              <a:buNone/>
            </a:pPr>
            <a:r>
              <a:rPr lang="en-US"/>
              <a:t>Introduction</a:t>
            </a:r>
            <a:endParaRPr/>
          </a:p>
        </p:txBody>
      </p:sp>
      <p:sp>
        <p:nvSpPr>
          <p:cNvPr id="109" name="Google Shape;109;p3"/>
          <p:cNvSpPr/>
          <p:nvPr/>
        </p:nvSpPr>
        <p:spPr>
          <a:xfrm>
            <a:off x="765093" y="2563839"/>
            <a:ext cx="3931920" cy="27432"/>
          </a:xfrm>
          <a:custGeom>
            <a:rect b="b" l="l" r="r" t="t"/>
            <a:pathLst>
              <a:path extrusionOk="0" fill="none" h="27432" w="393192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extrusionOk="0" h="27432" w="393192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DE8F48"/>
          </a:solidFill>
          <a:ln cap="rnd" cmpd="sng" w="38100">
            <a:solidFill>
              <a:srgbClr val="DE8F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0" name="Google Shape;110;p3"/>
          <p:cNvSpPr txBox="1"/>
          <p:nvPr>
            <p:ph idx="1" type="body"/>
          </p:nvPr>
        </p:nvSpPr>
        <p:spPr>
          <a:xfrm>
            <a:off x="640080" y="2872899"/>
            <a:ext cx="4243589" cy="332066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800"/>
              <a:buNone/>
            </a:pPr>
            <a:r>
              <a:rPr b="0" i="0" lang="en-US" sz="1800">
                <a:latin typeface="Abril Fatface"/>
                <a:ea typeface="Abril Fatface"/>
                <a:cs typeface="Abril Fatface"/>
                <a:sym typeface="Abril Fatface"/>
              </a:rPr>
              <a:t>Our system goes beyond traditional approaches, leveraging advanced algorithms to analyze user input and deliver tailored financial aid solutions. This innovative approach involves the seamless integration of various APIs and services, enhancing the functionality and effectiveness of our system.</a:t>
            </a:r>
            <a:endParaRPr sz="1800">
              <a:latin typeface="Abril Fatface"/>
              <a:ea typeface="Abril Fatface"/>
              <a:cs typeface="Abril Fatface"/>
              <a:sym typeface="Abril Fatface"/>
            </a:endParaRPr>
          </a:p>
        </p:txBody>
      </p:sp>
      <p:pic>
        <p:nvPicPr>
          <p:cNvPr descr="A screenshot of a login screen&#10;&#10;Description automatically generated" id="111" name="Google Shape;111;p3"/>
          <p:cNvPicPr preferRelativeResize="0"/>
          <p:nvPr/>
        </p:nvPicPr>
        <p:blipFill rotWithShape="1">
          <a:blip r:embed="rId3">
            <a:alphaModFix/>
          </a:blip>
          <a:srcRect b="2" l="0" r="2" t="8029"/>
          <a:stretch/>
        </p:blipFill>
        <p:spPr>
          <a:xfrm>
            <a:off x="5311702" y="10"/>
            <a:ext cx="6878775" cy="6857990"/>
          </a:xfrm>
          <a:custGeom>
            <a:rect b="b" l="l" r="r" t="t"/>
            <a:pathLst>
              <a:path extrusionOk="0" h="6858000" w="6878775">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4"/>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7" name="Google Shape;117;p4"/>
          <p:cNvSpPr txBox="1"/>
          <p:nvPr>
            <p:ph type="title"/>
          </p:nvPr>
        </p:nvSpPr>
        <p:spPr>
          <a:xfrm>
            <a:off x="640080" y="325369"/>
            <a:ext cx="4368602" cy="1956841"/>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Font typeface="Arial"/>
              <a:buNone/>
            </a:pPr>
            <a:r>
              <a:rPr lang="en-US"/>
              <a:t>Introduction Cont.</a:t>
            </a:r>
            <a:endParaRPr/>
          </a:p>
        </p:txBody>
      </p:sp>
      <p:sp>
        <p:nvSpPr>
          <p:cNvPr id="118" name="Google Shape;118;p4"/>
          <p:cNvSpPr/>
          <p:nvPr/>
        </p:nvSpPr>
        <p:spPr>
          <a:xfrm>
            <a:off x="765093" y="2563839"/>
            <a:ext cx="3931920" cy="27432"/>
          </a:xfrm>
          <a:custGeom>
            <a:rect b="b" l="l" r="r" t="t"/>
            <a:pathLst>
              <a:path extrusionOk="0" fill="none" h="27432" w="393192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extrusionOk="0" h="27432" w="393192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DE8F48"/>
          </a:solidFill>
          <a:ln cap="rnd" cmpd="sng" w="38100">
            <a:solidFill>
              <a:srgbClr val="DE8F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9" name="Google Shape;119;p4"/>
          <p:cNvSpPr txBox="1"/>
          <p:nvPr>
            <p:ph idx="1" type="body"/>
          </p:nvPr>
        </p:nvSpPr>
        <p:spPr>
          <a:xfrm>
            <a:off x="510480" y="2872924"/>
            <a:ext cx="4243500" cy="3320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800"/>
              <a:buNone/>
            </a:pPr>
            <a:r>
              <a:rPr b="0" i="0" lang="en-US" sz="1800">
                <a:latin typeface="Abril Fatface"/>
                <a:ea typeface="Abril Fatface"/>
                <a:cs typeface="Abril Fatface"/>
                <a:sym typeface="Abril Fatface"/>
              </a:rPr>
              <a:t>Our AI-powered financial aid system is designed to address the unique challenges faced by users seeking financial assistance. By harnessing the power of artificial intelligence, we aim to provide efficient and personalized solutions to the problems presented by our users. This comprehensive style guide has been crafted to ensure a consistent and cohesive representation of our brand across all communication channels.</a:t>
            </a:r>
            <a:endParaRPr sz="1800">
              <a:latin typeface="Abril Fatface"/>
              <a:ea typeface="Abril Fatface"/>
              <a:cs typeface="Abril Fatface"/>
              <a:sym typeface="Abril Fatface"/>
            </a:endParaRPr>
          </a:p>
        </p:txBody>
      </p:sp>
      <p:pic>
        <p:nvPicPr>
          <p:cNvPr descr="A screenshot of a login screen" id="120" name="Google Shape;120;p4"/>
          <p:cNvPicPr preferRelativeResize="0"/>
          <p:nvPr/>
        </p:nvPicPr>
        <p:blipFill rotWithShape="1">
          <a:blip r:embed="rId3">
            <a:alphaModFix/>
          </a:blip>
          <a:srcRect b="6328" l="0" r="-2" t="12665"/>
          <a:stretch/>
        </p:blipFill>
        <p:spPr>
          <a:xfrm>
            <a:off x="5311702" y="10"/>
            <a:ext cx="6878775" cy="6857990"/>
          </a:xfrm>
          <a:custGeom>
            <a:rect b="b" l="l" r="r" t="t"/>
            <a:pathLst>
              <a:path extrusionOk="0" h="6858000" w="6878775">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sp>
        <p:nvSpPr>
          <p:cNvPr id="125" name="Google Shape;125;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 green and orange logo&#10;&#10;Description automatically generated" id="126" name="Google Shape;126;p5"/>
          <p:cNvPicPr preferRelativeResize="0"/>
          <p:nvPr/>
        </p:nvPicPr>
        <p:blipFill rotWithShape="1">
          <a:blip r:embed="rId3">
            <a:alphaModFix/>
          </a:blip>
          <a:srcRect b="0" l="0" r="0" t="0"/>
          <a:stretch/>
        </p:blipFill>
        <p:spPr>
          <a:xfrm>
            <a:off x="764988" y="1744515"/>
            <a:ext cx="3368969" cy="3368969"/>
          </a:xfrm>
          <a:prstGeom prst="rect">
            <a:avLst/>
          </a:prstGeom>
          <a:noFill/>
          <a:ln>
            <a:noFill/>
          </a:ln>
        </p:spPr>
      </p:pic>
      <p:sp>
        <p:nvSpPr>
          <p:cNvPr id="127" name="Google Shape;127;p5"/>
          <p:cNvSpPr/>
          <p:nvPr/>
        </p:nvSpPr>
        <p:spPr>
          <a:xfrm>
            <a:off x="4629992" y="0"/>
            <a:ext cx="7562008" cy="6858000"/>
          </a:xfrm>
          <a:custGeom>
            <a:rect b="b" l="l" r="r" t="t"/>
            <a:pathLst>
              <a:path extrusionOk="0" h="6858000" w="7529613">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rgbClr val="DE8F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8" name="Google Shape;128;p5"/>
          <p:cNvSpPr txBox="1"/>
          <p:nvPr>
            <p:ph type="title"/>
          </p:nvPr>
        </p:nvSpPr>
        <p:spPr>
          <a:xfrm>
            <a:off x="5759354" y="638089"/>
            <a:ext cx="5337270" cy="1476801"/>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4800"/>
              <a:buFont typeface="Arial"/>
              <a:buNone/>
            </a:pPr>
            <a:r>
              <a:rPr lang="en-US">
                <a:solidFill>
                  <a:srgbClr val="FFFFFF"/>
                </a:solidFill>
              </a:rPr>
              <a:t>Mission Statement</a:t>
            </a:r>
            <a:endParaRPr/>
          </a:p>
        </p:txBody>
      </p:sp>
      <p:sp>
        <p:nvSpPr>
          <p:cNvPr id="129" name="Google Shape;129;p5"/>
          <p:cNvSpPr/>
          <p:nvPr/>
        </p:nvSpPr>
        <p:spPr>
          <a:xfrm>
            <a:off x="5916304" y="2368177"/>
            <a:ext cx="4114800" cy="18288"/>
          </a:xfrm>
          <a:custGeom>
            <a:rect b="b" l="l" r="r" t="t"/>
            <a:pathLst>
              <a:path extrusionOk="0" fill="none" h="18288" w="411480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extrusionOk="0" h="18288" w="411480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DE8F48"/>
          </a:solidFill>
          <a:ln cap="rnd" cmpd="sng" w="38100">
            <a:solidFill>
              <a:srgbClr val="DE8F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0" name="Google Shape;130;p5"/>
          <p:cNvSpPr txBox="1"/>
          <p:nvPr>
            <p:ph idx="1" type="body"/>
          </p:nvPr>
        </p:nvSpPr>
        <p:spPr>
          <a:xfrm>
            <a:off x="5759354" y="2664886"/>
            <a:ext cx="5461095" cy="3550789"/>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FFFFFF"/>
              </a:buClr>
              <a:buSzPts val="1500"/>
              <a:buChar char="•"/>
            </a:pPr>
            <a:r>
              <a:rPr b="0" i="0" lang="en-US" sz="1500">
                <a:solidFill>
                  <a:srgbClr val="FFFFFF"/>
                </a:solidFill>
                <a:latin typeface="Abril Fatface"/>
                <a:ea typeface="Abril Fatface"/>
                <a:cs typeface="Abril Fatface"/>
                <a:sym typeface="Abril Fatface"/>
              </a:rPr>
              <a:t>With this tool our mission is to revolutionize the accessibility and efficiency of financial aid solutions through cutting-edge AI technology. We are dedicated to empowering individuals facing financial challenges by providing personalized and innovative assistance. By leveraging the power of artificial intelligence, we strive to be a beacon of support, ensuring that everyone has equal access to opportunities for financial well-being. Through our commitment to user-centric design and continuous improvement, we aim to make a positive and lasting impact on the lives of those seeking financial assistance</a:t>
            </a:r>
            <a:endParaRPr sz="1500">
              <a:solidFill>
                <a:srgbClr val="FFFFFF"/>
              </a:solidFill>
              <a:latin typeface="Abril Fatface"/>
              <a:ea typeface="Abril Fatface"/>
              <a:cs typeface="Abril Fatface"/>
              <a:sym typeface="Abril Fatfac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 name="Shape 134"/>
        <p:cNvGrpSpPr/>
        <p:nvPr/>
      </p:nvGrpSpPr>
      <p:grpSpPr>
        <a:xfrm>
          <a:off x="0" y="0"/>
          <a:ext cx="0" cy="0"/>
          <a:chOff x="0" y="0"/>
          <a:chExt cx="0" cy="0"/>
        </a:xfrm>
      </p:grpSpPr>
      <p:sp>
        <p:nvSpPr>
          <p:cNvPr id="135" name="Google Shape;135;p6"/>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6" name="Google Shape;136;p6"/>
          <p:cNvSpPr/>
          <p:nvPr/>
        </p:nvSpPr>
        <p:spPr>
          <a:xfrm>
            <a:off x="0" y="0"/>
            <a:ext cx="7433452" cy="6858000"/>
          </a:xfrm>
          <a:custGeom>
            <a:rect b="b" l="l" r="r" t="t"/>
            <a:pathLst>
              <a:path extrusionOk="0" h="6858000" w="7433452">
                <a:moveTo>
                  <a:pt x="0" y="0"/>
                </a:moveTo>
                <a:lnTo>
                  <a:pt x="1592736" y="0"/>
                </a:lnTo>
                <a:lnTo>
                  <a:pt x="2171700" y="0"/>
                </a:lnTo>
                <a:lnTo>
                  <a:pt x="2762696" y="0"/>
                </a:lnTo>
                <a:lnTo>
                  <a:pt x="2829254" y="0"/>
                </a:lnTo>
                <a:lnTo>
                  <a:pt x="7415310" y="0"/>
                </a:lnTo>
                <a:lnTo>
                  <a:pt x="7405703" y="94814"/>
                </a:lnTo>
                <a:cubicBezTo>
                  <a:pt x="7398856" y="203629"/>
                  <a:pt x="7403520" y="312712"/>
                  <a:pt x="7410754" y="421796"/>
                </a:cubicBezTo>
                <a:cubicBezTo>
                  <a:pt x="7421580" y="551656"/>
                  <a:pt x="7422900" y="682144"/>
                  <a:pt x="7414688" y="812192"/>
                </a:cubicBezTo>
                <a:cubicBezTo>
                  <a:pt x="7406693" y="912591"/>
                  <a:pt x="7397682" y="1012988"/>
                  <a:pt x="7395017" y="1113642"/>
                </a:cubicBezTo>
                <a:cubicBezTo>
                  <a:pt x="7388670" y="1342689"/>
                  <a:pt x="7407708" y="1569316"/>
                  <a:pt x="7422810" y="1796708"/>
                </a:cubicBezTo>
                <a:cubicBezTo>
                  <a:pt x="7434487" y="1973710"/>
                  <a:pt x="7439944" y="2150457"/>
                  <a:pt x="7421161" y="2327333"/>
                </a:cubicBezTo>
                <a:cubicBezTo>
                  <a:pt x="7405170" y="2479266"/>
                  <a:pt x="7396793" y="2631453"/>
                  <a:pt x="7412023" y="2784280"/>
                </a:cubicBezTo>
                <a:cubicBezTo>
                  <a:pt x="7418749" y="2851085"/>
                  <a:pt x="7425984" y="2918653"/>
                  <a:pt x="7417480" y="2985458"/>
                </a:cubicBezTo>
                <a:cubicBezTo>
                  <a:pt x="7394508" y="3167039"/>
                  <a:pt x="7398063" y="3349132"/>
                  <a:pt x="7403774" y="3531096"/>
                </a:cubicBezTo>
                <a:cubicBezTo>
                  <a:pt x="7412277" y="3799715"/>
                  <a:pt x="7426364" y="4067954"/>
                  <a:pt x="7414307" y="4336830"/>
                </a:cubicBezTo>
                <a:cubicBezTo>
                  <a:pt x="7404027" y="4566639"/>
                  <a:pt x="7420653" y="4796831"/>
                  <a:pt x="7413419" y="5026893"/>
                </a:cubicBezTo>
                <a:cubicBezTo>
                  <a:pt x="7410982" y="5102162"/>
                  <a:pt x="7412429" y="5177504"/>
                  <a:pt x="7417734" y="5252632"/>
                </a:cubicBezTo>
                <a:cubicBezTo>
                  <a:pt x="7424271" y="5323700"/>
                  <a:pt x="7424271" y="5395213"/>
                  <a:pt x="7417734" y="5466282"/>
                </a:cubicBezTo>
                <a:cubicBezTo>
                  <a:pt x="7393239" y="5683875"/>
                  <a:pt x="7383214" y="5902486"/>
                  <a:pt x="7379659" y="6121225"/>
                </a:cubicBezTo>
                <a:cubicBezTo>
                  <a:pt x="7376423" y="6317442"/>
                  <a:pt x="7378041" y="6513586"/>
                  <a:pt x="7395115" y="6708907"/>
                </a:cubicBezTo>
                <a:lnTo>
                  <a:pt x="7412408" y="6858000"/>
                </a:lnTo>
                <a:lnTo>
                  <a:pt x="2829254" y="6858000"/>
                </a:lnTo>
                <a:lnTo>
                  <a:pt x="2762696" y="6858000"/>
                </a:lnTo>
                <a:lnTo>
                  <a:pt x="2171700" y="6858000"/>
                </a:lnTo>
                <a:lnTo>
                  <a:pt x="1592736" y="6858000"/>
                </a:lnTo>
                <a:lnTo>
                  <a:pt x="0" y="6858000"/>
                </a:lnTo>
                <a:close/>
              </a:path>
            </a:pathLst>
          </a:custGeom>
          <a:solidFill>
            <a:srgbClr val="DE8F4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7" name="Google Shape;137;p6"/>
          <p:cNvSpPr txBox="1"/>
          <p:nvPr>
            <p:ph type="title"/>
          </p:nvPr>
        </p:nvSpPr>
        <p:spPr>
          <a:xfrm>
            <a:off x="640081" y="329184"/>
            <a:ext cx="6241500" cy="17832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lt1"/>
              </a:buClr>
              <a:buSzPts val="4800"/>
              <a:buFont typeface="Arial"/>
              <a:buNone/>
            </a:pPr>
            <a:r>
              <a:rPr lang="en-US">
                <a:solidFill>
                  <a:schemeClr val="lt1"/>
                </a:solidFill>
              </a:rPr>
              <a:t>Logotype</a:t>
            </a:r>
            <a:endParaRPr>
              <a:solidFill>
                <a:schemeClr val="lt1"/>
              </a:solidFill>
            </a:endParaRPr>
          </a:p>
        </p:txBody>
      </p:sp>
      <p:sp>
        <p:nvSpPr>
          <p:cNvPr id="138" name="Google Shape;138;p6"/>
          <p:cNvSpPr/>
          <p:nvPr/>
        </p:nvSpPr>
        <p:spPr>
          <a:xfrm>
            <a:off x="758952" y="2395728"/>
            <a:ext cx="4243589" cy="27432"/>
          </a:xfrm>
          <a:custGeom>
            <a:rect b="b" l="l" r="r" t="t"/>
            <a:pathLst>
              <a:path extrusionOk="0" fill="none" h="27432"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extrusionOk="0" h="27432"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lt1"/>
          </a:solidFill>
          <a:ln cap="rnd"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39" name="Google Shape;139;p6"/>
          <p:cNvGrpSpPr/>
          <p:nvPr/>
        </p:nvGrpSpPr>
        <p:grpSpPr>
          <a:xfrm>
            <a:off x="0" y="2620246"/>
            <a:ext cx="6094481" cy="3073805"/>
            <a:chOff x="0" y="197086"/>
            <a:chExt cx="6094481" cy="3073805"/>
          </a:xfrm>
        </p:grpSpPr>
        <p:sp>
          <p:nvSpPr>
            <p:cNvPr id="140" name="Google Shape;140;p6"/>
            <p:cNvSpPr/>
            <p:nvPr/>
          </p:nvSpPr>
          <p:spPr>
            <a:xfrm>
              <a:off x="190465" y="197086"/>
              <a:ext cx="697085" cy="697085"/>
            </a:xfrm>
            <a:prstGeom prst="ellipse">
              <a:avLst/>
            </a:prstGeom>
            <a:solidFill>
              <a:srgbClr val="F1DA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
            <p:cNvSpPr/>
            <p:nvPr/>
          </p:nvSpPr>
          <p:spPr>
            <a:xfrm>
              <a:off x="354642" y="334414"/>
              <a:ext cx="404309" cy="404309"/>
            </a:xfrm>
            <a:prstGeom prst="rect">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6"/>
            <p:cNvSpPr/>
            <p:nvPr/>
          </p:nvSpPr>
          <p:spPr>
            <a:xfrm>
              <a:off x="1067096" y="483560"/>
              <a:ext cx="5027385" cy="69708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
            <p:cNvSpPr txBox="1"/>
            <p:nvPr/>
          </p:nvSpPr>
          <p:spPr>
            <a:xfrm>
              <a:off x="1067096" y="483560"/>
              <a:ext cx="5027385" cy="69708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Abril Fatface"/>
                <a:buNone/>
              </a:pPr>
              <a:r>
                <a:rPr lang="en-US" sz="2400">
                  <a:solidFill>
                    <a:schemeClr val="dk1"/>
                  </a:solidFill>
                  <a:latin typeface="Abril Fatface"/>
                  <a:ea typeface="Abril Fatface"/>
                  <a:cs typeface="Abril Fatface"/>
                  <a:sym typeface="Abril Fatface"/>
                </a:rPr>
                <a:t>As the main identifier for FAMU, the FAMU symbol welcome pageis placed on the.</a:t>
              </a:r>
              <a:endParaRPr/>
            </a:p>
            <a:p>
              <a:pPr indent="0" lvl="0" marL="0" marR="0" rtl="0" algn="l">
                <a:lnSpc>
                  <a:spcPct val="100000"/>
                </a:lnSpc>
                <a:spcBef>
                  <a:spcPts val="840"/>
                </a:spcBef>
                <a:spcAft>
                  <a:spcPts val="0"/>
                </a:spcAft>
                <a:buClr>
                  <a:schemeClr val="dk1"/>
                </a:buClr>
                <a:buSzPts val="1600"/>
                <a:buFont typeface="Arial"/>
                <a:buNone/>
              </a:pPr>
              <a:r>
                <a:t/>
              </a:r>
              <a:endParaRPr sz="1600">
                <a:solidFill>
                  <a:schemeClr val="dk1"/>
                </a:solidFill>
                <a:latin typeface="Abril Fatface"/>
                <a:ea typeface="Abril Fatface"/>
                <a:cs typeface="Abril Fatface"/>
                <a:sym typeface="Abril Fatface"/>
              </a:endParaRPr>
            </a:p>
          </p:txBody>
        </p:sp>
        <p:sp>
          <p:nvSpPr>
            <p:cNvPr id="144" name="Google Shape;144;p6"/>
            <p:cNvSpPr/>
            <p:nvPr/>
          </p:nvSpPr>
          <p:spPr>
            <a:xfrm>
              <a:off x="0" y="2573806"/>
              <a:ext cx="697085" cy="697085"/>
            </a:xfrm>
            <a:prstGeom prst="ellipse">
              <a:avLst/>
            </a:prstGeom>
            <a:solidFill>
              <a:srgbClr val="F1DA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
            <p:cNvSpPr/>
            <p:nvPr/>
          </p:nvSpPr>
          <p:spPr>
            <a:xfrm>
              <a:off x="104329" y="2676698"/>
              <a:ext cx="404309" cy="404309"/>
            </a:xfrm>
            <a:prstGeom prst="rect">
              <a:avLst/>
            </a:prstGeom>
            <a:blipFill rotWithShape="1">
              <a:blip r:embed="rId4">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6"/>
            <p:cNvSpPr/>
            <p:nvPr/>
          </p:nvSpPr>
          <p:spPr>
            <a:xfrm>
              <a:off x="2049493" y="2320890"/>
              <a:ext cx="1643129" cy="69708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6"/>
            <p:cNvSpPr txBox="1"/>
            <p:nvPr/>
          </p:nvSpPr>
          <p:spPr>
            <a:xfrm>
              <a:off x="2049493" y="2320890"/>
              <a:ext cx="1643129" cy="69708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600"/>
                <a:buFont typeface="Arial"/>
                <a:buNone/>
              </a:pPr>
              <a:r>
                <a:t/>
              </a:r>
              <a:endParaRPr sz="1600">
                <a:solidFill>
                  <a:schemeClr val="dk1"/>
                </a:solidFill>
                <a:latin typeface="Abril Fatface"/>
                <a:ea typeface="Abril Fatface"/>
                <a:cs typeface="Abril Fatface"/>
                <a:sym typeface="Abril Fatface"/>
              </a:endParaRPr>
            </a:p>
          </p:txBody>
        </p:sp>
      </p:grpSp>
      <p:pic>
        <p:nvPicPr>
          <p:cNvPr descr="A green and orange logo&#10;&#10;Description automatically generated" id="148" name="Google Shape;148;p6"/>
          <p:cNvPicPr preferRelativeResize="0"/>
          <p:nvPr/>
        </p:nvPicPr>
        <p:blipFill rotWithShape="1">
          <a:blip r:embed="rId5">
            <a:alphaModFix/>
          </a:blip>
          <a:srcRect b="0" l="0" r="0" t="0"/>
          <a:stretch/>
        </p:blipFill>
        <p:spPr>
          <a:xfrm>
            <a:off x="8378372" y="329183"/>
            <a:ext cx="2926080" cy="2926080"/>
          </a:xfrm>
          <a:prstGeom prst="rect">
            <a:avLst/>
          </a:prstGeom>
          <a:noFill/>
          <a:ln>
            <a:noFill/>
          </a:ln>
        </p:spPr>
      </p:pic>
      <p:sp>
        <p:nvSpPr>
          <p:cNvPr id="149" name="Google Shape;149;p6"/>
          <p:cNvSpPr txBox="1"/>
          <p:nvPr/>
        </p:nvSpPr>
        <p:spPr>
          <a:xfrm>
            <a:off x="962791" y="4211505"/>
            <a:ext cx="6734919"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bril Fatface"/>
                <a:ea typeface="Abril Fatface"/>
                <a:cs typeface="Abril Fatface"/>
                <a:sym typeface="Abril Fatface"/>
              </a:rPr>
              <a:t>For apps mainly developed for tablets, and especially if the format is landscape, the principal and same design as for web applications may be applied. This means that the symbol is placed in the upper and center portion of the welcome page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A snake with its mouth open&#10;&#10;Description automatically generated" id="150" name="Google Shape;150;p6"/>
          <p:cNvPicPr preferRelativeResize="0"/>
          <p:nvPr/>
        </p:nvPicPr>
        <p:blipFill rotWithShape="1">
          <a:blip r:embed="rId6">
            <a:alphaModFix/>
          </a:blip>
          <a:srcRect b="0" l="0" r="0" t="0"/>
          <a:stretch/>
        </p:blipFill>
        <p:spPr>
          <a:xfrm>
            <a:off x="8378372" y="4033141"/>
            <a:ext cx="2926080" cy="258532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800"/>
              <a:buFont typeface="Arial"/>
              <a:buNone/>
            </a:pPr>
            <a:r>
              <a:rPr lang="en-US"/>
              <a:t>Typography</a:t>
            </a:r>
            <a:endParaRPr/>
          </a:p>
        </p:txBody>
      </p:sp>
      <p:sp>
        <p:nvSpPr>
          <p:cNvPr id="156" name="Google Shape;156;p7"/>
          <p:cNvSpPr txBox="1"/>
          <p:nvPr>
            <p:ph idx="1" type="body"/>
          </p:nvPr>
        </p:nvSpPr>
        <p:spPr>
          <a:xfrm>
            <a:off x="755073" y="1929384"/>
            <a:ext cx="4980709" cy="4251960"/>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2400"/>
              <a:buChar char="•"/>
            </a:pPr>
            <a:r>
              <a:rPr lang="en-US" sz="2400">
                <a:latin typeface="Abril Fatface"/>
                <a:ea typeface="Abril Fatface"/>
                <a:cs typeface="Abril Fatface"/>
                <a:sym typeface="Abril Fatface"/>
              </a:rPr>
              <a:t>For titles Modern Love (Headings) is used.</a:t>
            </a:r>
            <a:endParaRPr/>
          </a:p>
          <a:p>
            <a:pPr indent="-76200" lvl="0" marL="228600" rtl="0" algn="l">
              <a:lnSpc>
                <a:spcPct val="110000"/>
              </a:lnSpc>
              <a:spcBef>
                <a:spcPts val="1000"/>
              </a:spcBef>
              <a:spcAft>
                <a:spcPts val="0"/>
              </a:spcAft>
              <a:buClr>
                <a:schemeClr val="dk1"/>
              </a:buClr>
              <a:buSzPts val="2400"/>
              <a:buNone/>
            </a:pPr>
            <a:r>
              <a:t/>
            </a:r>
            <a:endParaRPr sz="2400">
              <a:latin typeface="Abril Fatface"/>
              <a:ea typeface="Abril Fatface"/>
              <a:cs typeface="Abril Fatface"/>
              <a:sym typeface="Abril Fatface"/>
            </a:endParaRPr>
          </a:p>
          <a:p>
            <a:pPr indent="-228600" lvl="0" marL="228600" rtl="0" algn="l">
              <a:lnSpc>
                <a:spcPct val="110000"/>
              </a:lnSpc>
              <a:spcBef>
                <a:spcPts val="1000"/>
              </a:spcBef>
              <a:spcAft>
                <a:spcPts val="0"/>
              </a:spcAft>
              <a:buClr>
                <a:schemeClr val="dk1"/>
              </a:buClr>
              <a:buSzPts val="2400"/>
              <a:buChar char="•"/>
            </a:pPr>
            <a:r>
              <a:rPr lang="en-US" sz="2400">
                <a:latin typeface="Abril Fatface"/>
                <a:ea typeface="Abril Fatface"/>
                <a:cs typeface="Abril Fatface"/>
                <a:sym typeface="Abril Fatface"/>
              </a:rPr>
              <a:t>For subheadlines/content Elephant is used. </a:t>
            </a:r>
            <a:endParaRPr/>
          </a:p>
          <a:p>
            <a:pPr indent="-76200" lvl="0" marL="228600" rtl="0" algn="l">
              <a:lnSpc>
                <a:spcPct val="110000"/>
              </a:lnSpc>
              <a:spcBef>
                <a:spcPts val="1000"/>
              </a:spcBef>
              <a:spcAft>
                <a:spcPts val="0"/>
              </a:spcAft>
              <a:buClr>
                <a:schemeClr val="dk1"/>
              </a:buClr>
              <a:buSzPts val="2400"/>
              <a:buNone/>
            </a:pPr>
            <a:r>
              <a:t/>
            </a:r>
            <a:endParaRPr sz="2400">
              <a:latin typeface="Abril Fatface"/>
              <a:ea typeface="Abril Fatface"/>
              <a:cs typeface="Abril Fatface"/>
              <a:sym typeface="Abril Fatface"/>
            </a:endParaRPr>
          </a:p>
          <a:p>
            <a:pPr indent="-76200" lvl="0" marL="228600" rtl="0" algn="l">
              <a:lnSpc>
                <a:spcPct val="110000"/>
              </a:lnSpc>
              <a:spcBef>
                <a:spcPts val="1000"/>
              </a:spcBef>
              <a:spcAft>
                <a:spcPts val="0"/>
              </a:spcAft>
              <a:buClr>
                <a:schemeClr val="dk1"/>
              </a:buClr>
              <a:buSzPts val="2400"/>
              <a:buNone/>
            </a:pPr>
            <a:r>
              <a:t/>
            </a:r>
            <a:endParaRPr sz="2400">
              <a:latin typeface="Abril Fatface"/>
              <a:ea typeface="Abril Fatface"/>
              <a:cs typeface="Abril Fatface"/>
              <a:sym typeface="Abril Fatface"/>
            </a:endParaRPr>
          </a:p>
        </p:txBody>
      </p:sp>
      <p:sp>
        <p:nvSpPr>
          <p:cNvPr id="157" name="Google Shape;157;p7"/>
          <p:cNvSpPr txBox="1"/>
          <p:nvPr/>
        </p:nvSpPr>
        <p:spPr>
          <a:xfrm>
            <a:off x="6096000" y="1814945"/>
            <a:ext cx="5140036"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bril Fatface"/>
                <a:ea typeface="Abril Fatface"/>
                <a:cs typeface="Abril Fatface"/>
                <a:sym typeface="Abril Fatface"/>
              </a:rPr>
              <a:t>Title: Modern Love (Headings) </a:t>
            </a:r>
            <a:endParaRPr/>
          </a:p>
          <a:p>
            <a:pPr indent="0" lvl="0" marL="0" marR="0" rtl="0" algn="l">
              <a:spcBef>
                <a:spcPts val="0"/>
              </a:spcBef>
              <a:spcAft>
                <a:spcPts val="0"/>
              </a:spcAft>
              <a:buNone/>
            </a:pPr>
            <a:r>
              <a:rPr lang="en-US" sz="2400">
                <a:solidFill>
                  <a:schemeClr val="dk1"/>
                </a:solidFill>
                <a:latin typeface="Abril Fatface"/>
                <a:ea typeface="Abril Fatface"/>
                <a:cs typeface="Abril Fatface"/>
                <a:sym typeface="Abril Fatface"/>
              </a:rPr>
              <a:t>  a. Font size: 48px and Up</a:t>
            </a:r>
            <a:endParaRPr/>
          </a:p>
          <a:p>
            <a:pPr indent="0" lvl="0" marL="0" marR="0" rtl="0" algn="l">
              <a:spcBef>
                <a:spcPts val="0"/>
              </a:spcBef>
              <a:spcAft>
                <a:spcPts val="0"/>
              </a:spcAft>
              <a:buNone/>
            </a:pPr>
            <a:r>
              <a:rPr lang="en-US" sz="2400">
                <a:solidFill>
                  <a:schemeClr val="dk1"/>
                </a:solidFill>
                <a:latin typeface="Abril Fatface"/>
                <a:ea typeface="Abril Fatface"/>
                <a:cs typeface="Abril Fatface"/>
                <a:sym typeface="Abril Fatface"/>
              </a:rPr>
              <a:t>  b. Text: Upper and Lowercase</a:t>
            </a:r>
            <a:endParaRPr/>
          </a:p>
          <a:p>
            <a:pPr indent="0" lvl="0" marL="0" marR="0" rtl="0" algn="l">
              <a:spcBef>
                <a:spcPts val="0"/>
              </a:spcBef>
              <a:spcAft>
                <a:spcPts val="0"/>
              </a:spcAft>
              <a:buNone/>
            </a:pPr>
            <a:r>
              <a:rPr lang="en-US" sz="2400">
                <a:solidFill>
                  <a:schemeClr val="dk1"/>
                </a:solidFill>
                <a:latin typeface="Abril Fatface"/>
                <a:ea typeface="Abril Fatface"/>
                <a:cs typeface="Abril Fatface"/>
                <a:sym typeface="Abril Fatface"/>
              </a:rPr>
              <a:t>  c. Letter spacing : 0</a:t>
            </a:r>
            <a:endParaRPr/>
          </a:p>
          <a:p>
            <a:pPr indent="0" lvl="0" marL="0" marR="0" rtl="0" algn="l">
              <a:spcBef>
                <a:spcPts val="0"/>
              </a:spcBef>
              <a:spcAft>
                <a:spcPts val="0"/>
              </a:spcAft>
              <a:buNone/>
            </a:pPr>
            <a:r>
              <a:t/>
            </a:r>
            <a:endParaRPr sz="2400">
              <a:solidFill>
                <a:schemeClr val="dk1"/>
              </a:solidFill>
              <a:latin typeface="Abril Fatface"/>
              <a:ea typeface="Abril Fatface"/>
              <a:cs typeface="Abril Fatface"/>
              <a:sym typeface="Abril Fatface"/>
            </a:endParaRPr>
          </a:p>
          <a:p>
            <a:pPr indent="0" lvl="0" marL="0" marR="0" rtl="0" algn="l">
              <a:spcBef>
                <a:spcPts val="0"/>
              </a:spcBef>
              <a:spcAft>
                <a:spcPts val="0"/>
              </a:spcAft>
              <a:buNone/>
            </a:pPr>
            <a:r>
              <a:rPr lang="en-US" sz="2400">
                <a:solidFill>
                  <a:schemeClr val="dk1"/>
                </a:solidFill>
                <a:latin typeface="Abril Fatface"/>
                <a:ea typeface="Abril Fatface"/>
                <a:cs typeface="Abril Fatface"/>
                <a:sym typeface="Abril Fatface"/>
              </a:rPr>
              <a:t>Title: Elephant</a:t>
            </a:r>
            <a:endParaRPr/>
          </a:p>
          <a:p>
            <a:pPr indent="0" lvl="0" marL="0" marR="0" rtl="0" algn="l">
              <a:spcBef>
                <a:spcPts val="0"/>
              </a:spcBef>
              <a:spcAft>
                <a:spcPts val="0"/>
              </a:spcAft>
              <a:buNone/>
            </a:pPr>
            <a:r>
              <a:rPr lang="en-US" sz="2400">
                <a:solidFill>
                  <a:schemeClr val="dk1"/>
                </a:solidFill>
                <a:latin typeface="Abril Fatface"/>
                <a:ea typeface="Abril Fatface"/>
                <a:cs typeface="Abril Fatface"/>
                <a:sym typeface="Abril Fatface"/>
              </a:rPr>
              <a:t>  a. Font size: 24px and Up</a:t>
            </a:r>
            <a:endParaRPr/>
          </a:p>
          <a:p>
            <a:pPr indent="0" lvl="0" marL="0" marR="0" rtl="0" algn="l">
              <a:spcBef>
                <a:spcPts val="0"/>
              </a:spcBef>
              <a:spcAft>
                <a:spcPts val="0"/>
              </a:spcAft>
              <a:buNone/>
            </a:pPr>
            <a:r>
              <a:rPr lang="en-US" sz="2400">
                <a:solidFill>
                  <a:schemeClr val="dk1"/>
                </a:solidFill>
                <a:latin typeface="Abril Fatface"/>
                <a:ea typeface="Abril Fatface"/>
                <a:cs typeface="Abril Fatface"/>
                <a:sym typeface="Abril Fatface"/>
              </a:rPr>
              <a:t>  b. Text: Upper and Lowercase</a:t>
            </a:r>
            <a:endParaRPr/>
          </a:p>
          <a:p>
            <a:pPr indent="0" lvl="0" marL="0" marR="0" rtl="0" algn="l">
              <a:spcBef>
                <a:spcPts val="0"/>
              </a:spcBef>
              <a:spcAft>
                <a:spcPts val="0"/>
              </a:spcAft>
              <a:buNone/>
            </a:pPr>
            <a:r>
              <a:rPr lang="en-US" sz="2400">
                <a:solidFill>
                  <a:schemeClr val="dk1"/>
                </a:solidFill>
                <a:latin typeface="Abril Fatface"/>
                <a:ea typeface="Abril Fatface"/>
                <a:cs typeface="Abril Fatface"/>
                <a:sym typeface="Abril Fatface"/>
              </a:rPr>
              <a:t>  c. Letter spacing : 0</a:t>
            </a:r>
            <a:endParaRPr/>
          </a:p>
          <a:p>
            <a:pPr indent="0" lvl="0" marL="0" marR="0" rtl="0" algn="l">
              <a:spcBef>
                <a:spcPts val="0"/>
              </a:spcBef>
              <a:spcAft>
                <a:spcPts val="0"/>
              </a:spcAft>
              <a:buNone/>
            </a:pPr>
            <a:r>
              <a:t/>
            </a:r>
            <a:endParaRPr sz="2400">
              <a:solidFill>
                <a:schemeClr val="dk1"/>
              </a:solidFill>
              <a:latin typeface="Abril Fatface"/>
              <a:ea typeface="Abril Fatface"/>
              <a:cs typeface="Abril Fatface"/>
              <a:sym typeface="Abril Fatfac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sp>
        <p:nvSpPr>
          <p:cNvPr id="162" name="Google Shape;162;p8"/>
          <p:cNvSpPr/>
          <p:nvPr/>
        </p:nvSpPr>
        <p:spPr>
          <a:xfrm>
            <a:off x="838199" y="1709928"/>
            <a:ext cx="10515600" cy="27432"/>
          </a:xfrm>
          <a:custGeom>
            <a:rect b="b" l="l" r="r" t="t"/>
            <a:pathLst>
              <a:path extrusionOk="0" fill="none" h="27432" w="1051560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extrusionOk="0" h="27432" w="1051560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63" name="Google Shape;163;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4" name="Google Shape;164;p8"/>
          <p:cNvSpPr txBox="1"/>
          <p:nvPr>
            <p:ph type="title"/>
          </p:nvPr>
        </p:nvSpPr>
        <p:spPr>
          <a:xfrm>
            <a:off x="8129016" y="0"/>
            <a:ext cx="3432048" cy="918137"/>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1"/>
              </a:buClr>
              <a:buSzPts val="5400"/>
              <a:buFont typeface="Arial"/>
              <a:buNone/>
            </a:pPr>
            <a:r>
              <a:rPr lang="en-US" sz="5400"/>
              <a:t>Colors</a:t>
            </a:r>
            <a:endParaRPr/>
          </a:p>
        </p:txBody>
      </p:sp>
      <p:sp>
        <p:nvSpPr>
          <p:cNvPr id="165" name="Google Shape;165;p8"/>
          <p:cNvSpPr/>
          <p:nvPr/>
        </p:nvSpPr>
        <p:spPr>
          <a:xfrm>
            <a:off x="8129016" y="2529151"/>
            <a:ext cx="3376602" cy="18288"/>
          </a:xfrm>
          <a:custGeom>
            <a:rect b="b" l="l" r="r" t="t"/>
            <a:pathLst>
              <a:path extrusionOk="0" fill="none" h="18288" w="3376602">
                <a:moveTo>
                  <a:pt x="0" y="0"/>
                </a:moveTo>
                <a:cubicBezTo>
                  <a:pt x="154337" y="-26787"/>
                  <a:pt x="393692" y="25344"/>
                  <a:pt x="641554" y="0"/>
                </a:cubicBezTo>
                <a:cubicBezTo>
                  <a:pt x="889416" y="-25344"/>
                  <a:pt x="1078313" y="12271"/>
                  <a:pt x="1316875" y="0"/>
                </a:cubicBezTo>
                <a:cubicBezTo>
                  <a:pt x="1555437" y="-12271"/>
                  <a:pt x="1698513" y="30110"/>
                  <a:pt x="2025961" y="0"/>
                </a:cubicBezTo>
                <a:cubicBezTo>
                  <a:pt x="2353409" y="-30110"/>
                  <a:pt x="2474986" y="1722"/>
                  <a:pt x="2735048" y="0"/>
                </a:cubicBezTo>
                <a:cubicBezTo>
                  <a:pt x="2995110" y="-1722"/>
                  <a:pt x="3097437" y="28961"/>
                  <a:pt x="3376602" y="0"/>
                </a:cubicBezTo>
                <a:cubicBezTo>
                  <a:pt x="3375893" y="8157"/>
                  <a:pt x="3376189" y="12125"/>
                  <a:pt x="3376602" y="18288"/>
                </a:cubicBezTo>
                <a:cubicBezTo>
                  <a:pt x="3037458" y="40377"/>
                  <a:pt x="2857195" y="34928"/>
                  <a:pt x="2633750" y="18288"/>
                </a:cubicBezTo>
                <a:cubicBezTo>
                  <a:pt x="2410305" y="1648"/>
                  <a:pt x="2066994" y="17360"/>
                  <a:pt x="1890897" y="18288"/>
                </a:cubicBezTo>
                <a:cubicBezTo>
                  <a:pt x="1714800" y="19216"/>
                  <a:pt x="1521080" y="47858"/>
                  <a:pt x="1215577" y="18288"/>
                </a:cubicBezTo>
                <a:cubicBezTo>
                  <a:pt x="910074" y="-11282"/>
                  <a:pt x="278912" y="61767"/>
                  <a:pt x="0" y="18288"/>
                </a:cubicBezTo>
                <a:cubicBezTo>
                  <a:pt x="-46" y="12483"/>
                  <a:pt x="-203" y="6491"/>
                  <a:pt x="0" y="0"/>
                </a:cubicBezTo>
                <a:close/>
              </a:path>
              <a:path extrusionOk="0" h="18288" w="3376602">
                <a:moveTo>
                  <a:pt x="0" y="0"/>
                </a:moveTo>
                <a:cubicBezTo>
                  <a:pt x="304565" y="-9016"/>
                  <a:pt x="402571" y="29762"/>
                  <a:pt x="641554" y="0"/>
                </a:cubicBezTo>
                <a:cubicBezTo>
                  <a:pt x="880537" y="-29762"/>
                  <a:pt x="963871" y="-12492"/>
                  <a:pt x="1215577" y="0"/>
                </a:cubicBezTo>
                <a:cubicBezTo>
                  <a:pt x="1467283" y="12492"/>
                  <a:pt x="1723274" y="15353"/>
                  <a:pt x="1958429" y="0"/>
                </a:cubicBezTo>
                <a:cubicBezTo>
                  <a:pt x="2193584" y="-15353"/>
                  <a:pt x="2347125" y="7922"/>
                  <a:pt x="2599984" y="0"/>
                </a:cubicBezTo>
                <a:cubicBezTo>
                  <a:pt x="2852843" y="-7922"/>
                  <a:pt x="3186422" y="-30763"/>
                  <a:pt x="3376602" y="0"/>
                </a:cubicBezTo>
                <a:cubicBezTo>
                  <a:pt x="3376338" y="4493"/>
                  <a:pt x="3376986" y="9472"/>
                  <a:pt x="3376602" y="18288"/>
                </a:cubicBezTo>
                <a:cubicBezTo>
                  <a:pt x="3080522" y="-5475"/>
                  <a:pt x="3038559" y="47323"/>
                  <a:pt x="2701282" y="18288"/>
                </a:cubicBezTo>
                <a:cubicBezTo>
                  <a:pt x="2364005" y="-10747"/>
                  <a:pt x="2245031" y="49099"/>
                  <a:pt x="1958429" y="18288"/>
                </a:cubicBezTo>
                <a:cubicBezTo>
                  <a:pt x="1671827" y="-12523"/>
                  <a:pt x="1619741" y="31109"/>
                  <a:pt x="1384407" y="18288"/>
                </a:cubicBezTo>
                <a:cubicBezTo>
                  <a:pt x="1149073" y="5467"/>
                  <a:pt x="947712" y="-11758"/>
                  <a:pt x="709086" y="18288"/>
                </a:cubicBezTo>
                <a:cubicBezTo>
                  <a:pt x="470460" y="48334"/>
                  <a:pt x="186882" y="50183"/>
                  <a:pt x="0" y="18288"/>
                </a:cubicBezTo>
                <a:cubicBezTo>
                  <a:pt x="843" y="9577"/>
                  <a:pt x="371" y="6900"/>
                  <a:pt x="0" y="0"/>
                </a:cubicBezTo>
                <a:close/>
              </a:path>
            </a:pathLst>
          </a:custGeom>
          <a:solidFill>
            <a:srgbClr val="DE8F48"/>
          </a:solidFill>
          <a:ln cap="rnd" cmpd="sng" w="38100">
            <a:solidFill>
              <a:srgbClr val="DE8F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6" name="Google Shape;166;p8"/>
          <p:cNvSpPr txBox="1"/>
          <p:nvPr>
            <p:ph idx="1" type="body"/>
          </p:nvPr>
        </p:nvSpPr>
        <p:spPr>
          <a:xfrm>
            <a:off x="8129016" y="2803470"/>
            <a:ext cx="3432048" cy="341445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2000"/>
              <a:buFont typeface="Arial"/>
              <a:buChar char="•"/>
            </a:pPr>
            <a:r>
              <a:rPr lang="en-US" sz="2000">
                <a:latin typeface="Abril Fatface"/>
                <a:ea typeface="Abril Fatface"/>
                <a:cs typeface="Abril Fatface"/>
                <a:sym typeface="Abril Fatface"/>
              </a:rPr>
              <a:t>The Famu Color palette heavily relies on the use of logo colors and colors similar to it. The color palette mostly consists of colors with natural warm tones. </a:t>
            </a:r>
            <a:endParaRPr/>
          </a:p>
          <a:p>
            <a:pPr indent="0" lvl="0" marL="0" rtl="0" algn="l">
              <a:lnSpc>
                <a:spcPct val="110000"/>
              </a:lnSpc>
              <a:spcBef>
                <a:spcPts val="1000"/>
              </a:spcBef>
              <a:spcAft>
                <a:spcPts val="0"/>
              </a:spcAft>
              <a:buClr>
                <a:schemeClr val="dk1"/>
              </a:buClr>
              <a:buSzPts val="2000"/>
              <a:buFont typeface="Arial"/>
              <a:buChar char="•"/>
            </a:pPr>
            <a:r>
              <a:rPr lang="en-US" sz="2000">
                <a:latin typeface="Abril Fatface"/>
                <a:ea typeface="Abril Fatface"/>
                <a:cs typeface="Abril Fatface"/>
                <a:sym typeface="Abril Fatface"/>
              </a:rPr>
              <a:t>In mobile apps black or white are primarily used as background colors</a:t>
            </a:r>
            <a:endParaRPr/>
          </a:p>
        </p:txBody>
      </p:sp>
      <p:pic>
        <p:nvPicPr>
          <p:cNvPr descr="A green and orange logo&#10;&#10;Description automatically generated" id="167" name="Google Shape;167;p8"/>
          <p:cNvPicPr preferRelativeResize="0"/>
          <p:nvPr>
            <p:ph idx="2" type="pic"/>
          </p:nvPr>
        </p:nvPicPr>
        <p:blipFill rotWithShape="1">
          <a:blip r:embed="rId3">
            <a:alphaModFix/>
          </a:blip>
          <a:srcRect b="0" l="9132" r="9131" t="0"/>
          <a:stretch/>
        </p:blipFill>
        <p:spPr>
          <a:xfrm>
            <a:off x="970780" y="640080"/>
            <a:ext cx="6224032" cy="5577840"/>
          </a:xfrm>
          <a:prstGeom prst="rect">
            <a:avLst/>
          </a:prstGeom>
          <a:noFill/>
          <a:ln>
            <a:noFill/>
          </a:ln>
        </p:spPr>
      </p:pic>
      <p:sp>
        <p:nvSpPr>
          <p:cNvPr id="168" name="Google Shape;168;p8"/>
          <p:cNvSpPr txBox="1"/>
          <p:nvPr/>
        </p:nvSpPr>
        <p:spPr>
          <a:xfrm>
            <a:off x="8129016" y="1455978"/>
            <a:ext cx="337660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bril Fatface"/>
                <a:ea typeface="Abril Fatface"/>
                <a:cs typeface="Abril Fatface"/>
                <a:sym typeface="Abril Fatface"/>
              </a:rPr>
              <a:t>“Fang orange" R:238 G:118 B:36 and "Venom green" R:27 G:86 B:51</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2" name="Shape 172"/>
        <p:cNvGrpSpPr/>
        <p:nvPr/>
      </p:nvGrpSpPr>
      <p:grpSpPr>
        <a:xfrm>
          <a:off x="0" y="0"/>
          <a:ext cx="0" cy="0"/>
          <a:chOff x="0" y="0"/>
          <a:chExt cx="0" cy="0"/>
        </a:xfrm>
      </p:grpSpPr>
      <p:sp>
        <p:nvSpPr>
          <p:cNvPr id="173" name="Google Shape;173;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4" name="Google Shape;174;p9"/>
          <p:cNvSpPr txBox="1"/>
          <p:nvPr>
            <p:ph type="title"/>
          </p:nvPr>
        </p:nvSpPr>
        <p:spPr>
          <a:xfrm>
            <a:off x="8129016" y="640080"/>
            <a:ext cx="3432048" cy="1714065"/>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1"/>
              </a:buClr>
              <a:buSzPts val="4800"/>
              <a:buFont typeface="Arial"/>
              <a:buNone/>
            </a:pPr>
            <a:r>
              <a:rPr lang="en-US"/>
              <a:t>Colors Cont.</a:t>
            </a:r>
            <a:endParaRPr/>
          </a:p>
        </p:txBody>
      </p:sp>
      <p:sp>
        <p:nvSpPr>
          <p:cNvPr id="175" name="Google Shape;175;p9"/>
          <p:cNvSpPr/>
          <p:nvPr/>
        </p:nvSpPr>
        <p:spPr>
          <a:xfrm>
            <a:off x="8129016" y="2529151"/>
            <a:ext cx="3376602" cy="18288"/>
          </a:xfrm>
          <a:custGeom>
            <a:rect b="b" l="l" r="r" t="t"/>
            <a:pathLst>
              <a:path extrusionOk="0" fill="none" h="18288" w="3376602">
                <a:moveTo>
                  <a:pt x="0" y="0"/>
                </a:moveTo>
                <a:cubicBezTo>
                  <a:pt x="154337" y="-26787"/>
                  <a:pt x="393692" y="25344"/>
                  <a:pt x="641554" y="0"/>
                </a:cubicBezTo>
                <a:cubicBezTo>
                  <a:pt x="889416" y="-25344"/>
                  <a:pt x="1078313" y="12271"/>
                  <a:pt x="1316875" y="0"/>
                </a:cubicBezTo>
                <a:cubicBezTo>
                  <a:pt x="1555437" y="-12271"/>
                  <a:pt x="1698513" y="30110"/>
                  <a:pt x="2025961" y="0"/>
                </a:cubicBezTo>
                <a:cubicBezTo>
                  <a:pt x="2353409" y="-30110"/>
                  <a:pt x="2474986" y="1722"/>
                  <a:pt x="2735048" y="0"/>
                </a:cubicBezTo>
                <a:cubicBezTo>
                  <a:pt x="2995110" y="-1722"/>
                  <a:pt x="3097437" y="28961"/>
                  <a:pt x="3376602" y="0"/>
                </a:cubicBezTo>
                <a:cubicBezTo>
                  <a:pt x="3375893" y="8157"/>
                  <a:pt x="3376189" y="12125"/>
                  <a:pt x="3376602" y="18288"/>
                </a:cubicBezTo>
                <a:cubicBezTo>
                  <a:pt x="3037458" y="40377"/>
                  <a:pt x="2857195" y="34928"/>
                  <a:pt x="2633750" y="18288"/>
                </a:cubicBezTo>
                <a:cubicBezTo>
                  <a:pt x="2410305" y="1648"/>
                  <a:pt x="2066994" y="17360"/>
                  <a:pt x="1890897" y="18288"/>
                </a:cubicBezTo>
                <a:cubicBezTo>
                  <a:pt x="1714800" y="19216"/>
                  <a:pt x="1521080" y="47858"/>
                  <a:pt x="1215577" y="18288"/>
                </a:cubicBezTo>
                <a:cubicBezTo>
                  <a:pt x="910074" y="-11282"/>
                  <a:pt x="278912" y="61767"/>
                  <a:pt x="0" y="18288"/>
                </a:cubicBezTo>
                <a:cubicBezTo>
                  <a:pt x="-46" y="12483"/>
                  <a:pt x="-203" y="6491"/>
                  <a:pt x="0" y="0"/>
                </a:cubicBezTo>
                <a:close/>
              </a:path>
              <a:path extrusionOk="0" h="18288" w="3376602">
                <a:moveTo>
                  <a:pt x="0" y="0"/>
                </a:moveTo>
                <a:cubicBezTo>
                  <a:pt x="304565" y="-9016"/>
                  <a:pt x="402571" y="29762"/>
                  <a:pt x="641554" y="0"/>
                </a:cubicBezTo>
                <a:cubicBezTo>
                  <a:pt x="880537" y="-29762"/>
                  <a:pt x="963871" y="-12492"/>
                  <a:pt x="1215577" y="0"/>
                </a:cubicBezTo>
                <a:cubicBezTo>
                  <a:pt x="1467283" y="12492"/>
                  <a:pt x="1723274" y="15353"/>
                  <a:pt x="1958429" y="0"/>
                </a:cubicBezTo>
                <a:cubicBezTo>
                  <a:pt x="2193584" y="-15353"/>
                  <a:pt x="2347125" y="7922"/>
                  <a:pt x="2599984" y="0"/>
                </a:cubicBezTo>
                <a:cubicBezTo>
                  <a:pt x="2852843" y="-7922"/>
                  <a:pt x="3186422" y="-30763"/>
                  <a:pt x="3376602" y="0"/>
                </a:cubicBezTo>
                <a:cubicBezTo>
                  <a:pt x="3376338" y="4493"/>
                  <a:pt x="3376986" y="9472"/>
                  <a:pt x="3376602" y="18288"/>
                </a:cubicBezTo>
                <a:cubicBezTo>
                  <a:pt x="3080522" y="-5475"/>
                  <a:pt x="3038559" y="47323"/>
                  <a:pt x="2701282" y="18288"/>
                </a:cubicBezTo>
                <a:cubicBezTo>
                  <a:pt x="2364005" y="-10747"/>
                  <a:pt x="2245031" y="49099"/>
                  <a:pt x="1958429" y="18288"/>
                </a:cubicBezTo>
                <a:cubicBezTo>
                  <a:pt x="1671827" y="-12523"/>
                  <a:pt x="1619741" y="31109"/>
                  <a:pt x="1384407" y="18288"/>
                </a:cubicBezTo>
                <a:cubicBezTo>
                  <a:pt x="1149073" y="5467"/>
                  <a:pt x="947712" y="-11758"/>
                  <a:pt x="709086" y="18288"/>
                </a:cubicBezTo>
                <a:cubicBezTo>
                  <a:pt x="470460" y="48334"/>
                  <a:pt x="186882" y="50183"/>
                  <a:pt x="0" y="18288"/>
                </a:cubicBezTo>
                <a:cubicBezTo>
                  <a:pt x="843" y="9577"/>
                  <a:pt x="371" y="6900"/>
                  <a:pt x="0" y="0"/>
                </a:cubicBezTo>
                <a:close/>
              </a:path>
            </a:pathLst>
          </a:custGeom>
          <a:solidFill>
            <a:srgbClr val="DE8F48"/>
          </a:solidFill>
          <a:ln cap="rnd" cmpd="sng" w="38100">
            <a:solidFill>
              <a:srgbClr val="DE8F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 screenshot of a login screen&#10;&#10;Description automatically generated" id="176" name="Google Shape;176;p9"/>
          <p:cNvPicPr preferRelativeResize="0"/>
          <p:nvPr>
            <p:ph idx="1" type="body"/>
          </p:nvPr>
        </p:nvPicPr>
        <p:blipFill rotWithShape="1">
          <a:blip r:embed="rId3">
            <a:alphaModFix/>
          </a:blip>
          <a:srcRect b="0" l="0" r="0" t="0"/>
          <a:stretch/>
        </p:blipFill>
        <p:spPr>
          <a:xfrm>
            <a:off x="8458702" y="2803525"/>
            <a:ext cx="2773947" cy="3414713"/>
          </a:xfrm>
          <a:prstGeom prst="rect">
            <a:avLst/>
          </a:prstGeom>
          <a:noFill/>
          <a:ln>
            <a:noFill/>
          </a:ln>
        </p:spPr>
      </p:pic>
      <p:pic>
        <p:nvPicPr>
          <p:cNvPr descr="A screenshot of a login screen&#10;&#10;Description automatically generated" id="177" name="Google Shape;177;p9"/>
          <p:cNvPicPr preferRelativeResize="0"/>
          <p:nvPr/>
        </p:nvPicPr>
        <p:blipFill rotWithShape="1">
          <a:blip r:embed="rId4">
            <a:alphaModFix/>
          </a:blip>
          <a:srcRect b="0" l="0" r="0" t="0"/>
          <a:stretch/>
        </p:blipFill>
        <p:spPr>
          <a:xfrm>
            <a:off x="1510017" y="640080"/>
            <a:ext cx="5145557" cy="557784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ketchyVTI">
  <a:themeElements>
    <a:clrScheme name="AnalogousFromLightSeedRightStep">
      <a:dk1>
        <a:srgbClr val="000000"/>
      </a:dk1>
      <a:lt1>
        <a:srgbClr val="FFFFFF"/>
      </a:lt1>
      <a:dk2>
        <a:srgbClr val="413224"/>
      </a:dk2>
      <a:lt2>
        <a:srgbClr val="E2E5E8"/>
      </a:lt2>
      <a:accent1>
        <a:srgbClr val="DE8F48"/>
      </a:accent1>
      <a:accent2>
        <a:srgbClr val="B0A544"/>
      </a:accent2>
      <a:accent3>
        <a:srgbClr val="92AC58"/>
      </a:accent3>
      <a:accent4>
        <a:srgbClr val="64B446"/>
      </a:accent4>
      <a:accent5>
        <a:srgbClr val="43B954"/>
      </a:accent5>
      <a:accent6>
        <a:srgbClr val="46B383"/>
      </a:accent6>
      <a:hlink>
        <a:srgbClr val="5E85A8"/>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2023-11-19T19:16:49Z</dcterms:created>
  <dc:creator>jonathan jean</dc:creator>
</cp:coreProperties>
</file>