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4" r:id="rId7"/>
    <p:sldId id="297" r:id="rId8"/>
    <p:sldId id="294" r:id="rId9"/>
    <p:sldId id="295" r:id="rId10"/>
    <p:sldId id="29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23FF1-7265-9E44-8FB3-BE413A326E1E}" v="138" dt="2023-10-09T22:24:36.435"/>
    <p1510:client id="{2AB9FC88-DFF6-B5B7-0306-A4219474B8C6}" v="2" dt="2023-10-09T19:43:38.603"/>
    <p1510:client id="{479E90E8-D0C7-46D7-A537-68520167BF3D}" v="768" dt="2023-10-09T22:26:09.185"/>
    <p1510:client id="{CCD1BEA6-CFAE-DDF8-CE7E-A39B5165930A}" v="241" dt="2023-10-09T22:19:49.345"/>
    <p1510:client id="{D79BC75B-2E1C-1B80-E62B-66AAE90FEE0F}" v="285" dt="2023-10-09T21:55:01.727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7" r:id="rId14"/>
    <p:sldLayoutId id="2147483678" r:id="rId15"/>
    <p:sldLayoutId id="2147483679" r:id="rId16"/>
    <p:sldLayoutId id="2147483675" r:id="rId17"/>
    <p:sldLayoutId id="2147483676" r:id="rId18"/>
    <p:sldLayoutId id="2147483654" r:id="rId19"/>
    <p:sldLayoutId id="2147483656" r:id="rId20"/>
    <p:sldLayoutId id="2147483657" r:id="rId21"/>
    <p:sldLayoutId id="2147483658" r:id="rId22"/>
    <p:sldLayoutId id="2147483659" r:id="rId23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0/4/open-source-css-framework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pt.wikipedia.org/wiki/HP_Inc." TargetMode="External"/><Relationship Id="rId3" Type="http://schemas.openxmlformats.org/officeDocument/2006/relationships/hyperlink" Target="https://de.wikipedia.org/wiki/Adobe_Systems" TargetMode="External"/><Relationship Id="rId7" Type="http://schemas.openxmlformats.org/officeDocument/2006/relationships/hyperlink" Target="https://creativecommons.org/licenses/by/3.0/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pkitten.blogspot.co.uk/2015/05/supreme-court-closes-door-on-good-faith.html" TargetMode="External"/><Relationship Id="rId11" Type="http://schemas.openxmlformats.org/officeDocument/2006/relationships/hyperlink" Target="https://en.wikinews.org/wiki/Category:Pixar_Animation_Studios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pngimg.com/download/61227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ommons.wikimedia.org/wiki/File:Ford_logo_flat.svg" TargetMode="Externa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/>
              <a:t>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r>
              <a:rPr lang="en-US" sz="1800" dirty="0"/>
              <a:t>Chanel </a:t>
            </a:r>
            <a:r>
              <a:rPr lang="en-US" sz="1800" dirty="0" err="1"/>
              <a:t>Victorin</a:t>
            </a:r>
            <a:endParaRPr lang="en-US" sz="1800" dirty="0"/>
          </a:p>
          <a:p>
            <a:r>
              <a:rPr lang="en-US" sz="1800" dirty="0"/>
              <a:t>Mykhael Cleveland</a:t>
            </a:r>
          </a:p>
          <a:p>
            <a:r>
              <a:rPr lang="en-US" sz="1800" dirty="0"/>
              <a:t>Carla </a:t>
            </a:r>
            <a:r>
              <a:rPr lang="en-US" sz="1800" dirty="0" err="1"/>
              <a:t>Medacier</a:t>
            </a:r>
            <a:endParaRPr lang="en-US" sz="1800" dirty="0"/>
          </a:p>
          <a:p>
            <a:r>
              <a:rPr lang="en-US" sz="1800" dirty="0" err="1"/>
              <a:t>Toluwanimi</a:t>
            </a:r>
            <a:r>
              <a:rPr lang="en-US" sz="1800" dirty="0"/>
              <a:t> Bankole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7" y="89452"/>
            <a:ext cx="7674429" cy="2580596"/>
          </a:xfrm>
        </p:spPr>
        <p:txBody>
          <a:bodyPr/>
          <a:lstStyle/>
          <a:p>
            <a:r>
              <a:rPr lang="en-US"/>
              <a:t>What is Foundation?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70632"/>
            <a:ext cx="6736080" cy="3122168"/>
          </a:xfrm>
        </p:spPr>
        <p:txBody>
          <a:bodyPr/>
          <a:lstStyle/>
          <a:p>
            <a:r>
              <a:rPr lang="en-US" dirty="0"/>
              <a:t>Foundation is a front-end CSS framework developed by ZURB. It offers comprehensive templates, tools, and other resources to simplify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277728"/>
            <a:ext cx="4011087" cy="104976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dirty="0"/>
              <a:t>Features</a:t>
            </a:r>
            <a:endParaRPr lang="en-US" altLang="zh-CN" b="1" kern="1200" cap="all" baseline="0" dirty="0"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0D9C8-FBF8-4474-7BD8-2A88E1C45E56}"/>
              </a:ext>
            </a:extLst>
          </p:cNvPr>
          <p:cNvSpPr txBox="1"/>
          <p:nvPr/>
        </p:nvSpPr>
        <p:spPr>
          <a:xfrm>
            <a:off x="760938" y="1828801"/>
            <a:ext cx="4284028" cy="386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 Blocks, Templates, and Lessons: </a:t>
            </a:r>
            <a:r>
              <a:rPr lang="en-US" sz="2300" kern="120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O</a:t>
            </a:r>
            <a:r>
              <a:rPr kumimoji="0" lang="en-US" sz="23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ffers</a:t>
            </a: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rich repository of building blocks, highly </a:t>
            </a:r>
            <a:r>
              <a:rPr lang="en-US" sz="2300">
                <a:solidFill>
                  <a:schemeClr val="accent6"/>
                </a:solidFill>
              </a:rPr>
              <a:t>customizable </a:t>
            </a: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templates, and educational lessons.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Customization of Downloadable Foundation Versions: F</a:t>
            </a: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lexibility allows you to customize downloadable versions to match your project, saving you time and effort in customizing.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Comprehensive Code Package: </a:t>
            </a:r>
            <a:r>
              <a:rPr lang="en-US" sz="2300" kern="120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</a:t>
            </a:r>
            <a:r>
              <a:rPr kumimoji="0" lang="en-US" sz="23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rovides</a:t>
            </a: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complete code package, including CSS, and JS. This streamlines your development process.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ZURB Template Offering: </a:t>
            </a: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ZURB template is a comprehensive toolkit with features like JS processing, image compression, and style guide creation..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Modules: </a:t>
            </a:r>
            <a:r>
              <a:rPr kumimoji="0" lang="en-US" sz="230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users to pick and choose specific elements as needed</a:t>
            </a: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300" b="1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300" b="1">
                <a:solidFill>
                  <a:schemeClr val="accent6"/>
                </a:solidFill>
              </a:rPr>
              <a:t>Responsiveness: </a:t>
            </a:r>
            <a:r>
              <a:rPr lang="en-US" sz="2300">
                <a:solidFill>
                  <a:schemeClr val="accent6"/>
                </a:solidFill>
              </a:rPr>
              <a:t>automatically adjusts the layout of a website or web application based on its screen size and the device it is being viewed on</a:t>
            </a:r>
            <a:endParaRPr kumimoji="0" lang="en-US" sz="230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ts val="360"/>
              </a:spcBef>
            </a:pPr>
            <a:endParaRPr lang="en-US" sz="12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B84093-9895-8519-9C0D-1265903112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509267" y="1966495"/>
            <a:ext cx="6172200" cy="3394710"/>
          </a:xfrm>
          <a:noFill/>
          <a:ln w="38100">
            <a:solidFill>
              <a:schemeClr val="tx1"/>
            </a:solidFill>
          </a:ln>
          <a:effectLst>
            <a:outerShdw blurRad="50800" dist="50800" dir="5400000" sx="95000" sy="950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6E2B91-8D6F-0D39-ACE8-64F69F7D4A05}"/>
              </a:ext>
            </a:extLst>
          </p:cNvPr>
          <p:cNvSpPr txBox="1"/>
          <p:nvPr/>
        </p:nvSpPr>
        <p:spPr>
          <a:xfrm>
            <a:off x="8949925" y="4921537"/>
            <a:ext cx="2484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opensource.com/article/20/4/open-source-css-frame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456" y="457199"/>
            <a:ext cx="4011087" cy="80974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altLang="zh-CN" b="1" kern="1200" cap="all" baseline="0" dirty="0">
                <a:latin typeface="+mj-lt"/>
              </a:rPr>
              <a:t>Why Use foundation?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0D9C8-FBF8-4474-7BD8-2A88E1C45E56}"/>
              </a:ext>
            </a:extLst>
          </p:cNvPr>
          <p:cNvSpPr txBox="1"/>
          <p:nvPr/>
        </p:nvSpPr>
        <p:spPr>
          <a:xfrm>
            <a:off x="1680071" y="1266940"/>
            <a:ext cx="8831855" cy="559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Ease of use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easy to view templates based on different categories and copy and paste code straight to VS Code.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documentation in the framework does a great job of explaining what we are looking at and how it ties into the rest of the code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Gives needed details to use it to the best of our ability</a:t>
            </a:r>
          </a:p>
          <a:p>
            <a:pPr marR="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you to save time when implementing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premade templates/files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styling: Ensures consistent styling between files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to Left Support: easily adapts components to work with languages that read right to left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Flexbox Mode: streamlines how layouts are made, making sizing and alignment of elements easier</a:t>
            </a:r>
          </a:p>
          <a:p>
            <a:pPr marL="171450" marR="0" indent="-171450" algn="just" defTabSz="914400" fontAlgn="auto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XY Grid: works very similarly to the standard float grid, but includes a number of useful features only possible with Flexbox, like horizontal and vertical alignment, automatic sizing and a full vertical grid</a:t>
            </a:r>
          </a:p>
          <a:p>
            <a:pPr defTabSz="914400">
              <a:lnSpc>
                <a:spcPct val="90000"/>
              </a:lnSpc>
              <a:spcBef>
                <a:spcPts val="360"/>
              </a:spcBef>
            </a:pPr>
            <a:endParaRPr lang="en-US" sz="12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64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/>
              <a:t>Audience Question!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2447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Sabon Next LT"/>
              </a:rPr>
              <a:t>What type of code packages are included?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814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636" y="942552"/>
            <a:ext cx="6767512" cy="1036446"/>
          </a:xfrm>
        </p:spPr>
        <p:txBody>
          <a:bodyPr/>
          <a:lstStyle/>
          <a:p>
            <a:r>
              <a:rPr lang="en-US" dirty="0"/>
              <a:t>Famous Users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C3C4B-8E52-E6C8-BB62-7FB12E1DE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62111" y="4452071"/>
            <a:ext cx="1492044" cy="20245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C8FF2-C511-A3FB-EBDB-A6AF12C52C16}"/>
              </a:ext>
            </a:extLst>
          </p:cNvPr>
          <p:cNvSpPr txBox="1"/>
          <p:nvPr/>
        </p:nvSpPr>
        <p:spPr>
          <a:xfrm>
            <a:off x="10427144" y="6483577"/>
            <a:ext cx="17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e.wikipedia.org/wiki/Adobe_System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9320B-2D87-C0C6-D234-807DEA26C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08963" y="4411237"/>
            <a:ext cx="3667929" cy="2065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B0478-F689-BE91-71AA-E7BCC5881217}"/>
              </a:ext>
            </a:extLst>
          </p:cNvPr>
          <p:cNvSpPr txBox="1"/>
          <p:nvPr/>
        </p:nvSpPr>
        <p:spPr>
          <a:xfrm>
            <a:off x="6844392" y="6560514"/>
            <a:ext cx="3067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ipkitten.blogspot.co.uk/2015/05/supreme-court-closes-door-on-good-faith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FCE1B2-CEA1-B66A-FA36-74E6F1336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56213" y="2792074"/>
            <a:ext cx="3429001" cy="1243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01CF85-B540-20A3-590C-C0BCEEF6500B}"/>
              </a:ext>
            </a:extLst>
          </p:cNvPr>
          <p:cNvSpPr txBox="1"/>
          <p:nvPr/>
        </p:nvSpPr>
        <p:spPr>
          <a:xfrm>
            <a:off x="3510643" y="4041648"/>
            <a:ext cx="26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Ford_logo_fl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9B7941-E291-2C40-0781-4C7FD4682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1216" y="3041382"/>
            <a:ext cx="2381250" cy="381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B46DA5-A036-8180-BA89-D107A6C7C09E}"/>
              </a:ext>
            </a:extLst>
          </p:cNvPr>
          <p:cNvSpPr txBox="1"/>
          <p:nvPr/>
        </p:nvSpPr>
        <p:spPr>
          <a:xfrm>
            <a:off x="9746787" y="342238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en.wikinews.org/wiki/Category:Pixar_Animation_Studio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4" name="Picture 3" descr="A blue circle with black letters&#10;&#10;Description automatically generated">
            <a:extLst>
              <a:ext uri="{FF2B5EF4-FFF2-40B4-BE49-F238E27FC236}">
                <a16:creationId xmlns:a16="http://schemas.microsoft.com/office/drawing/2014/main" id="{36606C22-214B-0349-DAE1-9348354B11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13364" y="4479472"/>
            <a:ext cx="2076450" cy="2062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5D126C-0134-0939-AB55-14C937FBF454}"/>
              </a:ext>
            </a:extLst>
          </p:cNvPr>
          <p:cNvSpPr txBox="1"/>
          <p:nvPr/>
        </p:nvSpPr>
        <p:spPr>
          <a:xfrm>
            <a:off x="3513364" y="6637564"/>
            <a:ext cx="1790700" cy="22225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1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9" name="Picture 8" descr="A black and orange logo&#10;&#10;Description automatically generated">
            <a:extLst>
              <a:ext uri="{FF2B5EF4-FFF2-40B4-BE49-F238E27FC236}">
                <a16:creationId xmlns:a16="http://schemas.microsoft.com/office/drawing/2014/main" id="{224435C7-CB60-A256-0488-A206246916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996794" y="3042064"/>
            <a:ext cx="2743197" cy="828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0ABBB-E4F0-0998-BB19-016890EEB886}"/>
              </a:ext>
            </a:extLst>
          </p:cNvPr>
          <p:cNvSpPr txBox="1"/>
          <p:nvPr/>
        </p:nvSpPr>
        <p:spPr>
          <a:xfrm>
            <a:off x="6996793" y="389776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15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16"/>
              </a:rPr>
              <a:t>CC BY-NC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8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59" y="1255952"/>
            <a:ext cx="6527800" cy="131365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02" y="2700237"/>
            <a:ext cx="6527800" cy="1893217"/>
          </a:xfrm>
        </p:spPr>
        <p:txBody>
          <a:bodyPr/>
          <a:lstStyle/>
          <a:p>
            <a:r>
              <a:rPr lang="en-US" sz="1800" dirty="0"/>
              <a:t>Foundation allows you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 templates to save time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Have responsive and interactive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websites with uniform design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Streamline layouts 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D7AF4-99A1-B4CC-B9BB-FA428E3B529E}"/>
              </a:ext>
            </a:extLst>
          </p:cNvPr>
          <p:cNvSpPr txBox="1"/>
          <p:nvPr/>
        </p:nvSpPr>
        <p:spPr>
          <a:xfrm>
            <a:off x="3012059" y="5050580"/>
            <a:ext cx="42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33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648" y="1732246"/>
            <a:ext cx="4550664" cy="245377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FA9A26FC076489F7DC87333159312" ma:contentTypeVersion="7" ma:contentTypeDescription="Create a new document." ma:contentTypeScope="" ma:versionID="76edfeabc7b3a84be0b5ed679abfbf72">
  <xsd:schema xmlns:xsd="http://www.w3.org/2001/XMLSchema" xmlns:xs="http://www.w3.org/2001/XMLSchema" xmlns:p="http://schemas.microsoft.com/office/2006/metadata/properties" xmlns:ns3="d54a6492-8957-443d-84b1-3a3ae8052e08" xmlns:ns4="1a811e14-0537-4053-bd1a-7c1d8792a07d" targetNamespace="http://schemas.microsoft.com/office/2006/metadata/properties" ma:root="true" ma:fieldsID="8dea7eb93173e1c4ce411c5795685477" ns3:_="" ns4:_="">
    <xsd:import namespace="d54a6492-8957-443d-84b1-3a3ae8052e08"/>
    <xsd:import namespace="1a811e14-0537-4053-bd1a-7c1d8792a0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a6492-8957-443d-84b1-3a3ae8052e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11e14-0537-4053-bd1a-7c1d8792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811e14-0537-4053-bd1a-7c1d8792a07d" xsi:nil="true"/>
  </documentManagement>
</p:properties>
</file>

<file path=customXml/itemProps1.xml><?xml version="1.0" encoding="utf-8"?>
<ds:datastoreItem xmlns:ds="http://schemas.openxmlformats.org/officeDocument/2006/customXml" ds:itemID="{D033F957-7827-4DE8-B490-45BD073C2D9C}">
  <ds:schemaRefs>
    <ds:schemaRef ds:uri="1a811e14-0537-4053-bd1a-7c1d8792a07d"/>
    <ds:schemaRef ds:uri="d54a6492-8957-443d-84b1-3a3ae8052e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1a811e14-0537-4053-bd1a-7c1d8792a07d"/>
    <ds:schemaRef ds:uri="d54a6492-8957-443d-84b1-3a3ae8052e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{2B21D101-958D-4E81-A669-DF398F4D7045}tf78438558_win32</Template>
  <TotalTime>0</TotalTime>
  <Words>452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Foundation</vt:lpstr>
      <vt:lpstr>What is Foundation?</vt:lpstr>
      <vt:lpstr>Features</vt:lpstr>
      <vt:lpstr>Why Use foundation?</vt:lpstr>
      <vt:lpstr>Audience Question!</vt:lpstr>
      <vt:lpstr>Famous Users</vt:lpstr>
      <vt:lpstr>summary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Cleveland, Mykhael S.</dc:creator>
  <cp:lastModifiedBy>Cleveland, Mykhael S.</cp:lastModifiedBy>
  <cp:revision>1</cp:revision>
  <dcterms:created xsi:type="dcterms:W3CDTF">2023-09-28T15:16:22Z</dcterms:created>
  <dcterms:modified xsi:type="dcterms:W3CDTF">2023-10-09T22:26:09Z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0x010100FB1FA9A26FC076489F7DC87333159312</vt:lpwstr>
  </property>
  <property fmtid="{D5CDD505-2E9C-101B-9397-08002B2CF9AE}" pid="3" name="MediaServiceImageTags">
    <vt:lpwstr/>
  </property>
</Properties>
</file>