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8906-964B-679F-E230-6A1CCD9F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18C8F-2236-AC82-2E73-D64B5CC5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11C52-C969-30DE-9609-2E67E2E5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933E-7C76-86F0-1321-60A0ED00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FB30-7F56-68C2-16CC-6805F942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4D3E-B3EE-55EB-6992-F54F87A0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13F10-642F-A39D-64FF-8B7FC6A4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C249-D6A6-B97E-081F-F638249F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379B-400C-1433-9A28-8D33D8ED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F7AA-81A8-7E85-5917-DBC913A6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ACA76-B8F3-5097-C2BA-5ADB0B49E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8EBCE-2A73-2E1E-C461-9BA05FE4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2C54-D4E4-36F8-5A71-2FBD7BED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FFDF-926D-6514-0B71-74D42E03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1483-15B5-E1D2-9A60-39482BA1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E703-8A30-CB25-86A4-B71515CE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D020-72DF-7F0F-8333-3DCA05D9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ABA-430A-5671-0AC9-B8B58921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0A77-D0DC-E6FB-8B9E-D463C816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00867-F330-E163-165A-1A62A4D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10AA-D432-8C88-D17E-F4720675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120B4-DD74-F921-D97D-3EF2660B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016F-FC7A-9C72-63A1-144F6004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4A1D-2235-3659-0F6B-34D5ADB4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ACF5-465B-FA01-55A4-9FBC2BD6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8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B0B5-CC85-6D9C-2E54-3C61685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310C-D2D3-7FD9-2371-336489752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6EC28-202A-6599-FA30-C5ACBDCE9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15372-BE87-6343-44A8-925F123D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338ED-59FE-C800-F078-21233D69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8637-9F99-9F5D-FCAE-12D2AD09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64BA-9D25-2F7A-3015-0FF85ABF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5C6D-41B9-15FC-A7E9-F06AFE1E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13F03-7C71-A240-168B-5C3E0607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69626-B2AA-EFA8-1209-4A1C28A86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3127-BD09-8FAF-979B-2EFA63C73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D8BA7-4526-EEF8-0911-1AFC469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98DC5-AB07-CF36-52C9-367DD06E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2C790-5756-544E-8A35-9A7F5C20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F27-80CE-2D9B-C4FA-6FD01BAE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6E52B-DFFF-4A56-0F82-598B6D13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D303E-76B8-64D9-9727-C9AB80A8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44B5A-4F8F-1840-9913-412003D4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9C119-906E-ED0B-8C73-3001C6C3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3C249-26F2-81E8-E05F-E2EC409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5724-A429-10FD-2511-374A1DD8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B93-8D43-FBD4-2DE2-377542AB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322-0AC2-C88A-E0C2-156155BE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14D9B-F473-AF50-D9AE-8C6C4AEE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3289A-87C7-E7B9-1F01-32CAB6AA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5D95-A4C5-4149-469E-6E5D4578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F79CD-7E53-8069-2D1A-533FD71D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E60FA-CEF1-DDB2-7253-B5832E4A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10223-D2EA-0CD7-2373-91B0324FC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C35D-7624-2EA6-AC41-67290CA85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8FC53-C655-E3C3-F8FB-DB0D50F0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5169F-738C-B8CC-1680-A47B12D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04D5-D904-1135-ECC2-95FE01E1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1A4D-7293-B00C-8E61-3AEDB1E4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EA83A-5C31-945F-C0F4-A0DAED1F9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7D4A-4CB8-3B71-28F4-D580386FF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54419-0222-4BE1-BA8C-73AD3B104EA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22D2-4E86-5949-69C1-CF984E6B4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97E1-53C4-1F11-2F18-376D0440B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6BC5F-67B5-4F4F-BCFE-78347194A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2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WdG9ROWYTQ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20EEB8-90A4-D029-F238-DBC065A89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522AA7-B6F3-5500-01B3-38F522FD79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09264" y="1851805"/>
            <a:ext cx="10173491" cy="92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JobSync</a:t>
            </a:r>
            <a:r>
              <a:rPr lang="en-US" dirty="0"/>
              <a:t> Presentation Video Link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ABCB3-2B52-1437-A31D-0B89996B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291" y="3244334"/>
            <a:ext cx="36874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2"/>
              </a:rPr>
              <a:t>https://youtu.be/DWdG9ROWYTQ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383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JobSync Presentation 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Lester, Shemaiah</dc:creator>
  <cp:lastModifiedBy>Lester, Shemaiah</cp:lastModifiedBy>
  <cp:revision>1</cp:revision>
  <dcterms:created xsi:type="dcterms:W3CDTF">2025-05-01T04:40:41Z</dcterms:created>
  <dcterms:modified xsi:type="dcterms:W3CDTF">2025-05-01T04:41:37Z</dcterms:modified>
</cp:coreProperties>
</file>