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2" r:id="rId4"/>
    <p:sldMasterId id="2147483653" r:id="rId5"/>
  </p:sldMasterIdLst>
  <p:notesMasterIdLst>
    <p:notesMasterId r:id="rId6"/>
  </p:notesMasterIdLst>
  <p:sldIdLst>
    <p:sldId id="256" r:id="rId7"/>
    <p:sldId id="257" r:id="rId8"/>
    <p:sldId id="258" r:id="rId9"/>
    <p:sldId id="259" r:id="rId10"/>
    <p:sldId id="260" r:id="rId11"/>
  </p:sldIdLst>
  <p:sldSz cy="16459200" cx="292608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59">
          <p15:clr>
            <a:srgbClr val="A4A3A4"/>
          </p15:clr>
        </p15:guide>
        <p15:guide id="2" orient="horz" pos="144">
          <p15:clr>
            <a:srgbClr val="A4A3A4"/>
          </p15:clr>
        </p15:guide>
        <p15:guide id="3" orient="horz" pos="10080">
          <p15:clr>
            <a:srgbClr val="A4A3A4"/>
          </p15:clr>
        </p15:guide>
        <p15:guide id="4" orient="horz">
          <p15:clr>
            <a:srgbClr val="A4A3A4"/>
          </p15:clr>
        </p15:guide>
        <p15:guide id="5" pos="358">
          <p15:clr>
            <a:srgbClr val="A4A3A4"/>
          </p15:clr>
        </p15:guide>
        <p15:guide id="6" pos="1809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59" orient="horz"/>
        <p:guide pos="144" orient="horz"/>
        <p:guide pos="10080" orient="horz"/>
        <p:guide orient="horz"/>
        <p:guide pos="358"/>
        <p:guide pos="18099"/>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5.xml"/><Relationship Id="rId10" Type="http://schemas.openxmlformats.org/officeDocument/2006/relationships/slide" Target="slides/slide4.xml"/><Relationship Id="rId9" Type="http://schemas.openxmlformats.org/officeDocument/2006/relationships/slide" Target="slides/slide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33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33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33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33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33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33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33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33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33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49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4bc36881d6_0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4bc36881d6_0_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g34bc36881d6_0_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4bc36881d6_0_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4bc36881d6_0_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g34bc36881d6_0_2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4bc36881d6_0_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4bc36881d6_0_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g34bc36881d6_0_4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34bc36881d6_0_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34bc36881d6_0_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g34bc36881d6_0_6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6x60 Template - 3 columns">
  <p:cSld name="36x60 Template - 3 columns">
    <p:spTree>
      <p:nvGrpSpPr>
        <p:cNvPr id="13" name="Shape 13"/>
        <p:cNvGrpSpPr/>
        <p:nvPr/>
      </p:nvGrpSpPr>
      <p:grpSpPr>
        <a:xfrm>
          <a:off x="0" y="0"/>
          <a:ext cx="0" cy="0"/>
          <a:chOff x="0" y="0"/>
          <a:chExt cx="0" cy="0"/>
        </a:xfrm>
      </p:grpSpPr>
      <p:sp>
        <p:nvSpPr>
          <p:cNvPr id="14" name="Google Shape;14;p2"/>
          <p:cNvSpPr txBox="1"/>
          <p:nvPr>
            <p:ph idx="1" type="body"/>
          </p:nvPr>
        </p:nvSpPr>
        <p:spPr>
          <a:xfrm>
            <a:off x="606195" y="3242064"/>
            <a:ext cx="6704542" cy="493538"/>
          </a:xfrm>
          <a:prstGeom prst="rect">
            <a:avLst/>
          </a:prstGeom>
          <a:noFill/>
          <a:ln>
            <a:noFill/>
          </a:ln>
        </p:spPr>
        <p:txBody>
          <a:bodyPr anchorCtr="0" anchor="t" bIns="130600" lIns="130600" spcFirstLastPara="1" rIns="130600" wrap="square" tIns="130600">
            <a:spAutoFit/>
          </a:bodyPr>
          <a:lstStyle>
            <a:lvl1pPr indent="-228600" lvl="0" marL="457200" marR="0" rtl="0" algn="l">
              <a:spcBef>
                <a:spcPts val="299"/>
              </a:spcBef>
              <a:spcAft>
                <a:spcPts val="0"/>
              </a:spcAft>
              <a:buClr>
                <a:schemeClr val="dk1"/>
              </a:buClr>
              <a:buSzPts val="1493"/>
              <a:buFont typeface="Arial"/>
              <a:buNone/>
              <a:defRPr b="0" i="0" sz="1493" u="none" cap="none" strike="noStrike">
                <a:solidFill>
                  <a:schemeClr val="dk1"/>
                </a:solidFill>
                <a:latin typeface="Calibri"/>
                <a:ea typeface="Calibri"/>
                <a:cs typeface="Calibri"/>
                <a:sym typeface="Calibri"/>
              </a:defRPr>
            </a:lvl1pPr>
            <a:lvl2pPr indent="-323405" lvl="1" marL="9144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2pPr>
            <a:lvl3pPr indent="-323405" lvl="2" marL="13716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3pPr>
            <a:lvl4pPr indent="-323405" lvl="3" marL="18288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4pPr>
            <a:lvl5pPr indent="-323405" lvl="4" marL="22860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15" name="Google Shape;15;p2"/>
          <p:cNvSpPr txBox="1"/>
          <p:nvPr>
            <p:ph idx="2" type="body"/>
          </p:nvPr>
        </p:nvSpPr>
        <p:spPr>
          <a:xfrm>
            <a:off x="608842" y="2781121"/>
            <a:ext cx="6699250" cy="450228"/>
          </a:xfrm>
          <a:prstGeom prst="rect">
            <a:avLst/>
          </a:prstGeom>
          <a:noFill/>
          <a:ln>
            <a:noFill/>
          </a:ln>
        </p:spPr>
        <p:txBody>
          <a:bodyPr anchorCtr="0" anchor="ctr" bIns="52225" lIns="52225" spcFirstLastPara="1" rIns="52225" wrap="square" tIns="52225">
            <a:spAutoFit/>
          </a:bodyPr>
          <a:lstStyle>
            <a:lvl1pPr indent="-228600" lvl="0" marL="457200" marR="0" rtl="0" algn="ctr">
              <a:spcBef>
                <a:spcPts val="448"/>
              </a:spcBef>
              <a:spcAft>
                <a:spcPts val="0"/>
              </a:spcAft>
              <a:buClr>
                <a:srgbClr val="0D2B19"/>
              </a:buClr>
              <a:buSzPts val="2240"/>
              <a:buFont typeface="Arial"/>
              <a:buNone/>
              <a:defRPr b="1" i="0" sz="2240" u="sng" cap="none" strike="noStrike">
                <a:solidFill>
                  <a:srgbClr val="0D2B19"/>
                </a:solidFill>
                <a:latin typeface="Calibri"/>
                <a:ea typeface="Calibri"/>
                <a:cs typeface="Calibri"/>
                <a:sym typeface="Calibri"/>
              </a:defRPr>
            </a:lvl1pPr>
            <a:lvl2pPr indent="-750189" lvl="1" marL="914400" marR="0" rtl="0" algn="l">
              <a:spcBef>
                <a:spcPts val="1643"/>
              </a:spcBef>
              <a:spcAft>
                <a:spcPts val="0"/>
              </a:spcAft>
              <a:buClr>
                <a:schemeClr val="dk1"/>
              </a:buClr>
              <a:buSzPts val="8214"/>
              <a:buFont typeface="Arial"/>
              <a:buChar char="–"/>
              <a:defRPr b="0" i="0" sz="8214" u="none" cap="none" strike="noStrike">
                <a:solidFill>
                  <a:schemeClr val="dk1"/>
                </a:solidFill>
                <a:latin typeface="Calibri"/>
                <a:ea typeface="Calibri"/>
                <a:cs typeface="Calibri"/>
                <a:sym typeface="Calibri"/>
              </a:defRPr>
            </a:lvl2pPr>
            <a:lvl3pPr indent="-675640" lvl="2" marL="1371600" marR="0" rtl="0" algn="l">
              <a:spcBef>
                <a:spcPts val="1408"/>
              </a:spcBef>
              <a:spcAft>
                <a:spcPts val="0"/>
              </a:spcAft>
              <a:buClr>
                <a:schemeClr val="dk1"/>
              </a:buClr>
              <a:buSzPts val="7040"/>
              <a:buFont typeface="Arial"/>
              <a:buChar char="•"/>
              <a:defRPr b="0" i="0" sz="7040" u="none" cap="none" strike="noStrike">
                <a:solidFill>
                  <a:schemeClr val="dk1"/>
                </a:solidFill>
                <a:latin typeface="Calibri"/>
                <a:ea typeface="Calibri"/>
                <a:cs typeface="Calibri"/>
                <a:sym typeface="Calibri"/>
              </a:defRPr>
            </a:lvl3pPr>
            <a:lvl4pPr indent="-601154" lvl="3" marL="1828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4pPr>
            <a:lvl5pPr indent="-601154" lvl="4" marL="22860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16" name="Google Shape;16;p2"/>
          <p:cNvSpPr txBox="1"/>
          <p:nvPr>
            <p:ph idx="3" type="body"/>
          </p:nvPr>
        </p:nvSpPr>
        <p:spPr>
          <a:xfrm>
            <a:off x="605666" y="7540815"/>
            <a:ext cx="6705600" cy="493538"/>
          </a:xfrm>
          <a:prstGeom prst="rect">
            <a:avLst/>
          </a:prstGeom>
          <a:noFill/>
          <a:ln>
            <a:noFill/>
          </a:ln>
        </p:spPr>
        <p:txBody>
          <a:bodyPr anchorCtr="0" anchor="t" bIns="130600" lIns="130600" spcFirstLastPara="1" rIns="130600" wrap="square" tIns="130600">
            <a:spAutoFit/>
          </a:bodyPr>
          <a:lstStyle>
            <a:lvl1pPr indent="-228600" lvl="0" marL="457200" marR="0" rtl="0" algn="l">
              <a:spcBef>
                <a:spcPts val="299"/>
              </a:spcBef>
              <a:spcAft>
                <a:spcPts val="0"/>
              </a:spcAft>
              <a:buClr>
                <a:schemeClr val="dk1"/>
              </a:buClr>
              <a:buSzPts val="1493"/>
              <a:buFont typeface="Arial"/>
              <a:buNone/>
              <a:defRPr b="0" i="0" sz="1493" u="none" cap="none" strike="noStrike">
                <a:solidFill>
                  <a:schemeClr val="dk1"/>
                </a:solidFill>
                <a:latin typeface="Calibri"/>
                <a:ea typeface="Calibri"/>
                <a:cs typeface="Calibri"/>
                <a:sym typeface="Calibri"/>
              </a:defRPr>
            </a:lvl1pPr>
            <a:lvl2pPr indent="-323405" lvl="1" marL="9144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2pPr>
            <a:lvl3pPr indent="-323405" lvl="2" marL="13716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3pPr>
            <a:lvl4pPr indent="-323405" lvl="3" marL="18288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4pPr>
            <a:lvl5pPr indent="-323405" lvl="4" marL="22860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17" name="Google Shape;17;p2"/>
          <p:cNvSpPr txBox="1"/>
          <p:nvPr>
            <p:ph idx="4" type="body"/>
          </p:nvPr>
        </p:nvSpPr>
        <p:spPr>
          <a:xfrm>
            <a:off x="608313" y="7075606"/>
            <a:ext cx="6700308" cy="450228"/>
          </a:xfrm>
          <a:prstGeom prst="rect">
            <a:avLst/>
          </a:prstGeom>
          <a:noFill/>
          <a:ln>
            <a:noFill/>
          </a:ln>
        </p:spPr>
        <p:txBody>
          <a:bodyPr anchorCtr="0" anchor="ctr" bIns="52225" lIns="52225" spcFirstLastPara="1" rIns="52225" wrap="square" tIns="52225">
            <a:spAutoFit/>
          </a:bodyPr>
          <a:lstStyle>
            <a:lvl1pPr indent="-228600" lvl="0" marL="457200" marR="0" rtl="0" algn="ctr">
              <a:spcBef>
                <a:spcPts val="448"/>
              </a:spcBef>
              <a:spcAft>
                <a:spcPts val="0"/>
              </a:spcAft>
              <a:buClr>
                <a:srgbClr val="0D2B19"/>
              </a:buClr>
              <a:buSzPts val="2240"/>
              <a:buFont typeface="Arial"/>
              <a:buNone/>
              <a:defRPr b="1" i="0" sz="2240" u="sng" cap="none" strike="noStrike">
                <a:solidFill>
                  <a:srgbClr val="0D2B19"/>
                </a:solidFill>
                <a:latin typeface="Calibri"/>
                <a:ea typeface="Calibri"/>
                <a:cs typeface="Calibri"/>
                <a:sym typeface="Calibri"/>
              </a:defRPr>
            </a:lvl1pPr>
            <a:lvl2pPr indent="-750189" lvl="1" marL="914400" marR="0" rtl="0" algn="l">
              <a:spcBef>
                <a:spcPts val="1643"/>
              </a:spcBef>
              <a:spcAft>
                <a:spcPts val="0"/>
              </a:spcAft>
              <a:buClr>
                <a:schemeClr val="dk1"/>
              </a:buClr>
              <a:buSzPts val="8214"/>
              <a:buFont typeface="Arial"/>
              <a:buChar char="–"/>
              <a:defRPr b="0" i="0" sz="8214" u="none" cap="none" strike="noStrike">
                <a:solidFill>
                  <a:schemeClr val="dk1"/>
                </a:solidFill>
                <a:latin typeface="Calibri"/>
                <a:ea typeface="Calibri"/>
                <a:cs typeface="Calibri"/>
                <a:sym typeface="Calibri"/>
              </a:defRPr>
            </a:lvl2pPr>
            <a:lvl3pPr indent="-675640" lvl="2" marL="1371600" marR="0" rtl="0" algn="l">
              <a:spcBef>
                <a:spcPts val="1408"/>
              </a:spcBef>
              <a:spcAft>
                <a:spcPts val="0"/>
              </a:spcAft>
              <a:buClr>
                <a:schemeClr val="dk1"/>
              </a:buClr>
              <a:buSzPts val="7040"/>
              <a:buFont typeface="Arial"/>
              <a:buChar char="•"/>
              <a:defRPr b="0" i="0" sz="7040" u="none" cap="none" strike="noStrike">
                <a:solidFill>
                  <a:schemeClr val="dk1"/>
                </a:solidFill>
                <a:latin typeface="Calibri"/>
                <a:ea typeface="Calibri"/>
                <a:cs typeface="Calibri"/>
                <a:sym typeface="Calibri"/>
              </a:defRPr>
            </a:lvl3pPr>
            <a:lvl4pPr indent="-601154" lvl="3" marL="1828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4pPr>
            <a:lvl5pPr indent="-601154" lvl="4" marL="22860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18" name="Google Shape;18;p2"/>
          <p:cNvSpPr txBox="1"/>
          <p:nvPr>
            <p:ph idx="5" type="body"/>
          </p:nvPr>
        </p:nvSpPr>
        <p:spPr>
          <a:xfrm>
            <a:off x="7724776" y="3258415"/>
            <a:ext cx="13813365" cy="493538"/>
          </a:xfrm>
          <a:prstGeom prst="rect">
            <a:avLst/>
          </a:prstGeom>
          <a:noFill/>
          <a:ln>
            <a:noFill/>
          </a:ln>
        </p:spPr>
        <p:txBody>
          <a:bodyPr anchorCtr="0" anchor="t" bIns="130600" lIns="130600" spcFirstLastPara="1" rIns="130600" wrap="square" tIns="130600">
            <a:spAutoFit/>
          </a:bodyPr>
          <a:lstStyle>
            <a:lvl1pPr indent="-228600" lvl="0" marL="457200" marR="0" rtl="0" algn="l">
              <a:spcBef>
                <a:spcPts val="299"/>
              </a:spcBef>
              <a:spcAft>
                <a:spcPts val="0"/>
              </a:spcAft>
              <a:buClr>
                <a:schemeClr val="dk1"/>
              </a:buClr>
              <a:buSzPts val="1493"/>
              <a:buFont typeface="Arial"/>
              <a:buNone/>
              <a:defRPr b="0" i="0" sz="1493" u="none" cap="none" strike="noStrike">
                <a:solidFill>
                  <a:schemeClr val="dk1"/>
                </a:solidFill>
                <a:latin typeface="Calibri"/>
                <a:ea typeface="Calibri"/>
                <a:cs typeface="Calibri"/>
                <a:sym typeface="Calibri"/>
              </a:defRPr>
            </a:lvl1pPr>
            <a:lvl2pPr indent="-323405" lvl="1" marL="9144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2pPr>
            <a:lvl3pPr indent="-323405" lvl="2" marL="13716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3pPr>
            <a:lvl4pPr indent="-323405" lvl="3" marL="18288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4pPr>
            <a:lvl5pPr indent="-323405" lvl="4" marL="22860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19" name="Google Shape;19;p2"/>
          <p:cNvSpPr txBox="1"/>
          <p:nvPr>
            <p:ph idx="6" type="body"/>
          </p:nvPr>
        </p:nvSpPr>
        <p:spPr>
          <a:xfrm>
            <a:off x="7724776" y="2781121"/>
            <a:ext cx="13813366" cy="450228"/>
          </a:xfrm>
          <a:prstGeom prst="rect">
            <a:avLst/>
          </a:prstGeom>
          <a:noFill/>
          <a:ln>
            <a:noFill/>
          </a:ln>
        </p:spPr>
        <p:txBody>
          <a:bodyPr anchorCtr="0" anchor="ctr" bIns="52225" lIns="52225" spcFirstLastPara="1" rIns="52225" wrap="square" tIns="52225">
            <a:spAutoFit/>
          </a:bodyPr>
          <a:lstStyle>
            <a:lvl1pPr indent="-228600" lvl="0" marL="457200" marR="0" rtl="0" algn="ctr">
              <a:spcBef>
                <a:spcPts val="448"/>
              </a:spcBef>
              <a:spcAft>
                <a:spcPts val="0"/>
              </a:spcAft>
              <a:buClr>
                <a:srgbClr val="0D2B19"/>
              </a:buClr>
              <a:buSzPts val="2240"/>
              <a:buFont typeface="Arial"/>
              <a:buNone/>
              <a:defRPr b="1" i="0" sz="2240" u="sng" cap="none" strike="noStrike">
                <a:solidFill>
                  <a:srgbClr val="0D2B19"/>
                </a:solidFill>
                <a:latin typeface="Calibri"/>
                <a:ea typeface="Calibri"/>
                <a:cs typeface="Calibri"/>
                <a:sym typeface="Calibri"/>
              </a:defRPr>
            </a:lvl1pPr>
            <a:lvl2pPr indent="-750189" lvl="1" marL="914400" marR="0" rtl="0" algn="l">
              <a:spcBef>
                <a:spcPts val="1643"/>
              </a:spcBef>
              <a:spcAft>
                <a:spcPts val="0"/>
              </a:spcAft>
              <a:buClr>
                <a:schemeClr val="dk1"/>
              </a:buClr>
              <a:buSzPts val="8214"/>
              <a:buFont typeface="Arial"/>
              <a:buChar char="–"/>
              <a:defRPr b="0" i="0" sz="8214" u="none" cap="none" strike="noStrike">
                <a:solidFill>
                  <a:schemeClr val="dk1"/>
                </a:solidFill>
                <a:latin typeface="Calibri"/>
                <a:ea typeface="Calibri"/>
                <a:cs typeface="Calibri"/>
                <a:sym typeface="Calibri"/>
              </a:defRPr>
            </a:lvl2pPr>
            <a:lvl3pPr indent="-675640" lvl="2" marL="1371600" marR="0" rtl="0" algn="l">
              <a:spcBef>
                <a:spcPts val="1408"/>
              </a:spcBef>
              <a:spcAft>
                <a:spcPts val="0"/>
              </a:spcAft>
              <a:buClr>
                <a:schemeClr val="dk1"/>
              </a:buClr>
              <a:buSzPts val="7040"/>
              <a:buFont typeface="Arial"/>
              <a:buChar char="•"/>
              <a:defRPr b="0" i="0" sz="7040" u="none" cap="none" strike="noStrike">
                <a:solidFill>
                  <a:schemeClr val="dk1"/>
                </a:solidFill>
                <a:latin typeface="Calibri"/>
                <a:ea typeface="Calibri"/>
                <a:cs typeface="Calibri"/>
                <a:sym typeface="Calibri"/>
              </a:defRPr>
            </a:lvl3pPr>
            <a:lvl4pPr indent="-601154" lvl="3" marL="1828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4pPr>
            <a:lvl5pPr indent="-601154" lvl="4" marL="22860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20" name="Google Shape;20;p2"/>
          <p:cNvSpPr txBox="1"/>
          <p:nvPr>
            <p:ph idx="7" type="body"/>
          </p:nvPr>
        </p:nvSpPr>
        <p:spPr>
          <a:xfrm>
            <a:off x="7724776" y="10987985"/>
            <a:ext cx="13813366" cy="493538"/>
          </a:xfrm>
          <a:prstGeom prst="rect">
            <a:avLst/>
          </a:prstGeom>
          <a:noFill/>
          <a:ln>
            <a:noFill/>
          </a:ln>
        </p:spPr>
        <p:txBody>
          <a:bodyPr anchorCtr="0" anchor="t" bIns="130600" lIns="130600" spcFirstLastPara="1" rIns="130600" wrap="square" tIns="130600">
            <a:spAutoFit/>
          </a:bodyPr>
          <a:lstStyle>
            <a:lvl1pPr indent="-228600" lvl="0" marL="457200" marR="0" rtl="0" algn="l">
              <a:spcBef>
                <a:spcPts val="299"/>
              </a:spcBef>
              <a:spcAft>
                <a:spcPts val="0"/>
              </a:spcAft>
              <a:buClr>
                <a:schemeClr val="dk1"/>
              </a:buClr>
              <a:buSzPts val="1493"/>
              <a:buFont typeface="Arial"/>
              <a:buNone/>
              <a:defRPr b="0" i="0" sz="1493" u="none" cap="none" strike="noStrike">
                <a:solidFill>
                  <a:schemeClr val="dk1"/>
                </a:solidFill>
                <a:latin typeface="Calibri"/>
                <a:ea typeface="Calibri"/>
                <a:cs typeface="Calibri"/>
                <a:sym typeface="Calibri"/>
              </a:defRPr>
            </a:lvl1pPr>
            <a:lvl2pPr indent="-323405" lvl="1" marL="9144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2pPr>
            <a:lvl3pPr indent="-323405" lvl="2" marL="13716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3pPr>
            <a:lvl4pPr indent="-323405" lvl="3" marL="18288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4pPr>
            <a:lvl5pPr indent="-323405" lvl="4" marL="22860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21" name="Google Shape;21;p2"/>
          <p:cNvSpPr txBox="1"/>
          <p:nvPr>
            <p:ph idx="8" type="body"/>
          </p:nvPr>
        </p:nvSpPr>
        <p:spPr>
          <a:xfrm>
            <a:off x="7724776" y="10506722"/>
            <a:ext cx="13813366" cy="450228"/>
          </a:xfrm>
          <a:prstGeom prst="rect">
            <a:avLst/>
          </a:prstGeom>
          <a:noFill/>
          <a:ln>
            <a:noFill/>
          </a:ln>
        </p:spPr>
        <p:txBody>
          <a:bodyPr anchorCtr="0" anchor="ctr" bIns="52225" lIns="52225" spcFirstLastPara="1" rIns="52225" wrap="square" tIns="52225">
            <a:spAutoFit/>
          </a:bodyPr>
          <a:lstStyle>
            <a:lvl1pPr indent="-228600" lvl="0" marL="457200" marR="0" rtl="0" algn="ctr">
              <a:spcBef>
                <a:spcPts val="448"/>
              </a:spcBef>
              <a:spcAft>
                <a:spcPts val="0"/>
              </a:spcAft>
              <a:buClr>
                <a:srgbClr val="0D2B19"/>
              </a:buClr>
              <a:buSzPts val="2240"/>
              <a:buFont typeface="Arial"/>
              <a:buNone/>
              <a:defRPr b="1" i="0" sz="2240" u="sng" cap="none" strike="noStrike">
                <a:solidFill>
                  <a:srgbClr val="0D2B19"/>
                </a:solidFill>
                <a:latin typeface="Calibri"/>
                <a:ea typeface="Calibri"/>
                <a:cs typeface="Calibri"/>
                <a:sym typeface="Calibri"/>
              </a:defRPr>
            </a:lvl1pPr>
            <a:lvl2pPr indent="-750189" lvl="1" marL="914400" marR="0" rtl="0" algn="l">
              <a:spcBef>
                <a:spcPts val="1643"/>
              </a:spcBef>
              <a:spcAft>
                <a:spcPts val="0"/>
              </a:spcAft>
              <a:buClr>
                <a:schemeClr val="dk1"/>
              </a:buClr>
              <a:buSzPts val="8214"/>
              <a:buFont typeface="Arial"/>
              <a:buChar char="–"/>
              <a:defRPr b="0" i="0" sz="8214" u="none" cap="none" strike="noStrike">
                <a:solidFill>
                  <a:schemeClr val="dk1"/>
                </a:solidFill>
                <a:latin typeface="Calibri"/>
                <a:ea typeface="Calibri"/>
                <a:cs typeface="Calibri"/>
                <a:sym typeface="Calibri"/>
              </a:defRPr>
            </a:lvl2pPr>
            <a:lvl3pPr indent="-675640" lvl="2" marL="1371600" marR="0" rtl="0" algn="l">
              <a:spcBef>
                <a:spcPts val="1408"/>
              </a:spcBef>
              <a:spcAft>
                <a:spcPts val="0"/>
              </a:spcAft>
              <a:buClr>
                <a:schemeClr val="dk1"/>
              </a:buClr>
              <a:buSzPts val="7040"/>
              <a:buFont typeface="Arial"/>
              <a:buChar char="•"/>
              <a:defRPr b="0" i="0" sz="7040" u="none" cap="none" strike="noStrike">
                <a:solidFill>
                  <a:schemeClr val="dk1"/>
                </a:solidFill>
                <a:latin typeface="Calibri"/>
                <a:ea typeface="Calibri"/>
                <a:cs typeface="Calibri"/>
                <a:sym typeface="Calibri"/>
              </a:defRPr>
            </a:lvl3pPr>
            <a:lvl4pPr indent="-601154" lvl="3" marL="1828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4pPr>
            <a:lvl5pPr indent="-601154" lvl="4" marL="22860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22" name="Google Shape;22;p2"/>
          <p:cNvSpPr txBox="1"/>
          <p:nvPr>
            <p:ph idx="9" type="body"/>
          </p:nvPr>
        </p:nvSpPr>
        <p:spPr>
          <a:xfrm>
            <a:off x="21973955" y="2781121"/>
            <a:ext cx="6698012" cy="450228"/>
          </a:xfrm>
          <a:prstGeom prst="rect">
            <a:avLst/>
          </a:prstGeom>
          <a:noFill/>
          <a:ln>
            <a:noFill/>
          </a:ln>
        </p:spPr>
        <p:txBody>
          <a:bodyPr anchorCtr="0" anchor="ctr" bIns="52225" lIns="52225" spcFirstLastPara="1" rIns="52225" wrap="square" tIns="52225">
            <a:spAutoFit/>
          </a:bodyPr>
          <a:lstStyle>
            <a:lvl1pPr indent="-228600" lvl="0" marL="457200" marR="0" rtl="0" algn="ctr">
              <a:spcBef>
                <a:spcPts val="448"/>
              </a:spcBef>
              <a:spcAft>
                <a:spcPts val="0"/>
              </a:spcAft>
              <a:buClr>
                <a:srgbClr val="0D2B19"/>
              </a:buClr>
              <a:buSzPts val="2240"/>
              <a:buFont typeface="Arial"/>
              <a:buNone/>
              <a:defRPr b="1" i="0" sz="2240" u="sng" cap="none" strike="noStrike">
                <a:solidFill>
                  <a:srgbClr val="0D2B19"/>
                </a:solidFill>
                <a:latin typeface="Calibri"/>
                <a:ea typeface="Calibri"/>
                <a:cs typeface="Calibri"/>
                <a:sym typeface="Calibri"/>
              </a:defRPr>
            </a:lvl1pPr>
            <a:lvl2pPr indent="-750189" lvl="1" marL="914400" marR="0" rtl="0" algn="l">
              <a:spcBef>
                <a:spcPts val="1643"/>
              </a:spcBef>
              <a:spcAft>
                <a:spcPts val="0"/>
              </a:spcAft>
              <a:buClr>
                <a:schemeClr val="dk1"/>
              </a:buClr>
              <a:buSzPts val="8214"/>
              <a:buFont typeface="Arial"/>
              <a:buChar char="–"/>
              <a:defRPr b="0" i="0" sz="8214" u="none" cap="none" strike="noStrike">
                <a:solidFill>
                  <a:schemeClr val="dk1"/>
                </a:solidFill>
                <a:latin typeface="Calibri"/>
                <a:ea typeface="Calibri"/>
                <a:cs typeface="Calibri"/>
                <a:sym typeface="Calibri"/>
              </a:defRPr>
            </a:lvl2pPr>
            <a:lvl3pPr indent="-675640" lvl="2" marL="1371600" marR="0" rtl="0" algn="l">
              <a:spcBef>
                <a:spcPts val="1408"/>
              </a:spcBef>
              <a:spcAft>
                <a:spcPts val="0"/>
              </a:spcAft>
              <a:buClr>
                <a:schemeClr val="dk1"/>
              </a:buClr>
              <a:buSzPts val="7040"/>
              <a:buFont typeface="Arial"/>
              <a:buChar char="•"/>
              <a:defRPr b="0" i="0" sz="7040" u="none" cap="none" strike="noStrike">
                <a:solidFill>
                  <a:schemeClr val="dk1"/>
                </a:solidFill>
                <a:latin typeface="Calibri"/>
                <a:ea typeface="Calibri"/>
                <a:cs typeface="Calibri"/>
                <a:sym typeface="Calibri"/>
              </a:defRPr>
            </a:lvl3pPr>
            <a:lvl4pPr indent="-601154" lvl="3" marL="1828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4pPr>
            <a:lvl5pPr indent="-601154" lvl="4" marL="22860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23" name="Google Shape;23;p2"/>
          <p:cNvSpPr txBox="1"/>
          <p:nvPr>
            <p:ph idx="13" type="body"/>
          </p:nvPr>
        </p:nvSpPr>
        <p:spPr>
          <a:xfrm>
            <a:off x="21973955" y="3262384"/>
            <a:ext cx="6698012" cy="493538"/>
          </a:xfrm>
          <a:prstGeom prst="rect">
            <a:avLst/>
          </a:prstGeom>
          <a:noFill/>
          <a:ln>
            <a:noFill/>
          </a:ln>
        </p:spPr>
        <p:txBody>
          <a:bodyPr anchorCtr="0" anchor="t" bIns="130600" lIns="130600" spcFirstLastPara="1" rIns="130600" wrap="square" tIns="130600">
            <a:spAutoFit/>
          </a:bodyPr>
          <a:lstStyle>
            <a:lvl1pPr indent="-228600" lvl="0" marL="457200" marR="0" rtl="0" algn="l">
              <a:spcBef>
                <a:spcPts val="299"/>
              </a:spcBef>
              <a:spcAft>
                <a:spcPts val="0"/>
              </a:spcAft>
              <a:buClr>
                <a:schemeClr val="dk1"/>
              </a:buClr>
              <a:buSzPts val="1493"/>
              <a:buFont typeface="Arial"/>
              <a:buNone/>
              <a:defRPr b="0" i="0" sz="1493" u="none" cap="none" strike="noStrike">
                <a:solidFill>
                  <a:schemeClr val="dk1"/>
                </a:solidFill>
                <a:latin typeface="Calibri"/>
                <a:ea typeface="Calibri"/>
                <a:cs typeface="Calibri"/>
                <a:sym typeface="Calibri"/>
              </a:defRPr>
            </a:lvl1pPr>
            <a:lvl2pPr indent="-323405" lvl="1" marL="9144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2pPr>
            <a:lvl3pPr indent="-323405" lvl="2" marL="13716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3pPr>
            <a:lvl4pPr indent="-323405" lvl="3" marL="18288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4pPr>
            <a:lvl5pPr indent="-323405" lvl="4" marL="22860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24" name="Google Shape;24;p2"/>
          <p:cNvSpPr txBox="1"/>
          <p:nvPr>
            <p:ph idx="14" type="body"/>
          </p:nvPr>
        </p:nvSpPr>
        <p:spPr>
          <a:xfrm>
            <a:off x="21973955" y="7105718"/>
            <a:ext cx="6698012" cy="450228"/>
          </a:xfrm>
          <a:prstGeom prst="rect">
            <a:avLst/>
          </a:prstGeom>
          <a:noFill/>
          <a:ln>
            <a:noFill/>
          </a:ln>
        </p:spPr>
        <p:txBody>
          <a:bodyPr anchorCtr="0" anchor="ctr" bIns="52225" lIns="52225" spcFirstLastPara="1" rIns="52225" wrap="square" tIns="52225">
            <a:spAutoFit/>
          </a:bodyPr>
          <a:lstStyle>
            <a:lvl1pPr indent="-228600" lvl="0" marL="457200" marR="0" rtl="0" algn="ctr">
              <a:spcBef>
                <a:spcPts val="448"/>
              </a:spcBef>
              <a:spcAft>
                <a:spcPts val="0"/>
              </a:spcAft>
              <a:buClr>
                <a:srgbClr val="0D2B19"/>
              </a:buClr>
              <a:buSzPts val="2240"/>
              <a:buFont typeface="Arial"/>
              <a:buNone/>
              <a:defRPr b="1" i="0" sz="2240" u="sng" cap="none" strike="noStrike">
                <a:solidFill>
                  <a:srgbClr val="0D2B19"/>
                </a:solidFill>
                <a:latin typeface="Calibri"/>
                <a:ea typeface="Calibri"/>
                <a:cs typeface="Calibri"/>
                <a:sym typeface="Calibri"/>
              </a:defRPr>
            </a:lvl1pPr>
            <a:lvl2pPr indent="-750189" lvl="1" marL="914400" marR="0" rtl="0" algn="l">
              <a:spcBef>
                <a:spcPts val="1643"/>
              </a:spcBef>
              <a:spcAft>
                <a:spcPts val="0"/>
              </a:spcAft>
              <a:buClr>
                <a:schemeClr val="dk1"/>
              </a:buClr>
              <a:buSzPts val="8214"/>
              <a:buFont typeface="Arial"/>
              <a:buChar char="–"/>
              <a:defRPr b="0" i="0" sz="8214" u="none" cap="none" strike="noStrike">
                <a:solidFill>
                  <a:schemeClr val="dk1"/>
                </a:solidFill>
                <a:latin typeface="Calibri"/>
                <a:ea typeface="Calibri"/>
                <a:cs typeface="Calibri"/>
                <a:sym typeface="Calibri"/>
              </a:defRPr>
            </a:lvl2pPr>
            <a:lvl3pPr indent="-675640" lvl="2" marL="1371600" marR="0" rtl="0" algn="l">
              <a:spcBef>
                <a:spcPts val="1408"/>
              </a:spcBef>
              <a:spcAft>
                <a:spcPts val="0"/>
              </a:spcAft>
              <a:buClr>
                <a:schemeClr val="dk1"/>
              </a:buClr>
              <a:buSzPts val="7040"/>
              <a:buFont typeface="Arial"/>
              <a:buChar char="•"/>
              <a:defRPr b="0" i="0" sz="7040" u="none" cap="none" strike="noStrike">
                <a:solidFill>
                  <a:schemeClr val="dk1"/>
                </a:solidFill>
                <a:latin typeface="Calibri"/>
                <a:ea typeface="Calibri"/>
                <a:cs typeface="Calibri"/>
                <a:sym typeface="Calibri"/>
              </a:defRPr>
            </a:lvl3pPr>
            <a:lvl4pPr indent="-601154" lvl="3" marL="1828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4pPr>
            <a:lvl5pPr indent="-601154" lvl="4" marL="22860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25" name="Google Shape;25;p2"/>
          <p:cNvSpPr txBox="1"/>
          <p:nvPr>
            <p:ph idx="15" type="body"/>
          </p:nvPr>
        </p:nvSpPr>
        <p:spPr>
          <a:xfrm>
            <a:off x="21972279" y="7586981"/>
            <a:ext cx="6701366" cy="493538"/>
          </a:xfrm>
          <a:prstGeom prst="rect">
            <a:avLst/>
          </a:prstGeom>
          <a:noFill/>
          <a:ln>
            <a:noFill/>
          </a:ln>
        </p:spPr>
        <p:txBody>
          <a:bodyPr anchorCtr="0" anchor="t" bIns="130600" lIns="130600" spcFirstLastPara="1" rIns="130600" wrap="square" tIns="130600">
            <a:spAutoFit/>
          </a:bodyPr>
          <a:lstStyle>
            <a:lvl1pPr indent="-228600" lvl="0" marL="457200" marR="0" rtl="0" algn="l">
              <a:spcBef>
                <a:spcPts val="299"/>
              </a:spcBef>
              <a:spcAft>
                <a:spcPts val="0"/>
              </a:spcAft>
              <a:buClr>
                <a:schemeClr val="dk1"/>
              </a:buClr>
              <a:buSzPts val="1493"/>
              <a:buFont typeface="Arial"/>
              <a:buNone/>
              <a:defRPr b="0" i="0" sz="1493" u="none" cap="none" strike="noStrike">
                <a:solidFill>
                  <a:schemeClr val="dk1"/>
                </a:solidFill>
                <a:latin typeface="Calibri"/>
                <a:ea typeface="Calibri"/>
                <a:cs typeface="Calibri"/>
                <a:sym typeface="Calibri"/>
              </a:defRPr>
            </a:lvl1pPr>
            <a:lvl2pPr indent="-323405" lvl="1" marL="9144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2pPr>
            <a:lvl3pPr indent="-323405" lvl="2" marL="13716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3pPr>
            <a:lvl4pPr indent="-323405" lvl="3" marL="18288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4pPr>
            <a:lvl5pPr indent="-323405" lvl="4" marL="22860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26" name="Google Shape;26;p2"/>
          <p:cNvSpPr txBox="1"/>
          <p:nvPr>
            <p:ph idx="16" type="body"/>
          </p:nvPr>
        </p:nvSpPr>
        <p:spPr>
          <a:xfrm>
            <a:off x="21973955" y="12809050"/>
            <a:ext cx="6698012" cy="450228"/>
          </a:xfrm>
          <a:prstGeom prst="rect">
            <a:avLst/>
          </a:prstGeom>
          <a:noFill/>
          <a:ln>
            <a:noFill/>
          </a:ln>
        </p:spPr>
        <p:txBody>
          <a:bodyPr anchorCtr="0" anchor="ctr" bIns="52225" lIns="52225" spcFirstLastPara="1" rIns="52225" wrap="square" tIns="52225">
            <a:spAutoFit/>
          </a:bodyPr>
          <a:lstStyle>
            <a:lvl1pPr indent="-228600" lvl="0" marL="457200" marR="0" rtl="0" algn="ctr">
              <a:spcBef>
                <a:spcPts val="448"/>
              </a:spcBef>
              <a:spcAft>
                <a:spcPts val="0"/>
              </a:spcAft>
              <a:buClr>
                <a:srgbClr val="0D2B19"/>
              </a:buClr>
              <a:buSzPts val="2240"/>
              <a:buFont typeface="Arial"/>
              <a:buNone/>
              <a:defRPr b="1" i="0" sz="2240" u="sng" cap="none" strike="noStrike">
                <a:solidFill>
                  <a:srgbClr val="0D2B19"/>
                </a:solidFill>
                <a:latin typeface="Calibri"/>
                <a:ea typeface="Calibri"/>
                <a:cs typeface="Calibri"/>
                <a:sym typeface="Calibri"/>
              </a:defRPr>
            </a:lvl1pPr>
            <a:lvl2pPr indent="-750189" lvl="1" marL="914400" marR="0" rtl="0" algn="l">
              <a:spcBef>
                <a:spcPts val="1643"/>
              </a:spcBef>
              <a:spcAft>
                <a:spcPts val="0"/>
              </a:spcAft>
              <a:buClr>
                <a:schemeClr val="dk1"/>
              </a:buClr>
              <a:buSzPts val="8214"/>
              <a:buFont typeface="Arial"/>
              <a:buChar char="–"/>
              <a:defRPr b="0" i="0" sz="8214" u="none" cap="none" strike="noStrike">
                <a:solidFill>
                  <a:schemeClr val="dk1"/>
                </a:solidFill>
                <a:latin typeface="Calibri"/>
                <a:ea typeface="Calibri"/>
                <a:cs typeface="Calibri"/>
                <a:sym typeface="Calibri"/>
              </a:defRPr>
            </a:lvl2pPr>
            <a:lvl3pPr indent="-675640" lvl="2" marL="1371600" marR="0" rtl="0" algn="l">
              <a:spcBef>
                <a:spcPts val="1408"/>
              </a:spcBef>
              <a:spcAft>
                <a:spcPts val="0"/>
              </a:spcAft>
              <a:buClr>
                <a:schemeClr val="dk1"/>
              </a:buClr>
              <a:buSzPts val="7040"/>
              <a:buFont typeface="Arial"/>
              <a:buChar char="•"/>
              <a:defRPr b="0" i="0" sz="7040" u="none" cap="none" strike="noStrike">
                <a:solidFill>
                  <a:schemeClr val="dk1"/>
                </a:solidFill>
                <a:latin typeface="Calibri"/>
                <a:ea typeface="Calibri"/>
                <a:cs typeface="Calibri"/>
                <a:sym typeface="Calibri"/>
              </a:defRPr>
            </a:lvl3pPr>
            <a:lvl4pPr indent="-601154" lvl="3" marL="1828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4pPr>
            <a:lvl5pPr indent="-601154" lvl="4" marL="22860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27" name="Google Shape;27;p2"/>
          <p:cNvSpPr txBox="1"/>
          <p:nvPr>
            <p:ph idx="17" type="body"/>
          </p:nvPr>
        </p:nvSpPr>
        <p:spPr>
          <a:xfrm>
            <a:off x="21972279" y="13290313"/>
            <a:ext cx="6701366" cy="493538"/>
          </a:xfrm>
          <a:prstGeom prst="rect">
            <a:avLst/>
          </a:prstGeom>
          <a:noFill/>
          <a:ln>
            <a:noFill/>
          </a:ln>
        </p:spPr>
        <p:txBody>
          <a:bodyPr anchorCtr="0" anchor="t" bIns="130600" lIns="130600" spcFirstLastPara="1" rIns="130600" wrap="square" tIns="130600">
            <a:spAutoFit/>
          </a:bodyPr>
          <a:lstStyle>
            <a:lvl1pPr indent="-228600" lvl="0" marL="457200" marR="0" rtl="0" algn="l">
              <a:spcBef>
                <a:spcPts val="299"/>
              </a:spcBef>
              <a:spcAft>
                <a:spcPts val="0"/>
              </a:spcAft>
              <a:buClr>
                <a:schemeClr val="dk1"/>
              </a:buClr>
              <a:buSzPts val="1493"/>
              <a:buFont typeface="Arial"/>
              <a:buNone/>
              <a:defRPr b="0" i="0" sz="1493" u="none" cap="none" strike="noStrike">
                <a:solidFill>
                  <a:schemeClr val="dk1"/>
                </a:solidFill>
                <a:latin typeface="Calibri"/>
                <a:ea typeface="Calibri"/>
                <a:cs typeface="Calibri"/>
                <a:sym typeface="Calibri"/>
              </a:defRPr>
            </a:lvl1pPr>
            <a:lvl2pPr indent="-323405" lvl="1" marL="9144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2pPr>
            <a:lvl3pPr indent="-323405" lvl="2" marL="13716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3pPr>
            <a:lvl4pPr indent="-323405" lvl="3" marL="18288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4pPr>
            <a:lvl5pPr indent="-323405" lvl="4" marL="22860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28" name="Google Shape;28;p2"/>
          <p:cNvSpPr txBox="1"/>
          <p:nvPr>
            <p:ph idx="18" type="body"/>
          </p:nvPr>
        </p:nvSpPr>
        <p:spPr>
          <a:xfrm>
            <a:off x="3906520" y="1137804"/>
            <a:ext cx="21447761" cy="598230"/>
          </a:xfrm>
          <a:prstGeom prst="rect">
            <a:avLst/>
          </a:prstGeom>
          <a:noFill/>
          <a:ln>
            <a:noFill/>
          </a:ln>
        </p:spPr>
        <p:txBody>
          <a:bodyPr anchorCtr="0" anchor="t" bIns="45700" lIns="91425" spcFirstLastPara="1" rIns="91425" wrap="square" tIns="45700">
            <a:normAutofit/>
          </a:bodyPr>
          <a:lstStyle>
            <a:lvl1pPr indent="-228600" lvl="0" marL="457200" marR="0" rtl="0" algn="ctr">
              <a:spcBef>
                <a:spcPts val="683"/>
              </a:spcBef>
              <a:spcAft>
                <a:spcPts val="0"/>
              </a:spcAft>
              <a:buClr>
                <a:schemeClr val="lt1"/>
              </a:buClr>
              <a:buSzPts val="3413"/>
              <a:buFont typeface="Arial"/>
              <a:buNone/>
              <a:defRPr b="0" i="0" sz="3413" u="none" cap="none" strike="noStrike">
                <a:solidFill>
                  <a:schemeClr val="lt1"/>
                </a:solidFill>
                <a:latin typeface="Calibri"/>
                <a:ea typeface="Calibri"/>
                <a:cs typeface="Calibri"/>
                <a:sym typeface="Calibri"/>
              </a:defRPr>
            </a:lvl1pPr>
            <a:lvl2pPr indent="-228600" lvl="1" marL="914400" marR="0" rtl="0" algn="l">
              <a:spcBef>
                <a:spcPts val="1536"/>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2pPr>
            <a:lvl3pPr indent="-228600" lvl="2" marL="1371600" marR="0" rtl="0" algn="l">
              <a:spcBef>
                <a:spcPts val="1536"/>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3pPr>
            <a:lvl4pPr indent="-228600" lvl="3" marL="1828800" marR="0" rtl="0" algn="l">
              <a:spcBef>
                <a:spcPts val="1536"/>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4pPr>
            <a:lvl5pPr indent="-228600" lvl="4" marL="2286000" marR="0" rtl="0" algn="l">
              <a:spcBef>
                <a:spcPts val="1536"/>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29" name="Google Shape;29;p2"/>
          <p:cNvSpPr txBox="1"/>
          <p:nvPr>
            <p:ph idx="19" type="body"/>
          </p:nvPr>
        </p:nvSpPr>
        <p:spPr>
          <a:xfrm>
            <a:off x="3906520" y="1736034"/>
            <a:ext cx="21447761" cy="634555"/>
          </a:xfrm>
          <a:prstGeom prst="rect">
            <a:avLst/>
          </a:prstGeom>
          <a:noFill/>
          <a:ln>
            <a:noFill/>
          </a:ln>
        </p:spPr>
        <p:txBody>
          <a:bodyPr anchorCtr="0" anchor="t" bIns="45700" lIns="91425" spcFirstLastPara="1" rIns="91425" wrap="square" tIns="45700">
            <a:normAutofit/>
          </a:bodyPr>
          <a:lstStyle>
            <a:lvl1pPr indent="-228600" lvl="0" marL="457200" marR="0" rtl="0" algn="ctr">
              <a:spcBef>
                <a:spcPts val="512"/>
              </a:spcBef>
              <a:spcAft>
                <a:spcPts val="0"/>
              </a:spcAft>
              <a:buClr>
                <a:schemeClr val="lt1"/>
              </a:buClr>
              <a:buSzPts val="2560"/>
              <a:buFont typeface="Arial"/>
              <a:buNone/>
              <a:defRPr b="0" i="0" sz="2560" u="none" cap="none" strike="noStrike">
                <a:solidFill>
                  <a:schemeClr val="lt1"/>
                </a:solidFill>
                <a:latin typeface="Calibri"/>
                <a:ea typeface="Calibri"/>
                <a:cs typeface="Calibri"/>
                <a:sym typeface="Calibri"/>
              </a:defRPr>
            </a:lvl1pPr>
            <a:lvl2pPr indent="-228600" lvl="1" marL="914400" marR="0" rtl="0" algn="l">
              <a:spcBef>
                <a:spcPts val="1536"/>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2pPr>
            <a:lvl3pPr indent="-228600" lvl="2" marL="1371600" marR="0" rtl="0" algn="l">
              <a:spcBef>
                <a:spcPts val="1536"/>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3pPr>
            <a:lvl4pPr indent="-228600" lvl="3" marL="1828800" marR="0" rtl="0" algn="l">
              <a:spcBef>
                <a:spcPts val="1536"/>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4pPr>
            <a:lvl5pPr indent="-228600" lvl="4" marL="2286000" marR="0" rtl="0" algn="l">
              <a:spcBef>
                <a:spcPts val="1536"/>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30" name="Google Shape;30;p2"/>
          <p:cNvSpPr txBox="1"/>
          <p:nvPr>
            <p:ph idx="20" type="body"/>
          </p:nvPr>
        </p:nvSpPr>
        <p:spPr>
          <a:xfrm>
            <a:off x="3906520" y="292020"/>
            <a:ext cx="21447761" cy="834414"/>
          </a:xfrm>
          <a:prstGeom prst="rect">
            <a:avLst/>
          </a:prstGeom>
          <a:noFill/>
          <a:ln>
            <a:noFill/>
          </a:ln>
        </p:spPr>
        <p:txBody>
          <a:bodyPr anchorCtr="0" anchor="t" bIns="45700" lIns="91425" spcFirstLastPara="1" rIns="91425" wrap="square" tIns="45700">
            <a:normAutofit/>
          </a:bodyPr>
          <a:lstStyle>
            <a:lvl1pPr indent="-228600" lvl="0" marL="457200" marR="0" rtl="0" algn="ctr">
              <a:spcBef>
                <a:spcPts val="939"/>
              </a:spcBef>
              <a:spcAft>
                <a:spcPts val="0"/>
              </a:spcAft>
              <a:buClr>
                <a:schemeClr val="lt1"/>
              </a:buClr>
              <a:buSzPts val="4693"/>
              <a:buFont typeface="Arial"/>
              <a:buNone/>
              <a:defRPr b="1" i="0" sz="4693" u="none" cap="none" strike="noStrike">
                <a:solidFill>
                  <a:schemeClr val="lt1"/>
                </a:solidFill>
                <a:latin typeface="Calibri"/>
                <a:ea typeface="Calibri"/>
                <a:cs typeface="Calibri"/>
                <a:sym typeface="Calibri"/>
              </a:defRPr>
            </a:lvl1pPr>
            <a:lvl2pPr indent="-228600" lvl="1" marL="914400" marR="0" rtl="0" algn="l">
              <a:spcBef>
                <a:spcPts val="1536"/>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2pPr>
            <a:lvl3pPr indent="-228600" lvl="2" marL="1371600" marR="0" rtl="0" algn="l">
              <a:spcBef>
                <a:spcPts val="1536"/>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3pPr>
            <a:lvl4pPr indent="-228600" lvl="3" marL="1828800" marR="0" rtl="0" algn="l">
              <a:spcBef>
                <a:spcPts val="1536"/>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4pPr>
            <a:lvl5pPr indent="-228600" lvl="4" marL="2286000" marR="0" rtl="0" algn="l">
              <a:spcBef>
                <a:spcPts val="1536"/>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6x60 Template - 4 columns">
  <p:cSld name="36x60 Template - 4 columns">
    <p:spTree>
      <p:nvGrpSpPr>
        <p:cNvPr id="31" name="Shape 31"/>
        <p:cNvGrpSpPr/>
        <p:nvPr/>
      </p:nvGrpSpPr>
      <p:grpSpPr>
        <a:xfrm>
          <a:off x="0" y="0"/>
          <a:ext cx="0" cy="0"/>
          <a:chOff x="0" y="0"/>
          <a:chExt cx="0" cy="0"/>
        </a:xfrm>
      </p:grpSpPr>
      <p:sp>
        <p:nvSpPr>
          <p:cNvPr id="32" name="Google Shape;32;p3"/>
          <p:cNvSpPr txBox="1"/>
          <p:nvPr>
            <p:ph idx="1" type="body"/>
          </p:nvPr>
        </p:nvSpPr>
        <p:spPr>
          <a:xfrm>
            <a:off x="602790" y="3182430"/>
            <a:ext cx="6704542" cy="493538"/>
          </a:xfrm>
          <a:prstGeom prst="rect">
            <a:avLst/>
          </a:prstGeom>
          <a:noFill/>
          <a:ln>
            <a:noFill/>
          </a:ln>
        </p:spPr>
        <p:txBody>
          <a:bodyPr anchorCtr="0" anchor="t" bIns="130600" lIns="130600" spcFirstLastPara="1" rIns="130600" wrap="square" tIns="130600">
            <a:spAutoFit/>
          </a:bodyPr>
          <a:lstStyle>
            <a:lvl1pPr indent="-228600" lvl="0" marL="457200" marR="0" rtl="0" algn="l">
              <a:spcBef>
                <a:spcPts val="299"/>
              </a:spcBef>
              <a:spcAft>
                <a:spcPts val="0"/>
              </a:spcAft>
              <a:buClr>
                <a:schemeClr val="dk1"/>
              </a:buClr>
              <a:buSzPts val="1493"/>
              <a:buFont typeface="Arial"/>
              <a:buNone/>
              <a:defRPr b="0" i="0" sz="1493" u="none" cap="none" strike="noStrike">
                <a:solidFill>
                  <a:schemeClr val="dk1"/>
                </a:solidFill>
                <a:latin typeface="Calibri"/>
                <a:ea typeface="Calibri"/>
                <a:cs typeface="Calibri"/>
                <a:sym typeface="Calibri"/>
              </a:defRPr>
            </a:lvl1pPr>
            <a:lvl2pPr indent="-323405" lvl="1" marL="9144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2pPr>
            <a:lvl3pPr indent="-323405" lvl="2" marL="13716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3pPr>
            <a:lvl4pPr indent="-323405" lvl="3" marL="18288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4pPr>
            <a:lvl5pPr indent="-323405" lvl="4" marL="22860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33" name="Google Shape;33;p3"/>
          <p:cNvSpPr txBox="1"/>
          <p:nvPr>
            <p:ph idx="2" type="body"/>
          </p:nvPr>
        </p:nvSpPr>
        <p:spPr>
          <a:xfrm>
            <a:off x="614892" y="2757716"/>
            <a:ext cx="6699250" cy="450228"/>
          </a:xfrm>
          <a:prstGeom prst="rect">
            <a:avLst/>
          </a:prstGeom>
          <a:noFill/>
          <a:ln>
            <a:noFill/>
          </a:ln>
        </p:spPr>
        <p:txBody>
          <a:bodyPr anchorCtr="0" anchor="ctr" bIns="52225" lIns="52225" spcFirstLastPara="1" rIns="52225" wrap="square" tIns="52225">
            <a:spAutoFit/>
          </a:bodyPr>
          <a:lstStyle>
            <a:lvl1pPr indent="-228600" lvl="0" marL="457200" marR="0" rtl="0" algn="ctr">
              <a:spcBef>
                <a:spcPts val="448"/>
              </a:spcBef>
              <a:spcAft>
                <a:spcPts val="0"/>
              </a:spcAft>
              <a:buClr>
                <a:srgbClr val="0D2B19"/>
              </a:buClr>
              <a:buSzPts val="2240"/>
              <a:buFont typeface="Arial"/>
              <a:buNone/>
              <a:defRPr b="1" i="0" sz="2240" u="sng" cap="none" strike="noStrike">
                <a:solidFill>
                  <a:srgbClr val="0D2B19"/>
                </a:solidFill>
                <a:latin typeface="Calibri"/>
                <a:ea typeface="Calibri"/>
                <a:cs typeface="Calibri"/>
                <a:sym typeface="Calibri"/>
              </a:defRPr>
            </a:lvl1pPr>
            <a:lvl2pPr indent="-750189" lvl="1" marL="914400" marR="0" rtl="0" algn="l">
              <a:spcBef>
                <a:spcPts val="1643"/>
              </a:spcBef>
              <a:spcAft>
                <a:spcPts val="0"/>
              </a:spcAft>
              <a:buClr>
                <a:schemeClr val="dk1"/>
              </a:buClr>
              <a:buSzPts val="8214"/>
              <a:buFont typeface="Arial"/>
              <a:buChar char="–"/>
              <a:defRPr b="0" i="0" sz="8214" u="none" cap="none" strike="noStrike">
                <a:solidFill>
                  <a:schemeClr val="dk1"/>
                </a:solidFill>
                <a:latin typeface="Calibri"/>
                <a:ea typeface="Calibri"/>
                <a:cs typeface="Calibri"/>
                <a:sym typeface="Calibri"/>
              </a:defRPr>
            </a:lvl2pPr>
            <a:lvl3pPr indent="-675640" lvl="2" marL="1371600" marR="0" rtl="0" algn="l">
              <a:spcBef>
                <a:spcPts val="1408"/>
              </a:spcBef>
              <a:spcAft>
                <a:spcPts val="0"/>
              </a:spcAft>
              <a:buClr>
                <a:schemeClr val="dk1"/>
              </a:buClr>
              <a:buSzPts val="7040"/>
              <a:buFont typeface="Arial"/>
              <a:buChar char="•"/>
              <a:defRPr b="0" i="0" sz="7040" u="none" cap="none" strike="noStrike">
                <a:solidFill>
                  <a:schemeClr val="dk1"/>
                </a:solidFill>
                <a:latin typeface="Calibri"/>
                <a:ea typeface="Calibri"/>
                <a:cs typeface="Calibri"/>
                <a:sym typeface="Calibri"/>
              </a:defRPr>
            </a:lvl3pPr>
            <a:lvl4pPr indent="-601154" lvl="3" marL="1828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4pPr>
            <a:lvl5pPr indent="-601154" lvl="4" marL="22860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34" name="Google Shape;34;p3"/>
          <p:cNvSpPr txBox="1"/>
          <p:nvPr>
            <p:ph idx="3" type="body"/>
          </p:nvPr>
        </p:nvSpPr>
        <p:spPr>
          <a:xfrm>
            <a:off x="614892" y="7258044"/>
            <a:ext cx="6700308" cy="450228"/>
          </a:xfrm>
          <a:prstGeom prst="rect">
            <a:avLst/>
          </a:prstGeom>
          <a:noFill/>
          <a:ln>
            <a:noFill/>
          </a:ln>
        </p:spPr>
        <p:txBody>
          <a:bodyPr anchorCtr="0" anchor="ctr" bIns="52225" lIns="52225" spcFirstLastPara="1" rIns="52225" wrap="square" tIns="52225">
            <a:spAutoFit/>
          </a:bodyPr>
          <a:lstStyle>
            <a:lvl1pPr indent="-228600" lvl="0" marL="457200" marR="0" rtl="0" algn="ctr">
              <a:spcBef>
                <a:spcPts val="448"/>
              </a:spcBef>
              <a:spcAft>
                <a:spcPts val="0"/>
              </a:spcAft>
              <a:buClr>
                <a:srgbClr val="0D2B19"/>
              </a:buClr>
              <a:buSzPts val="2240"/>
              <a:buFont typeface="Arial"/>
              <a:buNone/>
              <a:defRPr b="1" i="0" sz="2240" u="sng" cap="none" strike="noStrike">
                <a:solidFill>
                  <a:srgbClr val="0D2B19"/>
                </a:solidFill>
                <a:latin typeface="Calibri"/>
                <a:ea typeface="Calibri"/>
                <a:cs typeface="Calibri"/>
                <a:sym typeface="Calibri"/>
              </a:defRPr>
            </a:lvl1pPr>
            <a:lvl2pPr indent="-750189" lvl="1" marL="914400" marR="0" rtl="0" algn="l">
              <a:spcBef>
                <a:spcPts val="1643"/>
              </a:spcBef>
              <a:spcAft>
                <a:spcPts val="0"/>
              </a:spcAft>
              <a:buClr>
                <a:schemeClr val="dk1"/>
              </a:buClr>
              <a:buSzPts val="8214"/>
              <a:buFont typeface="Arial"/>
              <a:buChar char="–"/>
              <a:defRPr b="0" i="0" sz="8214" u="none" cap="none" strike="noStrike">
                <a:solidFill>
                  <a:schemeClr val="dk1"/>
                </a:solidFill>
                <a:latin typeface="Calibri"/>
                <a:ea typeface="Calibri"/>
                <a:cs typeface="Calibri"/>
                <a:sym typeface="Calibri"/>
              </a:defRPr>
            </a:lvl2pPr>
            <a:lvl3pPr indent="-675640" lvl="2" marL="1371600" marR="0" rtl="0" algn="l">
              <a:spcBef>
                <a:spcPts val="1408"/>
              </a:spcBef>
              <a:spcAft>
                <a:spcPts val="0"/>
              </a:spcAft>
              <a:buClr>
                <a:schemeClr val="dk1"/>
              </a:buClr>
              <a:buSzPts val="7040"/>
              <a:buFont typeface="Arial"/>
              <a:buChar char="•"/>
              <a:defRPr b="0" i="0" sz="7040" u="none" cap="none" strike="noStrike">
                <a:solidFill>
                  <a:schemeClr val="dk1"/>
                </a:solidFill>
                <a:latin typeface="Calibri"/>
                <a:ea typeface="Calibri"/>
                <a:cs typeface="Calibri"/>
                <a:sym typeface="Calibri"/>
              </a:defRPr>
            </a:lvl3pPr>
            <a:lvl4pPr indent="-601154" lvl="3" marL="1828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4pPr>
            <a:lvl5pPr indent="-601154" lvl="4" marL="22860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35" name="Google Shape;35;p3"/>
          <p:cNvSpPr txBox="1"/>
          <p:nvPr>
            <p:ph idx="4" type="body"/>
          </p:nvPr>
        </p:nvSpPr>
        <p:spPr>
          <a:xfrm>
            <a:off x="7724777" y="3182430"/>
            <a:ext cx="6699249" cy="493538"/>
          </a:xfrm>
          <a:prstGeom prst="rect">
            <a:avLst/>
          </a:prstGeom>
          <a:noFill/>
          <a:ln>
            <a:noFill/>
          </a:ln>
        </p:spPr>
        <p:txBody>
          <a:bodyPr anchorCtr="0" anchor="t" bIns="130600" lIns="130600" spcFirstLastPara="1" rIns="130600" wrap="square" tIns="130600">
            <a:spAutoFit/>
          </a:bodyPr>
          <a:lstStyle>
            <a:lvl1pPr indent="-228600" lvl="0" marL="457200" marR="0" rtl="0" algn="l">
              <a:spcBef>
                <a:spcPts val="299"/>
              </a:spcBef>
              <a:spcAft>
                <a:spcPts val="0"/>
              </a:spcAft>
              <a:buClr>
                <a:schemeClr val="dk1"/>
              </a:buClr>
              <a:buSzPts val="1493"/>
              <a:buFont typeface="Arial"/>
              <a:buNone/>
              <a:defRPr b="0" i="0" sz="1493" u="none" cap="none" strike="noStrike">
                <a:solidFill>
                  <a:schemeClr val="dk1"/>
                </a:solidFill>
                <a:latin typeface="Calibri"/>
                <a:ea typeface="Calibri"/>
                <a:cs typeface="Calibri"/>
                <a:sym typeface="Calibri"/>
              </a:defRPr>
            </a:lvl1pPr>
            <a:lvl2pPr indent="-323405" lvl="1" marL="9144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2pPr>
            <a:lvl3pPr indent="-323405" lvl="2" marL="13716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3pPr>
            <a:lvl4pPr indent="-323405" lvl="3" marL="18288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4pPr>
            <a:lvl5pPr indent="-323405" lvl="4" marL="22860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36" name="Google Shape;36;p3"/>
          <p:cNvSpPr txBox="1"/>
          <p:nvPr>
            <p:ph idx="5" type="body"/>
          </p:nvPr>
        </p:nvSpPr>
        <p:spPr>
          <a:xfrm>
            <a:off x="7724776" y="2757716"/>
            <a:ext cx="6699250" cy="450228"/>
          </a:xfrm>
          <a:prstGeom prst="rect">
            <a:avLst/>
          </a:prstGeom>
          <a:noFill/>
          <a:ln>
            <a:noFill/>
          </a:ln>
        </p:spPr>
        <p:txBody>
          <a:bodyPr anchorCtr="0" anchor="ctr" bIns="52225" lIns="52225" spcFirstLastPara="1" rIns="52225" wrap="square" tIns="52225">
            <a:spAutoFit/>
          </a:bodyPr>
          <a:lstStyle>
            <a:lvl1pPr indent="-228600" lvl="0" marL="457200" marR="0" rtl="0" algn="ctr">
              <a:spcBef>
                <a:spcPts val="448"/>
              </a:spcBef>
              <a:spcAft>
                <a:spcPts val="0"/>
              </a:spcAft>
              <a:buClr>
                <a:srgbClr val="0D2B19"/>
              </a:buClr>
              <a:buSzPts val="2240"/>
              <a:buFont typeface="Arial"/>
              <a:buNone/>
              <a:defRPr b="1" i="0" sz="2240" u="sng" cap="none" strike="noStrike">
                <a:solidFill>
                  <a:srgbClr val="0D2B19"/>
                </a:solidFill>
                <a:latin typeface="Calibri"/>
                <a:ea typeface="Calibri"/>
                <a:cs typeface="Calibri"/>
                <a:sym typeface="Calibri"/>
              </a:defRPr>
            </a:lvl1pPr>
            <a:lvl2pPr indent="-750189" lvl="1" marL="914400" marR="0" rtl="0" algn="l">
              <a:spcBef>
                <a:spcPts val="1643"/>
              </a:spcBef>
              <a:spcAft>
                <a:spcPts val="0"/>
              </a:spcAft>
              <a:buClr>
                <a:schemeClr val="dk1"/>
              </a:buClr>
              <a:buSzPts val="8214"/>
              <a:buFont typeface="Arial"/>
              <a:buChar char="–"/>
              <a:defRPr b="0" i="0" sz="8214" u="none" cap="none" strike="noStrike">
                <a:solidFill>
                  <a:schemeClr val="dk1"/>
                </a:solidFill>
                <a:latin typeface="Calibri"/>
                <a:ea typeface="Calibri"/>
                <a:cs typeface="Calibri"/>
                <a:sym typeface="Calibri"/>
              </a:defRPr>
            </a:lvl2pPr>
            <a:lvl3pPr indent="-675640" lvl="2" marL="1371600" marR="0" rtl="0" algn="l">
              <a:spcBef>
                <a:spcPts val="1408"/>
              </a:spcBef>
              <a:spcAft>
                <a:spcPts val="0"/>
              </a:spcAft>
              <a:buClr>
                <a:schemeClr val="dk1"/>
              </a:buClr>
              <a:buSzPts val="7040"/>
              <a:buFont typeface="Arial"/>
              <a:buChar char="•"/>
              <a:defRPr b="0" i="0" sz="7040" u="none" cap="none" strike="noStrike">
                <a:solidFill>
                  <a:schemeClr val="dk1"/>
                </a:solidFill>
                <a:latin typeface="Calibri"/>
                <a:ea typeface="Calibri"/>
                <a:cs typeface="Calibri"/>
                <a:sym typeface="Calibri"/>
              </a:defRPr>
            </a:lvl3pPr>
            <a:lvl4pPr indent="-601154" lvl="3" marL="1828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4pPr>
            <a:lvl5pPr indent="-601154" lvl="4" marL="22860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37" name="Google Shape;37;p3"/>
          <p:cNvSpPr txBox="1"/>
          <p:nvPr>
            <p:ph idx="6" type="body"/>
          </p:nvPr>
        </p:nvSpPr>
        <p:spPr>
          <a:xfrm>
            <a:off x="14838893" y="3182430"/>
            <a:ext cx="6699249" cy="493538"/>
          </a:xfrm>
          <a:prstGeom prst="rect">
            <a:avLst/>
          </a:prstGeom>
          <a:noFill/>
          <a:ln>
            <a:noFill/>
          </a:ln>
        </p:spPr>
        <p:txBody>
          <a:bodyPr anchorCtr="0" anchor="t" bIns="130600" lIns="130600" spcFirstLastPara="1" rIns="130600" wrap="square" tIns="130600">
            <a:spAutoFit/>
          </a:bodyPr>
          <a:lstStyle>
            <a:lvl1pPr indent="-228600" lvl="0" marL="457200" marR="0" rtl="0" algn="l">
              <a:spcBef>
                <a:spcPts val="299"/>
              </a:spcBef>
              <a:spcAft>
                <a:spcPts val="0"/>
              </a:spcAft>
              <a:buClr>
                <a:schemeClr val="dk1"/>
              </a:buClr>
              <a:buSzPts val="1493"/>
              <a:buFont typeface="Arial"/>
              <a:buNone/>
              <a:defRPr b="0" i="0" sz="1493" u="none" cap="none" strike="noStrike">
                <a:solidFill>
                  <a:schemeClr val="dk1"/>
                </a:solidFill>
                <a:latin typeface="Calibri"/>
                <a:ea typeface="Calibri"/>
                <a:cs typeface="Calibri"/>
                <a:sym typeface="Calibri"/>
              </a:defRPr>
            </a:lvl1pPr>
            <a:lvl2pPr indent="-323405" lvl="1" marL="9144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2pPr>
            <a:lvl3pPr indent="-323405" lvl="2" marL="13716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3pPr>
            <a:lvl4pPr indent="-323405" lvl="3" marL="18288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4pPr>
            <a:lvl5pPr indent="-323405" lvl="4" marL="22860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38" name="Google Shape;38;p3"/>
          <p:cNvSpPr txBox="1"/>
          <p:nvPr>
            <p:ph idx="7" type="body"/>
          </p:nvPr>
        </p:nvSpPr>
        <p:spPr>
          <a:xfrm>
            <a:off x="14833600" y="2757716"/>
            <a:ext cx="6705600" cy="450228"/>
          </a:xfrm>
          <a:prstGeom prst="rect">
            <a:avLst/>
          </a:prstGeom>
          <a:noFill/>
          <a:ln>
            <a:noFill/>
          </a:ln>
        </p:spPr>
        <p:txBody>
          <a:bodyPr anchorCtr="0" anchor="ctr" bIns="52225" lIns="52225" spcFirstLastPara="1" rIns="52225" wrap="square" tIns="52225">
            <a:spAutoFit/>
          </a:bodyPr>
          <a:lstStyle>
            <a:lvl1pPr indent="-228600" lvl="0" marL="457200" marR="0" rtl="0" algn="ctr">
              <a:spcBef>
                <a:spcPts val="448"/>
              </a:spcBef>
              <a:spcAft>
                <a:spcPts val="0"/>
              </a:spcAft>
              <a:buClr>
                <a:srgbClr val="0D2B19"/>
              </a:buClr>
              <a:buSzPts val="2240"/>
              <a:buFont typeface="Arial"/>
              <a:buNone/>
              <a:defRPr b="1" i="0" sz="2240" u="sng" cap="none" strike="noStrike">
                <a:solidFill>
                  <a:srgbClr val="0D2B19"/>
                </a:solidFill>
                <a:latin typeface="Calibri"/>
                <a:ea typeface="Calibri"/>
                <a:cs typeface="Calibri"/>
                <a:sym typeface="Calibri"/>
              </a:defRPr>
            </a:lvl1pPr>
            <a:lvl2pPr indent="-750189" lvl="1" marL="914400" marR="0" rtl="0" algn="l">
              <a:spcBef>
                <a:spcPts val="1643"/>
              </a:spcBef>
              <a:spcAft>
                <a:spcPts val="0"/>
              </a:spcAft>
              <a:buClr>
                <a:schemeClr val="dk1"/>
              </a:buClr>
              <a:buSzPts val="8214"/>
              <a:buFont typeface="Arial"/>
              <a:buChar char="–"/>
              <a:defRPr b="0" i="0" sz="8214" u="none" cap="none" strike="noStrike">
                <a:solidFill>
                  <a:schemeClr val="dk1"/>
                </a:solidFill>
                <a:latin typeface="Calibri"/>
                <a:ea typeface="Calibri"/>
                <a:cs typeface="Calibri"/>
                <a:sym typeface="Calibri"/>
              </a:defRPr>
            </a:lvl2pPr>
            <a:lvl3pPr indent="-675640" lvl="2" marL="1371600" marR="0" rtl="0" algn="l">
              <a:spcBef>
                <a:spcPts val="1408"/>
              </a:spcBef>
              <a:spcAft>
                <a:spcPts val="0"/>
              </a:spcAft>
              <a:buClr>
                <a:schemeClr val="dk1"/>
              </a:buClr>
              <a:buSzPts val="7040"/>
              <a:buFont typeface="Arial"/>
              <a:buChar char="•"/>
              <a:defRPr b="0" i="0" sz="7040" u="none" cap="none" strike="noStrike">
                <a:solidFill>
                  <a:schemeClr val="dk1"/>
                </a:solidFill>
                <a:latin typeface="Calibri"/>
                <a:ea typeface="Calibri"/>
                <a:cs typeface="Calibri"/>
                <a:sym typeface="Calibri"/>
              </a:defRPr>
            </a:lvl3pPr>
            <a:lvl4pPr indent="-601154" lvl="3" marL="1828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4pPr>
            <a:lvl5pPr indent="-601154" lvl="4" marL="22860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39" name="Google Shape;39;p3"/>
          <p:cNvSpPr txBox="1"/>
          <p:nvPr>
            <p:ph idx="8" type="body"/>
          </p:nvPr>
        </p:nvSpPr>
        <p:spPr>
          <a:xfrm>
            <a:off x="21947716" y="2757716"/>
            <a:ext cx="6698012" cy="450228"/>
          </a:xfrm>
          <a:prstGeom prst="rect">
            <a:avLst/>
          </a:prstGeom>
          <a:noFill/>
          <a:ln>
            <a:noFill/>
          </a:ln>
        </p:spPr>
        <p:txBody>
          <a:bodyPr anchorCtr="0" anchor="ctr" bIns="52225" lIns="52225" spcFirstLastPara="1" rIns="52225" wrap="square" tIns="52225">
            <a:spAutoFit/>
          </a:bodyPr>
          <a:lstStyle>
            <a:lvl1pPr indent="-228600" lvl="0" marL="457200" marR="0" rtl="0" algn="ctr">
              <a:spcBef>
                <a:spcPts val="448"/>
              </a:spcBef>
              <a:spcAft>
                <a:spcPts val="0"/>
              </a:spcAft>
              <a:buClr>
                <a:srgbClr val="0D2B19"/>
              </a:buClr>
              <a:buSzPts val="2240"/>
              <a:buFont typeface="Arial"/>
              <a:buNone/>
              <a:defRPr b="1" i="0" sz="2240" u="sng" cap="none" strike="noStrike">
                <a:solidFill>
                  <a:srgbClr val="0D2B19"/>
                </a:solidFill>
                <a:latin typeface="Calibri"/>
                <a:ea typeface="Calibri"/>
                <a:cs typeface="Calibri"/>
                <a:sym typeface="Calibri"/>
              </a:defRPr>
            </a:lvl1pPr>
            <a:lvl2pPr indent="-750189" lvl="1" marL="914400" marR="0" rtl="0" algn="l">
              <a:spcBef>
                <a:spcPts val="1643"/>
              </a:spcBef>
              <a:spcAft>
                <a:spcPts val="0"/>
              </a:spcAft>
              <a:buClr>
                <a:schemeClr val="dk1"/>
              </a:buClr>
              <a:buSzPts val="8214"/>
              <a:buFont typeface="Arial"/>
              <a:buChar char="–"/>
              <a:defRPr b="0" i="0" sz="8214" u="none" cap="none" strike="noStrike">
                <a:solidFill>
                  <a:schemeClr val="dk1"/>
                </a:solidFill>
                <a:latin typeface="Calibri"/>
                <a:ea typeface="Calibri"/>
                <a:cs typeface="Calibri"/>
                <a:sym typeface="Calibri"/>
              </a:defRPr>
            </a:lvl2pPr>
            <a:lvl3pPr indent="-675640" lvl="2" marL="1371600" marR="0" rtl="0" algn="l">
              <a:spcBef>
                <a:spcPts val="1408"/>
              </a:spcBef>
              <a:spcAft>
                <a:spcPts val="0"/>
              </a:spcAft>
              <a:buClr>
                <a:schemeClr val="dk1"/>
              </a:buClr>
              <a:buSzPts val="7040"/>
              <a:buFont typeface="Arial"/>
              <a:buChar char="•"/>
              <a:defRPr b="0" i="0" sz="7040" u="none" cap="none" strike="noStrike">
                <a:solidFill>
                  <a:schemeClr val="dk1"/>
                </a:solidFill>
                <a:latin typeface="Calibri"/>
                <a:ea typeface="Calibri"/>
                <a:cs typeface="Calibri"/>
                <a:sym typeface="Calibri"/>
              </a:defRPr>
            </a:lvl3pPr>
            <a:lvl4pPr indent="-601154" lvl="3" marL="1828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4pPr>
            <a:lvl5pPr indent="-601154" lvl="4" marL="22860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40" name="Google Shape;40;p3"/>
          <p:cNvSpPr txBox="1"/>
          <p:nvPr>
            <p:ph idx="9" type="body"/>
          </p:nvPr>
        </p:nvSpPr>
        <p:spPr>
          <a:xfrm>
            <a:off x="21947716" y="3182430"/>
            <a:ext cx="6698012" cy="493538"/>
          </a:xfrm>
          <a:prstGeom prst="rect">
            <a:avLst/>
          </a:prstGeom>
          <a:noFill/>
          <a:ln>
            <a:noFill/>
          </a:ln>
        </p:spPr>
        <p:txBody>
          <a:bodyPr anchorCtr="0" anchor="t" bIns="130600" lIns="130600" spcFirstLastPara="1" rIns="130600" wrap="square" tIns="130600">
            <a:spAutoFit/>
          </a:bodyPr>
          <a:lstStyle>
            <a:lvl1pPr indent="-228600" lvl="0" marL="457200" marR="0" rtl="0" algn="l">
              <a:spcBef>
                <a:spcPts val="299"/>
              </a:spcBef>
              <a:spcAft>
                <a:spcPts val="0"/>
              </a:spcAft>
              <a:buClr>
                <a:schemeClr val="dk1"/>
              </a:buClr>
              <a:buSzPts val="1493"/>
              <a:buFont typeface="Arial"/>
              <a:buNone/>
              <a:defRPr b="0" i="0" sz="1493" u="none" cap="none" strike="noStrike">
                <a:solidFill>
                  <a:schemeClr val="dk1"/>
                </a:solidFill>
                <a:latin typeface="Calibri"/>
                <a:ea typeface="Calibri"/>
                <a:cs typeface="Calibri"/>
                <a:sym typeface="Calibri"/>
              </a:defRPr>
            </a:lvl1pPr>
            <a:lvl2pPr indent="-323405" lvl="1" marL="9144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2pPr>
            <a:lvl3pPr indent="-323405" lvl="2" marL="13716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3pPr>
            <a:lvl4pPr indent="-323405" lvl="3" marL="18288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4pPr>
            <a:lvl5pPr indent="-323405" lvl="4" marL="22860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41" name="Google Shape;41;p3"/>
          <p:cNvSpPr txBox="1"/>
          <p:nvPr>
            <p:ph idx="13" type="body"/>
          </p:nvPr>
        </p:nvSpPr>
        <p:spPr>
          <a:xfrm>
            <a:off x="21947716" y="7288156"/>
            <a:ext cx="6698012" cy="450228"/>
          </a:xfrm>
          <a:prstGeom prst="rect">
            <a:avLst/>
          </a:prstGeom>
          <a:noFill/>
          <a:ln>
            <a:noFill/>
          </a:ln>
        </p:spPr>
        <p:txBody>
          <a:bodyPr anchorCtr="0" anchor="ctr" bIns="52225" lIns="52225" spcFirstLastPara="1" rIns="52225" wrap="square" tIns="52225">
            <a:spAutoFit/>
          </a:bodyPr>
          <a:lstStyle>
            <a:lvl1pPr indent="-228600" lvl="0" marL="457200" marR="0" rtl="0" algn="ctr">
              <a:spcBef>
                <a:spcPts val="448"/>
              </a:spcBef>
              <a:spcAft>
                <a:spcPts val="0"/>
              </a:spcAft>
              <a:buClr>
                <a:srgbClr val="0D2B19"/>
              </a:buClr>
              <a:buSzPts val="2240"/>
              <a:buFont typeface="Arial"/>
              <a:buNone/>
              <a:defRPr b="1" i="0" sz="2240" u="sng" cap="none" strike="noStrike">
                <a:solidFill>
                  <a:srgbClr val="0D2B19"/>
                </a:solidFill>
                <a:latin typeface="Calibri"/>
                <a:ea typeface="Calibri"/>
                <a:cs typeface="Calibri"/>
                <a:sym typeface="Calibri"/>
              </a:defRPr>
            </a:lvl1pPr>
            <a:lvl2pPr indent="-750189" lvl="1" marL="914400" marR="0" rtl="0" algn="l">
              <a:spcBef>
                <a:spcPts val="1643"/>
              </a:spcBef>
              <a:spcAft>
                <a:spcPts val="0"/>
              </a:spcAft>
              <a:buClr>
                <a:schemeClr val="dk1"/>
              </a:buClr>
              <a:buSzPts val="8214"/>
              <a:buFont typeface="Arial"/>
              <a:buChar char="–"/>
              <a:defRPr b="0" i="0" sz="8214" u="none" cap="none" strike="noStrike">
                <a:solidFill>
                  <a:schemeClr val="dk1"/>
                </a:solidFill>
                <a:latin typeface="Calibri"/>
                <a:ea typeface="Calibri"/>
                <a:cs typeface="Calibri"/>
                <a:sym typeface="Calibri"/>
              </a:defRPr>
            </a:lvl2pPr>
            <a:lvl3pPr indent="-675640" lvl="2" marL="1371600" marR="0" rtl="0" algn="l">
              <a:spcBef>
                <a:spcPts val="1408"/>
              </a:spcBef>
              <a:spcAft>
                <a:spcPts val="0"/>
              </a:spcAft>
              <a:buClr>
                <a:schemeClr val="dk1"/>
              </a:buClr>
              <a:buSzPts val="7040"/>
              <a:buFont typeface="Arial"/>
              <a:buChar char="•"/>
              <a:defRPr b="0" i="0" sz="7040" u="none" cap="none" strike="noStrike">
                <a:solidFill>
                  <a:schemeClr val="dk1"/>
                </a:solidFill>
                <a:latin typeface="Calibri"/>
                <a:ea typeface="Calibri"/>
                <a:cs typeface="Calibri"/>
                <a:sym typeface="Calibri"/>
              </a:defRPr>
            </a:lvl3pPr>
            <a:lvl4pPr indent="-601154" lvl="3" marL="1828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4pPr>
            <a:lvl5pPr indent="-601154" lvl="4" marL="22860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42" name="Google Shape;42;p3"/>
          <p:cNvSpPr txBox="1"/>
          <p:nvPr>
            <p:ph idx="14" type="body"/>
          </p:nvPr>
        </p:nvSpPr>
        <p:spPr>
          <a:xfrm>
            <a:off x="21946040" y="7749541"/>
            <a:ext cx="6701366" cy="493538"/>
          </a:xfrm>
          <a:prstGeom prst="rect">
            <a:avLst/>
          </a:prstGeom>
          <a:noFill/>
          <a:ln>
            <a:noFill/>
          </a:ln>
        </p:spPr>
        <p:txBody>
          <a:bodyPr anchorCtr="0" anchor="t" bIns="130600" lIns="130600" spcFirstLastPara="1" rIns="130600" wrap="square" tIns="130600">
            <a:spAutoFit/>
          </a:bodyPr>
          <a:lstStyle>
            <a:lvl1pPr indent="-228600" lvl="0" marL="457200" marR="0" rtl="0" algn="l">
              <a:spcBef>
                <a:spcPts val="299"/>
              </a:spcBef>
              <a:spcAft>
                <a:spcPts val="0"/>
              </a:spcAft>
              <a:buClr>
                <a:schemeClr val="dk1"/>
              </a:buClr>
              <a:buSzPts val="1493"/>
              <a:buFont typeface="Arial"/>
              <a:buNone/>
              <a:defRPr b="0" i="0" sz="1493" u="none" cap="none" strike="noStrike">
                <a:solidFill>
                  <a:schemeClr val="dk1"/>
                </a:solidFill>
                <a:latin typeface="Calibri"/>
                <a:ea typeface="Calibri"/>
                <a:cs typeface="Calibri"/>
                <a:sym typeface="Calibri"/>
              </a:defRPr>
            </a:lvl1pPr>
            <a:lvl2pPr indent="-323405" lvl="1" marL="9144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2pPr>
            <a:lvl3pPr indent="-323405" lvl="2" marL="13716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3pPr>
            <a:lvl4pPr indent="-323405" lvl="3" marL="18288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4pPr>
            <a:lvl5pPr indent="-323405" lvl="4" marL="22860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43" name="Google Shape;43;p3"/>
          <p:cNvSpPr txBox="1"/>
          <p:nvPr>
            <p:ph idx="15" type="body"/>
          </p:nvPr>
        </p:nvSpPr>
        <p:spPr>
          <a:xfrm>
            <a:off x="21947716" y="12991488"/>
            <a:ext cx="6698012" cy="450228"/>
          </a:xfrm>
          <a:prstGeom prst="rect">
            <a:avLst/>
          </a:prstGeom>
          <a:noFill/>
          <a:ln>
            <a:noFill/>
          </a:ln>
        </p:spPr>
        <p:txBody>
          <a:bodyPr anchorCtr="0" anchor="ctr" bIns="52225" lIns="52225" spcFirstLastPara="1" rIns="52225" wrap="square" tIns="52225">
            <a:spAutoFit/>
          </a:bodyPr>
          <a:lstStyle>
            <a:lvl1pPr indent="-228600" lvl="0" marL="457200" marR="0" rtl="0" algn="ctr">
              <a:spcBef>
                <a:spcPts val="448"/>
              </a:spcBef>
              <a:spcAft>
                <a:spcPts val="0"/>
              </a:spcAft>
              <a:buClr>
                <a:srgbClr val="0D2B19"/>
              </a:buClr>
              <a:buSzPts val="2240"/>
              <a:buFont typeface="Arial"/>
              <a:buNone/>
              <a:defRPr b="1" i="0" sz="2240" u="sng" cap="none" strike="noStrike">
                <a:solidFill>
                  <a:srgbClr val="0D2B19"/>
                </a:solidFill>
                <a:latin typeface="Calibri"/>
                <a:ea typeface="Calibri"/>
                <a:cs typeface="Calibri"/>
                <a:sym typeface="Calibri"/>
              </a:defRPr>
            </a:lvl1pPr>
            <a:lvl2pPr indent="-750189" lvl="1" marL="914400" marR="0" rtl="0" algn="l">
              <a:spcBef>
                <a:spcPts val="1643"/>
              </a:spcBef>
              <a:spcAft>
                <a:spcPts val="0"/>
              </a:spcAft>
              <a:buClr>
                <a:schemeClr val="dk1"/>
              </a:buClr>
              <a:buSzPts val="8214"/>
              <a:buFont typeface="Arial"/>
              <a:buChar char="–"/>
              <a:defRPr b="0" i="0" sz="8214" u="none" cap="none" strike="noStrike">
                <a:solidFill>
                  <a:schemeClr val="dk1"/>
                </a:solidFill>
                <a:latin typeface="Calibri"/>
                <a:ea typeface="Calibri"/>
                <a:cs typeface="Calibri"/>
                <a:sym typeface="Calibri"/>
              </a:defRPr>
            </a:lvl2pPr>
            <a:lvl3pPr indent="-675640" lvl="2" marL="1371600" marR="0" rtl="0" algn="l">
              <a:spcBef>
                <a:spcPts val="1408"/>
              </a:spcBef>
              <a:spcAft>
                <a:spcPts val="0"/>
              </a:spcAft>
              <a:buClr>
                <a:schemeClr val="dk1"/>
              </a:buClr>
              <a:buSzPts val="7040"/>
              <a:buFont typeface="Arial"/>
              <a:buChar char="•"/>
              <a:defRPr b="0" i="0" sz="7040" u="none" cap="none" strike="noStrike">
                <a:solidFill>
                  <a:schemeClr val="dk1"/>
                </a:solidFill>
                <a:latin typeface="Calibri"/>
                <a:ea typeface="Calibri"/>
                <a:cs typeface="Calibri"/>
                <a:sym typeface="Calibri"/>
              </a:defRPr>
            </a:lvl3pPr>
            <a:lvl4pPr indent="-601154" lvl="3" marL="1828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4pPr>
            <a:lvl5pPr indent="-601154" lvl="4" marL="22860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44" name="Google Shape;44;p3"/>
          <p:cNvSpPr txBox="1"/>
          <p:nvPr>
            <p:ph idx="16" type="body"/>
          </p:nvPr>
        </p:nvSpPr>
        <p:spPr>
          <a:xfrm>
            <a:off x="21946040" y="13432553"/>
            <a:ext cx="6701366" cy="493538"/>
          </a:xfrm>
          <a:prstGeom prst="rect">
            <a:avLst/>
          </a:prstGeom>
          <a:noFill/>
          <a:ln>
            <a:noFill/>
          </a:ln>
        </p:spPr>
        <p:txBody>
          <a:bodyPr anchorCtr="0" anchor="t" bIns="130600" lIns="130600" spcFirstLastPara="1" rIns="130600" wrap="square" tIns="130600">
            <a:spAutoFit/>
          </a:bodyPr>
          <a:lstStyle>
            <a:lvl1pPr indent="-228600" lvl="0" marL="457200" marR="0" rtl="0" algn="l">
              <a:spcBef>
                <a:spcPts val="299"/>
              </a:spcBef>
              <a:spcAft>
                <a:spcPts val="0"/>
              </a:spcAft>
              <a:buClr>
                <a:schemeClr val="dk1"/>
              </a:buClr>
              <a:buSzPts val="1493"/>
              <a:buFont typeface="Arial"/>
              <a:buNone/>
              <a:defRPr b="0" i="0" sz="1493" u="none" cap="none" strike="noStrike">
                <a:solidFill>
                  <a:schemeClr val="dk1"/>
                </a:solidFill>
                <a:latin typeface="Calibri"/>
                <a:ea typeface="Calibri"/>
                <a:cs typeface="Calibri"/>
                <a:sym typeface="Calibri"/>
              </a:defRPr>
            </a:lvl1pPr>
            <a:lvl2pPr indent="-323405" lvl="1" marL="9144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2pPr>
            <a:lvl3pPr indent="-323405" lvl="2" marL="13716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3pPr>
            <a:lvl4pPr indent="-323405" lvl="3" marL="18288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4pPr>
            <a:lvl5pPr indent="-323405" lvl="4" marL="22860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45" name="Google Shape;45;p3"/>
          <p:cNvSpPr txBox="1"/>
          <p:nvPr>
            <p:ph idx="17" type="body"/>
          </p:nvPr>
        </p:nvSpPr>
        <p:spPr>
          <a:xfrm>
            <a:off x="602790" y="7699296"/>
            <a:ext cx="6704542" cy="493538"/>
          </a:xfrm>
          <a:prstGeom prst="rect">
            <a:avLst/>
          </a:prstGeom>
          <a:noFill/>
          <a:ln>
            <a:noFill/>
          </a:ln>
        </p:spPr>
        <p:txBody>
          <a:bodyPr anchorCtr="0" anchor="t" bIns="130600" lIns="130600" spcFirstLastPara="1" rIns="130600" wrap="square" tIns="130600">
            <a:spAutoFit/>
          </a:bodyPr>
          <a:lstStyle>
            <a:lvl1pPr indent="-228600" lvl="0" marL="457200" marR="0" rtl="0" algn="l">
              <a:spcBef>
                <a:spcPts val="299"/>
              </a:spcBef>
              <a:spcAft>
                <a:spcPts val="0"/>
              </a:spcAft>
              <a:buClr>
                <a:schemeClr val="dk1"/>
              </a:buClr>
              <a:buSzPts val="1493"/>
              <a:buFont typeface="Arial"/>
              <a:buNone/>
              <a:defRPr b="0" i="0" sz="1493" u="none" cap="none" strike="noStrike">
                <a:solidFill>
                  <a:schemeClr val="dk1"/>
                </a:solidFill>
                <a:latin typeface="Calibri"/>
                <a:ea typeface="Calibri"/>
                <a:cs typeface="Calibri"/>
                <a:sym typeface="Calibri"/>
              </a:defRPr>
            </a:lvl1pPr>
            <a:lvl2pPr indent="-323405" lvl="1" marL="9144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2pPr>
            <a:lvl3pPr indent="-323405" lvl="2" marL="13716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3pPr>
            <a:lvl4pPr indent="-323405" lvl="3" marL="18288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4pPr>
            <a:lvl5pPr indent="-323405" lvl="4" marL="22860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46" name="Google Shape;46;p3"/>
          <p:cNvSpPr txBox="1"/>
          <p:nvPr>
            <p:ph idx="18" type="body"/>
          </p:nvPr>
        </p:nvSpPr>
        <p:spPr>
          <a:xfrm>
            <a:off x="3906520" y="1078170"/>
            <a:ext cx="21447761" cy="598230"/>
          </a:xfrm>
          <a:prstGeom prst="rect">
            <a:avLst/>
          </a:prstGeom>
          <a:noFill/>
          <a:ln>
            <a:noFill/>
          </a:ln>
        </p:spPr>
        <p:txBody>
          <a:bodyPr anchorCtr="0" anchor="t" bIns="45700" lIns="91425" spcFirstLastPara="1" rIns="91425" wrap="square" tIns="45700">
            <a:normAutofit/>
          </a:bodyPr>
          <a:lstStyle>
            <a:lvl1pPr indent="-228600" lvl="0" marL="457200" marR="0" rtl="0" algn="ctr">
              <a:spcBef>
                <a:spcPts val="683"/>
              </a:spcBef>
              <a:spcAft>
                <a:spcPts val="0"/>
              </a:spcAft>
              <a:buClr>
                <a:schemeClr val="lt1"/>
              </a:buClr>
              <a:buSzPts val="3413"/>
              <a:buFont typeface="Arial"/>
              <a:buNone/>
              <a:defRPr b="0" i="0" sz="3413" u="none" cap="none" strike="noStrike">
                <a:solidFill>
                  <a:schemeClr val="lt1"/>
                </a:solidFill>
                <a:latin typeface="Calibri"/>
                <a:ea typeface="Calibri"/>
                <a:cs typeface="Calibri"/>
                <a:sym typeface="Calibri"/>
              </a:defRPr>
            </a:lvl1pPr>
            <a:lvl2pPr indent="-228600" lvl="1" marL="914400" marR="0" rtl="0" algn="l">
              <a:spcBef>
                <a:spcPts val="1536"/>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2pPr>
            <a:lvl3pPr indent="-228600" lvl="2" marL="1371600" marR="0" rtl="0" algn="l">
              <a:spcBef>
                <a:spcPts val="1536"/>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3pPr>
            <a:lvl4pPr indent="-228600" lvl="3" marL="1828800" marR="0" rtl="0" algn="l">
              <a:spcBef>
                <a:spcPts val="1536"/>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4pPr>
            <a:lvl5pPr indent="-228600" lvl="4" marL="2286000" marR="0" rtl="0" algn="l">
              <a:spcBef>
                <a:spcPts val="1536"/>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47" name="Google Shape;47;p3"/>
          <p:cNvSpPr txBox="1"/>
          <p:nvPr>
            <p:ph idx="19" type="body"/>
          </p:nvPr>
        </p:nvSpPr>
        <p:spPr>
          <a:xfrm>
            <a:off x="3906520" y="1676400"/>
            <a:ext cx="21447761" cy="634555"/>
          </a:xfrm>
          <a:prstGeom prst="rect">
            <a:avLst/>
          </a:prstGeom>
          <a:noFill/>
          <a:ln>
            <a:noFill/>
          </a:ln>
        </p:spPr>
        <p:txBody>
          <a:bodyPr anchorCtr="0" anchor="t" bIns="45700" lIns="91425" spcFirstLastPara="1" rIns="91425" wrap="square" tIns="45700">
            <a:normAutofit/>
          </a:bodyPr>
          <a:lstStyle>
            <a:lvl1pPr indent="-228600" lvl="0" marL="457200" marR="0" rtl="0" algn="ctr">
              <a:spcBef>
                <a:spcPts val="512"/>
              </a:spcBef>
              <a:spcAft>
                <a:spcPts val="0"/>
              </a:spcAft>
              <a:buClr>
                <a:schemeClr val="lt1"/>
              </a:buClr>
              <a:buSzPts val="2560"/>
              <a:buFont typeface="Arial"/>
              <a:buNone/>
              <a:defRPr b="0" i="0" sz="2560" u="none" cap="none" strike="noStrike">
                <a:solidFill>
                  <a:schemeClr val="lt1"/>
                </a:solidFill>
                <a:latin typeface="Calibri"/>
                <a:ea typeface="Calibri"/>
                <a:cs typeface="Calibri"/>
                <a:sym typeface="Calibri"/>
              </a:defRPr>
            </a:lvl1pPr>
            <a:lvl2pPr indent="-228600" lvl="1" marL="914400" marR="0" rtl="0" algn="l">
              <a:spcBef>
                <a:spcPts val="1536"/>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2pPr>
            <a:lvl3pPr indent="-228600" lvl="2" marL="1371600" marR="0" rtl="0" algn="l">
              <a:spcBef>
                <a:spcPts val="1536"/>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3pPr>
            <a:lvl4pPr indent="-228600" lvl="3" marL="1828800" marR="0" rtl="0" algn="l">
              <a:spcBef>
                <a:spcPts val="1536"/>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4pPr>
            <a:lvl5pPr indent="-228600" lvl="4" marL="2286000" marR="0" rtl="0" algn="l">
              <a:spcBef>
                <a:spcPts val="1536"/>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48" name="Google Shape;48;p3"/>
          <p:cNvSpPr txBox="1"/>
          <p:nvPr>
            <p:ph idx="20" type="body"/>
          </p:nvPr>
        </p:nvSpPr>
        <p:spPr>
          <a:xfrm>
            <a:off x="3906520" y="232386"/>
            <a:ext cx="21447761" cy="834414"/>
          </a:xfrm>
          <a:prstGeom prst="rect">
            <a:avLst/>
          </a:prstGeom>
          <a:noFill/>
          <a:ln>
            <a:noFill/>
          </a:ln>
        </p:spPr>
        <p:txBody>
          <a:bodyPr anchorCtr="0" anchor="t" bIns="45700" lIns="91425" spcFirstLastPara="1" rIns="91425" wrap="square" tIns="45700">
            <a:normAutofit/>
          </a:bodyPr>
          <a:lstStyle>
            <a:lvl1pPr indent="-228600" lvl="0" marL="457200" marR="0" rtl="0" algn="ctr">
              <a:spcBef>
                <a:spcPts val="939"/>
              </a:spcBef>
              <a:spcAft>
                <a:spcPts val="0"/>
              </a:spcAft>
              <a:buClr>
                <a:schemeClr val="lt1"/>
              </a:buClr>
              <a:buSzPts val="4693"/>
              <a:buFont typeface="Arial"/>
              <a:buNone/>
              <a:defRPr b="1" i="0" sz="4693" u="none" cap="none" strike="noStrike">
                <a:solidFill>
                  <a:schemeClr val="lt1"/>
                </a:solidFill>
                <a:latin typeface="Calibri"/>
                <a:ea typeface="Calibri"/>
                <a:cs typeface="Calibri"/>
                <a:sym typeface="Calibri"/>
              </a:defRPr>
            </a:lvl1pPr>
            <a:lvl2pPr indent="-228600" lvl="1" marL="914400" marR="0" rtl="0" algn="l">
              <a:spcBef>
                <a:spcPts val="1536"/>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2pPr>
            <a:lvl3pPr indent="-228600" lvl="2" marL="1371600" marR="0" rtl="0" algn="l">
              <a:spcBef>
                <a:spcPts val="1536"/>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3pPr>
            <a:lvl4pPr indent="-228600" lvl="3" marL="1828800" marR="0" rtl="0" algn="l">
              <a:spcBef>
                <a:spcPts val="1536"/>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4pPr>
            <a:lvl5pPr indent="-228600" lvl="4" marL="2286000" marR="0" rtl="0" algn="l">
              <a:spcBef>
                <a:spcPts val="1536"/>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ithout guides - 4 columns">
  <p:cSld name="Without guides - 4 columns">
    <p:spTree>
      <p:nvGrpSpPr>
        <p:cNvPr id="53" name="Shape 53"/>
        <p:cNvGrpSpPr/>
        <p:nvPr/>
      </p:nvGrpSpPr>
      <p:grpSpPr>
        <a:xfrm>
          <a:off x="0" y="0"/>
          <a:ext cx="0" cy="0"/>
          <a:chOff x="0" y="0"/>
          <a:chExt cx="0" cy="0"/>
        </a:xfrm>
      </p:grpSpPr>
      <p:sp>
        <p:nvSpPr>
          <p:cNvPr id="54" name="Google Shape;54;p5"/>
          <p:cNvSpPr txBox="1"/>
          <p:nvPr>
            <p:ph idx="1" type="body"/>
          </p:nvPr>
        </p:nvSpPr>
        <p:spPr>
          <a:xfrm>
            <a:off x="602790" y="3222186"/>
            <a:ext cx="6704542" cy="493538"/>
          </a:xfrm>
          <a:prstGeom prst="rect">
            <a:avLst/>
          </a:prstGeom>
          <a:noFill/>
          <a:ln>
            <a:noFill/>
          </a:ln>
        </p:spPr>
        <p:txBody>
          <a:bodyPr anchorCtr="0" anchor="t" bIns="130600" lIns="130600" spcFirstLastPara="1" rIns="130600" wrap="square" tIns="130600">
            <a:spAutoFit/>
          </a:bodyPr>
          <a:lstStyle>
            <a:lvl1pPr indent="-228600" lvl="0" marL="457200" marR="0" rtl="0" algn="l">
              <a:spcBef>
                <a:spcPts val="299"/>
              </a:spcBef>
              <a:spcAft>
                <a:spcPts val="0"/>
              </a:spcAft>
              <a:buClr>
                <a:schemeClr val="dk1"/>
              </a:buClr>
              <a:buSzPts val="1493"/>
              <a:buFont typeface="Arial"/>
              <a:buNone/>
              <a:defRPr b="0" i="0" sz="1493" u="none" cap="none" strike="noStrike">
                <a:solidFill>
                  <a:schemeClr val="dk1"/>
                </a:solidFill>
                <a:latin typeface="Calibri"/>
                <a:ea typeface="Calibri"/>
                <a:cs typeface="Calibri"/>
                <a:sym typeface="Calibri"/>
              </a:defRPr>
            </a:lvl1pPr>
            <a:lvl2pPr indent="-323405" lvl="1" marL="9144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2pPr>
            <a:lvl3pPr indent="-323405" lvl="2" marL="13716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3pPr>
            <a:lvl4pPr indent="-323405" lvl="3" marL="18288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4pPr>
            <a:lvl5pPr indent="-323405" lvl="4" marL="22860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55" name="Google Shape;55;p5"/>
          <p:cNvSpPr txBox="1"/>
          <p:nvPr>
            <p:ph idx="2" type="body"/>
          </p:nvPr>
        </p:nvSpPr>
        <p:spPr>
          <a:xfrm>
            <a:off x="614892" y="2797472"/>
            <a:ext cx="6699250" cy="450228"/>
          </a:xfrm>
          <a:prstGeom prst="rect">
            <a:avLst/>
          </a:prstGeom>
          <a:noFill/>
          <a:ln>
            <a:noFill/>
          </a:ln>
        </p:spPr>
        <p:txBody>
          <a:bodyPr anchorCtr="0" anchor="ctr" bIns="52225" lIns="52225" spcFirstLastPara="1" rIns="52225" wrap="square" tIns="52225">
            <a:spAutoFit/>
          </a:bodyPr>
          <a:lstStyle>
            <a:lvl1pPr indent="-228600" lvl="0" marL="457200" marR="0" rtl="0" algn="ctr">
              <a:spcBef>
                <a:spcPts val="448"/>
              </a:spcBef>
              <a:spcAft>
                <a:spcPts val="0"/>
              </a:spcAft>
              <a:buClr>
                <a:srgbClr val="0D2B19"/>
              </a:buClr>
              <a:buSzPts val="2240"/>
              <a:buFont typeface="Arial"/>
              <a:buNone/>
              <a:defRPr b="1" i="0" sz="2240" u="sng" cap="none" strike="noStrike">
                <a:solidFill>
                  <a:srgbClr val="0D2B19"/>
                </a:solidFill>
                <a:latin typeface="Calibri"/>
                <a:ea typeface="Calibri"/>
                <a:cs typeface="Calibri"/>
                <a:sym typeface="Calibri"/>
              </a:defRPr>
            </a:lvl1pPr>
            <a:lvl2pPr indent="-750189" lvl="1" marL="914400" marR="0" rtl="0" algn="l">
              <a:spcBef>
                <a:spcPts val="1643"/>
              </a:spcBef>
              <a:spcAft>
                <a:spcPts val="0"/>
              </a:spcAft>
              <a:buClr>
                <a:schemeClr val="dk1"/>
              </a:buClr>
              <a:buSzPts val="8214"/>
              <a:buFont typeface="Arial"/>
              <a:buChar char="–"/>
              <a:defRPr b="0" i="0" sz="8214" u="none" cap="none" strike="noStrike">
                <a:solidFill>
                  <a:schemeClr val="dk1"/>
                </a:solidFill>
                <a:latin typeface="Calibri"/>
                <a:ea typeface="Calibri"/>
                <a:cs typeface="Calibri"/>
                <a:sym typeface="Calibri"/>
              </a:defRPr>
            </a:lvl2pPr>
            <a:lvl3pPr indent="-675640" lvl="2" marL="1371600" marR="0" rtl="0" algn="l">
              <a:spcBef>
                <a:spcPts val="1408"/>
              </a:spcBef>
              <a:spcAft>
                <a:spcPts val="0"/>
              </a:spcAft>
              <a:buClr>
                <a:schemeClr val="dk1"/>
              </a:buClr>
              <a:buSzPts val="7040"/>
              <a:buFont typeface="Arial"/>
              <a:buChar char="•"/>
              <a:defRPr b="0" i="0" sz="7040" u="none" cap="none" strike="noStrike">
                <a:solidFill>
                  <a:schemeClr val="dk1"/>
                </a:solidFill>
                <a:latin typeface="Calibri"/>
                <a:ea typeface="Calibri"/>
                <a:cs typeface="Calibri"/>
                <a:sym typeface="Calibri"/>
              </a:defRPr>
            </a:lvl3pPr>
            <a:lvl4pPr indent="-601154" lvl="3" marL="1828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4pPr>
            <a:lvl5pPr indent="-601154" lvl="4" marL="22860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56" name="Google Shape;56;p5"/>
          <p:cNvSpPr txBox="1"/>
          <p:nvPr>
            <p:ph idx="3" type="body"/>
          </p:nvPr>
        </p:nvSpPr>
        <p:spPr>
          <a:xfrm>
            <a:off x="614892" y="7258044"/>
            <a:ext cx="6700308" cy="450228"/>
          </a:xfrm>
          <a:prstGeom prst="rect">
            <a:avLst/>
          </a:prstGeom>
          <a:noFill/>
          <a:ln>
            <a:noFill/>
          </a:ln>
        </p:spPr>
        <p:txBody>
          <a:bodyPr anchorCtr="0" anchor="ctr" bIns="52225" lIns="52225" spcFirstLastPara="1" rIns="52225" wrap="square" tIns="52225">
            <a:spAutoFit/>
          </a:bodyPr>
          <a:lstStyle>
            <a:lvl1pPr indent="-228600" lvl="0" marL="457200" marR="0" rtl="0" algn="ctr">
              <a:spcBef>
                <a:spcPts val="448"/>
              </a:spcBef>
              <a:spcAft>
                <a:spcPts val="0"/>
              </a:spcAft>
              <a:buClr>
                <a:srgbClr val="0D2B19"/>
              </a:buClr>
              <a:buSzPts val="2240"/>
              <a:buFont typeface="Arial"/>
              <a:buNone/>
              <a:defRPr b="1" i="0" sz="2240" u="sng" cap="none" strike="noStrike">
                <a:solidFill>
                  <a:srgbClr val="0D2B19"/>
                </a:solidFill>
                <a:latin typeface="Calibri"/>
                <a:ea typeface="Calibri"/>
                <a:cs typeface="Calibri"/>
                <a:sym typeface="Calibri"/>
              </a:defRPr>
            </a:lvl1pPr>
            <a:lvl2pPr indent="-750189" lvl="1" marL="914400" marR="0" rtl="0" algn="l">
              <a:spcBef>
                <a:spcPts val="1643"/>
              </a:spcBef>
              <a:spcAft>
                <a:spcPts val="0"/>
              </a:spcAft>
              <a:buClr>
                <a:schemeClr val="dk1"/>
              </a:buClr>
              <a:buSzPts val="8214"/>
              <a:buFont typeface="Arial"/>
              <a:buChar char="–"/>
              <a:defRPr b="0" i="0" sz="8214" u="none" cap="none" strike="noStrike">
                <a:solidFill>
                  <a:schemeClr val="dk1"/>
                </a:solidFill>
                <a:latin typeface="Calibri"/>
                <a:ea typeface="Calibri"/>
                <a:cs typeface="Calibri"/>
                <a:sym typeface="Calibri"/>
              </a:defRPr>
            </a:lvl2pPr>
            <a:lvl3pPr indent="-675640" lvl="2" marL="1371600" marR="0" rtl="0" algn="l">
              <a:spcBef>
                <a:spcPts val="1408"/>
              </a:spcBef>
              <a:spcAft>
                <a:spcPts val="0"/>
              </a:spcAft>
              <a:buClr>
                <a:schemeClr val="dk1"/>
              </a:buClr>
              <a:buSzPts val="7040"/>
              <a:buFont typeface="Arial"/>
              <a:buChar char="•"/>
              <a:defRPr b="0" i="0" sz="7040" u="none" cap="none" strike="noStrike">
                <a:solidFill>
                  <a:schemeClr val="dk1"/>
                </a:solidFill>
                <a:latin typeface="Calibri"/>
                <a:ea typeface="Calibri"/>
                <a:cs typeface="Calibri"/>
                <a:sym typeface="Calibri"/>
              </a:defRPr>
            </a:lvl3pPr>
            <a:lvl4pPr indent="-601154" lvl="3" marL="1828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4pPr>
            <a:lvl5pPr indent="-601154" lvl="4" marL="22860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57" name="Google Shape;57;p5"/>
          <p:cNvSpPr txBox="1"/>
          <p:nvPr>
            <p:ph idx="4" type="body"/>
          </p:nvPr>
        </p:nvSpPr>
        <p:spPr>
          <a:xfrm>
            <a:off x="7724777" y="3222186"/>
            <a:ext cx="6699249" cy="493538"/>
          </a:xfrm>
          <a:prstGeom prst="rect">
            <a:avLst/>
          </a:prstGeom>
          <a:noFill/>
          <a:ln>
            <a:noFill/>
          </a:ln>
        </p:spPr>
        <p:txBody>
          <a:bodyPr anchorCtr="0" anchor="t" bIns="130600" lIns="130600" spcFirstLastPara="1" rIns="130600" wrap="square" tIns="130600">
            <a:spAutoFit/>
          </a:bodyPr>
          <a:lstStyle>
            <a:lvl1pPr indent="-228600" lvl="0" marL="457200" marR="0" rtl="0" algn="l">
              <a:spcBef>
                <a:spcPts val="299"/>
              </a:spcBef>
              <a:spcAft>
                <a:spcPts val="0"/>
              </a:spcAft>
              <a:buClr>
                <a:schemeClr val="dk1"/>
              </a:buClr>
              <a:buSzPts val="1493"/>
              <a:buFont typeface="Arial"/>
              <a:buNone/>
              <a:defRPr b="0" i="0" sz="1493" u="none" cap="none" strike="noStrike">
                <a:solidFill>
                  <a:schemeClr val="dk1"/>
                </a:solidFill>
                <a:latin typeface="Calibri"/>
                <a:ea typeface="Calibri"/>
                <a:cs typeface="Calibri"/>
                <a:sym typeface="Calibri"/>
              </a:defRPr>
            </a:lvl1pPr>
            <a:lvl2pPr indent="-323405" lvl="1" marL="9144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2pPr>
            <a:lvl3pPr indent="-323405" lvl="2" marL="13716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3pPr>
            <a:lvl4pPr indent="-323405" lvl="3" marL="18288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4pPr>
            <a:lvl5pPr indent="-323405" lvl="4" marL="22860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58" name="Google Shape;58;p5"/>
          <p:cNvSpPr txBox="1"/>
          <p:nvPr>
            <p:ph idx="5" type="body"/>
          </p:nvPr>
        </p:nvSpPr>
        <p:spPr>
          <a:xfrm>
            <a:off x="7724776" y="2797472"/>
            <a:ext cx="6699250" cy="450228"/>
          </a:xfrm>
          <a:prstGeom prst="rect">
            <a:avLst/>
          </a:prstGeom>
          <a:noFill/>
          <a:ln>
            <a:noFill/>
          </a:ln>
        </p:spPr>
        <p:txBody>
          <a:bodyPr anchorCtr="0" anchor="ctr" bIns="52225" lIns="52225" spcFirstLastPara="1" rIns="52225" wrap="square" tIns="52225">
            <a:spAutoFit/>
          </a:bodyPr>
          <a:lstStyle>
            <a:lvl1pPr indent="-228600" lvl="0" marL="457200" marR="0" rtl="0" algn="ctr">
              <a:spcBef>
                <a:spcPts val="448"/>
              </a:spcBef>
              <a:spcAft>
                <a:spcPts val="0"/>
              </a:spcAft>
              <a:buClr>
                <a:srgbClr val="0D2B19"/>
              </a:buClr>
              <a:buSzPts val="2240"/>
              <a:buFont typeface="Arial"/>
              <a:buNone/>
              <a:defRPr b="1" i="0" sz="2240" u="sng" cap="none" strike="noStrike">
                <a:solidFill>
                  <a:srgbClr val="0D2B19"/>
                </a:solidFill>
                <a:latin typeface="Calibri"/>
                <a:ea typeface="Calibri"/>
                <a:cs typeface="Calibri"/>
                <a:sym typeface="Calibri"/>
              </a:defRPr>
            </a:lvl1pPr>
            <a:lvl2pPr indent="-750189" lvl="1" marL="914400" marR="0" rtl="0" algn="l">
              <a:spcBef>
                <a:spcPts val="1643"/>
              </a:spcBef>
              <a:spcAft>
                <a:spcPts val="0"/>
              </a:spcAft>
              <a:buClr>
                <a:schemeClr val="dk1"/>
              </a:buClr>
              <a:buSzPts val="8214"/>
              <a:buFont typeface="Arial"/>
              <a:buChar char="–"/>
              <a:defRPr b="0" i="0" sz="8214" u="none" cap="none" strike="noStrike">
                <a:solidFill>
                  <a:schemeClr val="dk1"/>
                </a:solidFill>
                <a:latin typeface="Calibri"/>
                <a:ea typeface="Calibri"/>
                <a:cs typeface="Calibri"/>
                <a:sym typeface="Calibri"/>
              </a:defRPr>
            </a:lvl2pPr>
            <a:lvl3pPr indent="-675640" lvl="2" marL="1371600" marR="0" rtl="0" algn="l">
              <a:spcBef>
                <a:spcPts val="1408"/>
              </a:spcBef>
              <a:spcAft>
                <a:spcPts val="0"/>
              </a:spcAft>
              <a:buClr>
                <a:schemeClr val="dk1"/>
              </a:buClr>
              <a:buSzPts val="7040"/>
              <a:buFont typeface="Arial"/>
              <a:buChar char="•"/>
              <a:defRPr b="0" i="0" sz="7040" u="none" cap="none" strike="noStrike">
                <a:solidFill>
                  <a:schemeClr val="dk1"/>
                </a:solidFill>
                <a:latin typeface="Calibri"/>
                <a:ea typeface="Calibri"/>
                <a:cs typeface="Calibri"/>
                <a:sym typeface="Calibri"/>
              </a:defRPr>
            </a:lvl3pPr>
            <a:lvl4pPr indent="-601154" lvl="3" marL="1828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4pPr>
            <a:lvl5pPr indent="-601154" lvl="4" marL="22860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59" name="Google Shape;59;p5"/>
          <p:cNvSpPr txBox="1"/>
          <p:nvPr>
            <p:ph idx="6" type="body"/>
          </p:nvPr>
        </p:nvSpPr>
        <p:spPr>
          <a:xfrm>
            <a:off x="14838893" y="3222186"/>
            <a:ext cx="6699249" cy="493538"/>
          </a:xfrm>
          <a:prstGeom prst="rect">
            <a:avLst/>
          </a:prstGeom>
          <a:noFill/>
          <a:ln>
            <a:noFill/>
          </a:ln>
        </p:spPr>
        <p:txBody>
          <a:bodyPr anchorCtr="0" anchor="t" bIns="130600" lIns="130600" spcFirstLastPara="1" rIns="130600" wrap="square" tIns="130600">
            <a:spAutoFit/>
          </a:bodyPr>
          <a:lstStyle>
            <a:lvl1pPr indent="-228600" lvl="0" marL="457200" marR="0" rtl="0" algn="l">
              <a:spcBef>
                <a:spcPts val="299"/>
              </a:spcBef>
              <a:spcAft>
                <a:spcPts val="0"/>
              </a:spcAft>
              <a:buClr>
                <a:schemeClr val="dk1"/>
              </a:buClr>
              <a:buSzPts val="1493"/>
              <a:buFont typeface="Arial"/>
              <a:buNone/>
              <a:defRPr b="0" i="0" sz="1493" u="none" cap="none" strike="noStrike">
                <a:solidFill>
                  <a:schemeClr val="dk1"/>
                </a:solidFill>
                <a:latin typeface="Calibri"/>
                <a:ea typeface="Calibri"/>
                <a:cs typeface="Calibri"/>
                <a:sym typeface="Calibri"/>
              </a:defRPr>
            </a:lvl1pPr>
            <a:lvl2pPr indent="-323405" lvl="1" marL="9144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2pPr>
            <a:lvl3pPr indent="-323405" lvl="2" marL="13716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3pPr>
            <a:lvl4pPr indent="-323405" lvl="3" marL="18288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4pPr>
            <a:lvl5pPr indent="-323405" lvl="4" marL="22860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60" name="Google Shape;60;p5"/>
          <p:cNvSpPr txBox="1"/>
          <p:nvPr>
            <p:ph idx="7" type="body"/>
          </p:nvPr>
        </p:nvSpPr>
        <p:spPr>
          <a:xfrm>
            <a:off x="14833600" y="2797472"/>
            <a:ext cx="6705600" cy="450228"/>
          </a:xfrm>
          <a:prstGeom prst="rect">
            <a:avLst/>
          </a:prstGeom>
          <a:noFill/>
          <a:ln>
            <a:noFill/>
          </a:ln>
        </p:spPr>
        <p:txBody>
          <a:bodyPr anchorCtr="0" anchor="ctr" bIns="52225" lIns="52225" spcFirstLastPara="1" rIns="52225" wrap="square" tIns="52225">
            <a:spAutoFit/>
          </a:bodyPr>
          <a:lstStyle>
            <a:lvl1pPr indent="-228600" lvl="0" marL="457200" marR="0" rtl="0" algn="ctr">
              <a:spcBef>
                <a:spcPts val="448"/>
              </a:spcBef>
              <a:spcAft>
                <a:spcPts val="0"/>
              </a:spcAft>
              <a:buClr>
                <a:srgbClr val="0D2B19"/>
              </a:buClr>
              <a:buSzPts val="2240"/>
              <a:buFont typeface="Arial"/>
              <a:buNone/>
              <a:defRPr b="1" i="0" sz="2240" u="sng" cap="none" strike="noStrike">
                <a:solidFill>
                  <a:srgbClr val="0D2B19"/>
                </a:solidFill>
                <a:latin typeface="Calibri"/>
                <a:ea typeface="Calibri"/>
                <a:cs typeface="Calibri"/>
                <a:sym typeface="Calibri"/>
              </a:defRPr>
            </a:lvl1pPr>
            <a:lvl2pPr indent="-750189" lvl="1" marL="914400" marR="0" rtl="0" algn="l">
              <a:spcBef>
                <a:spcPts val="1643"/>
              </a:spcBef>
              <a:spcAft>
                <a:spcPts val="0"/>
              </a:spcAft>
              <a:buClr>
                <a:schemeClr val="dk1"/>
              </a:buClr>
              <a:buSzPts val="8214"/>
              <a:buFont typeface="Arial"/>
              <a:buChar char="–"/>
              <a:defRPr b="0" i="0" sz="8214" u="none" cap="none" strike="noStrike">
                <a:solidFill>
                  <a:schemeClr val="dk1"/>
                </a:solidFill>
                <a:latin typeface="Calibri"/>
                <a:ea typeface="Calibri"/>
                <a:cs typeface="Calibri"/>
                <a:sym typeface="Calibri"/>
              </a:defRPr>
            </a:lvl2pPr>
            <a:lvl3pPr indent="-675640" lvl="2" marL="1371600" marR="0" rtl="0" algn="l">
              <a:spcBef>
                <a:spcPts val="1408"/>
              </a:spcBef>
              <a:spcAft>
                <a:spcPts val="0"/>
              </a:spcAft>
              <a:buClr>
                <a:schemeClr val="dk1"/>
              </a:buClr>
              <a:buSzPts val="7040"/>
              <a:buFont typeface="Arial"/>
              <a:buChar char="•"/>
              <a:defRPr b="0" i="0" sz="7040" u="none" cap="none" strike="noStrike">
                <a:solidFill>
                  <a:schemeClr val="dk1"/>
                </a:solidFill>
                <a:latin typeface="Calibri"/>
                <a:ea typeface="Calibri"/>
                <a:cs typeface="Calibri"/>
                <a:sym typeface="Calibri"/>
              </a:defRPr>
            </a:lvl3pPr>
            <a:lvl4pPr indent="-601154" lvl="3" marL="1828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4pPr>
            <a:lvl5pPr indent="-601154" lvl="4" marL="22860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61" name="Google Shape;61;p5"/>
          <p:cNvSpPr txBox="1"/>
          <p:nvPr>
            <p:ph idx="8" type="body"/>
          </p:nvPr>
        </p:nvSpPr>
        <p:spPr>
          <a:xfrm>
            <a:off x="21947716" y="2797472"/>
            <a:ext cx="6698012" cy="450228"/>
          </a:xfrm>
          <a:prstGeom prst="rect">
            <a:avLst/>
          </a:prstGeom>
          <a:noFill/>
          <a:ln>
            <a:noFill/>
          </a:ln>
        </p:spPr>
        <p:txBody>
          <a:bodyPr anchorCtr="0" anchor="ctr" bIns="52225" lIns="52225" spcFirstLastPara="1" rIns="52225" wrap="square" tIns="52225">
            <a:spAutoFit/>
          </a:bodyPr>
          <a:lstStyle>
            <a:lvl1pPr indent="-228600" lvl="0" marL="457200" marR="0" rtl="0" algn="ctr">
              <a:spcBef>
                <a:spcPts val="448"/>
              </a:spcBef>
              <a:spcAft>
                <a:spcPts val="0"/>
              </a:spcAft>
              <a:buClr>
                <a:srgbClr val="0D2B19"/>
              </a:buClr>
              <a:buSzPts val="2240"/>
              <a:buFont typeface="Arial"/>
              <a:buNone/>
              <a:defRPr b="1" i="0" sz="2240" u="sng" cap="none" strike="noStrike">
                <a:solidFill>
                  <a:srgbClr val="0D2B19"/>
                </a:solidFill>
                <a:latin typeface="Calibri"/>
                <a:ea typeface="Calibri"/>
                <a:cs typeface="Calibri"/>
                <a:sym typeface="Calibri"/>
              </a:defRPr>
            </a:lvl1pPr>
            <a:lvl2pPr indent="-750189" lvl="1" marL="914400" marR="0" rtl="0" algn="l">
              <a:spcBef>
                <a:spcPts val="1643"/>
              </a:spcBef>
              <a:spcAft>
                <a:spcPts val="0"/>
              </a:spcAft>
              <a:buClr>
                <a:schemeClr val="dk1"/>
              </a:buClr>
              <a:buSzPts val="8214"/>
              <a:buFont typeface="Arial"/>
              <a:buChar char="–"/>
              <a:defRPr b="0" i="0" sz="8214" u="none" cap="none" strike="noStrike">
                <a:solidFill>
                  <a:schemeClr val="dk1"/>
                </a:solidFill>
                <a:latin typeface="Calibri"/>
                <a:ea typeface="Calibri"/>
                <a:cs typeface="Calibri"/>
                <a:sym typeface="Calibri"/>
              </a:defRPr>
            </a:lvl2pPr>
            <a:lvl3pPr indent="-675640" lvl="2" marL="1371600" marR="0" rtl="0" algn="l">
              <a:spcBef>
                <a:spcPts val="1408"/>
              </a:spcBef>
              <a:spcAft>
                <a:spcPts val="0"/>
              </a:spcAft>
              <a:buClr>
                <a:schemeClr val="dk1"/>
              </a:buClr>
              <a:buSzPts val="7040"/>
              <a:buFont typeface="Arial"/>
              <a:buChar char="•"/>
              <a:defRPr b="0" i="0" sz="7040" u="none" cap="none" strike="noStrike">
                <a:solidFill>
                  <a:schemeClr val="dk1"/>
                </a:solidFill>
                <a:latin typeface="Calibri"/>
                <a:ea typeface="Calibri"/>
                <a:cs typeface="Calibri"/>
                <a:sym typeface="Calibri"/>
              </a:defRPr>
            </a:lvl3pPr>
            <a:lvl4pPr indent="-601154" lvl="3" marL="1828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4pPr>
            <a:lvl5pPr indent="-601154" lvl="4" marL="22860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62" name="Google Shape;62;p5"/>
          <p:cNvSpPr txBox="1"/>
          <p:nvPr>
            <p:ph idx="9" type="body"/>
          </p:nvPr>
        </p:nvSpPr>
        <p:spPr>
          <a:xfrm>
            <a:off x="21947716" y="3222186"/>
            <a:ext cx="6698012" cy="493538"/>
          </a:xfrm>
          <a:prstGeom prst="rect">
            <a:avLst/>
          </a:prstGeom>
          <a:noFill/>
          <a:ln>
            <a:noFill/>
          </a:ln>
        </p:spPr>
        <p:txBody>
          <a:bodyPr anchorCtr="0" anchor="t" bIns="130600" lIns="130600" spcFirstLastPara="1" rIns="130600" wrap="square" tIns="130600">
            <a:spAutoFit/>
          </a:bodyPr>
          <a:lstStyle>
            <a:lvl1pPr indent="-228600" lvl="0" marL="457200" marR="0" rtl="0" algn="l">
              <a:spcBef>
                <a:spcPts val="299"/>
              </a:spcBef>
              <a:spcAft>
                <a:spcPts val="0"/>
              </a:spcAft>
              <a:buClr>
                <a:schemeClr val="dk1"/>
              </a:buClr>
              <a:buSzPts val="1493"/>
              <a:buFont typeface="Arial"/>
              <a:buNone/>
              <a:defRPr b="0" i="0" sz="1493" u="none" cap="none" strike="noStrike">
                <a:solidFill>
                  <a:schemeClr val="dk1"/>
                </a:solidFill>
                <a:latin typeface="Calibri"/>
                <a:ea typeface="Calibri"/>
                <a:cs typeface="Calibri"/>
                <a:sym typeface="Calibri"/>
              </a:defRPr>
            </a:lvl1pPr>
            <a:lvl2pPr indent="-323405" lvl="1" marL="9144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2pPr>
            <a:lvl3pPr indent="-323405" lvl="2" marL="13716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3pPr>
            <a:lvl4pPr indent="-323405" lvl="3" marL="18288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4pPr>
            <a:lvl5pPr indent="-323405" lvl="4" marL="22860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63" name="Google Shape;63;p5"/>
          <p:cNvSpPr txBox="1"/>
          <p:nvPr>
            <p:ph idx="13" type="body"/>
          </p:nvPr>
        </p:nvSpPr>
        <p:spPr>
          <a:xfrm>
            <a:off x="21947716" y="7288156"/>
            <a:ext cx="6698012" cy="450228"/>
          </a:xfrm>
          <a:prstGeom prst="rect">
            <a:avLst/>
          </a:prstGeom>
          <a:noFill/>
          <a:ln>
            <a:noFill/>
          </a:ln>
        </p:spPr>
        <p:txBody>
          <a:bodyPr anchorCtr="0" anchor="ctr" bIns="52225" lIns="52225" spcFirstLastPara="1" rIns="52225" wrap="square" tIns="52225">
            <a:spAutoFit/>
          </a:bodyPr>
          <a:lstStyle>
            <a:lvl1pPr indent="-228600" lvl="0" marL="457200" marR="0" rtl="0" algn="ctr">
              <a:spcBef>
                <a:spcPts val="448"/>
              </a:spcBef>
              <a:spcAft>
                <a:spcPts val="0"/>
              </a:spcAft>
              <a:buClr>
                <a:srgbClr val="0D2B19"/>
              </a:buClr>
              <a:buSzPts val="2240"/>
              <a:buFont typeface="Arial"/>
              <a:buNone/>
              <a:defRPr b="1" i="0" sz="2240" u="sng" cap="none" strike="noStrike">
                <a:solidFill>
                  <a:srgbClr val="0D2B19"/>
                </a:solidFill>
                <a:latin typeface="Calibri"/>
                <a:ea typeface="Calibri"/>
                <a:cs typeface="Calibri"/>
                <a:sym typeface="Calibri"/>
              </a:defRPr>
            </a:lvl1pPr>
            <a:lvl2pPr indent="-750189" lvl="1" marL="914400" marR="0" rtl="0" algn="l">
              <a:spcBef>
                <a:spcPts val="1643"/>
              </a:spcBef>
              <a:spcAft>
                <a:spcPts val="0"/>
              </a:spcAft>
              <a:buClr>
                <a:schemeClr val="dk1"/>
              </a:buClr>
              <a:buSzPts val="8214"/>
              <a:buFont typeface="Arial"/>
              <a:buChar char="–"/>
              <a:defRPr b="0" i="0" sz="8214" u="none" cap="none" strike="noStrike">
                <a:solidFill>
                  <a:schemeClr val="dk1"/>
                </a:solidFill>
                <a:latin typeface="Calibri"/>
                <a:ea typeface="Calibri"/>
                <a:cs typeface="Calibri"/>
                <a:sym typeface="Calibri"/>
              </a:defRPr>
            </a:lvl2pPr>
            <a:lvl3pPr indent="-675640" lvl="2" marL="1371600" marR="0" rtl="0" algn="l">
              <a:spcBef>
                <a:spcPts val="1408"/>
              </a:spcBef>
              <a:spcAft>
                <a:spcPts val="0"/>
              </a:spcAft>
              <a:buClr>
                <a:schemeClr val="dk1"/>
              </a:buClr>
              <a:buSzPts val="7040"/>
              <a:buFont typeface="Arial"/>
              <a:buChar char="•"/>
              <a:defRPr b="0" i="0" sz="7040" u="none" cap="none" strike="noStrike">
                <a:solidFill>
                  <a:schemeClr val="dk1"/>
                </a:solidFill>
                <a:latin typeface="Calibri"/>
                <a:ea typeface="Calibri"/>
                <a:cs typeface="Calibri"/>
                <a:sym typeface="Calibri"/>
              </a:defRPr>
            </a:lvl3pPr>
            <a:lvl4pPr indent="-601154" lvl="3" marL="1828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4pPr>
            <a:lvl5pPr indent="-601154" lvl="4" marL="22860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64" name="Google Shape;64;p5"/>
          <p:cNvSpPr txBox="1"/>
          <p:nvPr>
            <p:ph idx="14" type="body"/>
          </p:nvPr>
        </p:nvSpPr>
        <p:spPr>
          <a:xfrm>
            <a:off x="21946040" y="7749541"/>
            <a:ext cx="6701366" cy="493538"/>
          </a:xfrm>
          <a:prstGeom prst="rect">
            <a:avLst/>
          </a:prstGeom>
          <a:noFill/>
          <a:ln>
            <a:noFill/>
          </a:ln>
        </p:spPr>
        <p:txBody>
          <a:bodyPr anchorCtr="0" anchor="t" bIns="130600" lIns="130600" spcFirstLastPara="1" rIns="130600" wrap="square" tIns="130600">
            <a:spAutoFit/>
          </a:bodyPr>
          <a:lstStyle>
            <a:lvl1pPr indent="-228600" lvl="0" marL="457200" marR="0" rtl="0" algn="l">
              <a:spcBef>
                <a:spcPts val="299"/>
              </a:spcBef>
              <a:spcAft>
                <a:spcPts val="0"/>
              </a:spcAft>
              <a:buClr>
                <a:schemeClr val="dk1"/>
              </a:buClr>
              <a:buSzPts val="1493"/>
              <a:buFont typeface="Arial"/>
              <a:buNone/>
              <a:defRPr b="0" i="0" sz="1493" u="none" cap="none" strike="noStrike">
                <a:solidFill>
                  <a:schemeClr val="dk1"/>
                </a:solidFill>
                <a:latin typeface="Calibri"/>
                <a:ea typeface="Calibri"/>
                <a:cs typeface="Calibri"/>
                <a:sym typeface="Calibri"/>
              </a:defRPr>
            </a:lvl1pPr>
            <a:lvl2pPr indent="-323405" lvl="1" marL="9144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2pPr>
            <a:lvl3pPr indent="-323405" lvl="2" marL="13716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3pPr>
            <a:lvl4pPr indent="-323405" lvl="3" marL="18288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4pPr>
            <a:lvl5pPr indent="-323405" lvl="4" marL="22860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65" name="Google Shape;65;p5"/>
          <p:cNvSpPr txBox="1"/>
          <p:nvPr>
            <p:ph idx="15" type="body"/>
          </p:nvPr>
        </p:nvSpPr>
        <p:spPr>
          <a:xfrm>
            <a:off x="21947716" y="12991488"/>
            <a:ext cx="6698012" cy="450228"/>
          </a:xfrm>
          <a:prstGeom prst="rect">
            <a:avLst/>
          </a:prstGeom>
          <a:noFill/>
          <a:ln>
            <a:noFill/>
          </a:ln>
        </p:spPr>
        <p:txBody>
          <a:bodyPr anchorCtr="0" anchor="ctr" bIns="52225" lIns="52225" spcFirstLastPara="1" rIns="52225" wrap="square" tIns="52225">
            <a:spAutoFit/>
          </a:bodyPr>
          <a:lstStyle>
            <a:lvl1pPr indent="-228600" lvl="0" marL="457200" marR="0" rtl="0" algn="ctr">
              <a:spcBef>
                <a:spcPts val="448"/>
              </a:spcBef>
              <a:spcAft>
                <a:spcPts val="0"/>
              </a:spcAft>
              <a:buClr>
                <a:srgbClr val="0D2B19"/>
              </a:buClr>
              <a:buSzPts val="2240"/>
              <a:buFont typeface="Arial"/>
              <a:buNone/>
              <a:defRPr b="1" i="0" sz="2240" u="sng" cap="none" strike="noStrike">
                <a:solidFill>
                  <a:srgbClr val="0D2B19"/>
                </a:solidFill>
                <a:latin typeface="Calibri"/>
                <a:ea typeface="Calibri"/>
                <a:cs typeface="Calibri"/>
                <a:sym typeface="Calibri"/>
              </a:defRPr>
            </a:lvl1pPr>
            <a:lvl2pPr indent="-750189" lvl="1" marL="914400" marR="0" rtl="0" algn="l">
              <a:spcBef>
                <a:spcPts val="1643"/>
              </a:spcBef>
              <a:spcAft>
                <a:spcPts val="0"/>
              </a:spcAft>
              <a:buClr>
                <a:schemeClr val="dk1"/>
              </a:buClr>
              <a:buSzPts val="8214"/>
              <a:buFont typeface="Arial"/>
              <a:buChar char="–"/>
              <a:defRPr b="0" i="0" sz="8214" u="none" cap="none" strike="noStrike">
                <a:solidFill>
                  <a:schemeClr val="dk1"/>
                </a:solidFill>
                <a:latin typeface="Calibri"/>
                <a:ea typeface="Calibri"/>
                <a:cs typeface="Calibri"/>
                <a:sym typeface="Calibri"/>
              </a:defRPr>
            </a:lvl2pPr>
            <a:lvl3pPr indent="-675640" lvl="2" marL="1371600" marR="0" rtl="0" algn="l">
              <a:spcBef>
                <a:spcPts val="1408"/>
              </a:spcBef>
              <a:spcAft>
                <a:spcPts val="0"/>
              </a:spcAft>
              <a:buClr>
                <a:schemeClr val="dk1"/>
              </a:buClr>
              <a:buSzPts val="7040"/>
              <a:buFont typeface="Arial"/>
              <a:buChar char="•"/>
              <a:defRPr b="0" i="0" sz="7040" u="none" cap="none" strike="noStrike">
                <a:solidFill>
                  <a:schemeClr val="dk1"/>
                </a:solidFill>
                <a:latin typeface="Calibri"/>
                <a:ea typeface="Calibri"/>
                <a:cs typeface="Calibri"/>
                <a:sym typeface="Calibri"/>
              </a:defRPr>
            </a:lvl3pPr>
            <a:lvl4pPr indent="-601154" lvl="3" marL="1828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4pPr>
            <a:lvl5pPr indent="-601154" lvl="4" marL="22860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66" name="Google Shape;66;p5"/>
          <p:cNvSpPr txBox="1"/>
          <p:nvPr>
            <p:ph idx="16" type="body"/>
          </p:nvPr>
        </p:nvSpPr>
        <p:spPr>
          <a:xfrm>
            <a:off x="21946040" y="13432553"/>
            <a:ext cx="6701366" cy="493538"/>
          </a:xfrm>
          <a:prstGeom prst="rect">
            <a:avLst/>
          </a:prstGeom>
          <a:noFill/>
          <a:ln>
            <a:noFill/>
          </a:ln>
        </p:spPr>
        <p:txBody>
          <a:bodyPr anchorCtr="0" anchor="t" bIns="130600" lIns="130600" spcFirstLastPara="1" rIns="130600" wrap="square" tIns="130600">
            <a:spAutoFit/>
          </a:bodyPr>
          <a:lstStyle>
            <a:lvl1pPr indent="-228600" lvl="0" marL="457200" marR="0" rtl="0" algn="l">
              <a:spcBef>
                <a:spcPts val="299"/>
              </a:spcBef>
              <a:spcAft>
                <a:spcPts val="0"/>
              </a:spcAft>
              <a:buClr>
                <a:schemeClr val="dk1"/>
              </a:buClr>
              <a:buSzPts val="1493"/>
              <a:buFont typeface="Arial"/>
              <a:buNone/>
              <a:defRPr b="0" i="0" sz="1493" u="none" cap="none" strike="noStrike">
                <a:solidFill>
                  <a:schemeClr val="dk1"/>
                </a:solidFill>
                <a:latin typeface="Calibri"/>
                <a:ea typeface="Calibri"/>
                <a:cs typeface="Calibri"/>
                <a:sym typeface="Calibri"/>
              </a:defRPr>
            </a:lvl1pPr>
            <a:lvl2pPr indent="-323405" lvl="1" marL="9144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2pPr>
            <a:lvl3pPr indent="-323405" lvl="2" marL="13716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3pPr>
            <a:lvl4pPr indent="-323405" lvl="3" marL="18288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4pPr>
            <a:lvl5pPr indent="-323405" lvl="4" marL="22860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67" name="Google Shape;67;p5"/>
          <p:cNvSpPr txBox="1"/>
          <p:nvPr>
            <p:ph idx="17" type="body"/>
          </p:nvPr>
        </p:nvSpPr>
        <p:spPr>
          <a:xfrm>
            <a:off x="602790" y="7699296"/>
            <a:ext cx="6704542" cy="493538"/>
          </a:xfrm>
          <a:prstGeom prst="rect">
            <a:avLst/>
          </a:prstGeom>
          <a:noFill/>
          <a:ln>
            <a:noFill/>
          </a:ln>
        </p:spPr>
        <p:txBody>
          <a:bodyPr anchorCtr="0" anchor="t" bIns="130600" lIns="130600" spcFirstLastPara="1" rIns="130600" wrap="square" tIns="130600">
            <a:spAutoFit/>
          </a:bodyPr>
          <a:lstStyle>
            <a:lvl1pPr indent="-228600" lvl="0" marL="457200" marR="0" rtl="0" algn="l">
              <a:spcBef>
                <a:spcPts val="299"/>
              </a:spcBef>
              <a:spcAft>
                <a:spcPts val="0"/>
              </a:spcAft>
              <a:buClr>
                <a:schemeClr val="dk1"/>
              </a:buClr>
              <a:buSzPts val="1493"/>
              <a:buFont typeface="Arial"/>
              <a:buNone/>
              <a:defRPr b="0" i="0" sz="1493" u="none" cap="none" strike="noStrike">
                <a:solidFill>
                  <a:schemeClr val="dk1"/>
                </a:solidFill>
                <a:latin typeface="Calibri"/>
                <a:ea typeface="Calibri"/>
                <a:cs typeface="Calibri"/>
                <a:sym typeface="Calibri"/>
              </a:defRPr>
            </a:lvl1pPr>
            <a:lvl2pPr indent="-323405" lvl="1" marL="9144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2pPr>
            <a:lvl3pPr indent="-323405" lvl="2" marL="13716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3pPr>
            <a:lvl4pPr indent="-323405" lvl="3" marL="18288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4pPr>
            <a:lvl5pPr indent="-323405" lvl="4" marL="22860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68" name="Google Shape;68;p5"/>
          <p:cNvSpPr txBox="1"/>
          <p:nvPr>
            <p:ph idx="18" type="body"/>
          </p:nvPr>
        </p:nvSpPr>
        <p:spPr>
          <a:xfrm>
            <a:off x="3906520" y="1078170"/>
            <a:ext cx="21447761" cy="598230"/>
          </a:xfrm>
          <a:prstGeom prst="rect">
            <a:avLst/>
          </a:prstGeom>
          <a:noFill/>
          <a:ln>
            <a:noFill/>
          </a:ln>
        </p:spPr>
        <p:txBody>
          <a:bodyPr anchorCtr="0" anchor="t" bIns="45700" lIns="91425" spcFirstLastPara="1" rIns="91425" wrap="square" tIns="45700">
            <a:normAutofit/>
          </a:bodyPr>
          <a:lstStyle>
            <a:lvl1pPr indent="-228600" lvl="0" marL="457200" marR="0" rtl="0" algn="ctr">
              <a:spcBef>
                <a:spcPts val="683"/>
              </a:spcBef>
              <a:spcAft>
                <a:spcPts val="0"/>
              </a:spcAft>
              <a:buClr>
                <a:schemeClr val="lt1"/>
              </a:buClr>
              <a:buSzPts val="3413"/>
              <a:buFont typeface="Arial"/>
              <a:buNone/>
              <a:defRPr b="0" i="0" sz="3413" u="none" cap="none" strike="noStrike">
                <a:solidFill>
                  <a:schemeClr val="lt1"/>
                </a:solidFill>
                <a:latin typeface="Calibri"/>
                <a:ea typeface="Calibri"/>
                <a:cs typeface="Calibri"/>
                <a:sym typeface="Calibri"/>
              </a:defRPr>
            </a:lvl1pPr>
            <a:lvl2pPr indent="-228600" lvl="1" marL="914400" marR="0" rtl="0" algn="l">
              <a:spcBef>
                <a:spcPts val="1536"/>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2pPr>
            <a:lvl3pPr indent="-228600" lvl="2" marL="1371600" marR="0" rtl="0" algn="l">
              <a:spcBef>
                <a:spcPts val="1536"/>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3pPr>
            <a:lvl4pPr indent="-228600" lvl="3" marL="1828800" marR="0" rtl="0" algn="l">
              <a:spcBef>
                <a:spcPts val="1536"/>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4pPr>
            <a:lvl5pPr indent="-228600" lvl="4" marL="2286000" marR="0" rtl="0" algn="l">
              <a:spcBef>
                <a:spcPts val="1536"/>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69" name="Google Shape;69;p5"/>
          <p:cNvSpPr txBox="1"/>
          <p:nvPr>
            <p:ph idx="19" type="body"/>
          </p:nvPr>
        </p:nvSpPr>
        <p:spPr>
          <a:xfrm>
            <a:off x="3906520" y="1676400"/>
            <a:ext cx="21447761" cy="634555"/>
          </a:xfrm>
          <a:prstGeom prst="rect">
            <a:avLst/>
          </a:prstGeom>
          <a:noFill/>
          <a:ln>
            <a:noFill/>
          </a:ln>
        </p:spPr>
        <p:txBody>
          <a:bodyPr anchorCtr="0" anchor="t" bIns="45700" lIns="91425" spcFirstLastPara="1" rIns="91425" wrap="square" tIns="45700">
            <a:normAutofit/>
          </a:bodyPr>
          <a:lstStyle>
            <a:lvl1pPr indent="-228600" lvl="0" marL="457200" marR="0" rtl="0" algn="ctr">
              <a:spcBef>
                <a:spcPts val="512"/>
              </a:spcBef>
              <a:spcAft>
                <a:spcPts val="0"/>
              </a:spcAft>
              <a:buClr>
                <a:schemeClr val="lt1"/>
              </a:buClr>
              <a:buSzPts val="2560"/>
              <a:buFont typeface="Arial"/>
              <a:buNone/>
              <a:defRPr b="0" i="0" sz="2560" u="none" cap="none" strike="noStrike">
                <a:solidFill>
                  <a:schemeClr val="lt1"/>
                </a:solidFill>
                <a:latin typeface="Calibri"/>
                <a:ea typeface="Calibri"/>
                <a:cs typeface="Calibri"/>
                <a:sym typeface="Calibri"/>
              </a:defRPr>
            </a:lvl1pPr>
            <a:lvl2pPr indent="-228600" lvl="1" marL="914400" marR="0" rtl="0" algn="l">
              <a:spcBef>
                <a:spcPts val="1536"/>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2pPr>
            <a:lvl3pPr indent="-228600" lvl="2" marL="1371600" marR="0" rtl="0" algn="l">
              <a:spcBef>
                <a:spcPts val="1536"/>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3pPr>
            <a:lvl4pPr indent="-228600" lvl="3" marL="1828800" marR="0" rtl="0" algn="l">
              <a:spcBef>
                <a:spcPts val="1536"/>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4pPr>
            <a:lvl5pPr indent="-228600" lvl="4" marL="2286000" marR="0" rtl="0" algn="l">
              <a:spcBef>
                <a:spcPts val="1536"/>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70" name="Google Shape;70;p5"/>
          <p:cNvSpPr txBox="1"/>
          <p:nvPr>
            <p:ph idx="20" type="body"/>
          </p:nvPr>
        </p:nvSpPr>
        <p:spPr>
          <a:xfrm>
            <a:off x="3906520" y="232386"/>
            <a:ext cx="21447761" cy="834414"/>
          </a:xfrm>
          <a:prstGeom prst="rect">
            <a:avLst/>
          </a:prstGeom>
          <a:noFill/>
          <a:ln>
            <a:noFill/>
          </a:ln>
        </p:spPr>
        <p:txBody>
          <a:bodyPr anchorCtr="0" anchor="t" bIns="45700" lIns="91425" spcFirstLastPara="1" rIns="91425" wrap="square" tIns="45700">
            <a:normAutofit/>
          </a:bodyPr>
          <a:lstStyle>
            <a:lvl1pPr indent="-228600" lvl="0" marL="457200" marR="0" rtl="0" algn="ctr">
              <a:spcBef>
                <a:spcPts val="939"/>
              </a:spcBef>
              <a:spcAft>
                <a:spcPts val="0"/>
              </a:spcAft>
              <a:buClr>
                <a:schemeClr val="lt1"/>
              </a:buClr>
              <a:buSzPts val="4693"/>
              <a:buFont typeface="Arial"/>
              <a:buNone/>
              <a:defRPr b="1" i="0" sz="4693" u="none" cap="none" strike="noStrike">
                <a:solidFill>
                  <a:schemeClr val="lt1"/>
                </a:solidFill>
                <a:latin typeface="Calibri"/>
                <a:ea typeface="Calibri"/>
                <a:cs typeface="Calibri"/>
                <a:sym typeface="Calibri"/>
              </a:defRPr>
            </a:lvl1pPr>
            <a:lvl2pPr indent="-228600" lvl="1" marL="914400" marR="0" rtl="0" algn="l">
              <a:spcBef>
                <a:spcPts val="1536"/>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2pPr>
            <a:lvl3pPr indent="-228600" lvl="2" marL="1371600" marR="0" rtl="0" algn="l">
              <a:spcBef>
                <a:spcPts val="1536"/>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3pPr>
            <a:lvl4pPr indent="-228600" lvl="3" marL="1828800" marR="0" rtl="0" algn="l">
              <a:spcBef>
                <a:spcPts val="1536"/>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4pPr>
            <a:lvl5pPr indent="-228600" lvl="4" marL="2286000" marR="0" rtl="0" algn="l">
              <a:spcBef>
                <a:spcPts val="1536"/>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ithout guides - 3 columns">
  <p:cSld name="Without guides - 3 columns">
    <p:spTree>
      <p:nvGrpSpPr>
        <p:cNvPr id="71" name="Shape 71"/>
        <p:cNvGrpSpPr/>
        <p:nvPr/>
      </p:nvGrpSpPr>
      <p:grpSpPr>
        <a:xfrm>
          <a:off x="0" y="0"/>
          <a:ext cx="0" cy="0"/>
          <a:chOff x="0" y="0"/>
          <a:chExt cx="0" cy="0"/>
        </a:xfrm>
      </p:grpSpPr>
      <p:sp>
        <p:nvSpPr>
          <p:cNvPr id="72" name="Google Shape;72;p6"/>
          <p:cNvSpPr txBox="1"/>
          <p:nvPr>
            <p:ph idx="1" type="body"/>
          </p:nvPr>
        </p:nvSpPr>
        <p:spPr>
          <a:xfrm>
            <a:off x="606195" y="3301699"/>
            <a:ext cx="6704542" cy="493538"/>
          </a:xfrm>
          <a:prstGeom prst="rect">
            <a:avLst/>
          </a:prstGeom>
          <a:noFill/>
          <a:ln>
            <a:noFill/>
          </a:ln>
        </p:spPr>
        <p:txBody>
          <a:bodyPr anchorCtr="0" anchor="t" bIns="130600" lIns="130600" spcFirstLastPara="1" rIns="130600" wrap="square" tIns="130600">
            <a:spAutoFit/>
          </a:bodyPr>
          <a:lstStyle>
            <a:lvl1pPr indent="-228600" lvl="0" marL="457200" marR="0" rtl="0" algn="l">
              <a:spcBef>
                <a:spcPts val="299"/>
              </a:spcBef>
              <a:spcAft>
                <a:spcPts val="0"/>
              </a:spcAft>
              <a:buClr>
                <a:schemeClr val="dk1"/>
              </a:buClr>
              <a:buSzPts val="1493"/>
              <a:buFont typeface="Arial"/>
              <a:buNone/>
              <a:defRPr b="0" i="0" sz="1493" u="none" cap="none" strike="noStrike">
                <a:solidFill>
                  <a:schemeClr val="dk1"/>
                </a:solidFill>
                <a:latin typeface="Calibri"/>
                <a:ea typeface="Calibri"/>
                <a:cs typeface="Calibri"/>
                <a:sym typeface="Calibri"/>
              </a:defRPr>
            </a:lvl1pPr>
            <a:lvl2pPr indent="-323405" lvl="1" marL="9144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2pPr>
            <a:lvl3pPr indent="-323405" lvl="2" marL="13716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3pPr>
            <a:lvl4pPr indent="-323405" lvl="3" marL="18288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4pPr>
            <a:lvl5pPr indent="-323405" lvl="4" marL="22860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73" name="Google Shape;73;p6"/>
          <p:cNvSpPr txBox="1"/>
          <p:nvPr>
            <p:ph idx="2" type="body"/>
          </p:nvPr>
        </p:nvSpPr>
        <p:spPr>
          <a:xfrm>
            <a:off x="608842" y="2860634"/>
            <a:ext cx="6699250" cy="450228"/>
          </a:xfrm>
          <a:prstGeom prst="rect">
            <a:avLst/>
          </a:prstGeom>
          <a:noFill/>
          <a:ln>
            <a:noFill/>
          </a:ln>
        </p:spPr>
        <p:txBody>
          <a:bodyPr anchorCtr="0" anchor="ctr" bIns="52225" lIns="52225" spcFirstLastPara="1" rIns="52225" wrap="square" tIns="52225">
            <a:spAutoFit/>
          </a:bodyPr>
          <a:lstStyle>
            <a:lvl1pPr indent="-228600" lvl="0" marL="457200" marR="0" rtl="0" algn="ctr">
              <a:spcBef>
                <a:spcPts val="448"/>
              </a:spcBef>
              <a:spcAft>
                <a:spcPts val="0"/>
              </a:spcAft>
              <a:buClr>
                <a:srgbClr val="0D2B19"/>
              </a:buClr>
              <a:buSzPts val="2240"/>
              <a:buFont typeface="Arial"/>
              <a:buNone/>
              <a:defRPr b="1" i="0" sz="2240" u="sng" cap="none" strike="noStrike">
                <a:solidFill>
                  <a:srgbClr val="0D2B19"/>
                </a:solidFill>
                <a:latin typeface="Calibri"/>
                <a:ea typeface="Calibri"/>
                <a:cs typeface="Calibri"/>
                <a:sym typeface="Calibri"/>
              </a:defRPr>
            </a:lvl1pPr>
            <a:lvl2pPr indent="-750189" lvl="1" marL="914400" marR="0" rtl="0" algn="l">
              <a:spcBef>
                <a:spcPts val="1643"/>
              </a:spcBef>
              <a:spcAft>
                <a:spcPts val="0"/>
              </a:spcAft>
              <a:buClr>
                <a:schemeClr val="dk1"/>
              </a:buClr>
              <a:buSzPts val="8214"/>
              <a:buFont typeface="Arial"/>
              <a:buChar char="–"/>
              <a:defRPr b="0" i="0" sz="8214" u="none" cap="none" strike="noStrike">
                <a:solidFill>
                  <a:schemeClr val="dk1"/>
                </a:solidFill>
                <a:latin typeface="Calibri"/>
                <a:ea typeface="Calibri"/>
                <a:cs typeface="Calibri"/>
                <a:sym typeface="Calibri"/>
              </a:defRPr>
            </a:lvl2pPr>
            <a:lvl3pPr indent="-675640" lvl="2" marL="1371600" marR="0" rtl="0" algn="l">
              <a:spcBef>
                <a:spcPts val="1408"/>
              </a:spcBef>
              <a:spcAft>
                <a:spcPts val="0"/>
              </a:spcAft>
              <a:buClr>
                <a:schemeClr val="dk1"/>
              </a:buClr>
              <a:buSzPts val="7040"/>
              <a:buFont typeface="Arial"/>
              <a:buChar char="•"/>
              <a:defRPr b="0" i="0" sz="7040" u="none" cap="none" strike="noStrike">
                <a:solidFill>
                  <a:schemeClr val="dk1"/>
                </a:solidFill>
                <a:latin typeface="Calibri"/>
                <a:ea typeface="Calibri"/>
                <a:cs typeface="Calibri"/>
                <a:sym typeface="Calibri"/>
              </a:defRPr>
            </a:lvl3pPr>
            <a:lvl4pPr indent="-601154" lvl="3" marL="1828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4pPr>
            <a:lvl5pPr indent="-601154" lvl="4" marL="22860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74" name="Google Shape;74;p6"/>
          <p:cNvSpPr txBox="1"/>
          <p:nvPr>
            <p:ph idx="3" type="body"/>
          </p:nvPr>
        </p:nvSpPr>
        <p:spPr>
          <a:xfrm>
            <a:off x="605666" y="7540815"/>
            <a:ext cx="6705600" cy="493538"/>
          </a:xfrm>
          <a:prstGeom prst="rect">
            <a:avLst/>
          </a:prstGeom>
          <a:noFill/>
          <a:ln>
            <a:noFill/>
          </a:ln>
        </p:spPr>
        <p:txBody>
          <a:bodyPr anchorCtr="0" anchor="t" bIns="130600" lIns="130600" spcFirstLastPara="1" rIns="130600" wrap="square" tIns="130600">
            <a:spAutoFit/>
          </a:bodyPr>
          <a:lstStyle>
            <a:lvl1pPr indent="-228600" lvl="0" marL="457200" marR="0" rtl="0" algn="l">
              <a:spcBef>
                <a:spcPts val="299"/>
              </a:spcBef>
              <a:spcAft>
                <a:spcPts val="0"/>
              </a:spcAft>
              <a:buClr>
                <a:schemeClr val="dk1"/>
              </a:buClr>
              <a:buSzPts val="1493"/>
              <a:buFont typeface="Arial"/>
              <a:buNone/>
              <a:defRPr b="0" i="0" sz="1493" u="none" cap="none" strike="noStrike">
                <a:solidFill>
                  <a:schemeClr val="dk1"/>
                </a:solidFill>
                <a:latin typeface="Calibri"/>
                <a:ea typeface="Calibri"/>
                <a:cs typeface="Calibri"/>
                <a:sym typeface="Calibri"/>
              </a:defRPr>
            </a:lvl1pPr>
            <a:lvl2pPr indent="-323405" lvl="1" marL="9144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2pPr>
            <a:lvl3pPr indent="-323405" lvl="2" marL="13716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3pPr>
            <a:lvl4pPr indent="-323405" lvl="3" marL="18288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4pPr>
            <a:lvl5pPr indent="-323405" lvl="4" marL="22860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75" name="Google Shape;75;p6"/>
          <p:cNvSpPr txBox="1"/>
          <p:nvPr>
            <p:ph idx="4" type="body"/>
          </p:nvPr>
        </p:nvSpPr>
        <p:spPr>
          <a:xfrm>
            <a:off x="608313" y="7095484"/>
            <a:ext cx="6700308" cy="450228"/>
          </a:xfrm>
          <a:prstGeom prst="rect">
            <a:avLst/>
          </a:prstGeom>
          <a:noFill/>
          <a:ln>
            <a:noFill/>
          </a:ln>
        </p:spPr>
        <p:txBody>
          <a:bodyPr anchorCtr="0" anchor="ctr" bIns="52225" lIns="52225" spcFirstLastPara="1" rIns="52225" wrap="square" tIns="52225">
            <a:spAutoFit/>
          </a:bodyPr>
          <a:lstStyle>
            <a:lvl1pPr indent="-228600" lvl="0" marL="457200" marR="0" rtl="0" algn="ctr">
              <a:spcBef>
                <a:spcPts val="448"/>
              </a:spcBef>
              <a:spcAft>
                <a:spcPts val="0"/>
              </a:spcAft>
              <a:buClr>
                <a:srgbClr val="0D2B19"/>
              </a:buClr>
              <a:buSzPts val="2240"/>
              <a:buFont typeface="Arial"/>
              <a:buNone/>
              <a:defRPr b="1" i="0" sz="2240" u="sng" cap="none" strike="noStrike">
                <a:solidFill>
                  <a:srgbClr val="0D2B19"/>
                </a:solidFill>
                <a:latin typeface="Calibri"/>
                <a:ea typeface="Calibri"/>
                <a:cs typeface="Calibri"/>
                <a:sym typeface="Calibri"/>
              </a:defRPr>
            </a:lvl1pPr>
            <a:lvl2pPr indent="-750189" lvl="1" marL="914400" marR="0" rtl="0" algn="l">
              <a:spcBef>
                <a:spcPts val="1643"/>
              </a:spcBef>
              <a:spcAft>
                <a:spcPts val="0"/>
              </a:spcAft>
              <a:buClr>
                <a:schemeClr val="dk1"/>
              </a:buClr>
              <a:buSzPts val="8214"/>
              <a:buFont typeface="Arial"/>
              <a:buChar char="–"/>
              <a:defRPr b="0" i="0" sz="8214" u="none" cap="none" strike="noStrike">
                <a:solidFill>
                  <a:schemeClr val="dk1"/>
                </a:solidFill>
                <a:latin typeface="Calibri"/>
                <a:ea typeface="Calibri"/>
                <a:cs typeface="Calibri"/>
                <a:sym typeface="Calibri"/>
              </a:defRPr>
            </a:lvl2pPr>
            <a:lvl3pPr indent="-675640" lvl="2" marL="1371600" marR="0" rtl="0" algn="l">
              <a:spcBef>
                <a:spcPts val="1408"/>
              </a:spcBef>
              <a:spcAft>
                <a:spcPts val="0"/>
              </a:spcAft>
              <a:buClr>
                <a:schemeClr val="dk1"/>
              </a:buClr>
              <a:buSzPts val="7040"/>
              <a:buFont typeface="Arial"/>
              <a:buChar char="•"/>
              <a:defRPr b="0" i="0" sz="7040" u="none" cap="none" strike="noStrike">
                <a:solidFill>
                  <a:schemeClr val="dk1"/>
                </a:solidFill>
                <a:latin typeface="Calibri"/>
                <a:ea typeface="Calibri"/>
                <a:cs typeface="Calibri"/>
                <a:sym typeface="Calibri"/>
              </a:defRPr>
            </a:lvl3pPr>
            <a:lvl4pPr indent="-601154" lvl="3" marL="1828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4pPr>
            <a:lvl5pPr indent="-601154" lvl="4" marL="22860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76" name="Google Shape;76;p6"/>
          <p:cNvSpPr txBox="1"/>
          <p:nvPr>
            <p:ph idx="5" type="body"/>
          </p:nvPr>
        </p:nvSpPr>
        <p:spPr>
          <a:xfrm>
            <a:off x="7724776" y="3318050"/>
            <a:ext cx="13813365" cy="493538"/>
          </a:xfrm>
          <a:prstGeom prst="rect">
            <a:avLst/>
          </a:prstGeom>
          <a:noFill/>
          <a:ln>
            <a:noFill/>
          </a:ln>
        </p:spPr>
        <p:txBody>
          <a:bodyPr anchorCtr="0" anchor="t" bIns="130600" lIns="130600" spcFirstLastPara="1" rIns="130600" wrap="square" tIns="130600">
            <a:spAutoFit/>
          </a:bodyPr>
          <a:lstStyle>
            <a:lvl1pPr indent="-228600" lvl="0" marL="457200" marR="0" rtl="0" algn="l">
              <a:spcBef>
                <a:spcPts val="299"/>
              </a:spcBef>
              <a:spcAft>
                <a:spcPts val="0"/>
              </a:spcAft>
              <a:buClr>
                <a:schemeClr val="dk1"/>
              </a:buClr>
              <a:buSzPts val="1493"/>
              <a:buFont typeface="Arial"/>
              <a:buNone/>
              <a:defRPr b="0" i="0" sz="1493" u="none" cap="none" strike="noStrike">
                <a:solidFill>
                  <a:schemeClr val="dk1"/>
                </a:solidFill>
                <a:latin typeface="Calibri"/>
                <a:ea typeface="Calibri"/>
                <a:cs typeface="Calibri"/>
                <a:sym typeface="Calibri"/>
              </a:defRPr>
            </a:lvl1pPr>
            <a:lvl2pPr indent="-323405" lvl="1" marL="9144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2pPr>
            <a:lvl3pPr indent="-323405" lvl="2" marL="13716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3pPr>
            <a:lvl4pPr indent="-323405" lvl="3" marL="18288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4pPr>
            <a:lvl5pPr indent="-323405" lvl="4" marL="22860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77" name="Google Shape;77;p6"/>
          <p:cNvSpPr txBox="1"/>
          <p:nvPr>
            <p:ph idx="6" type="body"/>
          </p:nvPr>
        </p:nvSpPr>
        <p:spPr>
          <a:xfrm>
            <a:off x="7724776" y="2860634"/>
            <a:ext cx="13813366" cy="450228"/>
          </a:xfrm>
          <a:prstGeom prst="rect">
            <a:avLst/>
          </a:prstGeom>
          <a:noFill/>
          <a:ln>
            <a:noFill/>
          </a:ln>
        </p:spPr>
        <p:txBody>
          <a:bodyPr anchorCtr="0" anchor="ctr" bIns="52225" lIns="52225" spcFirstLastPara="1" rIns="52225" wrap="square" tIns="52225">
            <a:spAutoFit/>
          </a:bodyPr>
          <a:lstStyle>
            <a:lvl1pPr indent="-228600" lvl="0" marL="457200" marR="0" rtl="0" algn="ctr">
              <a:spcBef>
                <a:spcPts val="448"/>
              </a:spcBef>
              <a:spcAft>
                <a:spcPts val="0"/>
              </a:spcAft>
              <a:buClr>
                <a:srgbClr val="0D2B19"/>
              </a:buClr>
              <a:buSzPts val="2240"/>
              <a:buFont typeface="Arial"/>
              <a:buNone/>
              <a:defRPr b="1" i="0" sz="2240" u="sng" cap="none" strike="noStrike">
                <a:solidFill>
                  <a:srgbClr val="0D2B19"/>
                </a:solidFill>
                <a:latin typeface="Calibri"/>
                <a:ea typeface="Calibri"/>
                <a:cs typeface="Calibri"/>
                <a:sym typeface="Calibri"/>
              </a:defRPr>
            </a:lvl1pPr>
            <a:lvl2pPr indent="-750189" lvl="1" marL="914400" marR="0" rtl="0" algn="l">
              <a:spcBef>
                <a:spcPts val="1643"/>
              </a:spcBef>
              <a:spcAft>
                <a:spcPts val="0"/>
              </a:spcAft>
              <a:buClr>
                <a:schemeClr val="dk1"/>
              </a:buClr>
              <a:buSzPts val="8214"/>
              <a:buFont typeface="Arial"/>
              <a:buChar char="–"/>
              <a:defRPr b="0" i="0" sz="8214" u="none" cap="none" strike="noStrike">
                <a:solidFill>
                  <a:schemeClr val="dk1"/>
                </a:solidFill>
                <a:latin typeface="Calibri"/>
                <a:ea typeface="Calibri"/>
                <a:cs typeface="Calibri"/>
                <a:sym typeface="Calibri"/>
              </a:defRPr>
            </a:lvl2pPr>
            <a:lvl3pPr indent="-675640" lvl="2" marL="1371600" marR="0" rtl="0" algn="l">
              <a:spcBef>
                <a:spcPts val="1408"/>
              </a:spcBef>
              <a:spcAft>
                <a:spcPts val="0"/>
              </a:spcAft>
              <a:buClr>
                <a:schemeClr val="dk1"/>
              </a:buClr>
              <a:buSzPts val="7040"/>
              <a:buFont typeface="Arial"/>
              <a:buChar char="•"/>
              <a:defRPr b="0" i="0" sz="7040" u="none" cap="none" strike="noStrike">
                <a:solidFill>
                  <a:schemeClr val="dk1"/>
                </a:solidFill>
                <a:latin typeface="Calibri"/>
                <a:ea typeface="Calibri"/>
                <a:cs typeface="Calibri"/>
                <a:sym typeface="Calibri"/>
              </a:defRPr>
            </a:lvl3pPr>
            <a:lvl4pPr indent="-601154" lvl="3" marL="1828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4pPr>
            <a:lvl5pPr indent="-601154" lvl="4" marL="22860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78" name="Google Shape;78;p6"/>
          <p:cNvSpPr txBox="1"/>
          <p:nvPr>
            <p:ph idx="7" type="body"/>
          </p:nvPr>
        </p:nvSpPr>
        <p:spPr>
          <a:xfrm>
            <a:off x="7724776" y="10987985"/>
            <a:ext cx="13813366" cy="493538"/>
          </a:xfrm>
          <a:prstGeom prst="rect">
            <a:avLst/>
          </a:prstGeom>
          <a:noFill/>
          <a:ln>
            <a:noFill/>
          </a:ln>
        </p:spPr>
        <p:txBody>
          <a:bodyPr anchorCtr="0" anchor="t" bIns="130600" lIns="130600" spcFirstLastPara="1" rIns="130600" wrap="square" tIns="130600">
            <a:spAutoFit/>
          </a:bodyPr>
          <a:lstStyle>
            <a:lvl1pPr indent="-228600" lvl="0" marL="457200" marR="0" rtl="0" algn="l">
              <a:spcBef>
                <a:spcPts val="299"/>
              </a:spcBef>
              <a:spcAft>
                <a:spcPts val="0"/>
              </a:spcAft>
              <a:buClr>
                <a:schemeClr val="dk1"/>
              </a:buClr>
              <a:buSzPts val="1493"/>
              <a:buFont typeface="Arial"/>
              <a:buNone/>
              <a:defRPr b="0" i="0" sz="1493" u="none" cap="none" strike="noStrike">
                <a:solidFill>
                  <a:schemeClr val="dk1"/>
                </a:solidFill>
                <a:latin typeface="Calibri"/>
                <a:ea typeface="Calibri"/>
                <a:cs typeface="Calibri"/>
                <a:sym typeface="Calibri"/>
              </a:defRPr>
            </a:lvl1pPr>
            <a:lvl2pPr indent="-323405" lvl="1" marL="9144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2pPr>
            <a:lvl3pPr indent="-323405" lvl="2" marL="13716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3pPr>
            <a:lvl4pPr indent="-323405" lvl="3" marL="18288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4pPr>
            <a:lvl5pPr indent="-323405" lvl="4" marL="22860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79" name="Google Shape;79;p6"/>
          <p:cNvSpPr txBox="1"/>
          <p:nvPr>
            <p:ph idx="8" type="body"/>
          </p:nvPr>
        </p:nvSpPr>
        <p:spPr>
          <a:xfrm>
            <a:off x="7724776" y="10526600"/>
            <a:ext cx="13813366" cy="450228"/>
          </a:xfrm>
          <a:prstGeom prst="rect">
            <a:avLst/>
          </a:prstGeom>
          <a:noFill/>
          <a:ln>
            <a:noFill/>
          </a:ln>
        </p:spPr>
        <p:txBody>
          <a:bodyPr anchorCtr="0" anchor="ctr" bIns="52225" lIns="52225" spcFirstLastPara="1" rIns="52225" wrap="square" tIns="52225">
            <a:spAutoFit/>
          </a:bodyPr>
          <a:lstStyle>
            <a:lvl1pPr indent="-228600" lvl="0" marL="457200" marR="0" rtl="0" algn="ctr">
              <a:spcBef>
                <a:spcPts val="448"/>
              </a:spcBef>
              <a:spcAft>
                <a:spcPts val="0"/>
              </a:spcAft>
              <a:buClr>
                <a:srgbClr val="0D2B19"/>
              </a:buClr>
              <a:buSzPts val="2240"/>
              <a:buFont typeface="Arial"/>
              <a:buNone/>
              <a:defRPr b="1" i="0" sz="2240" u="sng" cap="none" strike="noStrike">
                <a:solidFill>
                  <a:srgbClr val="0D2B19"/>
                </a:solidFill>
                <a:latin typeface="Calibri"/>
                <a:ea typeface="Calibri"/>
                <a:cs typeface="Calibri"/>
                <a:sym typeface="Calibri"/>
              </a:defRPr>
            </a:lvl1pPr>
            <a:lvl2pPr indent="-750189" lvl="1" marL="914400" marR="0" rtl="0" algn="l">
              <a:spcBef>
                <a:spcPts val="1643"/>
              </a:spcBef>
              <a:spcAft>
                <a:spcPts val="0"/>
              </a:spcAft>
              <a:buClr>
                <a:schemeClr val="dk1"/>
              </a:buClr>
              <a:buSzPts val="8214"/>
              <a:buFont typeface="Arial"/>
              <a:buChar char="–"/>
              <a:defRPr b="0" i="0" sz="8214" u="none" cap="none" strike="noStrike">
                <a:solidFill>
                  <a:schemeClr val="dk1"/>
                </a:solidFill>
                <a:latin typeface="Calibri"/>
                <a:ea typeface="Calibri"/>
                <a:cs typeface="Calibri"/>
                <a:sym typeface="Calibri"/>
              </a:defRPr>
            </a:lvl2pPr>
            <a:lvl3pPr indent="-675640" lvl="2" marL="1371600" marR="0" rtl="0" algn="l">
              <a:spcBef>
                <a:spcPts val="1408"/>
              </a:spcBef>
              <a:spcAft>
                <a:spcPts val="0"/>
              </a:spcAft>
              <a:buClr>
                <a:schemeClr val="dk1"/>
              </a:buClr>
              <a:buSzPts val="7040"/>
              <a:buFont typeface="Arial"/>
              <a:buChar char="•"/>
              <a:defRPr b="0" i="0" sz="7040" u="none" cap="none" strike="noStrike">
                <a:solidFill>
                  <a:schemeClr val="dk1"/>
                </a:solidFill>
                <a:latin typeface="Calibri"/>
                <a:ea typeface="Calibri"/>
                <a:cs typeface="Calibri"/>
                <a:sym typeface="Calibri"/>
              </a:defRPr>
            </a:lvl3pPr>
            <a:lvl4pPr indent="-601154" lvl="3" marL="1828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4pPr>
            <a:lvl5pPr indent="-601154" lvl="4" marL="22860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80" name="Google Shape;80;p6"/>
          <p:cNvSpPr txBox="1"/>
          <p:nvPr>
            <p:ph idx="9" type="body"/>
          </p:nvPr>
        </p:nvSpPr>
        <p:spPr>
          <a:xfrm>
            <a:off x="21973955" y="2860634"/>
            <a:ext cx="6698012" cy="450228"/>
          </a:xfrm>
          <a:prstGeom prst="rect">
            <a:avLst/>
          </a:prstGeom>
          <a:noFill/>
          <a:ln>
            <a:noFill/>
          </a:ln>
        </p:spPr>
        <p:txBody>
          <a:bodyPr anchorCtr="0" anchor="ctr" bIns="52225" lIns="52225" spcFirstLastPara="1" rIns="52225" wrap="square" tIns="52225">
            <a:spAutoFit/>
          </a:bodyPr>
          <a:lstStyle>
            <a:lvl1pPr indent="-228600" lvl="0" marL="457200" marR="0" rtl="0" algn="ctr">
              <a:spcBef>
                <a:spcPts val="448"/>
              </a:spcBef>
              <a:spcAft>
                <a:spcPts val="0"/>
              </a:spcAft>
              <a:buClr>
                <a:srgbClr val="0D2B19"/>
              </a:buClr>
              <a:buSzPts val="2240"/>
              <a:buFont typeface="Arial"/>
              <a:buNone/>
              <a:defRPr b="1" i="0" sz="2240" u="sng" cap="none" strike="noStrike">
                <a:solidFill>
                  <a:srgbClr val="0D2B19"/>
                </a:solidFill>
                <a:latin typeface="Calibri"/>
                <a:ea typeface="Calibri"/>
                <a:cs typeface="Calibri"/>
                <a:sym typeface="Calibri"/>
              </a:defRPr>
            </a:lvl1pPr>
            <a:lvl2pPr indent="-750189" lvl="1" marL="914400" marR="0" rtl="0" algn="l">
              <a:spcBef>
                <a:spcPts val="1643"/>
              </a:spcBef>
              <a:spcAft>
                <a:spcPts val="0"/>
              </a:spcAft>
              <a:buClr>
                <a:schemeClr val="dk1"/>
              </a:buClr>
              <a:buSzPts val="8214"/>
              <a:buFont typeface="Arial"/>
              <a:buChar char="–"/>
              <a:defRPr b="0" i="0" sz="8214" u="none" cap="none" strike="noStrike">
                <a:solidFill>
                  <a:schemeClr val="dk1"/>
                </a:solidFill>
                <a:latin typeface="Calibri"/>
                <a:ea typeface="Calibri"/>
                <a:cs typeface="Calibri"/>
                <a:sym typeface="Calibri"/>
              </a:defRPr>
            </a:lvl2pPr>
            <a:lvl3pPr indent="-675640" lvl="2" marL="1371600" marR="0" rtl="0" algn="l">
              <a:spcBef>
                <a:spcPts val="1408"/>
              </a:spcBef>
              <a:spcAft>
                <a:spcPts val="0"/>
              </a:spcAft>
              <a:buClr>
                <a:schemeClr val="dk1"/>
              </a:buClr>
              <a:buSzPts val="7040"/>
              <a:buFont typeface="Arial"/>
              <a:buChar char="•"/>
              <a:defRPr b="0" i="0" sz="7040" u="none" cap="none" strike="noStrike">
                <a:solidFill>
                  <a:schemeClr val="dk1"/>
                </a:solidFill>
                <a:latin typeface="Calibri"/>
                <a:ea typeface="Calibri"/>
                <a:cs typeface="Calibri"/>
                <a:sym typeface="Calibri"/>
              </a:defRPr>
            </a:lvl3pPr>
            <a:lvl4pPr indent="-601154" lvl="3" marL="1828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4pPr>
            <a:lvl5pPr indent="-601154" lvl="4" marL="22860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81" name="Google Shape;81;p6"/>
          <p:cNvSpPr txBox="1"/>
          <p:nvPr>
            <p:ph idx="13" type="body"/>
          </p:nvPr>
        </p:nvSpPr>
        <p:spPr>
          <a:xfrm>
            <a:off x="21973955" y="3322019"/>
            <a:ext cx="6698012" cy="493538"/>
          </a:xfrm>
          <a:prstGeom prst="rect">
            <a:avLst/>
          </a:prstGeom>
          <a:noFill/>
          <a:ln>
            <a:noFill/>
          </a:ln>
        </p:spPr>
        <p:txBody>
          <a:bodyPr anchorCtr="0" anchor="t" bIns="130600" lIns="130600" spcFirstLastPara="1" rIns="130600" wrap="square" tIns="130600">
            <a:spAutoFit/>
          </a:bodyPr>
          <a:lstStyle>
            <a:lvl1pPr indent="-228600" lvl="0" marL="457200" marR="0" rtl="0" algn="l">
              <a:spcBef>
                <a:spcPts val="299"/>
              </a:spcBef>
              <a:spcAft>
                <a:spcPts val="0"/>
              </a:spcAft>
              <a:buClr>
                <a:schemeClr val="dk1"/>
              </a:buClr>
              <a:buSzPts val="1493"/>
              <a:buFont typeface="Arial"/>
              <a:buNone/>
              <a:defRPr b="0" i="0" sz="1493" u="none" cap="none" strike="noStrike">
                <a:solidFill>
                  <a:schemeClr val="dk1"/>
                </a:solidFill>
                <a:latin typeface="Calibri"/>
                <a:ea typeface="Calibri"/>
                <a:cs typeface="Calibri"/>
                <a:sym typeface="Calibri"/>
              </a:defRPr>
            </a:lvl1pPr>
            <a:lvl2pPr indent="-323405" lvl="1" marL="9144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2pPr>
            <a:lvl3pPr indent="-323405" lvl="2" marL="13716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3pPr>
            <a:lvl4pPr indent="-323405" lvl="3" marL="18288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4pPr>
            <a:lvl5pPr indent="-323405" lvl="4" marL="22860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82" name="Google Shape;82;p6"/>
          <p:cNvSpPr txBox="1"/>
          <p:nvPr>
            <p:ph idx="14" type="body"/>
          </p:nvPr>
        </p:nvSpPr>
        <p:spPr>
          <a:xfrm>
            <a:off x="21973955" y="7125596"/>
            <a:ext cx="6698012" cy="450228"/>
          </a:xfrm>
          <a:prstGeom prst="rect">
            <a:avLst/>
          </a:prstGeom>
          <a:noFill/>
          <a:ln>
            <a:noFill/>
          </a:ln>
        </p:spPr>
        <p:txBody>
          <a:bodyPr anchorCtr="0" anchor="ctr" bIns="52225" lIns="52225" spcFirstLastPara="1" rIns="52225" wrap="square" tIns="52225">
            <a:spAutoFit/>
          </a:bodyPr>
          <a:lstStyle>
            <a:lvl1pPr indent="-228600" lvl="0" marL="457200" marR="0" rtl="0" algn="ctr">
              <a:spcBef>
                <a:spcPts val="448"/>
              </a:spcBef>
              <a:spcAft>
                <a:spcPts val="0"/>
              </a:spcAft>
              <a:buClr>
                <a:srgbClr val="0D2B19"/>
              </a:buClr>
              <a:buSzPts val="2240"/>
              <a:buFont typeface="Arial"/>
              <a:buNone/>
              <a:defRPr b="1" i="0" sz="2240" u="sng" cap="none" strike="noStrike">
                <a:solidFill>
                  <a:srgbClr val="0D2B19"/>
                </a:solidFill>
                <a:latin typeface="Calibri"/>
                <a:ea typeface="Calibri"/>
                <a:cs typeface="Calibri"/>
                <a:sym typeface="Calibri"/>
              </a:defRPr>
            </a:lvl1pPr>
            <a:lvl2pPr indent="-750189" lvl="1" marL="914400" marR="0" rtl="0" algn="l">
              <a:spcBef>
                <a:spcPts val="1643"/>
              </a:spcBef>
              <a:spcAft>
                <a:spcPts val="0"/>
              </a:spcAft>
              <a:buClr>
                <a:schemeClr val="dk1"/>
              </a:buClr>
              <a:buSzPts val="8214"/>
              <a:buFont typeface="Arial"/>
              <a:buChar char="–"/>
              <a:defRPr b="0" i="0" sz="8214" u="none" cap="none" strike="noStrike">
                <a:solidFill>
                  <a:schemeClr val="dk1"/>
                </a:solidFill>
                <a:latin typeface="Calibri"/>
                <a:ea typeface="Calibri"/>
                <a:cs typeface="Calibri"/>
                <a:sym typeface="Calibri"/>
              </a:defRPr>
            </a:lvl2pPr>
            <a:lvl3pPr indent="-675640" lvl="2" marL="1371600" marR="0" rtl="0" algn="l">
              <a:spcBef>
                <a:spcPts val="1408"/>
              </a:spcBef>
              <a:spcAft>
                <a:spcPts val="0"/>
              </a:spcAft>
              <a:buClr>
                <a:schemeClr val="dk1"/>
              </a:buClr>
              <a:buSzPts val="7040"/>
              <a:buFont typeface="Arial"/>
              <a:buChar char="•"/>
              <a:defRPr b="0" i="0" sz="7040" u="none" cap="none" strike="noStrike">
                <a:solidFill>
                  <a:schemeClr val="dk1"/>
                </a:solidFill>
                <a:latin typeface="Calibri"/>
                <a:ea typeface="Calibri"/>
                <a:cs typeface="Calibri"/>
                <a:sym typeface="Calibri"/>
              </a:defRPr>
            </a:lvl3pPr>
            <a:lvl4pPr indent="-601154" lvl="3" marL="1828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4pPr>
            <a:lvl5pPr indent="-601154" lvl="4" marL="22860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83" name="Google Shape;83;p6"/>
          <p:cNvSpPr txBox="1"/>
          <p:nvPr>
            <p:ph idx="15" type="body"/>
          </p:nvPr>
        </p:nvSpPr>
        <p:spPr>
          <a:xfrm>
            <a:off x="21972279" y="7586981"/>
            <a:ext cx="6701366" cy="493538"/>
          </a:xfrm>
          <a:prstGeom prst="rect">
            <a:avLst/>
          </a:prstGeom>
          <a:noFill/>
          <a:ln>
            <a:noFill/>
          </a:ln>
        </p:spPr>
        <p:txBody>
          <a:bodyPr anchorCtr="0" anchor="t" bIns="130600" lIns="130600" spcFirstLastPara="1" rIns="130600" wrap="square" tIns="130600">
            <a:spAutoFit/>
          </a:bodyPr>
          <a:lstStyle>
            <a:lvl1pPr indent="-228600" lvl="0" marL="457200" marR="0" rtl="0" algn="l">
              <a:spcBef>
                <a:spcPts val="299"/>
              </a:spcBef>
              <a:spcAft>
                <a:spcPts val="0"/>
              </a:spcAft>
              <a:buClr>
                <a:schemeClr val="dk1"/>
              </a:buClr>
              <a:buSzPts val="1493"/>
              <a:buFont typeface="Arial"/>
              <a:buNone/>
              <a:defRPr b="0" i="0" sz="1493" u="none" cap="none" strike="noStrike">
                <a:solidFill>
                  <a:schemeClr val="dk1"/>
                </a:solidFill>
                <a:latin typeface="Calibri"/>
                <a:ea typeface="Calibri"/>
                <a:cs typeface="Calibri"/>
                <a:sym typeface="Calibri"/>
              </a:defRPr>
            </a:lvl1pPr>
            <a:lvl2pPr indent="-323405" lvl="1" marL="9144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2pPr>
            <a:lvl3pPr indent="-323405" lvl="2" marL="13716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3pPr>
            <a:lvl4pPr indent="-323405" lvl="3" marL="18288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4pPr>
            <a:lvl5pPr indent="-323405" lvl="4" marL="22860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84" name="Google Shape;84;p6"/>
          <p:cNvSpPr txBox="1"/>
          <p:nvPr>
            <p:ph idx="16" type="body"/>
          </p:nvPr>
        </p:nvSpPr>
        <p:spPr>
          <a:xfrm>
            <a:off x="21973955" y="12828928"/>
            <a:ext cx="6698012" cy="450228"/>
          </a:xfrm>
          <a:prstGeom prst="rect">
            <a:avLst/>
          </a:prstGeom>
          <a:noFill/>
          <a:ln>
            <a:noFill/>
          </a:ln>
        </p:spPr>
        <p:txBody>
          <a:bodyPr anchorCtr="0" anchor="ctr" bIns="52225" lIns="52225" spcFirstLastPara="1" rIns="52225" wrap="square" tIns="52225">
            <a:spAutoFit/>
          </a:bodyPr>
          <a:lstStyle>
            <a:lvl1pPr indent="-228600" lvl="0" marL="457200" marR="0" rtl="0" algn="ctr">
              <a:spcBef>
                <a:spcPts val="448"/>
              </a:spcBef>
              <a:spcAft>
                <a:spcPts val="0"/>
              </a:spcAft>
              <a:buClr>
                <a:srgbClr val="0D2B19"/>
              </a:buClr>
              <a:buSzPts val="2240"/>
              <a:buFont typeface="Arial"/>
              <a:buNone/>
              <a:defRPr b="1" i="0" sz="2240" u="sng" cap="none" strike="noStrike">
                <a:solidFill>
                  <a:srgbClr val="0D2B19"/>
                </a:solidFill>
                <a:latin typeface="Calibri"/>
                <a:ea typeface="Calibri"/>
                <a:cs typeface="Calibri"/>
                <a:sym typeface="Calibri"/>
              </a:defRPr>
            </a:lvl1pPr>
            <a:lvl2pPr indent="-750189" lvl="1" marL="914400" marR="0" rtl="0" algn="l">
              <a:spcBef>
                <a:spcPts val="1643"/>
              </a:spcBef>
              <a:spcAft>
                <a:spcPts val="0"/>
              </a:spcAft>
              <a:buClr>
                <a:schemeClr val="dk1"/>
              </a:buClr>
              <a:buSzPts val="8214"/>
              <a:buFont typeface="Arial"/>
              <a:buChar char="–"/>
              <a:defRPr b="0" i="0" sz="8214" u="none" cap="none" strike="noStrike">
                <a:solidFill>
                  <a:schemeClr val="dk1"/>
                </a:solidFill>
                <a:latin typeface="Calibri"/>
                <a:ea typeface="Calibri"/>
                <a:cs typeface="Calibri"/>
                <a:sym typeface="Calibri"/>
              </a:defRPr>
            </a:lvl2pPr>
            <a:lvl3pPr indent="-675640" lvl="2" marL="1371600" marR="0" rtl="0" algn="l">
              <a:spcBef>
                <a:spcPts val="1408"/>
              </a:spcBef>
              <a:spcAft>
                <a:spcPts val="0"/>
              </a:spcAft>
              <a:buClr>
                <a:schemeClr val="dk1"/>
              </a:buClr>
              <a:buSzPts val="7040"/>
              <a:buFont typeface="Arial"/>
              <a:buChar char="•"/>
              <a:defRPr b="0" i="0" sz="7040" u="none" cap="none" strike="noStrike">
                <a:solidFill>
                  <a:schemeClr val="dk1"/>
                </a:solidFill>
                <a:latin typeface="Calibri"/>
                <a:ea typeface="Calibri"/>
                <a:cs typeface="Calibri"/>
                <a:sym typeface="Calibri"/>
              </a:defRPr>
            </a:lvl3pPr>
            <a:lvl4pPr indent="-601154" lvl="3" marL="1828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4pPr>
            <a:lvl5pPr indent="-601154" lvl="4" marL="22860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85" name="Google Shape;85;p6"/>
          <p:cNvSpPr txBox="1"/>
          <p:nvPr>
            <p:ph idx="17" type="body"/>
          </p:nvPr>
        </p:nvSpPr>
        <p:spPr>
          <a:xfrm>
            <a:off x="21972279" y="13290313"/>
            <a:ext cx="6701366" cy="493538"/>
          </a:xfrm>
          <a:prstGeom prst="rect">
            <a:avLst/>
          </a:prstGeom>
          <a:noFill/>
          <a:ln>
            <a:noFill/>
          </a:ln>
        </p:spPr>
        <p:txBody>
          <a:bodyPr anchorCtr="0" anchor="t" bIns="130600" lIns="130600" spcFirstLastPara="1" rIns="130600" wrap="square" tIns="130600">
            <a:spAutoFit/>
          </a:bodyPr>
          <a:lstStyle>
            <a:lvl1pPr indent="-228600" lvl="0" marL="457200" marR="0" rtl="0" algn="l">
              <a:spcBef>
                <a:spcPts val="299"/>
              </a:spcBef>
              <a:spcAft>
                <a:spcPts val="0"/>
              </a:spcAft>
              <a:buClr>
                <a:schemeClr val="dk1"/>
              </a:buClr>
              <a:buSzPts val="1493"/>
              <a:buFont typeface="Arial"/>
              <a:buNone/>
              <a:defRPr b="0" i="0" sz="1493" u="none" cap="none" strike="noStrike">
                <a:solidFill>
                  <a:schemeClr val="dk1"/>
                </a:solidFill>
                <a:latin typeface="Calibri"/>
                <a:ea typeface="Calibri"/>
                <a:cs typeface="Calibri"/>
                <a:sym typeface="Calibri"/>
              </a:defRPr>
            </a:lvl1pPr>
            <a:lvl2pPr indent="-323405" lvl="1" marL="9144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2pPr>
            <a:lvl3pPr indent="-323405" lvl="2" marL="13716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3pPr>
            <a:lvl4pPr indent="-323405" lvl="3" marL="18288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4pPr>
            <a:lvl5pPr indent="-323405" lvl="4" marL="2286000" marR="0" rtl="0" algn="l">
              <a:spcBef>
                <a:spcPts val="299"/>
              </a:spcBef>
              <a:spcAft>
                <a:spcPts val="0"/>
              </a:spcAft>
              <a:buClr>
                <a:schemeClr val="dk1"/>
              </a:buClr>
              <a:buSzPts val="1493"/>
              <a:buFont typeface="Arial"/>
              <a:buChar char="»"/>
              <a:defRPr b="0" i="0" sz="1493" u="none" cap="none" strike="noStrike">
                <a:solidFill>
                  <a:schemeClr val="dk1"/>
                </a:solidFill>
                <a:latin typeface="Trebuchet MS"/>
                <a:ea typeface="Trebuchet MS"/>
                <a:cs typeface="Trebuchet MS"/>
                <a:sym typeface="Trebuchet MS"/>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86" name="Google Shape;86;p6"/>
          <p:cNvSpPr txBox="1"/>
          <p:nvPr>
            <p:ph idx="18" type="body"/>
          </p:nvPr>
        </p:nvSpPr>
        <p:spPr>
          <a:xfrm>
            <a:off x="3906520" y="1117926"/>
            <a:ext cx="21447761" cy="598230"/>
          </a:xfrm>
          <a:prstGeom prst="rect">
            <a:avLst/>
          </a:prstGeom>
          <a:noFill/>
          <a:ln>
            <a:noFill/>
          </a:ln>
        </p:spPr>
        <p:txBody>
          <a:bodyPr anchorCtr="0" anchor="t" bIns="45700" lIns="91425" spcFirstLastPara="1" rIns="91425" wrap="square" tIns="45700">
            <a:normAutofit/>
          </a:bodyPr>
          <a:lstStyle>
            <a:lvl1pPr indent="-228600" lvl="0" marL="457200" marR="0" rtl="0" algn="ctr">
              <a:spcBef>
                <a:spcPts val="683"/>
              </a:spcBef>
              <a:spcAft>
                <a:spcPts val="0"/>
              </a:spcAft>
              <a:buClr>
                <a:schemeClr val="lt1"/>
              </a:buClr>
              <a:buSzPts val="3413"/>
              <a:buFont typeface="Arial"/>
              <a:buNone/>
              <a:defRPr b="0" i="0" sz="3413" u="none" cap="none" strike="noStrike">
                <a:solidFill>
                  <a:schemeClr val="lt1"/>
                </a:solidFill>
                <a:latin typeface="Calibri"/>
                <a:ea typeface="Calibri"/>
                <a:cs typeface="Calibri"/>
                <a:sym typeface="Calibri"/>
              </a:defRPr>
            </a:lvl1pPr>
            <a:lvl2pPr indent="-228600" lvl="1" marL="914400" marR="0" rtl="0" algn="l">
              <a:spcBef>
                <a:spcPts val="1536"/>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2pPr>
            <a:lvl3pPr indent="-228600" lvl="2" marL="1371600" marR="0" rtl="0" algn="l">
              <a:spcBef>
                <a:spcPts val="1536"/>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3pPr>
            <a:lvl4pPr indent="-228600" lvl="3" marL="1828800" marR="0" rtl="0" algn="l">
              <a:spcBef>
                <a:spcPts val="1536"/>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4pPr>
            <a:lvl5pPr indent="-228600" lvl="4" marL="2286000" marR="0" rtl="0" algn="l">
              <a:spcBef>
                <a:spcPts val="1536"/>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87" name="Google Shape;87;p6"/>
          <p:cNvSpPr txBox="1"/>
          <p:nvPr>
            <p:ph idx="19" type="body"/>
          </p:nvPr>
        </p:nvSpPr>
        <p:spPr>
          <a:xfrm>
            <a:off x="3906520" y="1716156"/>
            <a:ext cx="21447761" cy="634555"/>
          </a:xfrm>
          <a:prstGeom prst="rect">
            <a:avLst/>
          </a:prstGeom>
          <a:noFill/>
          <a:ln>
            <a:noFill/>
          </a:ln>
        </p:spPr>
        <p:txBody>
          <a:bodyPr anchorCtr="0" anchor="t" bIns="45700" lIns="91425" spcFirstLastPara="1" rIns="91425" wrap="square" tIns="45700">
            <a:normAutofit/>
          </a:bodyPr>
          <a:lstStyle>
            <a:lvl1pPr indent="-228600" lvl="0" marL="457200" marR="0" rtl="0" algn="ctr">
              <a:spcBef>
                <a:spcPts val="512"/>
              </a:spcBef>
              <a:spcAft>
                <a:spcPts val="0"/>
              </a:spcAft>
              <a:buClr>
                <a:schemeClr val="lt1"/>
              </a:buClr>
              <a:buSzPts val="2560"/>
              <a:buFont typeface="Arial"/>
              <a:buNone/>
              <a:defRPr b="0" i="0" sz="2560" u="none" cap="none" strike="noStrike">
                <a:solidFill>
                  <a:schemeClr val="lt1"/>
                </a:solidFill>
                <a:latin typeface="Calibri"/>
                <a:ea typeface="Calibri"/>
                <a:cs typeface="Calibri"/>
                <a:sym typeface="Calibri"/>
              </a:defRPr>
            </a:lvl1pPr>
            <a:lvl2pPr indent="-228600" lvl="1" marL="914400" marR="0" rtl="0" algn="l">
              <a:spcBef>
                <a:spcPts val="1536"/>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2pPr>
            <a:lvl3pPr indent="-228600" lvl="2" marL="1371600" marR="0" rtl="0" algn="l">
              <a:spcBef>
                <a:spcPts val="1536"/>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3pPr>
            <a:lvl4pPr indent="-228600" lvl="3" marL="1828800" marR="0" rtl="0" algn="l">
              <a:spcBef>
                <a:spcPts val="1536"/>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4pPr>
            <a:lvl5pPr indent="-228600" lvl="4" marL="2286000" marR="0" rtl="0" algn="l">
              <a:spcBef>
                <a:spcPts val="1536"/>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
        <p:nvSpPr>
          <p:cNvPr id="88" name="Google Shape;88;p6"/>
          <p:cNvSpPr txBox="1"/>
          <p:nvPr>
            <p:ph idx="20" type="body"/>
          </p:nvPr>
        </p:nvSpPr>
        <p:spPr>
          <a:xfrm>
            <a:off x="3906520" y="272142"/>
            <a:ext cx="21447761" cy="834414"/>
          </a:xfrm>
          <a:prstGeom prst="rect">
            <a:avLst/>
          </a:prstGeom>
          <a:noFill/>
          <a:ln>
            <a:noFill/>
          </a:ln>
        </p:spPr>
        <p:txBody>
          <a:bodyPr anchorCtr="0" anchor="t" bIns="45700" lIns="91425" spcFirstLastPara="1" rIns="91425" wrap="square" tIns="45700">
            <a:normAutofit/>
          </a:bodyPr>
          <a:lstStyle>
            <a:lvl1pPr indent="-228600" lvl="0" marL="457200" marR="0" rtl="0" algn="ctr">
              <a:spcBef>
                <a:spcPts val="939"/>
              </a:spcBef>
              <a:spcAft>
                <a:spcPts val="0"/>
              </a:spcAft>
              <a:buClr>
                <a:schemeClr val="lt1"/>
              </a:buClr>
              <a:buSzPts val="4693"/>
              <a:buFont typeface="Arial"/>
              <a:buNone/>
              <a:defRPr b="1" i="0" sz="4693" u="none" cap="none" strike="noStrike">
                <a:solidFill>
                  <a:schemeClr val="lt1"/>
                </a:solidFill>
                <a:latin typeface="Calibri"/>
                <a:ea typeface="Calibri"/>
                <a:cs typeface="Calibri"/>
                <a:sym typeface="Calibri"/>
              </a:defRPr>
            </a:lvl1pPr>
            <a:lvl2pPr indent="-228600" lvl="1" marL="914400" marR="0" rtl="0" algn="l">
              <a:spcBef>
                <a:spcPts val="1536"/>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2pPr>
            <a:lvl3pPr indent="-228600" lvl="2" marL="1371600" marR="0" rtl="0" algn="l">
              <a:spcBef>
                <a:spcPts val="1536"/>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3pPr>
            <a:lvl4pPr indent="-228600" lvl="3" marL="1828800" marR="0" rtl="0" algn="l">
              <a:spcBef>
                <a:spcPts val="1536"/>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4pPr>
            <a:lvl5pPr indent="-228600" lvl="4" marL="2286000" marR="0" rtl="0" algn="l">
              <a:spcBef>
                <a:spcPts val="1536"/>
              </a:spcBef>
              <a:spcAft>
                <a:spcPts val="0"/>
              </a:spcAft>
              <a:buClr>
                <a:schemeClr val="dk1"/>
              </a:buClr>
              <a:buSzPts val="7680"/>
              <a:buFont typeface="Arial"/>
              <a:buNone/>
              <a:defRPr b="0" i="0" sz="7680" u="none" cap="none" strike="noStrike">
                <a:solidFill>
                  <a:schemeClr val="dk1"/>
                </a:solidFill>
                <a:latin typeface="Calibri"/>
                <a:ea typeface="Calibri"/>
                <a:cs typeface="Calibri"/>
                <a:sym typeface="Calibri"/>
              </a:defRPr>
            </a:lvl5pPr>
            <a:lvl6pPr indent="-601154" lvl="5" marL="27432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6pPr>
            <a:lvl7pPr indent="-601154" lvl="6" marL="32004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7pPr>
            <a:lvl8pPr indent="-601154" lvl="7" marL="36576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8pPr>
            <a:lvl9pPr indent="-601154" lvl="8" marL="4114800" marR="0" rtl="0" algn="l">
              <a:spcBef>
                <a:spcPts val="1173"/>
              </a:spcBef>
              <a:spcAft>
                <a:spcPts val="0"/>
              </a:spcAft>
              <a:buClr>
                <a:schemeClr val="dk1"/>
              </a:buClr>
              <a:buSzPts val="5867"/>
              <a:buFont typeface="Arial"/>
              <a:buChar char="•"/>
              <a:defRPr b="0" i="0" sz="5867"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9" name="Shape 9"/>
        <p:cNvGrpSpPr/>
        <p:nvPr/>
      </p:nvGrpSpPr>
      <p:grpSpPr>
        <a:xfrm>
          <a:off x="0" y="0"/>
          <a:ext cx="0" cy="0"/>
          <a:chOff x="0" y="0"/>
          <a:chExt cx="0" cy="0"/>
        </a:xfrm>
      </p:grpSpPr>
      <p:sp>
        <p:nvSpPr>
          <p:cNvPr id="10" name="Google Shape;10;p1"/>
          <p:cNvSpPr/>
          <p:nvPr/>
        </p:nvSpPr>
        <p:spPr>
          <a:xfrm>
            <a:off x="-1" y="15127358"/>
            <a:ext cx="29260800" cy="1331843"/>
          </a:xfrm>
          <a:prstGeom prst="rect">
            <a:avLst/>
          </a:prstGeom>
          <a:solidFill>
            <a:srgbClr val="0D2B19"/>
          </a:solidFill>
          <a:ln>
            <a:noFill/>
          </a:ln>
        </p:spPr>
        <p:txBody>
          <a:bodyPr anchorCtr="0" anchor="ctr" bIns="138700" lIns="277425" spcFirstLastPara="1" rIns="277425" wrap="square" tIns="138700">
            <a:noAutofit/>
          </a:bodyPr>
          <a:lstStyle/>
          <a:p>
            <a:pPr indent="0" lvl="0" marL="0" marR="0" rtl="0" algn="l">
              <a:spcBef>
                <a:spcPts val="0"/>
              </a:spcBef>
              <a:spcAft>
                <a:spcPts val="0"/>
              </a:spcAft>
              <a:buNone/>
            </a:pPr>
            <a:r>
              <a:t/>
            </a:r>
            <a:endParaRPr b="0" i="0" sz="14910" u="none" cap="none" strike="noStrike">
              <a:solidFill>
                <a:schemeClr val="dk1"/>
              </a:solidFill>
              <a:latin typeface="Calibri"/>
              <a:ea typeface="Calibri"/>
              <a:cs typeface="Calibri"/>
              <a:sym typeface="Calibri"/>
            </a:endParaRPr>
          </a:p>
        </p:txBody>
      </p:sp>
      <p:sp>
        <p:nvSpPr>
          <p:cNvPr id="11" name="Google Shape;11;p1"/>
          <p:cNvSpPr/>
          <p:nvPr/>
        </p:nvSpPr>
        <p:spPr>
          <a:xfrm>
            <a:off x="0" y="-23091"/>
            <a:ext cx="29260800" cy="3899352"/>
          </a:xfrm>
          <a:prstGeom prst="rect">
            <a:avLst/>
          </a:prstGeom>
          <a:solidFill>
            <a:srgbClr val="0D2B19"/>
          </a:solidFill>
          <a:ln>
            <a:noFill/>
          </a:ln>
        </p:spPr>
        <p:txBody>
          <a:bodyPr anchorCtr="0" anchor="ctr" bIns="138700" lIns="277425" spcFirstLastPara="1" rIns="277425" wrap="square" tIns="138700">
            <a:noAutofit/>
          </a:bodyPr>
          <a:lstStyle/>
          <a:p>
            <a:pPr indent="0" lvl="0" marL="0" marR="0" rtl="0" algn="l">
              <a:spcBef>
                <a:spcPts val="0"/>
              </a:spcBef>
              <a:spcAft>
                <a:spcPts val="0"/>
              </a:spcAft>
              <a:buNone/>
            </a:pPr>
            <a:r>
              <a:t/>
            </a:r>
            <a:endParaRPr b="0" i="0" sz="14910" u="none" cap="none" strike="noStrike">
              <a:solidFill>
                <a:schemeClr val="dk1"/>
              </a:solidFill>
              <a:latin typeface="Calibri"/>
              <a:ea typeface="Calibri"/>
              <a:cs typeface="Calibri"/>
              <a:sym typeface="Calibri"/>
            </a:endParaRPr>
          </a:p>
        </p:txBody>
      </p:sp>
      <p:sp>
        <p:nvSpPr>
          <p:cNvPr id="12" name="Google Shape;12;p1"/>
          <p:cNvSpPr/>
          <p:nvPr/>
        </p:nvSpPr>
        <p:spPr>
          <a:xfrm>
            <a:off x="292410" y="2484784"/>
            <a:ext cx="28675983" cy="13434045"/>
          </a:xfrm>
          <a:prstGeom prst="roundRect">
            <a:avLst>
              <a:gd fmla="val 0" name="adj"/>
            </a:avLst>
          </a:prstGeom>
          <a:solidFill>
            <a:schemeClr val="lt1"/>
          </a:solidFill>
          <a:ln cap="flat" cmpd="sng" w="19050">
            <a:solidFill>
              <a:srgbClr val="0D2B19"/>
            </a:solidFill>
            <a:prstDash val="solid"/>
            <a:round/>
            <a:headEnd len="sm" w="sm" type="none"/>
            <a:tailEnd len="sm" w="sm" type="none"/>
          </a:ln>
          <a:effectLst>
            <a:outerShdw blurRad="355600" sx="101000" rotWithShape="0" algn="ctr" sy="101000">
              <a:srgbClr val="000000">
                <a:alpha val="16862"/>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4910" u="none" cap="none" strike="noStrike">
              <a:solidFill>
                <a:schemeClr val="lt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49" name="Shape 49"/>
        <p:cNvGrpSpPr/>
        <p:nvPr/>
      </p:nvGrpSpPr>
      <p:grpSpPr>
        <a:xfrm>
          <a:off x="0" y="0"/>
          <a:ext cx="0" cy="0"/>
          <a:chOff x="0" y="0"/>
          <a:chExt cx="0" cy="0"/>
        </a:xfrm>
      </p:grpSpPr>
      <p:sp>
        <p:nvSpPr>
          <p:cNvPr id="50" name="Google Shape;50;p4"/>
          <p:cNvSpPr/>
          <p:nvPr/>
        </p:nvSpPr>
        <p:spPr>
          <a:xfrm>
            <a:off x="-1" y="15127358"/>
            <a:ext cx="29260800" cy="1331843"/>
          </a:xfrm>
          <a:prstGeom prst="rect">
            <a:avLst/>
          </a:prstGeom>
          <a:solidFill>
            <a:srgbClr val="0D2B19"/>
          </a:solidFill>
          <a:ln>
            <a:noFill/>
          </a:ln>
        </p:spPr>
        <p:txBody>
          <a:bodyPr anchorCtr="0" anchor="ctr" bIns="138700" lIns="277425" spcFirstLastPara="1" rIns="277425" wrap="square" tIns="138700">
            <a:noAutofit/>
          </a:bodyPr>
          <a:lstStyle/>
          <a:p>
            <a:pPr indent="0" lvl="0" marL="0" marR="0" rtl="0" algn="l">
              <a:spcBef>
                <a:spcPts val="0"/>
              </a:spcBef>
              <a:spcAft>
                <a:spcPts val="0"/>
              </a:spcAft>
              <a:buNone/>
            </a:pPr>
            <a:r>
              <a:t/>
            </a:r>
            <a:endParaRPr b="0" i="0" sz="14910" u="none" cap="none" strike="noStrike">
              <a:solidFill>
                <a:schemeClr val="dk1"/>
              </a:solidFill>
              <a:latin typeface="Calibri"/>
              <a:ea typeface="Calibri"/>
              <a:cs typeface="Calibri"/>
              <a:sym typeface="Calibri"/>
            </a:endParaRPr>
          </a:p>
        </p:txBody>
      </p:sp>
      <p:sp>
        <p:nvSpPr>
          <p:cNvPr id="51" name="Google Shape;51;p4"/>
          <p:cNvSpPr/>
          <p:nvPr/>
        </p:nvSpPr>
        <p:spPr>
          <a:xfrm>
            <a:off x="0" y="-23091"/>
            <a:ext cx="29260800" cy="3899352"/>
          </a:xfrm>
          <a:prstGeom prst="rect">
            <a:avLst/>
          </a:prstGeom>
          <a:solidFill>
            <a:srgbClr val="0D2B19"/>
          </a:solidFill>
          <a:ln>
            <a:noFill/>
          </a:ln>
        </p:spPr>
        <p:txBody>
          <a:bodyPr anchorCtr="0" anchor="ctr" bIns="138700" lIns="277425" spcFirstLastPara="1" rIns="277425" wrap="square" tIns="138700">
            <a:noAutofit/>
          </a:bodyPr>
          <a:lstStyle/>
          <a:p>
            <a:pPr indent="0" lvl="0" marL="0" marR="0" rtl="0" algn="l">
              <a:spcBef>
                <a:spcPts val="0"/>
              </a:spcBef>
              <a:spcAft>
                <a:spcPts val="0"/>
              </a:spcAft>
              <a:buNone/>
            </a:pPr>
            <a:r>
              <a:t/>
            </a:r>
            <a:endParaRPr b="0" i="0" sz="14910" u="none" cap="none" strike="noStrike">
              <a:solidFill>
                <a:schemeClr val="dk1"/>
              </a:solidFill>
              <a:latin typeface="Calibri"/>
              <a:ea typeface="Calibri"/>
              <a:cs typeface="Calibri"/>
              <a:sym typeface="Calibri"/>
            </a:endParaRPr>
          </a:p>
        </p:txBody>
      </p:sp>
      <p:sp>
        <p:nvSpPr>
          <p:cNvPr id="52" name="Google Shape;52;p4"/>
          <p:cNvSpPr/>
          <p:nvPr/>
        </p:nvSpPr>
        <p:spPr>
          <a:xfrm>
            <a:off x="292410" y="2484784"/>
            <a:ext cx="28675983" cy="13434045"/>
          </a:xfrm>
          <a:prstGeom prst="roundRect">
            <a:avLst>
              <a:gd fmla="val 0" name="adj"/>
            </a:avLst>
          </a:prstGeom>
          <a:solidFill>
            <a:schemeClr val="lt1"/>
          </a:solidFill>
          <a:ln cap="flat" cmpd="sng" w="19050">
            <a:solidFill>
              <a:srgbClr val="0D2B19"/>
            </a:solidFill>
            <a:prstDash val="solid"/>
            <a:round/>
            <a:headEnd len="sm" w="sm" type="none"/>
            <a:tailEnd len="sm" w="sm" type="none"/>
          </a:ln>
          <a:effectLst>
            <a:outerShdw blurRad="355600" sx="101000" rotWithShape="0" algn="ctr" sy="101000">
              <a:srgbClr val="000000">
                <a:alpha val="16862"/>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4910" u="none" cap="none" strike="noStrike">
              <a:solidFill>
                <a:schemeClr val="lt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50" r:id="rId1"/>
    <p:sldLayoutId id="2147483651"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4.png"/><Relationship Id="rId10" Type="http://schemas.openxmlformats.org/officeDocument/2006/relationships/image" Target="../media/image2.png"/><Relationship Id="rId9"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5.png"/><Relationship Id="rId7" Type="http://schemas.openxmlformats.org/officeDocument/2006/relationships/image" Target="../media/image3.png"/><Relationship Id="rId8"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7"/>
          <p:cNvSpPr txBox="1"/>
          <p:nvPr>
            <p:ph idx="1" type="body"/>
          </p:nvPr>
        </p:nvSpPr>
        <p:spPr>
          <a:xfrm>
            <a:off x="606195" y="3242064"/>
            <a:ext cx="6704400" cy="3711600"/>
          </a:xfrm>
          <a:prstGeom prst="rect">
            <a:avLst/>
          </a:prstGeom>
          <a:noFill/>
          <a:ln>
            <a:noFill/>
          </a:ln>
        </p:spPr>
        <p:txBody>
          <a:bodyPr anchorCtr="0" anchor="t" bIns="130600" lIns="130600" spcFirstLastPara="1" rIns="130600" wrap="square" tIns="130600">
            <a:spAutoFit/>
          </a:bodyPr>
          <a:lstStyle/>
          <a:p>
            <a:pPr indent="0" lvl="0" marL="0" rtl="0" algn="l">
              <a:spcBef>
                <a:spcPts val="0"/>
              </a:spcBef>
              <a:spcAft>
                <a:spcPts val="0"/>
              </a:spcAft>
              <a:buNone/>
            </a:pPr>
            <a:r>
              <a:rPr lang="en-US" sz="1400">
                <a:latin typeface="Arial"/>
                <a:ea typeface="Arial"/>
                <a:cs typeface="Arial"/>
                <a:sym typeface="Arial"/>
              </a:rPr>
              <a:t>MNat</a:t>
            </a:r>
            <a:r>
              <a:rPr b="1" lang="en-US" sz="1400">
                <a:latin typeface="Arial"/>
                <a:ea typeface="Arial"/>
                <a:cs typeface="Arial"/>
                <a:sym typeface="Arial"/>
              </a:rPr>
              <a:t>.ai</a:t>
            </a:r>
            <a:r>
              <a:rPr lang="en-US" sz="1400">
                <a:latin typeface="Arial"/>
                <a:ea typeface="Arial"/>
                <a:cs typeface="Arial"/>
                <a:sym typeface="Arial"/>
              </a:rPr>
              <a:t> is an advanced natural disaster relief AI tool designed to support individuals in high-risk areas with personalized emergency planning and real-time resources. Powered by OpenAI’s ChatGPT-4 and integrated with accurate weather data and GIS mapping, the platform provides users with custom evacuation routes, supply checklists, local shelter information, and live updates. Users can interact with a weather-trained chatbot to get real-time answers to disaster-related questions, helping them stay informed and prepared. The platform also includes a built-in store, allowing users to conveniently purchase all necessary emergency equipment in one place—creating a seamless, enclosed ecosystem for disaster readiness. A central dashboard curates news updates from both national and local sources, which users can customize to their preferences. Critical alerts can be pinned in a dedicated Emergency Alerts tab, with the option to have messages read aloud. As natural disasters increase in frequency and severity, MNat.ai meets a growing need for tech-driven, personalized emergency preparedness—offering value through premium subscriptions, affiliate retail partnerships, and enhanced disaster resilience.</a:t>
            </a:r>
            <a:endParaRPr sz="1793"/>
          </a:p>
        </p:txBody>
      </p:sp>
      <p:sp>
        <p:nvSpPr>
          <p:cNvPr id="94" name="Google Shape;94;p7"/>
          <p:cNvSpPr txBox="1"/>
          <p:nvPr>
            <p:ph idx="2" type="body"/>
          </p:nvPr>
        </p:nvSpPr>
        <p:spPr>
          <a:xfrm>
            <a:off x="608842" y="2781121"/>
            <a:ext cx="6699250" cy="450228"/>
          </a:xfrm>
          <a:prstGeom prst="rect">
            <a:avLst/>
          </a:prstGeom>
          <a:noFill/>
          <a:ln>
            <a:noFill/>
          </a:ln>
        </p:spPr>
        <p:txBody>
          <a:bodyPr anchorCtr="0" anchor="ctr" bIns="52225" lIns="52225" spcFirstLastPara="1" rIns="52225" wrap="square" tIns="52225">
            <a:spAutoFit/>
          </a:bodyPr>
          <a:lstStyle/>
          <a:p>
            <a:pPr indent="0" lvl="0" marL="0" rtl="0" algn="ctr">
              <a:spcBef>
                <a:spcPts val="0"/>
              </a:spcBef>
              <a:spcAft>
                <a:spcPts val="0"/>
              </a:spcAft>
              <a:buClr>
                <a:srgbClr val="0D2B19"/>
              </a:buClr>
              <a:buSzPts val="2240"/>
              <a:buNone/>
            </a:pPr>
            <a:r>
              <a:rPr lang="en-US"/>
              <a:t>Introduction</a:t>
            </a:r>
            <a:endParaRPr>
              <a:latin typeface="Calibri"/>
              <a:ea typeface="Calibri"/>
              <a:cs typeface="Calibri"/>
              <a:sym typeface="Calibri"/>
            </a:endParaRPr>
          </a:p>
        </p:txBody>
      </p:sp>
      <p:sp>
        <p:nvSpPr>
          <p:cNvPr id="95" name="Google Shape;95;p7"/>
          <p:cNvSpPr txBox="1"/>
          <p:nvPr>
            <p:ph idx="3" type="body"/>
          </p:nvPr>
        </p:nvSpPr>
        <p:spPr>
          <a:xfrm>
            <a:off x="605666" y="7540815"/>
            <a:ext cx="6705600" cy="5866500"/>
          </a:xfrm>
          <a:prstGeom prst="rect">
            <a:avLst/>
          </a:prstGeom>
          <a:noFill/>
          <a:ln>
            <a:noFill/>
          </a:ln>
        </p:spPr>
        <p:txBody>
          <a:bodyPr anchorCtr="0" anchor="t" bIns="130600" lIns="130600" spcFirstLastPara="1" rIns="130600" wrap="square" tIns="130600">
            <a:spAutoFit/>
          </a:bodyPr>
          <a:lstStyle/>
          <a:p>
            <a:pPr indent="-317500" lvl="0" marL="457200" rtl="0" algn="l">
              <a:lnSpc>
                <a:spcPct val="100000"/>
              </a:lnSpc>
              <a:spcBef>
                <a:spcPts val="1400"/>
              </a:spcBef>
              <a:spcAft>
                <a:spcPts val="0"/>
              </a:spcAft>
              <a:buSzPts val="1400"/>
              <a:buFont typeface="Arial"/>
              <a:buChar char="●"/>
            </a:pPr>
            <a:r>
              <a:rPr b="1" lang="en-US" sz="1400">
                <a:latin typeface="Arial"/>
                <a:ea typeface="Arial"/>
                <a:cs typeface="Arial"/>
                <a:sym typeface="Arial"/>
              </a:rPr>
              <a:t>GPS Modules / Location Trackers</a:t>
            </a:r>
            <a:br>
              <a:rPr b="1" lang="en-US" sz="1400">
                <a:latin typeface="Arial"/>
                <a:ea typeface="Arial"/>
                <a:cs typeface="Arial"/>
                <a:sym typeface="Arial"/>
              </a:rPr>
            </a:br>
            <a:endParaRPr b="1" sz="1400">
              <a:latin typeface="Arial"/>
              <a:ea typeface="Arial"/>
              <a:cs typeface="Arial"/>
              <a:sym typeface="Arial"/>
            </a:endParaRPr>
          </a:p>
          <a:p>
            <a:pPr indent="-317500" lvl="1" marL="914400" rtl="0" algn="l">
              <a:lnSpc>
                <a:spcPct val="100000"/>
              </a:lnSpc>
              <a:spcBef>
                <a:spcPts val="0"/>
              </a:spcBef>
              <a:spcAft>
                <a:spcPts val="0"/>
              </a:spcAft>
              <a:buSzPts val="1400"/>
              <a:buChar char="○"/>
            </a:pPr>
            <a:r>
              <a:rPr lang="en-US" sz="1400">
                <a:latin typeface="Arial"/>
                <a:ea typeface="Arial"/>
                <a:cs typeface="Arial"/>
                <a:sym typeface="Arial"/>
              </a:rPr>
              <a:t>Enable real-time evacuation routing and nearby shelter detection</a:t>
            </a:r>
            <a:br>
              <a:rPr lang="en-US" sz="1400">
                <a:latin typeface="Arial"/>
                <a:ea typeface="Arial"/>
                <a:cs typeface="Arial"/>
                <a:sym typeface="Arial"/>
              </a:rPr>
            </a:br>
            <a:endParaRPr sz="1400">
              <a:latin typeface="Arial"/>
              <a:ea typeface="Arial"/>
              <a:cs typeface="Arial"/>
              <a:sym typeface="Arial"/>
            </a:endParaRPr>
          </a:p>
          <a:p>
            <a:pPr indent="-317500" lvl="0" marL="457200" rtl="0" algn="l">
              <a:lnSpc>
                <a:spcPct val="100000"/>
              </a:lnSpc>
              <a:spcBef>
                <a:spcPts val="0"/>
              </a:spcBef>
              <a:spcAft>
                <a:spcPts val="0"/>
              </a:spcAft>
              <a:buSzPts val="1400"/>
              <a:buChar char="●"/>
            </a:pPr>
            <a:r>
              <a:rPr lang="en-US" sz="1400">
                <a:latin typeface="Arial"/>
                <a:ea typeface="Arial"/>
                <a:cs typeface="Arial"/>
                <a:sym typeface="Arial"/>
              </a:rPr>
              <a:t>S</a:t>
            </a:r>
            <a:r>
              <a:rPr b="1" lang="en-US" sz="1400">
                <a:latin typeface="Arial"/>
                <a:ea typeface="Arial"/>
                <a:cs typeface="Arial"/>
                <a:sym typeface="Arial"/>
              </a:rPr>
              <a:t>martphones / Tablets</a:t>
            </a:r>
            <a:br>
              <a:rPr b="1" lang="en-US" sz="1400">
                <a:latin typeface="Arial"/>
                <a:ea typeface="Arial"/>
                <a:cs typeface="Arial"/>
                <a:sym typeface="Arial"/>
              </a:rPr>
            </a:br>
            <a:endParaRPr b="1" sz="1400">
              <a:latin typeface="Arial"/>
              <a:ea typeface="Arial"/>
              <a:cs typeface="Arial"/>
              <a:sym typeface="Arial"/>
            </a:endParaRPr>
          </a:p>
          <a:p>
            <a:pPr indent="-317500" lvl="1" marL="914400" rtl="0" algn="l">
              <a:lnSpc>
                <a:spcPct val="100000"/>
              </a:lnSpc>
              <a:spcBef>
                <a:spcPts val="0"/>
              </a:spcBef>
              <a:spcAft>
                <a:spcPts val="0"/>
              </a:spcAft>
              <a:buSzPts val="1400"/>
              <a:buChar char="○"/>
            </a:pPr>
            <a:r>
              <a:rPr lang="en-US" sz="1400">
                <a:latin typeface="Arial"/>
                <a:ea typeface="Arial"/>
                <a:cs typeface="Arial"/>
                <a:sym typeface="Arial"/>
              </a:rPr>
              <a:t>Primary devices for app access, push notifications, and offline plan storage</a:t>
            </a:r>
            <a:br>
              <a:rPr lang="en-US" sz="1400">
                <a:latin typeface="Arial"/>
                <a:ea typeface="Arial"/>
                <a:cs typeface="Arial"/>
                <a:sym typeface="Arial"/>
              </a:rPr>
            </a:br>
            <a:endParaRPr sz="1400">
              <a:latin typeface="Arial"/>
              <a:ea typeface="Arial"/>
              <a:cs typeface="Arial"/>
              <a:sym typeface="Arial"/>
            </a:endParaRPr>
          </a:p>
          <a:p>
            <a:pPr indent="-317500" lvl="0" marL="457200" rtl="0" algn="l">
              <a:lnSpc>
                <a:spcPct val="100000"/>
              </a:lnSpc>
              <a:spcBef>
                <a:spcPts val="0"/>
              </a:spcBef>
              <a:spcAft>
                <a:spcPts val="0"/>
              </a:spcAft>
              <a:buSzPts val="1400"/>
              <a:buChar char="●"/>
            </a:pPr>
            <a:r>
              <a:rPr b="1" lang="en-US" sz="1400">
                <a:latin typeface="Arial"/>
                <a:ea typeface="Arial"/>
                <a:cs typeface="Arial"/>
                <a:sym typeface="Arial"/>
              </a:rPr>
              <a:t>Satellite Phones / Emergency Radios</a:t>
            </a:r>
            <a:br>
              <a:rPr b="1" lang="en-US" sz="1400">
                <a:latin typeface="Arial"/>
                <a:ea typeface="Arial"/>
                <a:cs typeface="Arial"/>
                <a:sym typeface="Arial"/>
              </a:rPr>
            </a:br>
            <a:endParaRPr b="1" sz="1400">
              <a:latin typeface="Arial"/>
              <a:ea typeface="Arial"/>
              <a:cs typeface="Arial"/>
              <a:sym typeface="Arial"/>
            </a:endParaRPr>
          </a:p>
          <a:p>
            <a:pPr indent="-317500" lvl="1" marL="914400" rtl="0" algn="l">
              <a:lnSpc>
                <a:spcPct val="100000"/>
              </a:lnSpc>
              <a:spcBef>
                <a:spcPts val="0"/>
              </a:spcBef>
              <a:spcAft>
                <a:spcPts val="0"/>
              </a:spcAft>
              <a:buSzPts val="1400"/>
              <a:buChar char="○"/>
            </a:pPr>
            <a:r>
              <a:rPr lang="en-US" sz="1400">
                <a:latin typeface="Arial"/>
                <a:ea typeface="Arial"/>
                <a:cs typeface="Arial"/>
                <a:sym typeface="Arial"/>
              </a:rPr>
              <a:t>Provide access to exported plans and updates when cell service is down</a:t>
            </a:r>
            <a:endParaRPr sz="1400">
              <a:latin typeface="Arial"/>
              <a:ea typeface="Arial"/>
              <a:cs typeface="Arial"/>
              <a:sym typeface="Arial"/>
            </a:endParaRPr>
          </a:p>
          <a:p>
            <a:pPr indent="-317500" lvl="0" marL="457200" rtl="0" algn="l">
              <a:lnSpc>
                <a:spcPct val="100000"/>
              </a:lnSpc>
              <a:spcBef>
                <a:spcPts val="0"/>
              </a:spcBef>
              <a:spcAft>
                <a:spcPts val="0"/>
              </a:spcAft>
              <a:buSzPts val="1400"/>
              <a:buChar char="●"/>
            </a:pPr>
            <a:r>
              <a:rPr lang="en-US" sz="1400">
                <a:latin typeface="Arial"/>
                <a:ea typeface="Arial"/>
                <a:cs typeface="Arial"/>
                <a:sym typeface="Arial"/>
              </a:rPr>
              <a:t> </a:t>
            </a:r>
            <a:r>
              <a:rPr b="1" lang="en-US" sz="1400">
                <a:latin typeface="Arial"/>
                <a:ea typeface="Arial"/>
                <a:cs typeface="Arial"/>
                <a:sym typeface="Arial"/>
              </a:rPr>
              <a:t>Portable Printers</a:t>
            </a:r>
            <a:br>
              <a:rPr b="1" lang="en-US" sz="1400">
                <a:latin typeface="Arial"/>
                <a:ea typeface="Arial"/>
                <a:cs typeface="Arial"/>
                <a:sym typeface="Arial"/>
              </a:rPr>
            </a:br>
            <a:endParaRPr b="1" sz="1400">
              <a:latin typeface="Arial"/>
              <a:ea typeface="Arial"/>
              <a:cs typeface="Arial"/>
              <a:sym typeface="Arial"/>
            </a:endParaRPr>
          </a:p>
          <a:p>
            <a:pPr indent="-317500" lvl="1" marL="914400" rtl="0" algn="l">
              <a:lnSpc>
                <a:spcPct val="100000"/>
              </a:lnSpc>
              <a:spcBef>
                <a:spcPts val="0"/>
              </a:spcBef>
              <a:spcAft>
                <a:spcPts val="0"/>
              </a:spcAft>
              <a:buSzPts val="1400"/>
              <a:buChar char="○"/>
            </a:pPr>
            <a:r>
              <a:rPr lang="en-US" sz="1400">
                <a:latin typeface="Arial"/>
                <a:ea typeface="Arial"/>
                <a:cs typeface="Arial"/>
                <a:sym typeface="Arial"/>
              </a:rPr>
              <a:t>Allow users to print personalized escape plans and emergency checklists</a:t>
            </a:r>
            <a:br>
              <a:rPr lang="en-US" sz="1400">
                <a:latin typeface="Arial"/>
                <a:ea typeface="Arial"/>
                <a:cs typeface="Arial"/>
                <a:sym typeface="Arial"/>
              </a:rPr>
            </a:br>
            <a:endParaRPr sz="1400">
              <a:latin typeface="Arial"/>
              <a:ea typeface="Arial"/>
              <a:cs typeface="Arial"/>
              <a:sym typeface="Arial"/>
            </a:endParaRPr>
          </a:p>
          <a:p>
            <a:pPr indent="-317500" lvl="0" marL="457200" rtl="0" algn="l">
              <a:lnSpc>
                <a:spcPct val="100000"/>
              </a:lnSpc>
              <a:spcBef>
                <a:spcPts val="0"/>
              </a:spcBef>
              <a:spcAft>
                <a:spcPts val="0"/>
              </a:spcAft>
              <a:buSzPts val="1400"/>
              <a:buChar char="●"/>
            </a:pPr>
            <a:r>
              <a:rPr b="1" lang="en-US" sz="1400">
                <a:latin typeface="Arial"/>
                <a:ea typeface="Arial"/>
                <a:cs typeface="Arial"/>
                <a:sym typeface="Arial"/>
              </a:rPr>
              <a:t>Power Banks / Solar Chargers</a:t>
            </a:r>
            <a:br>
              <a:rPr b="1" lang="en-US" sz="1400">
                <a:latin typeface="Arial"/>
                <a:ea typeface="Arial"/>
                <a:cs typeface="Arial"/>
                <a:sym typeface="Arial"/>
              </a:rPr>
            </a:br>
            <a:endParaRPr b="1" sz="1400">
              <a:latin typeface="Arial"/>
              <a:ea typeface="Arial"/>
              <a:cs typeface="Arial"/>
              <a:sym typeface="Arial"/>
            </a:endParaRPr>
          </a:p>
          <a:p>
            <a:pPr indent="-317500" lvl="1" marL="914400" rtl="0" algn="l">
              <a:lnSpc>
                <a:spcPct val="100000"/>
              </a:lnSpc>
              <a:spcBef>
                <a:spcPts val="0"/>
              </a:spcBef>
              <a:spcAft>
                <a:spcPts val="0"/>
              </a:spcAft>
              <a:buSzPts val="1400"/>
              <a:buChar char="○"/>
            </a:pPr>
            <a:r>
              <a:rPr lang="en-US" sz="1400">
                <a:latin typeface="Arial"/>
                <a:ea typeface="Arial"/>
                <a:cs typeface="Arial"/>
                <a:sym typeface="Arial"/>
              </a:rPr>
              <a:t>Ensure continuous device usage during outages and evacuations</a:t>
            </a:r>
            <a:br>
              <a:rPr lang="en-US" sz="1400">
                <a:latin typeface="Arial"/>
                <a:ea typeface="Arial"/>
                <a:cs typeface="Arial"/>
                <a:sym typeface="Arial"/>
              </a:rPr>
            </a:br>
            <a:endParaRPr sz="1400">
              <a:latin typeface="Arial"/>
              <a:ea typeface="Arial"/>
              <a:cs typeface="Arial"/>
              <a:sym typeface="Arial"/>
            </a:endParaRPr>
          </a:p>
          <a:p>
            <a:pPr indent="-317500" lvl="0" marL="457200" rtl="0" algn="l">
              <a:lnSpc>
                <a:spcPct val="100000"/>
              </a:lnSpc>
              <a:spcBef>
                <a:spcPts val="0"/>
              </a:spcBef>
              <a:spcAft>
                <a:spcPts val="0"/>
              </a:spcAft>
              <a:buSzPts val="1400"/>
              <a:buChar char="●"/>
            </a:pPr>
            <a:r>
              <a:rPr b="1" lang="en-US" sz="1400">
                <a:latin typeface="Arial"/>
                <a:ea typeface="Arial"/>
                <a:cs typeface="Arial"/>
                <a:sym typeface="Arial"/>
              </a:rPr>
              <a:t>Wearable Tech (Smartwatches)</a:t>
            </a:r>
            <a:br>
              <a:rPr b="1" lang="en-US" sz="1400">
                <a:latin typeface="Arial"/>
                <a:ea typeface="Arial"/>
                <a:cs typeface="Arial"/>
                <a:sym typeface="Arial"/>
              </a:rPr>
            </a:br>
            <a:endParaRPr b="1" sz="1400">
              <a:latin typeface="Arial"/>
              <a:ea typeface="Arial"/>
              <a:cs typeface="Arial"/>
              <a:sym typeface="Arial"/>
            </a:endParaRPr>
          </a:p>
          <a:p>
            <a:pPr indent="-317500" lvl="1" marL="914400" rtl="0" algn="l">
              <a:lnSpc>
                <a:spcPct val="100000"/>
              </a:lnSpc>
              <a:spcBef>
                <a:spcPts val="0"/>
              </a:spcBef>
              <a:spcAft>
                <a:spcPts val="0"/>
              </a:spcAft>
              <a:buSzPts val="1400"/>
              <a:buChar char="○"/>
            </a:pPr>
            <a:r>
              <a:rPr lang="en-US" sz="1400">
                <a:latin typeface="Arial"/>
                <a:ea typeface="Arial"/>
                <a:cs typeface="Arial"/>
                <a:sym typeface="Arial"/>
              </a:rPr>
              <a:t>Sync with the app for quick access, haptic alerts, and real-time updates</a:t>
            </a:r>
            <a:endParaRPr/>
          </a:p>
        </p:txBody>
      </p:sp>
      <p:sp>
        <p:nvSpPr>
          <p:cNvPr id="96" name="Google Shape;96;p7"/>
          <p:cNvSpPr txBox="1"/>
          <p:nvPr>
            <p:ph idx="4" type="body"/>
          </p:nvPr>
        </p:nvSpPr>
        <p:spPr>
          <a:xfrm>
            <a:off x="608313" y="7075606"/>
            <a:ext cx="6700308" cy="450228"/>
          </a:xfrm>
          <a:prstGeom prst="rect">
            <a:avLst/>
          </a:prstGeom>
          <a:noFill/>
          <a:ln>
            <a:noFill/>
          </a:ln>
        </p:spPr>
        <p:txBody>
          <a:bodyPr anchorCtr="0" anchor="ctr" bIns="52225" lIns="52225" spcFirstLastPara="1" rIns="52225" wrap="square" tIns="52225">
            <a:spAutoFit/>
          </a:bodyPr>
          <a:lstStyle/>
          <a:p>
            <a:pPr indent="0" lvl="0" marL="0" rtl="0" algn="ctr">
              <a:spcBef>
                <a:spcPts val="0"/>
              </a:spcBef>
              <a:spcAft>
                <a:spcPts val="0"/>
              </a:spcAft>
              <a:buClr>
                <a:srgbClr val="0D2B19"/>
              </a:buClr>
              <a:buSzPts val="2240"/>
              <a:buNone/>
            </a:pPr>
            <a:r>
              <a:rPr lang="en-US"/>
              <a:t>Hardware</a:t>
            </a:r>
            <a:endParaRPr>
              <a:latin typeface="Calibri"/>
              <a:ea typeface="Calibri"/>
              <a:cs typeface="Calibri"/>
              <a:sym typeface="Calibri"/>
            </a:endParaRPr>
          </a:p>
        </p:txBody>
      </p:sp>
      <p:sp>
        <p:nvSpPr>
          <p:cNvPr id="97" name="Google Shape;97;p7"/>
          <p:cNvSpPr txBox="1"/>
          <p:nvPr>
            <p:ph idx="5" type="body"/>
          </p:nvPr>
        </p:nvSpPr>
        <p:spPr>
          <a:xfrm>
            <a:off x="7724776" y="3258415"/>
            <a:ext cx="13813365" cy="493538"/>
          </a:xfrm>
          <a:prstGeom prst="rect">
            <a:avLst/>
          </a:prstGeom>
          <a:noFill/>
          <a:ln>
            <a:noFill/>
          </a:ln>
        </p:spPr>
        <p:txBody>
          <a:bodyPr anchorCtr="0" anchor="t" bIns="130600" lIns="130600" spcFirstLastPara="1" rIns="130600" wrap="square" tIns="130600">
            <a:spAutoFit/>
          </a:bodyPr>
          <a:lstStyle/>
          <a:p>
            <a:pPr indent="0" lvl="0" marL="0" rtl="0" algn="l">
              <a:spcBef>
                <a:spcPts val="0"/>
              </a:spcBef>
              <a:spcAft>
                <a:spcPts val="0"/>
              </a:spcAft>
              <a:buClr>
                <a:schemeClr val="dk1"/>
              </a:buClr>
              <a:buSzPts val="1493"/>
              <a:buNone/>
            </a:pPr>
            <a:r>
              <a:t/>
            </a:r>
            <a:endParaRPr>
              <a:latin typeface="Calibri"/>
              <a:ea typeface="Calibri"/>
              <a:cs typeface="Calibri"/>
              <a:sym typeface="Calibri"/>
            </a:endParaRPr>
          </a:p>
        </p:txBody>
      </p:sp>
      <p:sp>
        <p:nvSpPr>
          <p:cNvPr id="98" name="Google Shape;98;p7"/>
          <p:cNvSpPr txBox="1"/>
          <p:nvPr>
            <p:ph idx="6" type="body"/>
          </p:nvPr>
        </p:nvSpPr>
        <p:spPr>
          <a:xfrm>
            <a:off x="7724776" y="2781121"/>
            <a:ext cx="13813366" cy="450228"/>
          </a:xfrm>
          <a:prstGeom prst="rect">
            <a:avLst/>
          </a:prstGeom>
          <a:noFill/>
          <a:ln>
            <a:noFill/>
          </a:ln>
        </p:spPr>
        <p:txBody>
          <a:bodyPr anchorCtr="0" anchor="ctr" bIns="52225" lIns="52225" spcFirstLastPara="1" rIns="52225" wrap="square" tIns="52225">
            <a:spAutoFit/>
          </a:bodyPr>
          <a:lstStyle/>
          <a:p>
            <a:pPr indent="0" lvl="0" marL="0" rtl="0" algn="ctr">
              <a:spcBef>
                <a:spcPts val="0"/>
              </a:spcBef>
              <a:spcAft>
                <a:spcPts val="0"/>
              </a:spcAft>
              <a:buClr>
                <a:srgbClr val="0D2B19"/>
              </a:buClr>
              <a:buSzPts val="2240"/>
              <a:buNone/>
            </a:pPr>
            <a:r>
              <a:rPr lang="en-US"/>
              <a:t>Wireframes</a:t>
            </a:r>
            <a:endParaRPr>
              <a:latin typeface="Calibri"/>
              <a:ea typeface="Calibri"/>
              <a:cs typeface="Calibri"/>
              <a:sym typeface="Calibri"/>
            </a:endParaRPr>
          </a:p>
        </p:txBody>
      </p:sp>
      <p:sp>
        <p:nvSpPr>
          <p:cNvPr id="99" name="Google Shape;99;p7"/>
          <p:cNvSpPr txBox="1"/>
          <p:nvPr>
            <p:ph idx="7" type="body"/>
          </p:nvPr>
        </p:nvSpPr>
        <p:spPr>
          <a:xfrm>
            <a:off x="7724776" y="12207185"/>
            <a:ext cx="13813500" cy="493500"/>
          </a:xfrm>
          <a:prstGeom prst="rect">
            <a:avLst/>
          </a:prstGeom>
          <a:noFill/>
          <a:ln>
            <a:noFill/>
          </a:ln>
        </p:spPr>
        <p:txBody>
          <a:bodyPr anchorCtr="0" anchor="t" bIns="130600" lIns="130600" spcFirstLastPara="1" rIns="130600" wrap="square" tIns="130600">
            <a:spAutoFit/>
          </a:bodyPr>
          <a:lstStyle/>
          <a:p>
            <a:pPr indent="0" lvl="0" marL="0" rtl="0" algn="l">
              <a:spcBef>
                <a:spcPts val="0"/>
              </a:spcBef>
              <a:spcAft>
                <a:spcPts val="0"/>
              </a:spcAft>
              <a:buClr>
                <a:schemeClr val="dk1"/>
              </a:buClr>
              <a:buSzPts val="1493"/>
              <a:buNone/>
            </a:pPr>
            <a:r>
              <a:rPr lang="en-US"/>
              <a:t> Below is some graphics from the style guide. These slide layout  the uses and </a:t>
            </a:r>
            <a:r>
              <a:rPr lang="en-US"/>
              <a:t>details of the</a:t>
            </a:r>
            <a:r>
              <a:rPr lang="en-US"/>
              <a:t> style guide used for MNat.ai</a:t>
            </a:r>
            <a:endParaRPr>
              <a:latin typeface="Calibri"/>
              <a:ea typeface="Calibri"/>
              <a:cs typeface="Calibri"/>
              <a:sym typeface="Calibri"/>
            </a:endParaRPr>
          </a:p>
        </p:txBody>
      </p:sp>
      <p:sp>
        <p:nvSpPr>
          <p:cNvPr id="100" name="Google Shape;100;p7"/>
          <p:cNvSpPr txBox="1"/>
          <p:nvPr>
            <p:ph idx="8" type="body"/>
          </p:nvPr>
        </p:nvSpPr>
        <p:spPr>
          <a:xfrm>
            <a:off x="7724776" y="11725922"/>
            <a:ext cx="13813500" cy="335400"/>
          </a:xfrm>
          <a:prstGeom prst="rect">
            <a:avLst/>
          </a:prstGeom>
          <a:noFill/>
          <a:ln>
            <a:noFill/>
          </a:ln>
        </p:spPr>
        <p:txBody>
          <a:bodyPr anchorCtr="0" anchor="ctr" bIns="52225" lIns="52225" spcFirstLastPara="1" rIns="52225" wrap="square" tIns="52225">
            <a:spAutoFit/>
          </a:bodyPr>
          <a:lstStyle/>
          <a:p>
            <a:pPr indent="0" lvl="0" marL="0" rtl="0" algn="ctr">
              <a:spcBef>
                <a:spcPts val="0"/>
              </a:spcBef>
              <a:spcAft>
                <a:spcPts val="0"/>
              </a:spcAft>
              <a:buClr>
                <a:srgbClr val="0D2B19"/>
              </a:buClr>
              <a:buSzPts val="2240"/>
              <a:buNone/>
            </a:pPr>
            <a:r>
              <a:rPr b="0" lang="en-US" sz="1493" u="none">
                <a:solidFill>
                  <a:schemeClr val="dk1"/>
                </a:solidFill>
              </a:rPr>
              <a:t>Style Guide</a:t>
            </a:r>
            <a:endParaRPr>
              <a:latin typeface="Calibri"/>
              <a:ea typeface="Calibri"/>
              <a:cs typeface="Calibri"/>
              <a:sym typeface="Calibri"/>
            </a:endParaRPr>
          </a:p>
        </p:txBody>
      </p:sp>
      <p:sp>
        <p:nvSpPr>
          <p:cNvPr id="101" name="Google Shape;101;p7"/>
          <p:cNvSpPr txBox="1"/>
          <p:nvPr>
            <p:ph idx="9" type="body"/>
          </p:nvPr>
        </p:nvSpPr>
        <p:spPr>
          <a:xfrm>
            <a:off x="21973955" y="2781121"/>
            <a:ext cx="6698100" cy="481200"/>
          </a:xfrm>
          <a:prstGeom prst="rect">
            <a:avLst/>
          </a:prstGeom>
          <a:noFill/>
          <a:ln>
            <a:noFill/>
          </a:ln>
        </p:spPr>
        <p:txBody>
          <a:bodyPr anchorCtr="0" anchor="ctr" bIns="52225" lIns="52225" spcFirstLastPara="1" rIns="52225" wrap="square" tIns="52225">
            <a:spAutoFit/>
          </a:bodyPr>
          <a:lstStyle/>
          <a:p>
            <a:pPr indent="0" lvl="0" marL="0" rtl="0" algn="ctr">
              <a:spcBef>
                <a:spcPts val="0"/>
              </a:spcBef>
              <a:spcAft>
                <a:spcPts val="0"/>
              </a:spcAft>
              <a:buClr>
                <a:srgbClr val="0D2B19"/>
              </a:buClr>
              <a:buSzPts val="2240"/>
              <a:buNone/>
            </a:pPr>
            <a:r>
              <a:rPr lang="en-US" sz="2440"/>
              <a:t>Process</a:t>
            </a:r>
            <a:endParaRPr sz="2440">
              <a:latin typeface="Calibri"/>
              <a:ea typeface="Calibri"/>
              <a:cs typeface="Calibri"/>
              <a:sym typeface="Calibri"/>
            </a:endParaRPr>
          </a:p>
        </p:txBody>
      </p:sp>
      <p:sp>
        <p:nvSpPr>
          <p:cNvPr id="102" name="Google Shape;102;p7"/>
          <p:cNvSpPr txBox="1"/>
          <p:nvPr>
            <p:ph idx="13" type="body"/>
          </p:nvPr>
        </p:nvSpPr>
        <p:spPr>
          <a:xfrm>
            <a:off x="21973955" y="3262384"/>
            <a:ext cx="6698100" cy="3177600"/>
          </a:xfrm>
          <a:prstGeom prst="rect">
            <a:avLst/>
          </a:prstGeom>
          <a:noFill/>
          <a:ln>
            <a:noFill/>
          </a:ln>
        </p:spPr>
        <p:txBody>
          <a:bodyPr anchorCtr="0" anchor="t" bIns="130600" lIns="130600" spcFirstLastPara="1" rIns="130600" wrap="square" tIns="130600">
            <a:spAutoFit/>
          </a:bodyPr>
          <a:lstStyle/>
          <a:p>
            <a:pPr indent="0" lvl="0" marL="0" rtl="0" algn="l">
              <a:spcBef>
                <a:spcPts val="0"/>
              </a:spcBef>
              <a:spcAft>
                <a:spcPts val="0"/>
              </a:spcAft>
              <a:buNone/>
            </a:pPr>
            <a:r>
              <a:rPr lang="en-US" sz="1893"/>
              <a:t>When people access our product, they access information that the AI processes according to the data received from meteorology sites that have accurate data forecasts about natural disasters. The data is processed into an alert for factors like disaster type or location. The data then references resources that are needed to combat the disaster in question. The user can be linked to providers of said resources, and our product is financially compensated to fund our product. The AI is helpful in times of danger or leading up to danger to prevent any harm from happening to anyone who wants to use it.</a:t>
            </a:r>
            <a:endParaRPr sz="1893">
              <a:latin typeface="Calibri"/>
              <a:ea typeface="Calibri"/>
              <a:cs typeface="Calibri"/>
              <a:sym typeface="Calibri"/>
            </a:endParaRPr>
          </a:p>
        </p:txBody>
      </p:sp>
      <p:sp>
        <p:nvSpPr>
          <p:cNvPr id="103" name="Google Shape;103;p7"/>
          <p:cNvSpPr txBox="1"/>
          <p:nvPr>
            <p:ph idx="14" type="body"/>
          </p:nvPr>
        </p:nvSpPr>
        <p:spPr>
          <a:xfrm>
            <a:off x="21973955" y="7105718"/>
            <a:ext cx="6698100" cy="481200"/>
          </a:xfrm>
          <a:prstGeom prst="rect">
            <a:avLst/>
          </a:prstGeom>
          <a:noFill/>
          <a:ln>
            <a:noFill/>
          </a:ln>
        </p:spPr>
        <p:txBody>
          <a:bodyPr anchorCtr="0" anchor="ctr" bIns="52225" lIns="52225" spcFirstLastPara="1" rIns="52225" wrap="square" tIns="52225">
            <a:spAutoFit/>
          </a:bodyPr>
          <a:lstStyle/>
          <a:p>
            <a:pPr indent="0" lvl="0" marL="0" rtl="0" algn="ctr">
              <a:spcBef>
                <a:spcPts val="0"/>
              </a:spcBef>
              <a:spcAft>
                <a:spcPts val="0"/>
              </a:spcAft>
              <a:buClr>
                <a:srgbClr val="0D2B19"/>
              </a:buClr>
              <a:buSzPts val="2240"/>
              <a:buNone/>
            </a:pPr>
            <a:r>
              <a:rPr lang="en-US" sz="2440"/>
              <a:t>Software</a:t>
            </a:r>
            <a:endParaRPr sz="2440">
              <a:latin typeface="Calibri"/>
              <a:ea typeface="Calibri"/>
              <a:cs typeface="Calibri"/>
              <a:sym typeface="Calibri"/>
            </a:endParaRPr>
          </a:p>
        </p:txBody>
      </p:sp>
      <p:sp>
        <p:nvSpPr>
          <p:cNvPr id="104" name="Google Shape;104;p7"/>
          <p:cNvSpPr txBox="1"/>
          <p:nvPr>
            <p:ph idx="15" type="body"/>
          </p:nvPr>
        </p:nvSpPr>
        <p:spPr>
          <a:xfrm>
            <a:off x="21972279" y="7586981"/>
            <a:ext cx="6701400" cy="2870700"/>
          </a:xfrm>
          <a:prstGeom prst="rect">
            <a:avLst/>
          </a:prstGeom>
          <a:noFill/>
          <a:ln>
            <a:noFill/>
          </a:ln>
        </p:spPr>
        <p:txBody>
          <a:bodyPr anchorCtr="0" anchor="t" bIns="130600" lIns="130600" spcFirstLastPara="1" rIns="130600" wrap="square" tIns="130600">
            <a:spAutoFit/>
          </a:bodyPr>
          <a:lstStyle/>
          <a:p>
            <a:pPr indent="0" lvl="0" marL="0" rtl="0" algn="l">
              <a:spcBef>
                <a:spcPts val="0"/>
              </a:spcBef>
              <a:spcAft>
                <a:spcPts val="0"/>
              </a:spcAft>
              <a:buClr>
                <a:schemeClr val="dk1"/>
              </a:buClr>
              <a:buSzPts val="1493"/>
              <a:buNone/>
            </a:pPr>
            <a:r>
              <a:rPr lang="en-US" sz="1993"/>
              <a:t>Our tech stack combines modern tools like React, Firebase, and Google Maps with AI, GIS, and real-time databases to deliver a responsive, intuitive user experience. Features like multilingual support, offline access, push notifications, and personalized alerts enhance quality of life during emergencies. Tools like Docker, Kubernetes, and CI/CD pipelines ensure reliability and fast updates under pressure.</a:t>
            </a:r>
            <a:endParaRPr sz="1993"/>
          </a:p>
          <a:p>
            <a:pPr indent="0" lvl="0" marL="0" rtl="0" algn="l">
              <a:spcBef>
                <a:spcPts val="0"/>
              </a:spcBef>
              <a:spcAft>
                <a:spcPts val="0"/>
              </a:spcAft>
              <a:buClr>
                <a:schemeClr val="dk1"/>
              </a:buClr>
              <a:buSzPts val="1493"/>
              <a:buNone/>
            </a:pPr>
            <a:r>
              <a:t/>
            </a:r>
            <a:endParaRPr/>
          </a:p>
          <a:p>
            <a:pPr indent="0" lvl="0" marL="0" rtl="0" algn="l">
              <a:spcBef>
                <a:spcPts val="0"/>
              </a:spcBef>
              <a:spcAft>
                <a:spcPts val="0"/>
              </a:spcAft>
              <a:buClr>
                <a:schemeClr val="dk1"/>
              </a:buClr>
              <a:buSzPts val="1493"/>
              <a:buNone/>
            </a:pPr>
            <a:r>
              <a:t/>
            </a:r>
            <a:endParaRPr/>
          </a:p>
        </p:txBody>
      </p:sp>
      <p:sp>
        <p:nvSpPr>
          <p:cNvPr id="105" name="Google Shape;105;p7"/>
          <p:cNvSpPr txBox="1"/>
          <p:nvPr>
            <p:ph idx="16" type="body"/>
          </p:nvPr>
        </p:nvSpPr>
        <p:spPr>
          <a:xfrm>
            <a:off x="21973955" y="10966175"/>
            <a:ext cx="6698100" cy="481200"/>
          </a:xfrm>
          <a:prstGeom prst="rect">
            <a:avLst/>
          </a:prstGeom>
          <a:noFill/>
          <a:ln>
            <a:noFill/>
          </a:ln>
        </p:spPr>
        <p:txBody>
          <a:bodyPr anchorCtr="0" anchor="ctr" bIns="52225" lIns="52225" spcFirstLastPara="1" rIns="52225" wrap="square" tIns="52225">
            <a:spAutoFit/>
          </a:bodyPr>
          <a:lstStyle/>
          <a:p>
            <a:pPr indent="0" lvl="0" marL="0" rtl="0" algn="ctr">
              <a:spcBef>
                <a:spcPts val="0"/>
              </a:spcBef>
              <a:spcAft>
                <a:spcPts val="0"/>
              </a:spcAft>
              <a:buClr>
                <a:srgbClr val="0D2B19"/>
              </a:buClr>
              <a:buSzPts val="2240"/>
              <a:buNone/>
            </a:pPr>
            <a:r>
              <a:rPr lang="en-US" sz="2440"/>
              <a:t>APIs</a:t>
            </a:r>
            <a:r>
              <a:rPr lang="en-US"/>
              <a:t> </a:t>
            </a:r>
            <a:endParaRPr>
              <a:latin typeface="Calibri"/>
              <a:ea typeface="Calibri"/>
              <a:cs typeface="Calibri"/>
              <a:sym typeface="Calibri"/>
            </a:endParaRPr>
          </a:p>
        </p:txBody>
      </p:sp>
      <p:sp>
        <p:nvSpPr>
          <p:cNvPr id="106" name="Google Shape;106;p7"/>
          <p:cNvSpPr txBox="1"/>
          <p:nvPr>
            <p:ph idx="17" type="body"/>
          </p:nvPr>
        </p:nvSpPr>
        <p:spPr>
          <a:xfrm>
            <a:off x="21972279" y="11447438"/>
            <a:ext cx="6701400" cy="2411100"/>
          </a:xfrm>
          <a:prstGeom prst="rect">
            <a:avLst/>
          </a:prstGeom>
          <a:noFill/>
          <a:ln>
            <a:noFill/>
          </a:ln>
        </p:spPr>
        <p:txBody>
          <a:bodyPr anchorCtr="0" anchor="t" bIns="130600" lIns="130600" spcFirstLastPara="1" rIns="130600" wrap="square" tIns="130600">
            <a:spAutoFit/>
          </a:bodyPr>
          <a:lstStyle/>
          <a:p>
            <a:pPr indent="0" lvl="0" marL="0" rtl="0" algn="just">
              <a:spcBef>
                <a:spcPts val="0"/>
              </a:spcBef>
              <a:spcAft>
                <a:spcPts val="0"/>
              </a:spcAft>
              <a:buClr>
                <a:schemeClr val="dk1"/>
              </a:buClr>
              <a:buSzPts val="1493"/>
              <a:buNone/>
            </a:pPr>
            <a:r>
              <a:rPr lang="en-US" sz="1993"/>
              <a:t>We use APIs like Google Maps, FEMA, NOAA, and OpenWeather for real-time disaster alerts, routing, and weather data. Firebase powers data syncing and alerts, while GPT-4 offers AI chatbot assistance. Additional support comes from Red Cross, ArcGIS, Waze, USPS, SendGrid, SafeGraph, and FDOT to deliver traffic updates, shelter info, and verified emergency reports.</a:t>
            </a:r>
            <a:endParaRPr sz="1993">
              <a:latin typeface="Calibri"/>
              <a:ea typeface="Calibri"/>
              <a:cs typeface="Calibri"/>
              <a:sym typeface="Calibri"/>
            </a:endParaRPr>
          </a:p>
        </p:txBody>
      </p:sp>
      <p:sp>
        <p:nvSpPr>
          <p:cNvPr id="107" name="Google Shape;107;p7"/>
          <p:cNvSpPr txBox="1"/>
          <p:nvPr>
            <p:ph idx="18" type="body"/>
          </p:nvPr>
        </p:nvSpPr>
        <p:spPr>
          <a:xfrm>
            <a:off x="3906520" y="1088424"/>
            <a:ext cx="21447761" cy="638112"/>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lt1"/>
              </a:buClr>
              <a:buSzPts val="3413"/>
              <a:buFont typeface="Calibri"/>
              <a:buNone/>
            </a:pPr>
            <a:r>
              <a:t/>
            </a:r>
            <a:endParaRPr>
              <a:latin typeface="Calibri"/>
              <a:ea typeface="Calibri"/>
              <a:cs typeface="Calibri"/>
              <a:sym typeface="Calibri"/>
            </a:endParaRPr>
          </a:p>
        </p:txBody>
      </p:sp>
      <p:sp>
        <p:nvSpPr>
          <p:cNvPr id="108" name="Google Shape;108;p7"/>
          <p:cNvSpPr txBox="1"/>
          <p:nvPr>
            <p:ph idx="19" type="body"/>
          </p:nvPr>
        </p:nvSpPr>
        <p:spPr>
          <a:xfrm>
            <a:off x="3906520" y="1811348"/>
            <a:ext cx="21447761" cy="676859"/>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lt1"/>
              </a:buClr>
              <a:buSzPts val="2560"/>
              <a:buFont typeface="Calibri"/>
              <a:buNone/>
            </a:pPr>
            <a:r>
              <a:t/>
            </a:r>
            <a:endParaRPr>
              <a:latin typeface="Calibri"/>
              <a:ea typeface="Calibri"/>
              <a:cs typeface="Calibri"/>
              <a:sym typeface="Calibri"/>
            </a:endParaRPr>
          </a:p>
        </p:txBody>
      </p:sp>
      <p:sp>
        <p:nvSpPr>
          <p:cNvPr id="109" name="Google Shape;109;p7"/>
          <p:cNvSpPr txBox="1"/>
          <p:nvPr>
            <p:ph idx="20" type="body"/>
          </p:nvPr>
        </p:nvSpPr>
        <p:spPr>
          <a:xfrm>
            <a:off x="3929383" y="635170"/>
            <a:ext cx="21447900" cy="8343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1"/>
              </a:buClr>
              <a:buSzPts val="4693"/>
              <a:buFont typeface="Calibri"/>
              <a:buNone/>
            </a:pPr>
            <a:r>
              <a:rPr lang="en-US" sz="8193"/>
              <a:t>MNat.ai </a:t>
            </a:r>
            <a:endParaRPr sz="8193">
              <a:latin typeface="Calibri"/>
              <a:ea typeface="Calibri"/>
              <a:cs typeface="Calibri"/>
              <a:sym typeface="Calibri"/>
            </a:endParaRPr>
          </a:p>
        </p:txBody>
      </p:sp>
      <p:pic>
        <p:nvPicPr>
          <p:cNvPr id="110" name="Google Shape;110;p7"/>
          <p:cNvPicPr preferRelativeResize="0"/>
          <p:nvPr/>
        </p:nvPicPr>
        <p:blipFill rotWithShape="1">
          <a:blip r:embed="rId3">
            <a:alphaModFix/>
          </a:blip>
          <a:srcRect b="0" l="0" r="54987" t="0"/>
          <a:stretch/>
        </p:blipFill>
        <p:spPr>
          <a:xfrm>
            <a:off x="605666" y="635184"/>
            <a:ext cx="3095251" cy="1544592"/>
          </a:xfrm>
          <a:prstGeom prst="rect">
            <a:avLst/>
          </a:prstGeom>
          <a:noFill/>
          <a:ln>
            <a:noFill/>
          </a:ln>
        </p:spPr>
      </p:pic>
      <p:pic>
        <p:nvPicPr>
          <p:cNvPr id="111" name="Google Shape;111;p7"/>
          <p:cNvPicPr preferRelativeResize="0"/>
          <p:nvPr/>
        </p:nvPicPr>
        <p:blipFill>
          <a:blip r:embed="rId4">
            <a:alphaModFix/>
          </a:blip>
          <a:stretch>
            <a:fillRect/>
          </a:stretch>
        </p:blipFill>
        <p:spPr>
          <a:xfrm>
            <a:off x="8310763" y="4070184"/>
            <a:ext cx="6128585" cy="3517970"/>
          </a:xfrm>
          <a:prstGeom prst="rect">
            <a:avLst/>
          </a:prstGeom>
          <a:noFill/>
          <a:ln cap="flat" cmpd="sng" w="9525">
            <a:solidFill>
              <a:schemeClr val="dk2"/>
            </a:solidFill>
            <a:prstDash val="solid"/>
            <a:round/>
            <a:headEnd len="sm" w="sm" type="none"/>
            <a:tailEnd len="sm" w="sm" type="none"/>
          </a:ln>
        </p:spPr>
      </p:pic>
      <p:pic>
        <p:nvPicPr>
          <p:cNvPr id="112" name="Google Shape;112;p7"/>
          <p:cNvPicPr preferRelativeResize="0"/>
          <p:nvPr/>
        </p:nvPicPr>
        <p:blipFill>
          <a:blip r:embed="rId5">
            <a:alphaModFix/>
          </a:blip>
          <a:stretch>
            <a:fillRect/>
          </a:stretch>
        </p:blipFill>
        <p:spPr>
          <a:xfrm>
            <a:off x="14845873" y="4034262"/>
            <a:ext cx="6128589" cy="3564625"/>
          </a:xfrm>
          <a:prstGeom prst="rect">
            <a:avLst/>
          </a:prstGeom>
          <a:noFill/>
          <a:ln>
            <a:noFill/>
          </a:ln>
        </p:spPr>
      </p:pic>
      <p:pic>
        <p:nvPicPr>
          <p:cNvPr id="113" name="Google Shape;113;p7"/>
          <p:cNvPicPr preferRelativeResize="0"/>
          <p:nvPr/>
        </p:nvPicPr>
        <p:blipFill>
          <a:blip r:embed="rId6">
            <a:alphaModFix/>
          </a:blip>
          <a:stretch>
            <a:fillRect/>
          </a:stretch>
        </p:blipFill>
        <p:spPr>
          <a:xfrm>
            <a:off x="8310775" y="7898050"/>
            <a:ext cx="6128576" cy="3564651"/>
          </a:xfrm>
          <a:prstGeom prst="rect">
            <a:avLst/>
          </a:prstGeom>
          <a:noFill/>
          <a:ln>
            <a:noFill/>
          </a:ln>
        </p:spPr>
      </p:pic>
      <p:pic>
        <p:nvPicPr>
          <p:cNvPr id="114" name="Google Shape;114;p7"/>
          <p:cNvPicPr preferRelativeResize="0"/>
          <p:nvPr/>
        </p:nvPicPr>
        <p:blipFill>
          <a:blip r:embed="rId7">
            <a:alphaModFix/>
          </a:blip>
          <a:stretch>
            <a:fillRect/>
          </a:stretch>
        </p:blipFill>
        <p:spPr>
          <a:xfrm>
            <a:off x="14845875" y="7880075"/>
            <a:ext cx="5913799" cy="3564675"/>
          </a:xfrm>
          <a:prstGeom prst="rect">
            <a:avLst/>
          </a:prstGeom>
          <a:noFill/>
          <a:ln>
            <a:noFill/>
          </a:ln>
        </p:spPr>
      </p:pic>
      <p:pic>
        <p:nvPicPr>
          <p:cNvPr id="115" name="Google Shape;115;p7" title="Screenshot 2025-04-14 170449.png"/>
          <p:cNvPicPr preferRelativeResize="0"/>
          <p:nvPr/>
        </p:nvPicPr>
        <p:blipFill>
          <a:blip r:embed="rId8">
            <a:alphaModFix/>
          </a:blip>
          <a:stretch>
            <a:fillRect/>
          </a:stretch>
        </p:blipFill>
        <p:spPr>
          <a:xfrm>
            <a:off x="7199575" y="12675223"/>
            <a:ext cx="4918375" cy="2750561"/>
          </a:xfrm>
          <a:prstGeom prst="rect">
            <a:avLst/>
          </a:prstGeom>
          <a:noFill/>
          <a:ln cap="flat" cmpd="sng" w="38100">
            <a:solidFill>
              <a:schemeClr val="dk2"/>
            </a:solidFill>
            <a:prstDash val="solid"/>
            <a:round/>
            <a:headEnd len="sm" w="sm" type="none"/>
            <a:tailEnd len="sm" w="sm" type="none"/>
          </a:ln>
        </p:spPr>
      </p:pic>
      <p:pic>
        <p:nvPicPr>
          <p:cNvPr id="116" name="Google Shape;116;p7" title="Screenshot 2025-04-14 170805.png"/>
          <p:cNvPicPr preferRelativeResize="0"/>
          <p:nvPr/>
        </p:nvPicPr>
        <p:blipFill>
          <a:blip r:embed="rId9">
            <a:alphaModFix/>
          </a:blip>
          <a:stretch>
            <a:fillRect/>
          </a:stretch>
        </p:blipFill>
        <p:spPr>
          <a:xfrm>
            <a:off x="12194148" y="12700675"/>
            <a:ext cx="4918376" cy="2745026"/>
          </a:xfrm>
          <a:prstGeom prst="rect">
            <a:avLst/>
          </a:prstGeom>
          <a:noFill/>
          <a:ln cap="flat" cmpd="sng" w="38100">
            <a:solidFill>
              <a:schemeClr val="dk2"/>
            </a:solidFill>
            <a:prstDash val="solid"/>
            <a:round/>
            <a:headEnd len="sm" w="sm" type="none"/>
            <a:tailEnd len="sm" w="sm" type="none"/>
          </a:ln>
        </p:spPr>
      </p:pic>
      <p:pic>
        <p:nvPicPr>
          <p:cNvPr id="117" name="Google Shape;117;p7" title="Screenshot 2025-04-14 170754.png"/>
          <p:cNvPicPr preferRelativeResize="0"/>
          <p:nvPr/>
        </p:nvPicPr>
        <p:blipFill>
          <a:blip r:embed="rId10">
            <a:alphaModFix/>
          </a:blip>
          <a:stretch>
            <a:fillRect/>
          </a:stretch>
        </p:blipFill>
        <p:spPr>
          <a:xfrm>
            <a:off x="17112325" y="12694115"/>
            <a:ext cx="4848948" cy="2747086"/>
          </a:xfrm>
          <a:prstGeom prst="rect">
            <a:avLst/>
          </a:prstGeom>
          <a:noFill/>
          <a:ln cap="flat" cmpd="sng" w="28575">
            <a:solidFill>
              <a:schemeClr val="dk2"/>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8"/>
          <p:cNvSpPr txBox="1"/>
          <p:nvPr>
            <p:ph idx="1" type="body"/>
          </p:nvPr>
        </p:nvSpPr>
        <p:spPr>
          <a:xfrm>
            <a:off x="606195" y="3242064"/>
            <a:ext cx="6704400" cy="493500"/>
          </a:xfrm>
          <a:prstGeom prst="rect">
            <a:avLst/>
          </a:prstGeom>
        </p:spPr>
        <p:txBody>
          <a:bodyPr anchorCtr="0" anchor="t" bIns="130600" lIns="130600" spcFirstLastPara="1" rIns="130600" wrap="square" tIns="130600">
            <a:spAutoFit/>
          </a:bodyPr>
          <a:lstStyle/>
          <a:p>
            <a:pPr indent="0" lvl="0" marL="0" rtl="0" algn="l">
              <a:spcBef>
                <a:spcPts val="299"/>
              </a:spcBef>
              <a:spcAft>
                <a:spcPts val="0"/>
              </a:spcAft>
              <a:buNone/>
            </a:pPr>
            <a:r>
              <a:t/>
            </a:r>
            <a:endParaRPr/>
          </a:p>
        </p:txBody>
      </p:sp>
      <p:sp>
        <p:nvSpPr>
          <p:cNvPr id="124" name="Google Shape;124;p8"/>
          <p:cNvSpPr txBox="1"/>
          <p:nvPr>
            <p:ph idx="2" type="body"/>
          </p:nvPr>
        </p:nvSpPr>
        <p:spPr>
          <a:xfrm>
            <a:off x="608842" y="2781121"/>
            <a:ext cx="6699300" cy="450300"/>
          </a:xfrm>
          <a:prstGeom prst="rect">
            <a:avLst/>
          </a:prstGeom>
        </p:spPr>
        <p:txBody>
          <a:bodyPr anchorCtr="0" anchor="ctr" bIns="52225" lIns="52225" spcFirstLastPara="1" rIns="52225" wrap="square" tIns="52225">
            <a:spAutoFit/>
          </a:bodyPr>
          <a:lstStyle/>
          <a:p>
            <a:pPr indent="0" lvl="0" marL="0" rtl="0" algn="ctr">
              <a:spcBef>
                <a:spcPts val="448"/>
              </a:spcBef>
              <a:spcAft>
                <a:spcPts val="0"/>
              </a:spcAft>
              <a:buNone/>
            </a:pPr>
            <a:r>
              <a:t/>
            </a:r>
            <a:endParaRPr/>
          </a:p>
        </p:txBody>
      </p:sp>
      <p:sp>
        <p:nvSpPr>
          <p:cNvPr id="125" name="Google Shape;125;p8"/>
          <p:cNvSpPr txBox="1"/>
          <p:nvPr>
            <p:ph idx="18" type="body"/>
          </p:nvPr>
        </p:nvSpPr>
        <p:spPr>
          <a:xfrm>
            <a:off x="3906520" y="1137804"/>
            <a:ext cx="21447900" cy="598200"/>
          </a:xfrm>
          <a:prstGeom prst="rect">
            <a:avLst/>
          </a:prstGeom>
        </p:spPr>
        <p:txBody>
          <a:bodyPr anchorCtr="0" anchor="t" bIns="45700" lIns="91425" spcFirstLastPara="1" rIns="91425" wrap="square" tIns="45700">
            <a:normAutofit lnSpcReduction="10000"/>
          </a:bodyPr>
          <a:lstStyle/>
          <a:p>
            <a:pPr indent="0" lvl="0" marL="0" rtl="0" algn="ctr">
              <a:spcBef>
                <a:spcPts val="683"/>
              </a:spcBef>
              <a:spcAft>
                <a:spcPts val="0"/>
              </a:spcAft>
              <a:buNone/>
            </a:pPr>
            <a:r>
              <a:t/>
            </a:r>
            <a:endParaRPr/>
          </a:p>
        </p:txBody>
      </p:sp>
      <p:sp>
        <p:nvSpPr>
          <p:cNvPr id="126" name="Google Shape;126;p8"/>
          <p:cNvSpPr txBox="1"/>
          <p:nvPr>
            <p:ph idx="19" type="body"/>
          </p:nvPr>
        </p:nvSpPr>
        <p:spPr>
          <a:xfrm>
            <a:off x="3906520" y="1736034"/>
            <a:ext cx="21447900" cy="634500"/>
          </a:xfrm>
          <a:prstGeom prst="rect">
            <a:avLst/>
          </a:prstGeom>
        </p:spPr>
        <p:txBody>
          <a:bodyPr anchorCtr="0" anchor="t" bIns="45700" lIns="91425" spcFirstLastPara="1" rIns="91425" wrap="square" tIns="45700">
            <a:normAutofit/>
          </a:bodyPr>
          <a:lstStyle/>
          <a:p>
            <a:pPr indent="0" lvl="0" marL="0" rtl="0" algn="ctr">
              <a:spcBef>
                <a:spcPts val="512"/>
              </a:spcBef>
              <a:spcAft>
                <a:spcPts val="0"/>
              </a:spcAft>
              <a:buNone/>
            </a:pPr>
            <a:r>
              <a:t/>
            </a:r>
            <a:endParaRPr/>
          </a:p>
        </p:txBody>
      </p:sp>
      <p:sp>
        <p:nvSpPr>
          <p:cNvPr id="127" name="Google Shape;127;p8"/>
          <p:cNvSpPr txBox="1"/>
          <p:nvPr>
            <p:ph idx="20" type="body"/>
          </p:nvPr>
        </p:nvSpPr>
        <p:spPr>
          <a:xfrm>
            <a:off x="3906520" y="292020"/>
            <a:ext cx="21447900" cy="834300"/>
          </a:xfrm>
          <a:prstGeom prst="rect">
            <a:avLst/>
          </a:prstGeom>
        </p:spPr>
        <p:txBody>
          <a:bodyPr anchorCtr="0" anchor="t" bIns="45700" lIns="91425" spcFirstLastPara="1" rIns="91425" wrap="square" tIns="45700">
            <a:normAutofit/>
          </a:bodyPr>
          <a:lstStyle/>
          <a:p>
            <a:pPr indent="0" lvl="0" marL="0" rtl="0" algn="ctr">
              <a:spcBef>
                <a:spcPts val="939"/>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9"/>
          <p:cNvSpPr txBox="1"/>
          <p:nvPr>
            <p:ph idx="1" type="body"/>
          </p:nvPr>
        </p:nvSpPr>
        <p:spPr>
          <a:xfrm>
            <a:off x="606195" y="3242064"/>
            <a:ext cx="6704400" cy="1642800"/>
          </a:xfrm>
          <a:prstGeom prst="rect">
            <a:avLst/>
          </a:prstGeom>
        </p:spPr>
        <p:txBody>
          <a:bodyPr anchorCtr="0" anchor="t" bIns="130600" lIns="130600" spcFirstLastPara="1" rIns="130600" wrap="square" tIns="130600">
            <a:spAutoFit/>
          </a:bodyPr>
          <a:lstStyle/>
          <a:p>
            <a:pPr indent="0" lvl="0" marL="0" rtl="0" algn="l">
              <a:spcBef>
                <a:spcPts val="299"/>
              </a:spcBef>
              <a:spcAft>
                <a:spcPts val="0"/>
              </a:spcAft>
              <a:buNone/>
            </a:pPr>
            <a:r>
              <a:rPr lang="en-US"/>
              <a:t>The </a:t>
            </a:r>
            <a:r>
              <a:rPr lang="en-US"/>
              <a:t>Administrators</a:t>
            </a:r>
            <a:r>
              <a:rPr lang="en-US"/>
              <a:t> are </a:t>
            </a:r>
            <a:r>
              <a:rPr lang="en-US"/>
              <a:t>responsible</a:t>
            </a:r>
            <a:r>
              <a:rPr lang="en-US"/>
              <a:t> for </a:t>
            </a:r>
            <a:r>
              <a:rPr lang="en-US"/>
              <a:t>maintaining</a:t>
            </a:r>
            <a:r>
              <a:rPr lang="en-US"/>
              <a:t> the data of the AI product that goes through multiple databases of information to keep it </a:t>
            </a:r>
            <a:r>
              <a:rPr lang="en-US"/>
              <a:t>constantly</a:t>
            </a:r>
            <a:r>
              <a:rPr lang="en-US"/>
              <a:t> updated. The </a:t>
            </a:r>
            <a:r>
              <a:rPr lang="en-US"/>
              <a:t>Administrator's</a:t>
            </a:r>
            <a:r>
              <a:rPr lang="en-US"/>
              <a:t> role in processing the data is making sure everything is up to date and user’s information is being properly stored without any sort of leak. The </a:t>
            </a:r>
            <a:r>
              <a:rPr lang="en-US"/>
              <a:t>administrators</a:t>
            </a:r>
            <a:r>
              <a:rPr lang="en-US"/>
              <a:t> are to make sure the data is </a:t>
            </a:r>
            <a:r>
              <a:rPr lang="en-US"/>
              <a:t>credible</a:t>
            </a:r>
            <a:r>
              <a:rPr lang="en-US"/>
              <a:t> to prevent any misinformation in their product which will become unreliable. </a:t>
            </a:r>
            <a:endParaRPr/>
          </a:p>
        </p:txBody>
      </p:sp>
      <p:sp>
        <p:nvSpPr>
          <p:cNvPr id="134" name="Google Shape;134;p9"/>
          <p:cNvSpPr txBox="1"/>
          <p:nvPr>
            <p:ph idx="2" type="body"/>
          </p:nvPr>
        </p:nvSpPr>
        <p:spPr>
          <a:xfrm>
            <a:off x="608842" y="2781121"/>
            <a:ext cx="6699300" cy="450300"/>
          </a:xfrm>
          <a:prstGeom prst="rect">
            <a:avLst/>
          </a:prstGeom>
        </p:spPr>
        <p:txBody>
          <a:bodyPr anchorCtr="0" anchor="ctr" bIns="52225" lIns="52225" spcFirstLastPara="1" rIns="52225" wrap="square" tIns="52225">
            <a:spAutoFit/>
          </a:bodyPr>
          <a:lstStyle/>
          <a:p>
            <a:pPr indent="0" lvl="0" marL="0" rtl="0" algn="ctr">
              <a:spcBef>
                <a:spcPts val="448"/>
              </a:spcBef>
              <a:spcAft>
                <a:spcPts val="0"/>
              </a:spcAft>
              <a:buNone/>
            </a:pPr>
            <a:r>
              <a:rPr lang="en-US"/>
              <a:t>Administrator</a:t>
            </a:r>
            <a:endParaRPr/>
          </a:p>
        </p:txBody>
      </p:sp>
      <p:sp>
        <p:nvSpPr>
          <p:cNvPr id="135" name="Google Shape;135;p9"/>
          <p:cNvSpPr txBox="1"/>
          <p:nvPr>
            <p:ph idx="3" type="body"/>
          </p:nvPr>
        </p:nvSpPr>
        <p:spPr>
          <a:xfrm>
            <a:off x="605666" y="7540815"/>
            <a:ext cx="6705600" cy="2521500"/>
          </a:xfrm>
          <a:prstGeom prst="rect">
            <a:avLst/>
          </a:prstGeom>
        </p:spPr>
        <p:txBody>
          <a:bodyPr anchorCtr="0" anchor="t" bIns="130600" lIns="130600" spcFirstLastPara="1" rIns="130600" wrap="square" tIns="130600">
            <a:spAutoFit/>
          </a:bodyPr>
          <a:lstStyle/>
          <a:p>
            <a:pPr indent="0" lvl="0" marL="0" rtl="0" algn="l">
              <a:spcBef>
                <a:spcPts val="299"/>
              </a:spcBef>
              <a:spcAft>
                <a:spcPts val="0"/>
              </a:spcAft>
              <a:buNone/>
            </a:pPr>
            <a:r>
              <a:rPr lang="en-US"/>
              <a:t>Alerts would be the most immediate and high-priority information on the website, designed to grab users’ attention right away. They would typically be shown in several ways to ensure they are seen and understood. The product will display alerts as the following examples:</a:t>
            </a:r>
            <a:endParaRPr/>
          </a:p>
          <a:p>
            <a:pPr indent="0" lvl="0" marL="0" rtl="0" algn="l">
              <a:spcBef>
                <a:spcPts val="299"/>
              </a:spcBef>
              <a:spcAft>
                <a:spcPts val="0"/>
              </a:spcAft>
              <a:buNone/>
            </a:pPr>
            <a:r>
              <a:rPr lang="en-US" sz="1100">
                <a:latin typeface="Arial"/>
                <a:ea typeface="Arial"/>
                <a:cs typeface="Arial"/>
                <a:sym typeface="Arial"/>
              </a:rPr>
              <a:t>Real-Time Banner/Notification: A prominent banner or notification bar at the top of the homepage or on every page that continuously updates with critical disaster alerts.</a:t>
            </a:r>
            <a:endParaRPr sz="1100">
              <a:latin typeface="Arial"/>
              <a:ea typeface="Arial"/>
              <a:cs typeface="Arial"/>
              <a:sym typeface="Arial"/>
            </a:endParaRPr>
          </a:p>
          <a:p>
            <a:pPr indent="0" lvl="0" marL="0" rtl="0" algn="l">
              <a:spcBef>
                <a:spcPts val="299"/>
              </a:spcBef>
              <a:spcAft>
                <a:spcPts val="0"/>
              </a:spcAft>
              <a:buNone/>
            </a:pPr>
            <a:r>
              <a:rPr lang="en-US" sz="1100">
                <a:latin typeface="Arial"/>
                <a:ea typeface="Arial"/>
                <a:cs typeface="Arial"/>
                <a:sym typeface="Arial"/>
              </a:rPr>
              <a:t>Pop-Up Alerts: For immediate actions or notifications about rapidly developing situations, a pop-up alert could appear in the center of the page.</a:t>
            </a:r>
            <a:endParaRPr sz="1100">
              <a:latin typeface="Arial"/>
              <a:ea typeface="Arial"/>
              <a:cs typeface="Arial"/>
              <a:sym typeface="Arial"/>
            </a:endParaRPr>
          </a:p>
          <a:p>
            <a:pPr indent="0" lvl="0" marL="0" rtl="0" algn="l">
              <a:spcBef>
                <a:spcPts val="299"/>
              </a:spcBef>
              <a:spcAft>
                <a:spcPts val="0"/>
              </a:spcAft>
              <a:buNone/>
            </a:pPr>
            <a:r>
              <a:rPr lang="en-US" sz="1100">
                <a:latin typeface="Arial"/>
                <a:ea typeface="Arial"/>
                <a:cs typeface="Arial"/>
                <a:sym typeface="Arial"/>
              </a:rPr>
              <a:t>Location-Specific Alerts: Users could input their location, and the AI could automatically display local or regional alerts.</a:t>
            </a:r>
            <a:endParaRPr sz="1100">
              <a:latin typeface="Arial"/>
              <a:ea typeface="Arial"/>
              <a:cs typeface="Arial"/>
              <a:sym typeface="Arial"/>
            </a:endParaRPr>
          </a:p>
          <a:p>
            <a:pPr indent="0" lvl="0" marL="0" rtl="0" algn="l">
              <a:spcBef>
                <a:spcPts val="299"/>
              </a:spcBef>
              <a:spcAft>
                <a:spcPts val="0"/>
              </a:spcAft>
              <a:buNone/>
            </a:pPr>
            <a:r>
              <a:rPr lang="en-US" sz="1100">
                <a:latin typeface="Arial"/>
                <a:ea typeface="Arial"/>
                <a:cs typeface="Arial"/>
                <a:sym typeface="Arial"/>
              </a:rPr>
              <a:t>Alert Categories: Alerts could be organized into categories based on the type of event.</a:t>
            </a:r>
            <a:endParaRPr sz="1100">
              <a:latin typeface="Arial"/>
              <a:ea typeface="Arial"/>
              <a:cs typeface="Arial"/>
              <a:sym typeface="Arial"/>
            </a:endParaRPr>
          </a:p>
        </p:txBody>
      </p:sp>
      <p:sp>
        <p:nvSpPr>
          <p:cNvPr id="136" name="Google Shape;136;p9"/>
          <p:cNvSpPr txBox="1"/>
          <p:nvPr>
            <p:ph idx="4" type="body"/>
          </p:nvPr>
        </p:nvSpPr>
        <p:spPr>
          <a:xfrm>
            <a:off x="608313" y="7075606"/>
            <a:ext cx="6700200" cy="450300"/>
          </a:xfrm>
          <a:prstGeom prst="rect">
            <a:avLst/>
          </a:prstGeom>
        </p:spPr>
        <p:txBody>
          <a:bodyPr anchorCtr="0" anchor="ctr" bIns="52225" lIns="52225" spcFirstLastPara="1" rIns="52225" wrap="square" tIns="52225">
            <a:spAutoFit/>
          </a:bodyPr>
          <a:lstStyle/>
          <a:p>
            <a:pPr indent="0" lvl="0" marL="0" rtl="0" algn="ctr">
              <a:spcBef>
                <a:spcPts val="448"/>
              </a:spcBef>
              <a:spcAft>
                <a:spcPts val="0"/>
              </a:spcAft>
              <a:buNone/>
            </a:pPr>
            <a:r>
              <a:rPr lang="en-US"/>
              <a:t>Alerts</a:t>
            </a:r>
            <a:endParaRPr/>
          </a:p>
        </p:txBody>
      </p:sp>
      <p:sp>
        <p:nvSpPr>
          <p:cNvPr id="137" name="Google Shape;137;p9"/>
          <p:cNvSpPr txBox="1"/>
          <p:nvPr>
            <p:ph idx="5" type="body"/>
          </p:nvPr>
        </p:nvSpPr>
        <p:spPr>
          <a:xfrm>
            <a:off x="7724776" y="3258415"/>
            <a:ext cx="13813500" cy="2102400"/>
          </a:xfrm>
          <a:prstGeom prst="rect">
            <a:avLst/>
          </a:prstGeom>
        </p:spPr>
        <p:txBody>
          <a:bodyPr anchorCtr="0" anchor="t" bIns="130600" lIns="130600" spcFirstLastPara="1" rIns="130600" wrap="square" tIns="130600">
            <a:spAutoFit/>
          </a:bodyPr>
          <a:lstStyle/>
          <a:p>
            <a:pPr indent="0" lvl="0" marL="0" rtl="0" algn="l">
              <a:spcBef>
                <a:spcPts val="299"/>
              </a:spcBef>
              <a:spcAft>
                <a:spcPts val="0"/>
              </a:spcAft>
              <a:buNone/>
            </a:pPr>
            <a:r>
              <a:rPr lang="en-US"/>
              <a:t>Data Flow Process:</a:t>
            </a:r>
            <a:endParaRPr/>
          </a:p>
          <a:p>
            <a:pPr indent="0" lvl="0" marL="0" rtl="0" algn="l">
              <a:spcBef>
                <a:spcPts val="299"/>
              </a:spcBef>
              <a:spcAft>
                <a:spcPts val="0"/>
              </a:spcAft>
              <a:buNone/>
            </a:pPr>
            <a:r>
              <a:t/>
            </a:r>
            <a:endParaRPr/>
          </a:p>
          <a:p>
            <a:pPr indent="0" lvl="0" marL="0" rtl="0" algn="l">
              <a:spcBef>
                <a:spcPts val="299"/>
              </a:spcBef>
              <a:spcAft>
                <a:spcPts val="0"/>
              </a:spcAft>
              <a:buNone/>
            </a:pPr>
            <a:r>
              <a:rPr lang="en-US"/>
              <a:t>MNat.AI -&gt; Analyzed Data -&gt; </a:t>
            </a:r>
            <a:r>
              <a:rPr lang="en-US"/>
              <a:t>Disaster</a:t>
            </a:r>
            <a:r>
              <a:rPr lang="en-US"/>
              <a:t> Informations -&gt; Alerts -&gt; User</a:t>
            </a:r>
            <a:endParaRPr/>
          </a:p>
          <a:p>
            <a:pPr indent="0" lvl="0" marL="0" rtl="0" algn="l">
              <a:spcBef>
                <a:spcPts val="299"/>
              </a:spcBef>
              <a:spcAft>
                <a:spcPts val="0"/>
              </a:spcAft>
              <a:buNone/>
            </a:pPr>
            <a:r>
              <a:rPr lang="en-US"/>
              <a:t>MNat.AI -&gt; Analyzed Data -&gt; Resources -&gt; User</a:t>
            </a:r>
            <a:endParaRPr/>
          </a:p>
          <a:p>
            <a:pPr indent="0" lvl="0" marL="0" rtl="0" algn="l">
              <a:spcBef>
                <a:spcPts val="299"/>
              </a:spcBef>
              <a:spcAft>
                <a:spcPts val="0"/>
              </a:spcAft>
              <a:buNone/>
            </a:pPr>
            <a:r>
              <a:rPr lang="en-US"/>
              <a:t>User -&gt; Alert -&gt; Disaster Information</a:t>
            </a:r>
            <a:endParaRPr/>
          </a:p>
          <a:p>
            <a:pPr indent="0" lvl="0" marL="0" rtl="0" algn="l">
              <a:spcBef>
                <a:spcPts val="299"/>
              </a:spcBef>
              <a:spcAft>
                <a:spcPts val="0"/>
              </a:spcAft>
              <a:buNone/>
            </a:pPr>
            <a:r>
              <a:rPr lang="en-US"/>
              <a:t>User-&gt; Resources</a:t>
            </a:r>
            <a:endParaRPr/>
          </a:p>
          <a:p>
            <a:pPr indent="0" lvl="0" marL="0" rtl="0" algn="l">
              <a:spcBef>
                <a:spcPts val="299"/>
              </a:spcBef>
              <a:spcAft>
                <a:spcPts val="0"/>
              </a:spcAft>
              <a:buNone/>
            </a:pPr>
            <a:r>
              <a:t/>
            </a:r>
            <a:endParaRPr/>
          </a:p>
        </p:txBody>
      </p:sp>
      <p:sp>
        <p:nvSpPr>
          <p:cNvPr id="138" name="Google Shape;138;p9"/>
          <p:cNvSpPr txBox="1"/>
          <p:nvPr>
            <p:ph idx="6" type="body"/>
          </p:nvPr>
        </p:nvSpPr>
        <p:spPr>
          <a:xfrm>
            <a:off x="7724776" y="2781121"/>
            <a:ext cx="13813500" cy="450300"/>
          </a:xfrm>
          <a:prstGeom prst="rect">
            <a:avLst/>
          </a:prstGeom>
        </p:spPr>
        <p:txBody>
          <a:bodyPr anchorCtr="0" anchor="ctr" bIns="52225" lIns="52225" spcFirstLastPara="1" rIns="52225" wrap="square" tIns="52225">
            <a:spAutoFit/>
          </a:bodyPr>
          <a:lstStyle/>
          <a:p>
            <a:pPr indent="0" lvl="0" marL="0" rtl="0" algn="ctr">
              <a:spcBef>
                <a:spcPts val="448"/>
              </a:spcBef>
              <a:spcAft>
                <a:spcPts val="0"/>
              </a:spcAft>
              <a:buNone/>
            </a:pPr>
            <a:r>
              <a:rPr lang="en-US"/>
              <a:t>AI System</a:t>
            </a:r>
            <a:endParaRPr/>
          </a:p>
        </p:txBody>
      </p:sp>
      <p:sp>
        <p:nvSpPr>
          <p:cNvPr id="139" name="Google Shape;139;p9"/>
          <p:cNvSpPr txBox="1"/>
          <p:nvPr>
            <p:ph idx="7" type="body"/>
          </p:nvPr>
        </p:nvSpPr>
        <p:spPr>
          <a:xfrm>
            <a:off x="7724776" y="10987985"/>
            <a:ext cx="13813500" cy="1530900"/>
          </a:xfrm>
          <a:prstGeom prst="rect">
            <a:avLst/>
          </a:prstGeom>
        </p:spPr>
        <p:txBody>
          <a:bodyPr anchorCtr="0" anchor="t" bIns="130600" lIns="130600" spcFirstLastPara="1" rIns="130600" wrap="square" tIns="130600">
            <a:spAutoFit/>
          </a:bodyPr>
          <a:lstStyle/>
          <a:p>
            <a:pPr indent="0" lvl="0" marL="0" rtl="0" algn="l">
              <a:lnSpc>
                <a:spcPct val="115000"/>
              </a:lnSpc>
              <a:spcBef>
                <a:spcPts val="1200"/>
              </a:spcBef>
              <a:spcAft>
                <a:spcPts val="0"/>
              </a:spcAft>
              <a:buClr>
                <a:schemeClr val="dk1"/>
              </a:buClr>
              <a:buSzPts val="1100"/>
              <a:buFont typeface="Arial"/>
              <a:buNone/>
            </a:pPr>
            <a:r>
              <a:rPr lang="en-US"/>
              <a:t>The resources section would be designed to help users prepare and respond to disasters effectively. This would include educational tools, emergency kits, and action plans The product will provide the following:.</a:t>
            </a:r>
            <a:endParaRPr/>
          </a:p>
          <a:p>
            <a:pPr indent="0" lvl="0" marL="0" rtl="0" algn="l">
              <a:spcBef>
                <a:spcPts val="1200"/>
              </a:spcBef>
              <a:spcAft>
                <a:spcPts val="0"/>
              </a:spcAft>
              <a:buNone/>
            </a:pPr>
            <a:r>
              <a:rPr lang="en-US" sz="1100">
                <a:latin typeface="Arial"/>
                <a:ea typeface="Arial"/>
                <a:cs typeface="Arial"/>
                <a:sym typeface="Arial"/>
              </a:rPr>
              <a:t>Emergency Preparedness Kit Checklist: A downloadable or interactive checklist that guides users on what supplies they need in their emergency kits</a:t>
            </a:r>
            <a:endParaRPr sz="1100">
              <a:latin typeface="Arial"/>
              <a:ea typeface="Arial"/>
              <a:cs typeface="Arial"/>
              <a:sym typeface="Arial"/>
            </a:endParaRPr>
          </a:p>
          <a:p>
            <a:pPr indent="0" lvl="0" marL="0" rtl="0" algn="l">
              <a:spcBef>
                <a:spcPts val="299"/>
              </a:spcBef>
              <a:spcAft>
                <a:spcPts val="0"/>
              </a:spcAft>
              <a:buNone/>
            </a:pPr>
            <a:r>
              <a:rPr lang="en-US" sz="1100">
                <a:latin typeface="Arial"/>
                <a:ea typeface="Arial"/>
                <a:cs typeface="Arial"/>
                <a:sym typeface="Arial"/>
              </a:rPr>
              <a:t>Emergency Contact and Shelter Information: A directory of emergency contacts, local shelters, and evacuation centers.</a:t>
            </a:r>
            <a:endParaRPr sz="1100">
              <a:latin typeface="Arial"/>
              <a:ea typeface="Arial"/>
              <a:cs typeface="Arial"/>
              <a:sym typeface="Arial"/>
            </a:endParaRPr>
          </a:p>
          <a:p>
            <a:pPr indent="0" lvl="0" marL="0" rtl="0" algn="l">
              <a:spcBef>
                <a:spcPts val="299"/>
              </a:spcBef>
              <a:spcAft>
                <a:spcPts val="0"/>
              </a:spcAft>
              <a:buNone/>
            </a:pPr>
            <a:r>
              <a:rPr lang="en-US" sz="1100">
                <a:latin typeface="Arial"/>
                <a:ea typeface="Arial"/>
                <a:cs typeface="Arial"/>
                <a:sym typeface="Arial"/>
              </a:rPr>
              <a:t>Customizable Action Plans: The AI could generate personalized disaster preparedness plans based on a user’s location, family size, and specific needs </a:t>
            </a:r>
            <a:endParaRPr sz="1100">
              <a:latin typeface="Arial"/>
              <a:ea typeface="Arial"/>
              <a:cs typeface="Arial"/>
              <a:sym typeface="Arial"/>
            </a:endParaRPr>
          </a:p>
        </p:txBody>
      </p:sp>
      <p:sp>
        <p:nvSpPr>
          <p:cNvPr id="140" name="Google Shape;140;p9"/>
          <p:cNvSpPr txBox="1"/>
          <p:nvPr>
            <p:ph idx="8" type="body"/>
          </p:nvPr>
        </p:nvSpPr>
        <p:spPr>
          <a:xfrm>
            <a:off x="7724776" y="10506722"/>
            <a:ext cx="13813500" cy="450300"/>
          </a:xfrm>
          <a:prstGeom prst="rect">
            <a:avLst/>
          </a:prstGeom>
        </p:spPr>
        <p:txBody>
          <a:bodyPr anchorCtr="0" anchor="ctr" bIns="52225" lIns="52225" spcFirstLastPara="1" rIns="52225" wrap="square" tIns="52225">
            <a:spAutoFit/>
          </a:bodyPr>
          <a:lstStyle/>
          <a:p>
            <a:pPr indent="0" lvl="0" marL="0" rtl="0" algn="ctr">
              <a:spcBef>
                <a:spcPts val="448"/>
              </a:spcBef>
              <a:spcAft>
                <a:spcPts val="0"/>
              </a:spcAft>
              <a:buNone/>
            </a:pPr>
            <a:r>
              <a:rPr lang="en-US"/>
              <a:t>Resources</a:t>
            </a:r>
            <a:endParaRPr/>
          </a:p>
        </p:txBody>
      </p:sp>
      <p:sp>
        <p:nvSpPr>
          <p:cNvPr id="141" name="Google Shape;141;p9"/>
          <p:cNvSpPr txBox="1"/>
          <p:nvPr>
            <p:ph idx="9" type="body"/>
          </p:nvPr>
        </p:nvSpPr>
        <p:spPr>
          <a:xfrm>
            <a:off x="21973955" y="2781121"/>
            <a:ext cx="6698100" cy="450300"/>
          </a:xfrm>
          <a:prstGeom prst="rect">
            <a:avLst/>
          </a:prstGeom>
        </p:spPr>
        <p:txBody>
          <a:bodyPr anchorCtr="0" anchor="ctr" bIns="52225" lIns="52225" spcFirstLastPara="1" rIns="52225" wrap="square" tIns="52225">
            <a:spAutoFit/>
          </a:bodyPr>
          <a:lstStyle/>
          <a:p>
            <a:pPr indent="0" lvl="0" marL="0" rtl="0" algn="ctr">
              <a:spcBef>
                <a:spcPts val="448"/>
              </a:spcBef>
              <a:spcAft>
                <a:spcPts val="0"/>
              </a:spcAft>
              <a:buNone/>
            </a:pPr>
            <a:r>
              <a:rPr lang="en-US"/>
              <a:t>User</a:t>
            </a:r>
            <a:endParaRPr/>
          </a:p>
        </p:txBody>
      </p:sp>
      <p:sp>
        <p:nvSpPr>
          <p:cNvPr id="142" name="Google Shape;142;p9"/>
          <p:cNvSpPr txBox="1"/>
          <p:nvPr>
            <p:ph idx="13" type="body"/>
          </p:nvPr>
        </p:nvSpPr>
        <p:spPr>
          <a:xfrm>
            <a:off x="21973955" y="3262384"/>
            <a:ext cx="6698100" cy="1642800"/>
          </a:xfrm>
          <a:prstGeom prst="rect">
            <a:avLst/>
          </a:prstGeom>
        </p:spPr>
        <p:txBody>
          <a:bodyPr anchorCtr="0" anchor="t" bIns="130600" lIns="130600" spcFirstLastPara="1" rIns="130600" wrap="square" tIns="130600">
            <a:spAutoFit/>
          </a:bodyPr>
          <a:lstStyle/>
          <a:p>
            <a:pPr indent="0" lvl="0" marL="0" rtl="0" algn="l">
              <a:spcBef>
                <a:spcPts val="299"/>
              </a:spcBef>
              <a:spcAft>
                <a:spcPts val="0"/>
              </a:spcAft>
              <a:buNone/>
            </a:pPr>
            <a:r>
              <a:rPr lang="en-US"/>
              <a:t>The user will access the information that the AI has processed with the </a:t>
            </a:r>
            <a:r>
              <a:rPr lang="en-US"/>
              <a:t>current information inserted into it by the Administrators. The user will access alerts that were issued to take precautions against the impending disaster in question. The user will see if they need any resources that could be of any benefit to help protect themselves from the disaster. The information will send them links to the providers of the resource to acquire it.</a:t>
            </a:r>
            <a:endParaRPr/>
          </a:p>
        </p:txBody>
      </p:sp>
      <p:sp>
        <p:nvSpPr>
          <p:cNvPr id="143" name="Google Shape;143;p9"/>
          <p:cNvSpPr txBox="1"/>
          <p:nvPr>
            <p:ph idx="14" type="body"/>
          </p:nvPr>
        </p:nvSpPr>
        <p:spPr>
          <a:xfrm>
            <a:off x="21973955" y="7105718"/>
            <a:ext cx="6698100" cy="450300"/>
          </a:xfrm>
          <a:prstGeom prst="rect">
            <a:avLst/>
          </a:prstGeom>
        </p:spPr>
        <p:txBody>
          <a:bodyPr anchorCtr="0" anchor="ctr" bIns="52225" lIns="52225" spcFirstLastPara="1" rIns="52225" wrap="square" tIns="52225">
            <a:spAutoFit/>
          </a:bodyPr>
          <a:lstStyle/>
          <a:p>
            <a:pPr indent="0" lvl="0" marL="0" rtl="0" algn="ctr">
              <a:spcBef>
                <a:spcPts val="448"/>
              </a:spcBef>
              <a:spcAft>
                <a:spcPts val="0"/>
              </a:spcAft>
              <a:buNone/>
            </a:pPr>
            <a:r>
              <a:rPr lang="en-US"/>
              <a:t>Disaster</a:t>
            </a:r>
            <a:endParaRPr/>
          </a:p>
        </p:txBody>
      </p:sp>
      <p:sp>
        <p:nvSpPr>
          <p:cNvPr id="144" name="Google Shape;144;p9"/>
          <p:cNvSpPr txBox="1"/>
          <p:nvPr>
            <p:ph idx="15" type="body"/>
          </p:nvPr>
        </p:nvSpPr>
        <p:spPr>
          <a:xfrm>
            <a:off x="21972279" y="7586981"/>
            <a:ext cx="6701400" cy="2469600"/>
          </a:xfrm>
          <a:prstGeom prst="rect">
            <a:avLst/>
          </a:prstGeom>
        </p:spPr>
        <p:txBody>
          <a:bodyPr anchorCtr="0" anchor="t" bIns="130600" lIns="130600" spcFirstLastPara="1" rIns="130600" wrap="square" tIns="130600">
            <a:spAutoFit/>
          </a:bodyPr>
          <a:lstStyle/>
          <a:p>
            <a:pPr indent="0" lvl="0" marL="0" rtl="0" algn="l">
              <a:lnSpc>
                <a:spcPct val="115000"/>
              </a:lnSpc>
              <a:spcBef>
                <a:spcPts val="1200"/>
              </a:spcBef>
              <a:spcAft>
                <a:spcPts val="0"/>
              </a:spcAft>
              <a:buNone/>
            </a:pPr>
            <a:r>
              <a:rPr lang="en-US"/>
              <a:t>The website would provide detailed information on various types of disasters, both general knowledge and up-to-date event tracking. The product will provide updated </a:t>
            </a:r>
            <a:r>
              <a:rPr lang="en-US"/>
              <a:t>information</a:t>
            </a:r>
            <a:r>
              <a:rPr lang="en-US"/>
              <a:t> to the user as the following:</a:t>
            </a:r>
            <a:endParaRPr/>
          </a:p>
          <a:p>
            <a:pPr indent="0" lvl="0" marL="0" rtl="0" algn="l">
              <a:lnSpc>
                <a:spcPct val="115000"/>
              </a:lnSpc>
              <a:spcBef>
                <a:spcPts val="1200"/>
              </a:spcBef>
              <a:spcAft>
                <a:spcPts val="0"/>
              </a:spcAft>
              <a:buClr>
                <a:schemeClr val="dk1"/>
              </a:buClr>
              <a:buSzPts val="1100"/>
              <a:buFont typeface="Arial"/>
              <a:buNone/>
            </a:pPr>
            <a:r>
              <a:rPr lang="en-US" sz="1100">
                <a:latin typeface="Arial"/>
                <a:ea typeface="Arial"/>
                <a:cs typeface="Arial"/>
                <a:sym typeface="Arial"/>
              </a:rPr>
              <a:t>Interactive Map: An interactive disaster map would be a key feature, displaying real-time data about ongoing disasters. </a:t>
            </a:r>
            <a:endParaRPr/>
          </a:p>
          <a:p>
            <a:pPr indent="0" lvl="0" marL="0" rtl="0" algn="l">
              <a:spcBef>
                <a:spcPts val="1200"/>
              </a:spcBef>
              <a:spcAft>
                <a:spcPts val="0"/>
              </a:spcAft>
              <a:buNone/>
            </a:pPr>
            <a:r>
              <a:rPr lang="en-US" sz="1100">
                <a:latin typeface="Arial"/>
                <a:ea typeface="Arial"/>
                <a:cs typeface="Arial"/>
                <a:sym typeface="Arial"/>
              </a:rPr>
              <a:t>Disaster Profiles: The site would also include static profiles of common disasters, explaining what they are, how to recognize the signs, and preparedness strategies.</a:t>
            </a:r>
            <a:endParaRPr sz="1100">
              <a:latin typeface="Arial"/>
              <a:ea typeface="Arial"/>
              <a:cs typeface="Arial"/>
              <a:sym typeface="Arial"/>
            </a:endParaRPr>
          </a:p>
          <a:p>
            <a:pPr indent="0" lvl="0" marL="0" rtl="0" algn="l">
              <a:spcBef>
                <a:spcPts val="299"/>
              </a:spcBef>
              <a:spcAft>
                <a:spcPts val="0"/>
              </a:spcAft>
              <a:buNone/>
            </a:pPr>
            <a:r>
              <a:rPr lang="en-US" sz="1100">
                <a:latin typeface="Arial"/>
                <a:ea typeface="Arial"/>
                <a:cs typeface="Arial"/>
                <a:sym typeface="Arial"/>
              </a:rPr>
              <a:t>Trending Disasters: A list or graphical section showcasing trending or ongoing disasters across the world, highlighting the most urgent events with real-time updates.</a:t>
            </a:r>
            <a:endParaRPr sz="1100">
              <a:latin typeface="Arial"/>
              <a:ea typeface="Arial"/>
              <a:cs typeface="Arial"/>
              <a:sym typeface="Arial"/>
            </a:endParaRPr>
          </a:p>
        </p:txBody>
      </p:sp>
      <p:sp>
        <p:nvSpPr>
          <p:cNvPr id="145" name="Google Shape;145;p9"/>
          <p:cNvSpPr txBox="1"/>
          <p:nvPr>
            <p:ph idx="20" type="body"/>
          </p:nvPr>
        </p:nvSpPr>
        <p:spPr>
          <a:xfrm>
            <a:off x="3906520" y="292020"/>
            <a:ext cx="21447900" cy="834300"/>
          </a:xfrm>
          <a:prstGeom prst="rect">
            <a:avLst/>
          </a:prstGeom>
        </p:spPr>
        <p:txBody>
          <a:bodyPr anchorCtr="0" anchor="t" bIns="45700" lIns="91425" spcFirstLastPara="1" rIns="91425" wrap="square" tIns="45700">
            <a:normAutofit/>
          </a:bodyPr>
          <a:lstStyle/>
          <a:p>
            <a:pPr indent="0" lvl="0" marL="0" rtl="0" algn="ctr">
              <a:spcBef>
                <a:spcPts val="939"/>
              </a:spcBef>
              <a:spcAft>
                <a:spcPts val="0"/>
              </a:spcAft>
              <a:buNone/>
            </a:pPr>
            <a:r>
              <a:rPr lang="en-US"/>
              <a:t>Process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0"/>
          <p:cNvSpPr txBox="1"/>
          <p:nvPr>
            <p:ph idx="1" type="body"/>
          </p:nvPr>
        </p:nvSpPr>
        <p:spPr>
          <a:xfrm>
            <a:off x="606195" y="3242064"/>
            <a:ext cx="6704400" cy="493500"/>
          </a:xfrm>
          <a:prstGeom prst="rect">
            <a:avLst/>
          </a:prstGeom>
        </p:spPr>
        <p:txBody>
          <a:bodyPr anchorCtr="0" anchor="t" bIns="130600" lIns="130600" spcFirstLastPara="1" rIns="130600" wrap="square" tIns="130600">
            <a:spAutoFit/>
          </a:bodyPr>
          <a:lstStyle/>
          <a:p>
            <a:pPr indent="0" lvl="0" marL="0" rtl="0" algn="l">
              <a:spcBef>
                <a:spcPts val="299"/>
              </a:spcBef>
              <a:spcAft>
                <a:spcPts val="0"/>
              </a:spcAft>
              <a:buNone/>
            </a:pPr>
            <a:r>
              <a:t/>
            </a:r>
            <a:endParaRPr/>
          </a:p>
        </p:txBody>
      </p:sp>
      <p:sp>
        <p:nvSpPr>
          <p:cNvPr id="152" name="Google Shape;152;p10"/>
          <p:cNvSpPr txBox="1"/>
          <p:nvPr>
            <p:ph idx="2" type="body"/>
          </p:nvPr>
        </p:nvSpPr>
        <p:spPr>
          <a:xfrm>
            <a:off x="608842" y="2781121"/>
            <a:ext cx="6699300" cy="450300"/>
          </a:xfrm>
          <a:prstGeom prst="rect">
            <a:avLst/>
          </a:prstGeom>
        </p:spPr>
        <p:txBody>
          <a:bodyPr anchorCtr="0" anchor="ctr" bIns="52225" lIns="52225" spcFirstLastPara="1" rIns="52225" wrap="square" tIns="52225">
            <a:spAutoFit/>
          </a:bodyPr>
          <a:lstStyle/>
          <a:p>
            <a:pPr indent="0" lvl="0" marL="0" rtl="0" algn="ctr">
              <a:spcBef>
                <a:spcPts val="448"/>
              </a:spcBef>
              <a:spcAft>
                <a:spcPts val="0"/>
              </a:spcAft>
              <a:buNone/>
            </a:pPr>
            <a:r>
              <a:t/>
            </a:r>
            <a:endParaRPr/>
          </a:p>
        </p:txBody>
      </p:sp>
      <p:sp>
        <p:nvSpPr>
          <p:cNvPr id="153" name="Google Shape;153;p10"/>
          <p:cNvSpPr txBox="1"/>
          <p:nvPr>
            <p:ph idx="3" type="body"/>
          </p:nvPr>
        </p:nvSpPr>
        <p:spPr>
          <a:xfrm>
            <a:off x="605666" y="7540815"/>
            <a:ext cx="6705600" cy="493500"/>
          </a:xfrm>
          <a:prstGeom prst="rect">
            <a:avLst/>
          </a:prstGeom>
        </p:spPr>
        <p:txBody>
          <a:bodyPr anchorCtr="0" anchor="t" bIns="130600" lIns="130600" spcFirstLastPara="1" rIns="130600" wrap="square" tIns="130600">
            <a:spAutoFit/>
          </a:bodyPr>
          <a:lstStyle/>
          <a:p>
            <a:pPr indent="0" lvl="0" marL="0" rtl="0" algn="l">
              <a:spcBef>
                <a:spcPts val="299"/>
              </a:spcBef>
              <a:spcAft>
                <a:spcPts val="0"/>
              </a:spcAft>
              <a:buNone/>
            </a:pPr>
            <a:r>
              <a:t/>
            </a:r>
            <a:endParaRPr/>
          </a:p>
        </p:txBody>
      </p:sp>
      <p:sp>
        <p:nvSpPr>
          <p:cNvPr id="154" name="Google Shape;154;p10"/>
          <p:cNvSpPr txBox="1"/>
          <p:nvPr>
            <p:ph idx="4" type="body"/>
          </p:nvPr>
        </p:nvSpPr>
        <p:spPr>
          <a:xfrm>
            <a:off x="608313" y="7075606"/>
            <a:ext cx="6700200" cy="450300"/>
          </a:xfrm>
          <a:prstGeom prst="rect">
            <a:avLst/>
          </a:prstGeom>
        </p:spPr>
        <p:txBody>
          <a:bodyPr anchorCtr="0" anchor="ctr" bIns="52225" lIns="52225" spcFirstLastPara="1" rIns="52225" wrap="square" tIns="52225">
            <a:spAutoFit/>
          </a:bodyPr>
          <a:lstStyle/>
          <a:p>
            <a:pPr indent="0" lvl="0" marL="0" rtl="0" algn="ctr">
              <a:spcBef>
                <a:spcPts val="448"/>
              </a:spcBef>
              <a:spcAft>
                <a:spcPts val="0"/>
              </a:spcAft>
              <a:buNone/>
            </a:pPr>
            <a:r>
              <a:t/>
            </a:r>
            <a:endParaRPr/>
          </a:p>
        </p:txBody>
      </p:sp>
      <p:sp>
        <p:nvSpPr>
          <p:cNvPr id="155" name="Google Shape;155;p10"/>
          <p:cNvSpPr txBox="1"/>
          <p:nvPr>
            <p:ph idx="5" type="body"/>
          </p:nvPr>
        </p:nvSpPr>
        <p:spPr>
          <a:xfrm>
            <a:off x="7724776" y="3258415"/>
            <a:ext cx="13813500" cy="493500"/>
          </a:xfrm>
          <a:prstGeom prst="rect">
            <a:avLst/>
          </a:prstGeom>
        </p:spPr>
        <p:txBody>
          <a:bodyPr anchorCtr="0" anchor="t" bIns="130600" lIns="130600" spcFirstLastPara="1" rIns="130600" wrap="square" tIns="130600">
            <a:spAutoFit/>
          </a:bodyPr>
          <a:lstStyle/>
          <a:p>
            <a:pPr indent="0" lvl="0" marL="0" rtl="0" algn="l">
              <a:spcBef>
                <a:spcPts val="299"/>
              </a:spcBef>
              <a:spcAft>
                <a:spcPts val="0"/>
              </a:spcAft>
              <a:buNone/>
            </a:pPr>
            <a:r>
              <a:t/>
            </a:r>
            <a:endParaRPr/>
          </a:p>
        </p:txBody>
      </p:sp>
      <p:sp>
        <p:nvSpPr>
          <p:cNvPr id="156" name="Google Shape;156;p10"/>
          <p:cNvSpPr txBox="1"/>
          <p:nvPr>
            <p:ph idx="6" type="body"/>
          </p:nvPr>
        </p:nvSpPr>
        <p:spPr>
          <a:xfrm>
            <a:off x="7724776" y="2781121"/>
            <a:ext cx="13813500" cy="450300"/>
          </a:xfrm>
          <a:prstGeom prst="rect">
            <a:avLst/>
          </a:prstGeom>
        </p:spPr>
        <p:txBody>
          <a:bodyPr anchorCtr="0" anchor="ctr" bIns="52225" lIns="52225" spcFirstLastPara="1" rIns="52225" wrap="square" tIns="52225">
            <a:spAutoFit/>
          </a:bodyPr>
          <a:lstStyle/>
          <a:p>
            <a:pPr indent="0" lvl="0" marL="0" rtl="0" algn="ctr">
              <a:spcBef>
                <a:spcPts val="448"/>
              </a:spcBef>
              <a:spcAft>
                <a:spcPts val="0"/>
              </a:spcAft>
              <a:buNone/>
            </a:pPr>
            <a:r>
              <a:t/>
            </a:r>
            <a:endParaRPr/>
          </a:p>
        </p:txBody>
      </p:sp>
      <p:sp>
        <p:nvSpPr>
          <p:cNvPr id="157" name="Google Shape;157;p10"/>
          <p:cNvSpPr txBox="1"/>
          <p:nvPr>
            <p:ph idx="7" type="body"/>
          </p:nvPr>
        </p:nvSpPr>
        <p:spPr>
          <a:xfrm>
            <a:off x="7724776" y="10987985"/>
            <a:ext cx="13813500" cy="493500"/>
          </a:xfrm>
          <a:prstGeom prst="rect">
            <a:avLst/>
          </a:prstGeom>
        </p:spPr>
        <p:txBody>
          <a:bodyPr anchorCtr="0" anchor="t" bIns="130600" lIns="130600" spcFirstLastPara="1" rIns="130600" wrap="square" tIns="130600">
            <a:spAutoFit/>
          </a:bodyPr>
          <a:lstStyle/>
          <a:p>
            <a:pPr indent="0" lvl="0" marL="0" rtl="0" algn="l">
              <a:spcBef>
                <a:spcPts val="299"/>
              </a:spcBef>
              <a:spcAft>
                <a:spcPts val="0"/>
              </a:spcAft>
              <a:buNone/>
            </a:pPr>
            <a:r>
              <a:t/>
            </a:r>
            <a:endParaRPr/>
          </a:p>
        </p:txBody>
      </p:sp>
      <p:sp>
        <p:nvSpPr>
          <p:cNvPr id="158" name="Google Shape;158;p10"/>
          <p:cNvSpPr txBox="1"/>
          <p:nvPr>
            <p:ph idx="8" type="body"/>
          </p:nvPr>
        </p:nvSpPr>
        <p:spPr>
          <a:xfrm>
            <a:off x="7724776" y="10506722"/>
            <a:ext cx="13813500" cy="450300"/>
          </a:xfrm>
          <a:prstGeom prst="rect">
            <a:avLst/>
          </a:prstGeom>
        </p:spPr>
        <p:txBody>
          <a:bodyPr anchorCtr="0" anchor="ctr" bIns="52225" lIns="52225" spcFirstLastPara="1" rIns="52225" wrap="square" tIns="52225">
            <a:spAutoFit/>
          </a:bodyPr>
          <a:lstStyle/>
          <a:p>
            <a:pPr indent="0" lvl="0" marL="0" rtl="0" algn="ctr">
              <a:spcBef>
                <a:spcPts val="448"/>
              </a:spcBef>
              <a:spcAft>
                <a:spcPts val="0"/>
              </a:spcAft>
              <a:buNone/>
            </a:pPr>
            <a:r>
              <a:t/>
            </a:r>
            <a:endParaRPr/>
          </a:p>
        </p:txBody>
      </p:sp>
      <p:sp>
        <p:nvSpPr>
          <p:cNvPr id="159" name="Google Shape;159;p10"/>
          <p:cNvSpPr txBox="1"/>
          <p:nvPr>
            <p:ph idx="9" type="body"/>
          </p:nvPr>
        </p:nvSpPr>
        <p:spPr>
          <a:xfrm>
            <a:off x="21973955" y="2781121"/>
            <a:ext cx="6698100" cy="450300"/>
          </a:xfrm>
          <a:prstGeom prst="rect">
            <a:avLst/>
          </a:prstGeom>
        </p:spPr>
        <p:txBody>
          <a:bodyPr anchorCtr="0" anchor="ctr" bIns="52225" lIns="52225" spcFirstLastPara="1" rIns="52225" wrap="square" tIns="52225">
            <a:spAutoFit/>
          </a:bodyPr>
          <a:lstStyle/>
          <a:p>
            <a:pPr indent="0" lvl="0" marL="0" rtl="0" algn="ctr">
              <a:spcBef>
                <a:spcPts val="448"/>
              </a:spcBef>
              <a:spcAft>
                <a:spcPts val="0"/>
              </a:spcAft>
              <a:buNone/>
            </a:pPr>
            <a:r>
              <a:t/>
            </a:r>
            <a:endParaRPr/>
          </a:p>
        </p:txBody>
      </p:sp>
      <p:sp>
        <p:nvSpPr>
          <p:cNvPr id="160" name="Google Shape;160;p10"/>
          <p:cNvSpPr txBox="1"/>
          <p:nvPr>
            <p:ph idx="13" type="body"/>
          </p:nvPr>
        </p:nvSpPr>
        <p:spPr>
          <a:xfrm>
            <a:off x="21973955" y="3262384"/>
            <a:ext cx="6698100" cy="493500"/>
          </a:xfrm>
          <a:prstGeom prst="rect">
            <a:avLst/>
          </a:prstGeom>
        </p:spPr>
        <p:txBody>
          <a:bodyPr anchorCtr="0" anchor="t" bIns="130600" lIns="130600" spcFirstLastPara="1" rIns="130600" wrap="square" tIns="130600">
            <a:spAutoFit/>
          </a:bodyPr>
          <a:lstStyle/>
          <a:p>
            <a:pPr indent="0" lvl="0" marL="0" rtl="0" algn="l">
              <a:spcBef>
                <a:spcPts val="299"/>
              </a:spcBef>
              <a:spcAft>
                <a:spcPts val="0"/>
              </a:spcAft>
              <a:buNone/>
            </a:pPr>
            <a:r>
              <a:t/>
            </a:r>
            <a:endParaRPr/>
          </a:p>
        </p:txBody>
      </p:sp>
      <p:sp>
        <p:nvSpPr>
          <p:cNvPr id="161" name="Google Shape;161;p10"/>
          <p:cNvSpPr txBox="1"/>
          <p:nvPr>
            <p:ph idx="14" type="body"/>
          </p:nvPr>
        </p:nvSpPr>
        <p:spPr>
          <a:xfrm>
            <a:off x="21973955" y="7105718"/>
            <a:ext cx="6698100" cy="450300"/>
          </a:xfrm>
          <a:prstGeom prst="rect">
            <a:avLst/>
          </a:prstGeom>
        </p:spPr>
        <p:txBody>
          <a:bodyPr anchorCtr="0" anchor="ctr" bIns="52225" lIns="52225" spcFirstLastPara="1" rIns="52225" wrap="square" tIns="52225">
            <a:spAutoFit/>
          </a:bodyPr>
          <a:lstStyle/>
          <a:p>
            <a:pPr indent="0" lvl="0" marL="0" rtl="0" algn="ctr">
              <a:spcBef>
                <a:spcPts val="448"/>
              </a:spcBef>
              <a:spcAft>
                <a:spcPts val="0"/>
              </a:spcAft>
              <a:buNone/>
            </a:pPr>
            <a:r>
              <a:t/>
            </a:r>
            <a:endParaRPr/>
          </a:p>
        </p:txBody>
      </p:sp>
      <p:sp>
        <p:nvSpPr>
          <p:cNvPr id="162" name="Google Shape;162;p10"/>
          <p:cNvSpPr txBox="1"/>
          <p:nvPr>
            <p:ph idx="15" type="body"/>
          </p:nvPr>
        </p:nvSpPr>
        <p:spPr>
          <a:xfrm>
            <a:off x="21972279" y="7586981"/>
            <a:ext cx="6701400" cy="493500"/>
          </a:xfrm>
          <a:prstGeom prst="rect">
            <a:avLst/>
          </a:prstGeom>
        </p:spPr>
        <p:txBody>
          <a:bodyPr anchorCtr="0" anchor="t" bIns="130600" lIns="130600" spcFirstLastPara="1" rIns="130600" wrap="square" tIns="130600">
            <a:spAutoFit/>
          </a:bodyPr>
          <a:lstStyle/>
          <a:p>
            <a:pPr indent="0" lvl="0" marL="0" rtl="0" algn="l">
              <a:spcBef>
                <a:spcPts val="299"/>
              </a:spcBef>
              <a:spcAft>
                <a:spcPts val="0"/>
              </a:spcAft>
              <a:buNone/>
            </a:pPr>
            <a:r>
              <a:t/>
            </a:r>
            <a:endParaRPr/>
          </a:p>
        </p:txBody>
      </p:sp>
      <p:sp>
        <p:nvSpPr>
          <p:cNvPr id="163" name="Google Shape;163;p10"/>
          <p:cNvSpPr txBox="1"/>
          <p:nvPr>
            <p:ph idx="16" type="body"/>
          </p:nvPr>
        </p:nvSpPr>
        <p:spPr>
          <a:xfrm>
            <a:off x="21973955" y="12809050"/>
            <a:ext cx="6698100" cy="450300"/>
          </a:xfrm>
          <a:prstGeom prst="rect">
            <a:avLst/>
          </a:prstGeom>
        </p:spPr>
        <p:txBody>
          <a:bodyPr anchorCtr="0" anchor="ctr" bIns="52225" lIns="52225" spcFirstLastPara="1" rIns="52225" wrap="square" tIns="52225">
            <a:spAutoFit/>
          </a:bodyPr>
          <a:lstStyle/>
          <a:p>
            <a:pPr indent="0" lvl="0" marL="0" rtl="0" algn="ctr">
              <a:spcBef>
                <a:spcPts val="448"/>
              </a:spcBef>
              <a:spcAft>
                <a:spcPts val="0"/>
              </a:spcAft>
              <a:buNone/>
            </a:pPr>
            <a:r>
              <a:t/>
            </a:r>
            <a:endParaRPr/>
          </a:p>
        </p:txBody>
      </p:sp>
      <p:sp>
        <p:nvSpPr>
          <p:cNvPr id="164" name="Google Shape;164;p10"/>
          <p:cNvSpPr txBox="1"/>
          <p:nvPr>
            <p:ph idx="17" type="body"/>
          </p:nvPr>
        </p:nvSpPr>
        <p:spPr>
          <a:xfrm>
            <a:off x="21972279" y="13290313"/>
            <a:ext cx="6701400" cy="493500"/>
          </a:xfrm>
          <a:prstGeom prst="rect">
            <a:avLst/>
          </a:prstGeom>
        </p:spPr>
        <p:txBody>
          <a:bodyPr anchorCtr="0" anchor="t" bIns="130600" lIns="130600" spcFirstLastPara="1" rIns="130600" wrap="square" tIns="130600">
            <a:spAutoFit/>
          </a:bodyPr>
          <a:lstStyle/>
          <a:p>
            <a:pPr indent="0" lvl="0" marL="0" rtl="0" algn="l">
              <a:spcBef>
                <a:spcPts val="299"/>
              </a:spcBef>
              <a:spcAft>
                <a:spcPts val="0"/>
              </a:spcAft>
              <a:buNone/>
            </a:pPr>
            <a:r>
              <a:t/>
            </a:r>
            <a:endParaRPr/>
          </a:p>
        </p:txBody>
      </p:sp>
      <p:sp>
        <p:nvSpPr>
          <p:cNvPr id="165" name="Google Shape;165;p10"/>
          <p:cNvSpPr txBox="1"/>
          <p:nvPr>
            <p:ph idx="18" type="body"/>
          </p:nvPr>
        </p:nvSpPr>
        <p:spPr>
          <a:xfrm>
            <a:off x="3906520" y="1137804"/>
            <a:ext cx="21447900" cy="598200"/>
          </a:xfrm>
          <a:prstGeom prst="rect">
            <a:avLst/>
          </a:prstGeom>
        </p:spPr>
        <p:txBody>
          <a:bodyPr anchorCtr="0" anchor="t" bIns="45700" lIns="91425" spcFirstLastPara="1" rIns="91425" wrap="square" tIns="45700">
            <a:normAutofit lnSpcReduction="10000"/>
          </a:bodyPr>
          <a:lstStyle/>
          <a:p>
            <a:pPr indent="0" lvl="0" marL="0" rtl="0" algn="ctr">
              <a:spcBef>
                <a:spcPts val="683"/>
              </a:spcBef>
              <a:spcAft>
                <a:spcPts val="0"/>
              </a:spcAft>
              <a:buNone/>
            </a:pPr>
            <a:r>
              <a:t/>
            </a:r>
            <a:endParaRPr/>
          </a:p>
        </p:txBody>
      </p:sp>
      <p:sp>
        <p:nvSpPr>
          <p:cNvPr id="166" name="Google Shape;166;p10"/>
          <p:cNvSpPr txBox="1"/>
          <p:nvPr>
            <p:ph idx="19" type="body"/>
          </p:nvPr>
        </p:nvSpPr>
        <p:spPr>
          <a:xfrm>
            <a:off x="3906520" y="1736034"/>
            <a:ext cx="21447900" cy="634500"/>
          </a:xfrm>
          <a:prstGeom prst="rect">
            <a:avLst/>
          </a:prstGeom>
        </p:spPr>
        <p:txBody>
          <a:bodyPr anchorCtr="0" anchor="t" bIns="45700" lIns="91425" spcFirstLastPara="1" rIns="91425" wrap="square" tIns="45700">
            <a:normAutofit/>
          </a:bodyPr>
          <a:lstStyle/>
          <a:p>
            <a:pPr indent="0" lvl="0" marL="0" rtl="0" algn="ctr">
              <a:spcBef>
                <a:spcPts val="512"/>
              </a:spcBef>
              <a:spcAft>
                <a:spcPts val="0"/>
              </a:spcAft>
              <a:buNone/>
            </a:pPr>
            <a:r>
              <a:t/>
            </a:r>
            <a:endParaRPr/>
          </a:p>
        </p:txBody>
      </p:sp>
      <p:sp>
        <p:nvSpPr>
          <p:cNvPr id="167" name="Google Shape;167;p10"/>
          <p:cNvSpPr txBox="1"/>
          <p:nvPr>
            <p:ph idx="20" type="body"/>
          </p:nvPr>
        </p:nvSpPr>
        <p:spPr>
          <a:xfrm>
            <a:off x="3906520" y="292020"/>
            <a:ext cx="21447900" cy="834300"/>
          </a:xfrm>
          <a:prstGeom prst="rect">
            <a:avLst/>
          </a:prstGeom>
        </p:spPr>
        <p:txBody>
          <a:bodyPr anchorCtr="0" anchor="t" bIns="45700" lIns="91425" spcFirstLastPara="1" rIns="91425" wrap="square" tIns="45700">
            <a:normAutofit/>
          </a:bodyPr>
          <a:lstStyle/>
          <a:p>
            <a:pPr indent="0" lvl="0" marL="0" rtl="0" algn="ctr">
              <a:spcBef>
                <a:spcPts val="939"/>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1"/>
          <p:cNvSpPr txBox="1"/>
          <p:nvPr>
            <p:ph idx="1" type="body"/>
          </p:nvPr>
        </p:nvSpPr>
        <p:spPr>
          <a:xfrm>
            <a:off x="606195" y="3242064"/>
            <a:ext cx="6704400" cy="493500"/>
          </a:xfrm>
          <a:prstGeom prst="rect">
            <a:avLst/>
          </a:prstGeom>
        </p:spPr>
        <p:txBody>
          <a:bodyPr anchorCtr="0" anchor="t" bIns="130600" lIns="130600" spcFirstLastPara="1" rIns="130600" wrap="square" tIns="130600">
            <a:spAutoFit/>
          </a:bodyPr>
          <a:lstStyle/>
          <a:p>
            <a:pPr indent="0" lvl="0" marL="0" rtl="0" algn="l">
              <a:spcBef>
                <a:spcPts val="299"/>
              </a:spcBef>
              <a:spcAft>
                <a:spcPts val="0"/>
              </a:spcAft>
              <a:buNone/>
            </a:pPr>
            <a:r>
              <a:t/>
            </a:r>
            <a:endParaRPr/>
          </a:p>
        </p:txBody>
      </p:sp>
      <p:sp>
        <p:nvSpPr>
          <p:cNvPr id="174" name="Google Shape;174;p11"/>
          <p:cNvSpPr txBox="1"/>
          <p:nvPr>
            <p:ph idx="2" type="body"/>
          </p:nvPr>
        </p:nvSpPr>
        <p:spPr>
          <a:xfrm>
            <a:off x="608842" y="2781121"/>
            <a:ext cx="6699300" cy="450300"/>
          </a:xfrm>
          <a:prstGeom prst="rect">
            <a:avLst/>
          </a:prstGeom>
        </p:spPr>
        <p:txBody>
          <a:bodyPr anchorCtr="0" anchor="ctr" bIns="52225" lIns="52225" spcFirstLastPara="1" rIns="52225" wrap="square" tIns="52225">
            <a:spAutoFit/>
          </a:bodyPr>
          <a:lstStyle/>
          <a:p>
            <a:pPr indent="0" lvl="0" marL="0" rtl="0" algn="ctr">
              <a:spcBef>
                <a:spcPts val="448"/>
              </a:spcBef>
              <a:spcAft>
                <a:spcPts val="0"/>
              </a:spcAft>
              <a:buNone/>
            </a:pPr>
            <a:r>
              <a:t/>
            </a:r>
            <a:endParaRPr/>
          </a:p>
        </p:txBody>
      </p:sp>
      <p:sp>
        <p:nvSpPr>
          <p:cNvPr id="175" name="Google Shape;175;p11"/>
          <p:cNvSpPr txBox="1"/>
          <p:nvPr>
            <p:ph idx="3" type="body"/>
          </p:nvPr>
        </p:nvSpPr>
        <p:spPr>
          <a:xfrm>
            <a:off x="605666" y="7540815"/>
            <a:ext cx="6705600" cy="493500"/>
          </a:xfrm>
          <a:prstGeom prst="rect">
            <a:avLst/>
          </a:prstGeom>
        </p:spPr>
        <p:txBody>
          <a:bodyPr anchorCtr="0" anchor="t" bIns="130600" lIns="130600" spcFirstLastPara="1" rIns="130600" wrap="square" tIns="130600">
            <a:spAutoFit/>
          </a:bodyPr>
          <a:lstStyle/>
          <a:p>
            <a:pPr indent="0" lvl="0" marL="0" rtl="0" algn="l">
              <a:spcBef>
                <a:spcPts val="299"/>
              </a:spcBef>
              <a:spcAft>
                <a:spcPts val="0"/>
              </a:spcAft>
              <a:buNone/>
            </a:pPr>
            <a:r>
              <a:t/>
            </a:r>
            <a:endParaRPr/>
          </a:p>
        </p:txBody>
      </p:sp>
      <p:sp>
        <p:nvSpPr>
          <p:cNvPr id="176" name="Google Shape;176;p11"/>
          <p:cNvSpPr txBox="1"/>
          <p:nvPr>
            <p:ph idx="4" type="body"/>
          </p:nvPr>
        </p:nvSpPr>
        <p:spPr>
          <a:xfrm>
            <a:off x="608313" y="7075606"/>
            <a:ext cx="6700200" cy="450300"/>
          </a:xfrm>
          <a:prstGeom prst="rect">
            <a:avLst/>
          </a:prstGeom>
        </p:spPr>
        <p:txBody>
          <a:bodyPr anchorCtr="0" anchor="ctr" bIns="52225" lIns="52225" spcFirstLastPara="1" rIns="52225" wrap="square" tIns="52225">
            <a:spAutoFit/>
          </a:bodyPr>
          <a:lstStyle/>
          <a:p>
            <a:pPr indent="0" lvl="0" marL="0" rtl="0" algn="ctr">
              <a:spcBef>
                <a:spcPts val="448"/>
              </a:spcBef>
              <a:spcAft>
                <a:spcPts val="0"/>
              </a:spcAft>
              <a:buNone/>
            </a:pPr>
            <a:r>
              <a:t/>
            </a:r>
            <a:endParaRPr/>
          </a:p>
        </p:txBody>
      </p:sp>
      <p:sp>
        <p:nvSpPr>
          <p:cNvPr id="177" name="Google Shape;177;p11"/>
          <p:cNvSpPr txBox="1"/>
          <p:nvPr>
            <p:ph idx="5" type="body"/>
          </p:nvPr>
        </p:nvSpPr>
        <p:spPr>
          <a:xfrm>
            <a:off x="7724776" y="3258415"/>
            <a:ext cx="13813500" cy="493500"/>
          </a:xfrm>
          <a:prstGeom prst="rect">
            <a:avLst/>
          </a:prstGeom>
        </p:spPr>
        <p:txBody>
          <a:bodyPr anchorCtr="0" anchor="t" bIns="130600" lIns="130600" spcFirstLastPara="1" rIns="130600" wrap="square" tIns="130600">
            <a:spAutoFit/>
          </a:bodyPr>
          <a:lstStyle/>
          <a:p>
            <a:pPr indent="0" lvl="0" marL="0" rtl="0" algn="l">
              <a:spcBef>
                <a:spcPts val="299"/>
              </a:spcBef>
              <a:spcAft>
                <a:spcPts val="0"/>
              </a:spcAft>
              <a:buNone/>
            </a:pPr>
            <a:r>
              <a:t/>
            </a:r>
            <a:endParaRPr/>
          </a:p>
        </p:txBody>
      </p:sp>
      <p:sp>
        <p:nvSpPr>
          <p:cNvPr id="178" name="Google Shape;178;p11"/>
          <p:cNvSpPr txBox="1"/>
          <p:nvPr>
            <p:ph idx="6" type="body"/>
          </p:nvPr>
        </p:nvSpPr>
        <p:spPr>
          <a:xfrm>
            <a:off x="7724776" y="2781121"/>
            <a:ext cx="13813500" cy="450300"/>
          </a:xfrm>
          <a:prstGeom prst="rect">
            <a:avLst/>
          </a:prstGeom>
        </p:spPr>
        <p:txBody>
          <a:bodyPr anchorCtr="0" anchor="ctr" bIns="52225" lIns="52225" spcFirstLastPara="1" rIns="52225" wrap="square" tIns="52225">
            <a:spAutoFit/>
          </a:bodyPr>
          <a:lstStyle/>
          <a:p>
            <a:pPr indent="0" lvl="0" marL="0" rtl="0" algn="ctr">
              <a:spcBef>
                <a:spcPts val="448"/>
              </a:spcBef>
              <a:spcAft>
                <a:spcPts val="0"/>
              </a:spcAft>
              <a:buNone/>
            </a:pPr>
            <a:r>
              <a:t/>
            </a:r>
            <a:endParaRPr/>
          </a:p>
        </p:txBody>
      </p:sp>
      <p:sp>
        <p:nvSpPr>
          <p:cNvPr id="179" name="Google Shape;179;p11"/>
          <p:cNvSpPr txBox="1"/>
          <p:nvPr>
            <p:ph idx="7" type="body"/>
          </p:nvPr>
        </p:nvSpPr>
        <p:spPr>
          <a:xfrm>
            <a:off x="7724776" y="10987985"/>
            <a:ext cx="13813500" cy="493500"/>
          </a:xfrm>
          <a:prstGeom prst="rect">
            <a:avLst/>
          </a:prstGeom>
        </p:spPr>
        <p:txBody>
          <a:bodyPr anchorCtr="0" anchor="t" bIns="130600" lIns="130600" spcFirstLastPara="1" rIns="130600" wrap="square" tIns="130600">
            <a:spAutoFit/>
          </a:bodyPr>
          <a:lstStyle/>
          <a:p>
            <a:pPr indent="0" lvl="0" marL="0" rtl="0" algn="l">
              <a:spcBef>
                <a:spcPts val="299"/>
              </a:spcBef>
              <a:spcAft>
                <a:spcPts val="0"/>
              </a:spcAft>
              <a:buNone/>
            </a:pPr>
            <a:r>
              <a:t/>
            </a:r>
            <a:endParaRPr/>
          </a:p>
        </p:txBody>
      </p:sp>
      <p:sp>
        <p:nvSpPr>
          <p:cNvPr id="180" name="Google Shape;180;p11"/>
          <p:cNvSpPr txBox="1"/>
          <p:nvPr>
            <p:ph idx="8" type="body"/>
          </p:nvPr>
        </p:nvSpPr>
        <p:spPr>
          <a:xfrm>
            <a:off x="7724776" y="10506722"/>
            <a:ext cx="13813500" cy="450300"/>
          </a:xfrm>
          <a:prstGeom prst="rect">
            <a:avLst/>
          </a:prstGeom>
        </p:spPr>
        <p:txBody>
          <a:bodyPr anchorCtr="0" anchor="ctr" bIns="52225" lIns="52225" spcFirstLastPara="1" rIns="52225" wrap="square" tIns="52225">
            <a:spAutoFit/>
          </a:bodyPr>
          <a:lstStyle/>
          <a:p>
            <a:pPr indent="0" lvl="0" marL="0" rtl="0" algn="ctr">
              <a:spcBef>
                <a:spcPts val="448"/>
              </a:spcBef>
              <a:spcAft>
                <a:spcPts val="0"/>
              </a:spcAft>
              <a:buNone/>
            </a:pPr>
            <a:r>
              <a:t/>
            </a:r>
            <a:endParaRPr/>
          </a:p>
        </p:txBody>
      </p:sp>
      <p:sp>
        <p:nvSpPr>
          <p:cNvPr id="181" name="Google Shape;181;p11"/>
          <p:cNvSpPr txBox="1"/>
          <p:nvPr>
            <p:ph idx="9" type="body"/>
          </p:nvPr>
        </p:nvSpPr>
        <p:spPr>
          <a:xfrm>
            <a:off x="21973955" y="2781121"/>
            <a:ext cx="6698100" cy="450300"/>
          </a:xfrm>
          <a:prstGeom prst="rect">
            <a:avLst/>
          </a:prstGeom>
        </p:spPr>
        <p:txBody>
          <a:bodyPr anchorCtr="0" anchor="ctr" bIns="52225" lIns="52225" spcFirstLastPara="1" rIns="52225" wrap="square" tIns="52225">
            <a:spAutoFit/>
          </a:bodyPr>
          <a:lstStyle/>
          <a:p>
            <a:pPr indent="0" lvl="0" marL="0" rtl="0" algn="ctr">
              <a:spcBef>
                <a:spcPts val="448"/>
              </a:spcBef>
              <a:spcAft>
                <a:spcPts val="0"/>
              </a:spcAft>
              <a:buNone/>
            </a:pPr>
            <a:r>
              <a:t/>
            </a:r>
            <a:endParaRPr/>
          </a:p>
        </p:txBody>
      </p:sp>
      <p:sp>
        <p:nvSpPr>
          <p:cNvPr id="182" name="Google Shape;182;p11"/>
          <p:cNvSpPr txBox="1"/>
          <p:nvPr>
            <p:ph idx="13" type="body"/>
          </p:nvPr>
        </p:nvSpPr>
        <p:spPr>
          <a:xfrm>
            <a:off x="21973955" y="3262384"/>
            <a:ext cx="6698100" cy="493500"/>
          </a:xfrm>
          <a:prstGeom prst="rect">
            <a:avLst/>
          </a:prstGeom>
        </p:spPr>
        <p:txBody>
          <a:bodyPr anchorCtr="0" anchor="t" bIns="130600" lIns="130600" spcFirstLastPara="1" rIns="130600" wrap="square" tIns="130600">
            <a:spAutoFit/>
          </a:bodyPr>
          <a:lstStyle/>
          <a:p>
            <a:pPr indent="0" lvl="0" marL="0" rtl="0" algn="l">
              <a:spcBef>
                <a:spcPts val="299"/>
              </a:spcBef>
              <a:spcAft>
                <a:spcPts val="0"/>
              </a:spcAft>
              <a:buNone/>
            </a:pPr>
            <a:r>
              <a:t/>
            </a:r>
            <a:endParaRPr/>
          </a:p>
        </p:txBody>
      </p:sp>
      <p:sp>
        <p:nvSpPr>
          <p:cNvPr id="183" name="Google Shape;183;p11"/>
          <p:cNvSpPr txBox="1"/>
          <p:nvPr>
            <p:ph idx="14" type="body"/>
          </p:nvPr>
        </p:nvSpPr>
        <p:spPr>
          <a:xfrm>
            <a:off x="21973955" y="7105718"/>
            <a:ext cx="6698100" cy="450300"/>
          </a:xfrm>
          <a:prstGeom prst="rect">
            <a:avLst/>
          </a:prstGeom>
        </p:spPr>
        <p:txBody>
          <a:bodyPr anchorCtr="0" anchor="ctr" bIns="52225" lIns="52225" spcFirstLastPara="1" rIns="52225" wrap="square" tIns="52225">
            <a:spAutoFit/>
          </a:bodyPr>
          <a:lstStyle/>
          <a:p>
            <a:pPr indent="0" lvl="0" marL="0" rtl="0" algn="ctr">
              <a:spcBef>
                <a:spcPts val="448"/>
              </a:spcBef>
              <a:spcAft>
                <a:spcPts val="0"/>
              </a:spcAft>
              <a:buNone/>
            </a:pPr>
            <a:r>
              <a:t/>
            </a:r>
            <a:endParaRPr/>
          </a:p>
        </p:txBody>
      </p:sp>
      <p:sp>
        <p:nvSpPr>
          <p:cNvPr id="184" name="Google Shape;184;p11"/>
          <p:cNvSpPr txBox="1"/>
          <p:nvPr>
            <p:ph idx="15" type="body"/>
          </p:nvPr>
        </p:nvSpPr>
        <p:spPr>
          <a:xfrm>
            <a:off x="21972279" y="7586981"/>
            <a:ext cx="6701400" cy="493500"/>
          </a:xfrm>
          <a:prstGeom prst="rect">
            <a:avLst/>
          </a:prstGeom>
        </p:spPr>
        <p:txBody>
          <a:bodyPr anchorCtr="0" anchor="t" bIns="130600" lIns="130600" spcFirstLastPara="1" rIns="130600" wrap="square" tIns="130600">
            <a:spAutoFit/>
          </a:bodyPr>
          <a:lstStyle/>
          <a:p>
            <a:pPr indent="0" lvl="0" marL="0" rtl="0" algn="l">
              <a:spcBef>
                <a:spcPts val="299"/>
              </a:spcBef>
              <a:spcAft>
                <a:spcPts val="0"/>
              </a:spcAft>
              <a:buNone/>
            </a:pPr>
            <a:r>
              <a:t/>
            </a:r>
            <a:endParaRPr/>
          </a:p>
        </p:txBody>
      </p:sp>
      <p:sp>
        <p:nvSpPr>
          <p:cNvPr id="185" name="Google Shape;185;p11"/>
          <p:cNvSpPr txBox="1"/>
          <p:nvPr>
            <p:ph idx="16" type="body"/>
          </p:nvPr>
        </p:nvSpPr>
        <p:spPr>
          <a:xfrm>
            <a:off x="21973955" y="12809050"/>
            <a:ext cx="6698100" cy="450300"/>
          </a:xfrm>
          <a:prstGeom prst="rect">
            <a:avLst/>
          </a:prstGeom>
        </p:spPr>
        <p:txBody>
          <a:bodyPr anchorCtr="0" anchor="ctr" bIns="52225" lIns="52225" spcFirstLastPara="1" rIns="52225" wrap="square" tIns="52225">
            <a:spAutoFit/>
          </a:bodyPr>
          <a:lstStyle/>
          <a:p>
            <a:pPr indent="0" lvl="0" marL="0" rtl="0" algn="ctr">
              <a:spcBef>
                <a:spcPts val="448"/>
              </a:spcBef>
              <a:spcAft>
                <a:spcPts val="0"/>
              </a:spcAft>
              <a:buNone/>
            </a:pPr>
            <a:r>
              <a:t/>
            </a:r>
            <a:endParaRPr/>
          </a:p>
        </p:txBody>
      </p:sp>
      <p:sp>
        <p:nvSpPr>
          <p:cNvPr id="186" name="Google Shape;186;p11"/>
          <p:cNvSpPr txBox="1"/>
          <p:nvPr>
            <p:ph idx="17" type="body"/>
          </p:nvPr>
        </p:nvSpPr>
        <p:spPr>
          <a:xfrm>
            <a:off x="21972279" y="13290313"/>
            <a:ext cx="6701400" cy="493500"/>
          </a:xfrm>
          <a:prstGeom prst="rect">
            <a:avLst/>
          </a:prstGeom>
        </p:spPr>
        <p:txBody>
          <a:bodyPr anchorCtr="0" anchor="t" bIns="130600" lIns="130600" spcFirstLastPara="1" rIns="130600" wrap="square" tIns="130600">
            <a:spAutoFit/>
          </a:bodyPr>
          <a:lstStyle/>
          <a:p>
            <a:pPr indent="0" lvl="0" marL="0" rtl="0" algn="l">
              <a:spcBef>
                <a:spcPts val="299"/>
              </a:spcBef>
              <a:spcAft>
                <a:spcPts val="0"/>
              </a:spcAft>
              <a:buNone/>
            </a:pPr>
            <a:r>
              <a:t/>
            </a:r>
            <a:endParaRPr/>
          </a:p>
        </p:txBody>
      </p:sp>
      <p:sp>
        <p:nvSpPr>
          <p:cNvPr id="187" name="Google Shape;187;p11"/>
          <p:cNvSpPr txBox="1"/>
          <p:nvPr>
            <p:ph idx="18" type="body"/>
          </p:nvPr>
        </p:nvSpPr>
        <p:spPr>
          <a:xfrm>
            <a:off x="3906520" y="1137804"/>
            <a:ext cx="21447900" cy="598200"/>
          </a:xfrm>
          <a:prstGeom prst="rect">
            <a:avLst/>
          </a:prstGeom>
        </p:spPr>
        <p:txBody>
          <a:bodyPr anchorCtr="0" anchor="t" bIns="45700" lIns="91425" spcFirstLastPara="1" rIns="91425" wrap="square" tIns="45700">
            <a:normAutofit lnSpcReduction="10000"/>
          </a:bodyPr>
          <a:lstStyle/>
          <a:p>
            <a:pPr indent="0" lvl="0" marL="0" rtl="0" algn="ctr">
              <a:spcBef>
                <a:spcPts val="683"/>
              </a:spcBef>
              <a:spcAft>
                <a:spcPts val="0"/>
              </a:spcAft>
              <a:buNone/>
            </a:pPr>
            <a:r>
              <a:t/>
            </a:r>
            <a:endParaRPr/>
          </a:p>
        </p:txBody>
      </p:sp>
      <p:sp>
        <p:nvSpPr>
          <p:cNvPr id="188" name="Google Shape;188;p11"/>
          <p:cNvSpPr txBox="1"/>
          <p:nvPr>
            <p:ph idx="19" type="body"/>
          </p:nvPr>
        </p:nvSpPr>
        <p:spPr>
          <a:xfrm>
            <a:off x="3906520" y="1736034"/>
            <a:ext cx="21447900" cy="634500"/>
          </a:xfrm>
          <a:prstGeom prst="rect">
            <a:avLst/>
          </a:prstGeom>
        </p:spPr>
        <p:txBody>
          <a:bodyPr anchorCtr="0" anchor="t" bIns="45700" lIns="91425" spcFirstLastPara="1" rIns="91425" wrap="square" tIns="45700">
            <a:normAutofit/>
          </a:bodyPr>
          <a:lstStyle/>
          <a:p>
            <a:pPr indent="0" lvl="0" marL="0" rtl="0" algn="ctr">
              <a:spcBef>
                <a:spcPts val="512"/>
              </a:spcBef>
              <a:spcAft>
                <a:spcPts val="0"/>
              </a:spcAft>
              <a:buNone/>
            </a:pPr>
            <a:r>
              <a:t/>
            </a:r>
            <a:endParaRPr/>
          </a:p>
        </p:txBody>
      </p:sp>
      <p:sp>
        <p:nvSpPr>
          <p:cNvPr id="189" name="Google Shape;189;p11"/>
          <p:cNvSpPr txBox="1"/>
          <p:nvPr>
            <p:ph idx="20" type="body"/>
          </p:nvPr>
        </p:nvSpPr>
        <p:spPr>
          <a:xfrm>
            <a:off x="3906520" y="292020"/>
            <a:ext cx="21447900" cy="834300"/>
          </a:xfrm>
          <a:prstGeom prst="rect">
            <a:avLst/>
          </a:prstGeom>
        </p:spPr>
        <p:txBody>
          <a:bodyPr anchorCtr="0" anchor="t" bIns="45700" lIns="91425" spcFirstLastPara="1" rIns="91425" wrap="square" tIns="45700">
            <a:normAutofit/>
          </a:bodyPr>
          <a:lstStyle/>
          <a:p>
            <a:pPr indent="0" lvl="0" marL="0" rtl="0" algn="ctr">
              <a:spcBef>
                <a:spcPts val="939"/>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36x60 Template">
  <a:themeElements>
    <a:clrScheme name="FAMU">
      <a:dk1>
        <a:srgbClr val="000000"/>
      </a:dk1>
      <a:lt1>
        <a:srgbClr val="FFFFFF"/>
      </a:lt1>
      <a:dk2>
        <a:srgbClr val="5E5E5E"/>
      </a:dk2>
      <a:lt2>
        <a:srgbClr val="DDDDDD"/>
      </a:lt2>
      <a:accent1>
        <a:srgbClr val="1B5633"/>
      </a:accent1>
      <a:accent2>
        <a:srgbClr val="8AB0AB"/>
      </a:accent2>
      <a:accent3>
        <a:srgbClr val="FEFCAD"/>
      </a:accent3>
      <a:accent4>
        <a:srgbClr val="838383"/>
      </a:accent4>
      <a:accent5>
        <a:srgbClr val="22577A"/>
      </a:accent5>
      <a:accent6>
        <a:srgbClr val="EE7624"/>
      </a:accent6>
      <a:hlink>
        <a:srgbClr val="BEBEBE"/>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Without guides">
  <a:themeElements>
    <a:clrScheme name="FAMU">
      <a:dk1>
        <a:srgbClr val="000000"/>
      </a:dk1>
      <a:lt1>
        <a:srgbClr val="FFFFFF"/>
      </a:lt1>
      <a:dk2>
        <a:srgbClr val="5E5E5E"/>
      </a:dk2>
      <a:lt2>
        <a:srgbClr val="DDDDDD"/>
      </a:lt2>
      <a:accent1>
        <a:srgbClr val="1B5633"/>
      </a:accent1>
      <a:accent2>
        <a:srgbClr val="8AB0AB"/>
      </a:accent2>
      <a:accent3>
        <a:srgbClr val="FEFCAD"/>
      </a:accent3>
      <a:accent4>
        <a:srgbClr val="838383"/>
      </a:accent4>
      <a:accent5>
        <a:srgbClr val="22577A"/>
      </a:accent5>
      <a:accent6>
        <a:srgbClr val="EE7624"/>
      </a:accent6>
      <a:hlink>
        <a:srgbClr val="BEBEBE"/>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