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2" r:id="rId5"/>
    <p:sldId id="359" r:id="rId6"/>
    <p:sldId id="373" r:id="rId7"/>
    <p:sldId id="375" r:id="rId8"/>
    <p:sldId id="365" r:id="rId9"/>
    <p:sldId id="376" r:id="rId10"/>
    <p:sldId id="378" r:id="rId11"/>
    <p:sldId id="377" r:id="rId12"/>
    <p:sldId id="379" r:id="rId13"/>
    <p:sldId id="380" r:id="rId14"/>
    <p:sldId id="3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1" autoAdjust="0"/>
    <p:restoredTop sz="95388" autoAdjust="0"/>
  </p:normalViewPr>
  <p:slideViewPr>
    <p:cSldViewPr snapToGrid="0" snapToObjects="1" showGuides="1">
      <p:cViewPr varScale="1">
        <p:scale>
          <a:sx n="152" d="100"/>
          <a:sy n="152" d="100"/>
        </p:scale>
        <p:origin x="54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playwsop.com/" TargetMode="External"/><Relationship Id="rId4" Type="http://schemas.openxmlformats.org/officeDocument/2006/relationships/hyperlink" Target="https://www.247freepoker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Poker.io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zach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Why show interest?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305184"/>
            <a:ext cx="7303538" cy="3427265"/>
          </a:xfrm>
        </p:spPr>
        <p:txBody>
          <a:bodyPr/>
          <a:lstStyle/>
          <a:p>
            <a:r>
              <a:rPr lang="en-US" dirty="0"/>
              <a:t>Challenging Program That Will Accelerate Growth</a:t>
            </a:r>
          </a:p>
          <a:p>
            <a:pPr lvl="1"/>
            <a:r>
              <a:rPr lang="en-US" dirty="0"/>
              <a:t>Must learn critical networking skills to incorporate multiplayer</a:t>
            </a:r>
          </a:p>
          <a:p>
            <a:pPr lvl="1"/>
            <a:r>
              <a:rPr lang="en-US" dirty="0"/>
              <a:t>Dip your toes into an unfamiliar field such as Game Development</a:t>
            </a:r>
          </a:p>
          <a:p>
            <a:r>
              <a:rPr lang="en-US" dirty="0"/>
              <a:t>Reinforce Core Programming Concepts</a:t>
            </a:r>
          </a:p>
          <a:p>
            <a:pPr lvl="1"/>
            <a:r>
              <a:rPr lang="en-US" dirty="0"/>
              <a:t>Object-oriented design</a:t>
            </a:r>
          </a:p>
          <a:p>
            <a:pPr lvl="1"/>
            <a:r>
              <a:rPr lang="en-US" dirty="0"/>
              <a:t>Condition evaluation</a:t>
            </a:r>
          </a:p>
          <a:p>
            <a:pPr lvl="1"/>
            <a:r>
              <a:rPr lang="en-US" dirty="0"/>
              <a:t>Real Time Efficiency</a:t>
            </a:r>
          </a:p>
          <a:p>
            <a:r>
              <a:rPr lang="en-US" dirty="0"/>
              <a:t>Create a project that was real world value and looks great on a resume!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Why Poker.io?</a:t>
            </a:r>
          </a:p>
          <a:p>
            <a:r>
              <a:rPr lang="en-US" dirty="0"/>
              <a:t>Core Functionalities</a:t>
            </a:r>
          </a:p>
          <a:p>
            <a:r>
              <a:rPr lang="en-US" dirty="0"/>
              <a:t>Competitor products and how we differ</a:t>
            </a:r>
          </a:p>
          <a:p>
            <a:r>
              <a:rPr lang="en-US" dirty="0"/>
              <a:t>Tools, languages, skills, and resources</a:t>
            </a:r>
          </a:p>
          <a:p>
            <a:r>
              <a:rPr lang="en-US" dirty="0"/>
              <a:t>Why be interested?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Poker.io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Why poker.io?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Competitor products are horrible. </a:t>
            </a:r>
            <a:r>
              <a:rPr lang="en-US" dirty="0">
                <a:sym typeface="Wingdings" panose="05000000000000000000" pitchFamily="2" charset="2"/>
              </a:rPr>
              <a:t> More on this later</a:t>
            </a:r>
            <a:endParaRPr lang="en-US" dirty="0"/>
          </a:p>
          <a:p>
            <a:r>
              <a:rPr lang="en-US" dirty="0"/>
              <a:t>I have a love for Poker</a:t>
            </a:r>
          </a:p>
          <a:p>
            <a:r>
              <a:rPr lang="en-US" dirty="0"/>
              <a:t>Completely free</a:t>
            </a:r>
          </a:p>
          <a:p>
            <a:r>
              <a:rPr lang="en-US" dirty="0"/>
              <a:t>A Poker game free from outside interference</a:t>
            </a:r>
          </a:p>
          <a:p>
            <a:r>
              <a:rPr lang="en-US" dirty="0"/>
              <a:t>Completely free!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Core functionalities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Core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This is a simple desktop application that captures the simple magic of Poker. Featuring gameplay that you’d expect like</a:t>
            </a:r>
          </a:p>
          <a:p>
            <a:pPr lvl="1"/>
            <a:r>
              <a:rPr lang="en-US" dirty="0"/>
              <a:t>Betting</a:t>
            </a:r>
          </a:p>
          <a:p>
            <a:pPr lvl="1"/>
            <a:r>
              <a:rPr lang="en-US" dirty="0"/>
              <a:t>Card Analysis</a:t>
            </a:r>
          </a:p>
          <a:p>
            <a:pPr lvl="1"/>
            <a:r>
              <a:rPr lang="en-US" dirty="0"/>
              <a:t>Texas </a:t>
            </a:r>
            <a:r>
              <a:rPr lang="en-US" dirty="0" err="1"/>
              <a:t>Hold’em</a:t>
            </a:r>
            <a:endParaRPr lang="en-US" dirty="0"/>
          </a:p>
          <a:p>
            <a:pPr lvl="1"/>
            <a:r>
              <a:rPr lang="en-US" dirty="0"/>
              <a:t>PLO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Leverages Multiplayer elements!</a:t>
            </a:r>
          </a:p>
          <a:p>
            <a:pPr lvl="1"/>
            <a:r>
              <a:rPr lang="en-US" dirty="0"/>
              <a:t>LAN Multiplayer</a:t>
            </a:r>
          </a:p>
          <a:p>
            <a:pPr lvl="1"/>
            <a:r>
              <a:rPr lang="en-US" dirty="0"/>
              <a:t>Online Multiplayer</a:t>
            </a:r>
          </a:p>
          <a:p>
            <a:pPr lvl="1"/>
            <a:r>
              <a:rPr lang="en-US" dirty="0"/>
              <a:t>Game Integrity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dirty="0"/>
              <a:t>Competitor’s product</a:t>
            </a:r>
            <a:endParaRPr lang="en-US" noProof="0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Lets take a lot at what Poker.io is competing with!</a:t>
            </a:r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https://www.247freepoker.com/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https://www.playwsop.com/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https://games.aarp.org/games/texas-holdem-poker-sit-and-go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How we differ from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Completely Free</a:t>
            </a:r>
          </a:p>
          <a:p>
            <a:r>
              <a:rPr lang="en-US" dirty="0"/>
              <a:t>Ad-Free</a:t>
            </a:r>
          </a:p>
          <a:p>
            <a:r>
              <a:rPr lang="en-US" dirty="0"/>
              <a:t>No collection or storage of user data. Entire program will center around a room code, and that is it.</a:t>
            </a:r>
          </a:p>
          <a:p>
            <a:r>
              <a:rPr lang="en-US" dirty="0"/>
              <a:t>Play EXCLUSIVELY against other players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Requirements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2891924810"/>
              </p:ext>
            </p:extLst>
          </p:nvPr>
        </p:nvGraphicFramePr>
        <p:xfrm>
          <a:off x="5067300" y="171396"/>
          <a:ext cx="6705602" cy="557811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281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latin typeface="+mn-lt"/>
                        </a:rPr>
                        <a:t>TOOLS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latin typeface="+mn-lt"/>
                        </a:rPr>
                        <a:t>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latin typeface="+mn-lt"/>
                        </a:rPr>
                        <a:t>SKILLS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latin typeface="+mn-lt"/>
                        </a:rPr>
                        <a:t>RESOURCES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3108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Godot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 err="1">
                          <a:latin typeface="+mn-lt"/>
                        </a:rPr>
                        <a:t>GDScript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Networking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https://docs.godotengine.org/en/4.4/tutorials/networking/index.html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3108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ReactJS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Poker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https://docs.godotengine.org/en/4.4/tutorials/best_practices/index.html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9095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NodeJS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Coding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https://www.pokernews.com/poker-rules/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9095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Critical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</a:rPr>
                        <a:t>Thinking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https://react.dev/learn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45FB929-EAB6-A687-3E8E-F9D2C743351E}"/>
              </a:ext>
            </a:extLst>
          </p:cNvPr>
          <p:cNvSpPr txBox="1"/>
          <p:nvPr/>
        </p:nvSpPr>
        <p:spPr>
          <a:xfrm>
            <a:off x="983768" y="3014367"/>
            <a:ext cx="18855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*Subject to change as the project pivots into the direction of a web-application to a 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71af3243-3dd4-4a8d-8c0d-dd76da1f02a5"/>
    <ds:schemaRef ds:uri="http://schemas.microsoft.com/office/2006/metadata/properties"/>
    <ds:schemaRef ds:uri="16c05727-aa75-4e4a-9b5f-8a80a1165891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{8B6BCD1A-5070-4200-B245-B0B64FFC0FC7}TFe8699e8e-689b-4d7e-abcf-e888fd749829db3118dc_win32-d573b439b56f</Template>
  <TotalTime>30</TotalTime>
  <Words>351</Words>
  <Application>Microsoft Office PowerPoint</Application>
  <PresentationFormat>Widescreen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</vt:lpstr>
      <vt:lpstr>Biome</vt:lpstr>
      <vt:lpstr>Calibri</vt:lpstr>
      <vt:lpstr>Wingdings</vt:lpstr>
      <vt:lpstr>Custom</vt:lpstr>
      <vt:lpstr>Poker.io</vt:lpstr>
      <vt:lpstr>Agenda</vt:lpstr>
      <vt:lpstr>Why</vt:lpstr>
      <vt:lpstr>Why poker.io?</vt:lpstr>
      <vt:lpstr>Core functionalities</vt:lpstr>
      <vt:lpstr>Core functionalities</vt:lpstr>
      <vt:lpstr>Competitor’s product</vt:lpstr>
      <vt:lpstr>How we differ from them</vt:lpstr>
      <vt:lpstr>Requirements</vt:lpstr>
      <vt:lpstr>Why show interest?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S Zach</dc:creator>
  <cp:lastModifiedBy>Michael S Zach</cp:lastModifiedBy>
  <cp:revision>1</cp:revision>
  <dcterms:created xsi:type="dcterms:W3CDTF">2025-09-30T13:22:28Z</dcterms:created>
  <dcterms:modified xsi:type="dcterms:W3CDTF">2025-09-30T13:52:32Z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