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F7DDE-32D7-B6A3-44D3-5C47C4F4E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6C382C-E409-BF94-4595-A4737A109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A30FA-23C1-EC19-F718-EA950463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6092-2640-4D96-B08E-B1271AD4FE19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1826B-9372-63D8-B3F3-E0BF7EAA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30A52-E0CF-42FF-5917-5334D9D9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9321-64D6-49A0-AE16-B4CE32853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88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D3AC0-9829-4F65-1BF6-C5E57069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1C3E0-5FA3-629C-DA90-F7373D2E8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A92C8-6BE4-C55B-E77B-F9EFB2E7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6092-2640-4D96-B08E-B1271AD4FE19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D3F62-90C4-72F3-C285-CB50DDD9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87674-320B-4163-803B-E25B6A7E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9321-64D6-49A0-AE16-B4CE32853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36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6BA63D-2316-6D2D-088B-79C495E61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C89DB8-D713-78B9-2637-A25DD947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F25CB-C15C-F43F-C9DF-A833B891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6092-2640-4D96-B08E-B1271AD4FE19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A2E0A-BE66-0566-A37A-8A27172A7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4D89A-72FF-3DB2-43D4-9F1A3F44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9321-64D6-49A0-AE16-B4CE32853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5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AB05D-4F69-7B3A-91F6-56207C91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27822-8866-D3CE-CEBA-137243B85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B834E8-8872-8703-FF91-032598E6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6092-2640-4D96-B08E-B1271AD4FE19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A77D00-75DC-6802-21D4-C0D161D8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DDB0A7-1212-932C-DB45-D0C7EBBE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9321-64D6-49A0-AE16-B4CE32853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5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4E37F-D2BB-2BEB-584B-F1965B3A0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723863-BE8E-725C-06B4-B91378B02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85743-ADFE-EFE6-1CBF-AD16571D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6092-2640-4D96-B08E-B1271AD4FE19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E0DFF-E35E-5292-864D-BCE55F68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E80C3-A2A9-9D71-CADD-1FF40E33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9321-64D6-49A0-AE16-B4CE32853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55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FB407-7049-ABD9-E14A-962BC5AC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AB574-2CBC-EA6C-E22E-B7DF6E5D0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8C515D-3BFA-90F7-9143-92A0323D1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DB2D8-11E1-EE07-B631-9F01A475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6092-2640-4D96-B08E-B1271AD4FE19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A7AD23-90F2-E985-C392-DB5CA7F87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9AB68E-FDE5-3F97-311F-7C078E12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9321-64D6-49A0-AE16-B4CE32853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98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75CD3-BDC2-4B8E-F9A4-4A158FCC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6E5720-096D-3217-3D32-77F9C87D0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537DFB-3F46-7B86-D141-7EB14CA13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E1F50B-0808-B537-DA80-DDE433822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A56522-C28D-EDA6-1B54-4E14BD26A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D9E4C0-97A2-F207-31BA-0BE8EFB7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6092-2640-4D96-B08E-B1271AD4FE19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9BB8E5-E892-9F13-290F-CDDD7AD9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E6C93-EE62-BBD9-DD54-73E3AEAA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9321-64D6-49A0-AE16-B4CE32853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85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8F7FC-FC93-B005-A10B-FAA89305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14CA70-ED0B-3535-D958-0CE1062C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6092-2640-4D96-B08E-B1271AD4FE19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8E6A9B-F86F-026F-7EBF-4EC31C67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0B6D27-DE9B-97A1-0FD6-45438C1E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9321-64D6-49A0-AE16-B4CE32853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26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1D41DA-D86F-F175-C1EA-1C020C90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6092-2640-4D96-B08E-B1271AD4FE19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32B9A6-472F-3484-5486-EDEB865B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08AFB0-279A-5455-7C43-FB5AF099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9321-64D6-49A0-AE16-B4CE32853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8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FA32D-DCF9-D6D7-A490-EAF16983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C8224-DA62-43A0-B97B-9C62FE3A1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C131C1-EB29-7E26-5921-76F2F40AB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09686-7DCD-31C5-A937-A3D1ACF1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6092-2640-4D96-B08E-B1271AD4FE19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D332EC-6607-C38A-99D5-EF219FED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6221F4-E828-7BAD-2898-2D325949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9321-64D6-49A0-AE16-B4CE32853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4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C8FD1-83AB-F9BE-3385-767DC528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62AC5D-514F-139B-3EC6-93CBBEF70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0D7985-BC87-8FBD-233D-0CF8FED5A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6A0B7E-54BD-6FBC-5565-39D7E193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6092-2640-4D96-B08E-B1271AD4FE19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5C2C4C-D3BF-D6DA-212C-94E4A845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B71978-1FB3-3795-6448-DC0FB43A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9321-64D6-49A0-AE16-B4CE32853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52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9BDECA-09A8-91C6-BB76-B95F96C2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BE7043-DE80-C301-920C-FEB9F3841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61537-FF60-75E8-C365-A164CD57D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76092-2640-4D96-B08E-B1271AD4FE19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9A30C-4BDE-A337-E59F-F93F31862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837C9-7C4F-A0AA-034F-1E5D8E794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59321-64D6-49A0-AE16-B4CE32853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37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387DF-2C21-B3B6-AC6D-F5FC15F76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391" y="654340"/>
            <a:ext cx="9144000" cy="1051989"/>
          </a:xfrm>
        </p:spPr>
        <p:txBody>
          <a:bodyPr/>
          <a:lstStyle/>
          <a:p>
            <a:r>
              <a:rPr lang="en-US" altLang="ko-KR" b="1" i="0" dirty="0">
                <a:solidFill>
                  <a:srgbClr val="262D40"/>
                </a:solidFill>
                <a:effectLst/>
                <a:latin typeface="MaplestoryLight"/>
              </a:rPr>
              <a:t>Git </a:t>
            </a:r>
            <a:r>
              <a:rPr lang="ko-KR" altLang="en-US" b="1" i="0" dirty="0">
                <a:solidFill>
                  <a:srgbClr val="262D40"/>
                </a:solidFill>
                <a:effectLst/>
                <a:latin typeface="MaplestoryLight"/>
              </a:rPr>
              <a:t>이란 무엇인가</a:t>
            </a:r>
            <a:r>
              <a:rPr lang="en-US" altLang="ko-KR" b="1" i="0" dirty="0">
                <a:solidFill>
                  <a:srgbClr val="262D40"/>
                </a:solidFill>
                <a:effectLst/>
                <a:latin typeface="MaplestoryLight"/>
              </a:rPr>
              <a:t>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6F6403-F7F4-0F00-7BEB-5EE8F4F34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02017"/>
            <a:ext cx="9144000" cy="1853966"/>
          </a:xfrm>
        </p:spPr>
        <p:txBody>
          <a:bodyPr>
            <a:normAutofit/>
          </a:bodyPr>
          <a:lstStyle/>
          <a:p>
            <a:pPr algn="l" latinLnBrk="1"/>
            <a:r>
              <a:rPr lang="ko-KR" altLang="en-US" b="1" i="0" dirty="0">
                <a:effectLst/>
                <a:latin typeface="RegularFont"/>
              </a:rPr>
              <a:t>분산형 버전 관리 시스템</a:t>
            </a:r>
            <a:r>
              <a:rPr lang="en-US" altLang="ko-KR" b="1" i="0" dirty="0">
                <a:effectLst/>
                <a:latin typeface="RegularFont"/>
              </a:rPr>
              <a:t>(Version Control System)</a:t>
            </a:r>
            <a:r>
              <a:rPr lang="ko-KR" altLang="en-US" b="0" i="0" dirty="0">
                <a:effectLst/>
                <a:latin typeface="RegularFont"/>
              </a:rPr>
              <a:t> </a:t>
            </a:r>
            <a:endParaRPr lang="en-US" altLang="ko-KR" b="0" i="0" dirty="0">
              <a:effectLst/>
              <a:latin typeface="RegularFont"/>
            </a:endParaRPr>
          </a:p>
          <a:p>
            <a:pPr algn="l" latinLnBrk="1"/>
            <a:r>
              <a:rPr lang="ko-KR" altLang="en-US" b="0" i="0" dirty="0">
                <a:effectLst/>
                <a:latin typeface="RegularFont"/>
              </a:rPr>
              <a:t>처음 </a:t>
            </a:r>
            <a:r>
              <a:rPr lang="en-US" altLang="ko-KR" b="0" i="0" dirty="0">
                <a:effectLst/>
                <a:latin typeface="RegularFont"/>
              </a:rPr>
              <a:t>'report.txt’</a:t>
            </a:r>
            <a:r>
              <a:rPr lang="ko-KR" altLang="en-US" b="0" i="0" dirty="0">
                <a:effectLst/>
                <a:latin typeface="RegularFont"/>
              </a:rPr>
              <a:t>를 저장할 때 </a:t>
            </a:r>
            <a:r>
              <a:rPr lang="en-US" altLang="ko-KR" b="0" i="0" dirty="0">
                <a:effectLst/>
                <a:latin typeface="RegularFont"/>
              </a:rPr>
              <a:t>'report.txt'</a:t>
            </a:r>
            <a:r>
              <a:rPr lang="ko-KR" altLang="en-US" b="0" i="0" dirty="0">
                <a:effectLst/>
                <a:latin typeface="RegularFont"/>
              </a:rPr>
              <a:t>라고 저장하고 수정을 하면서 </a:t>
            </a:r>
            <a:r>
              <a:rPr lang="en-US" altLang="ko-KR" b="0" i="0" dirty="0">
                <a:effectLst/>
                <a:latin typeface="RegularFont"/>
              </a:rPr>
              <a:t>'report-1.txt'</a:t>
            </a:r>
            <a:r>
              <a:rPr lang="ko-KR" altLang="en-US" b="0" i="0" dirty="0">
                <a:effectLst/>
                <a:latin typeface="RegularFont"/>
              </a:rPr>
              <a:t>로 저장하고 또 수정을 거치면서 </a:t>
            </a:r>
            <a:r>
              <a:rPr lang="en-US" altLang="ko-KR" b="0" i="0" dirty="0">
                <a:effectLst/>
                <a:latin typeface="RegularFont"/>
              </a:rPr>
              <a:t>'report-2.txt'...</a:t>
            </a:r>
            <a:r>
              <a:rPr lang="ko-KR" altLang="en-US" b="0" i="0" dirty="0">
                <a:effectLst/>
                <a:latin typeface="RegularFont"/>
              </a:rPr>
              <a:t>로 저장한다</a:t>
            </a:r>
            <a:r>
              <a:rPr lang="en-US" altLang="ko-KR" b="0" i="0" dirty="0">
                <a:effectLst/>
                <a:latin typeface="RegularFont"/>
              </a:rPr>
              <a:t>. </a:t>
            </a:r>
            <a:r>
              <a:rPr lang="ko-KR" altLang="en-US" b="0" i="0" dirty="0">
                <a:effectLst/>
                <a:latin typeface="RegularFont"/>
              </a:rPr>
              <a:t>이러한 것을 </a:t>
            </a:r>
            <a:r>
              <a:rPr lang="ko-KR" altLang="en-US" b="1" i="0" dirty="0">
                <a:solidFill>
                  <a:srgbClr val="8A3DB6"/>
                </a:solidFill>
                <a:effectLst/>
                <a:latin typeface="RegularFont"/>
              </a:rPr>
              <a:t>버전 </a:t>
            </a:r>
            <a:r>
              <a:rPr lang="ko-KR" altLang="en-US" b="1" i="0" dirty="0" err="1">
                <a:solidFill>
                  <a:srgbClr val="8A3DB6"/>
                </a:solidFill>
                <a:effectLst/>
                <a:latin typeface="RegularFont"/>
              </a:rPr>
              <a:t>관리</a:t>
            </a:r>
            <a:r>
              <a:rPr lang="ko-KR" altLang="en-US" b="0" i="0" dirty="0" err="1">
                <a:effectLst/>
                <a:latin typeface="RegularFont"/>
              </a:rPr>
              <a:t>라한다</a:t>
            </a:r>
            <a:r>
              <a:rPr lang="en-US" altLang="ko-KR" b="0" i="0" dirty="0">
                <a:effectLst/>
                <a:latin typeface="RegularFont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18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602C6-392D-91C7-F085-FC2AFB4C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262D40"/>
                </a:solidFill>
                <a:effectLst/>
                <a:latin typeface="MaplestoryLight"/>
              </a:rPr>
              <a:t>버전 </a:t>
            </a:r>
            <a:r>
              <a:rPr lang="ko-KR" altLang="en-US" b="1" i="0" dirty="0" err="1">
                <a:solidFill>
                  <a:srgbClr val="262D40"/>
                </a:solidFill>
                <a:effectLst/>
                <a:latin typeface="MaplestoryLight"/>
              </a:rPr>
              <a:t>관리란</a:t>
            </a:r>
            <a:r>
              <a:rPr lang="en-US" altLang="ko-KR" b="1" i="0" dirty="0">
                <a:solidFill>
                  <a:srgbClr val="262D40"/>
                </a:solidFill>
                <a:effectLst/>
                <a:latin typeface="MaplestoryLight"/>
              </a:rPr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37970-9A74-AF8E-B9A0-35A7AD59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latinLnBrk="1"/>
            <a:r>
              <a:rPr lang="ko-KR" altLang="en-US" b="0" i="0" dirty="0">
                <a:effectLst/>
                <a:latin typeface="RegularFont"/>
              </a:rPr>
              <a:t>버전관리 시스템은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RegularFont"/>
              </a:rPr>
              <a:t>파일변화</a:t>
            </a:r>
            <a:r>
              <a:rPr lang="ko-KR" altLang="en-US" b="0" i="0" dirty="0">
                <a:effectLst/>
                <a:latin typeface="RegularFont"/>
              </a:rPr>
              <a:t>를 시간에 따라 기록</a:t>
            </a:r>
            <a:r>
              <a:rPr lang="en-US" altLang="ko-KR" b="0" i="0" dirty="0">
                <a:effectLst/>
                <a:latin typeface="RegularFont"/>
              </a:rPr>
              <a:t>.</a:t>
            </a:r>
          </a:p>
          <a:p>
            <a:pPr algn="l" latinLnBrk="1"/>
            <a:r>
              <a:rPr lang="ko-KR" altLang="en-US" b="0" i="0" dirty="0">
                <a:effectLst/>
                <a:latin typeface="RegularFont"/>
              </a:rPr>
              <a:t>추 후에 </a:t>
            </a:r>
            <a:r>
              <a:rPr lang="ko-KR" altLang="en-US" b="1" i="0" dirty="0">
                <a:solidFill>
                  <a:srgbClr val="006DD7"/>
                </a:solidFill>
                <a:effectLst/>
                <a:latin typeface="RegularFont"/>
              </a:rPr>
              <a:t>특정시점의 버전을 다시 활용 할 수 있는 시스템</a:t>
            </a:r>
            <a:r>
              <a:rPr lang="en-US" altLang="ko-KR" b="0" i="0" dirty="0">
                <a:effectLst/>
                <a:latin typeface="RegularFont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egularFont"/>
              </a:rPr>
              <a:t>각 파일을 이전 상태로 되돌릴 수 있다</a:t>
            </a:r>
            <a:r>
              <a:rPr lang="en-US" altLang="ko-KR" b="0" i="0" dirty="0">
                <a:effectLst/>
                <a:latin typeface="RegularFont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egularFont"/>
              </a:rPr>
              <a:t>프로젝트를 통째로 이전 상태로 되돌릴 수 있다</a:t>
            </a:r>
            <a:r>
              <a:rPr lang="en-US" altLang="ko-KR" b="0" i="0" dirty="0">
                <a:effectLst/>
                <a:latin typeface="RegularFont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egularFont"/>
              </a:rPr>
              <a:t>시간에 따라 수정 내용을 비교해 볼 수 있다</a:t>
            </a:r>
            <a:r>
              <a:rPr lang="en-US" altLang="ko-KR" b="0" i="0" dirty="0">
                <a:effectLst/>
                <a:latin typeface="RegularFont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egularFont"/>
              </a:rPr>
              <a:t>누가 문제를 일으켰는지도 추적할 수 있다</a:t>
            </a:r>
            <a:r>
              <a:rPr lang="en-US" altLang="ko-KR" b="0" i="0" dirty="0">
                <a:effectLst/>
                <a:latin typeface="RegularFont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egularFont"/>
              </a:rPr>
              <a:t>누가 언제 만들어낸 이슈인지도 </a:t>
            </a:r>
            <a:r>
              <a:rPr lang="ko-KR" altLang="en-US" b="0" i="0" dirty="0" err="1">
                <a:effectLst/>
                <a:latin typeface="RegularFont"/>
              </a:rPr>
              <a:t>알수</a:t>
            </a:r>
            <a:r>
              <a:rPr lang="ko-KR" altLang="en-US" b="0" i="0" dirty="0">
                <a:effectLst/>
                <a:latin typeface="RegularFont"/>
              </a:rPr>
              <a:t> 있다</a:t>
            </a:r>
            <a:r>
              <a:rPr lang="en-US" altLang="ko-KR" b="0" i="0" dirty="0">
                <a:effectLst/>
                <a:latin typeface="RegularFont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egularFont"/>
              </a:rPr>
              <a:t>파일의 복구가 용이하다</a:t>
            </a:r>
            <a:r>
              <a:rPr lang="en-US" altLang="ko-KR" b="0" i="0" dirty="0">
                <a:effectLst/>
                <a:latin typeface="RegularFont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45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1880B-E939-357C-76AA-DC40C694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262D40"/>
                </a:solidFill>
                <a:effectLst/>
                <a:latin typeface="MaplestoryLight"/>
              </a:rPr>
              <a:t>Git </a:t>
            </a:r>
            <a:r>
              <a:rPr lang="ko-KR" altLang="en-US" b="1" i="0" dirty="0">
                <a:solidFill>
                  <a:srgbClr val="262D40"/>
                </a:solidFill>
                <a:effectLst/>
                <a:latin typeface="MaplestoryLight"/>
              </a:rPr>
              <a:t>의 필요성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8BE84-1195-3E4B-BD49-3C804170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9146"/>
          </a:xfrm>
        </p:spPr>
        <p:txBody>
          <a:bodyPr>
            <a:normAutofit fontScale="92500" lnSpcReduction="20000"/>
          </a:bodyPr>
          <a:lstStyle/>
          <a:p>
            <a:pPr marL="0" indent="0" algn="l" latinLnBrk="1">
              <a:buNone/>
            </a:pPr>
            <a:r>
              <a:rPr lang="ko-KR" altLang="en-US" b="0" i="0" dirty="0" err="1">
                <a:effectLst/>
                <a:latin typeface="RegularFont"/>
              </a:rPr>
              <a:t>여러명이</a:t>
            </a:r>
            <a:r>
              <a:rPr lang="ko-KR" altLang="en-US" b="0" i="0" dirty="0">
                <a:effectLst/>
                <a:latin typeface="RegularFont"/>
              </a:rPr>
              <a:t> 동시에 같은 페이지를 업데이트 가능</a:t>
            </a:r>
            <a:endParaRPr lang="en-US" altLang="ko-KR" dirty="0">
              <a:latin typeface="RegularFont"/>
            </a:endParaRPr>
          </a:p>
          <a:p>
            <a:pPr marL="0" indent="0" algn="l" latinLnBrk="1">
              <a:buNone/>
            </a:pPr>
            <a:r>
              <a:rPr lang="en-US" altLang="ko-KR" b="0" i="0" dirty="0">
                <a:effectLst/>
                <a:latin typeface="RegularFont"/>
              </a:rPr>
              <a:t>    (</a:t>
            </a:r>
            <a:r>
              <a:rPr lang="ko-KR" altLang="en-US" b="0" i="0" dirty="0">
                <a:effectLst/>
                <a:latin typeface="RegularFont"/>
              </a:rPr>
              <a:t>여러 개의 복사본 저장</a:t>
            </a:r>
            <a:r>
              <a:rPr lang="en-US" altLang="ko-KR" b="0" i="0" dirty="0">
                <a:effectLst/>
                <a:latin typeface="RegularFont"/>
              </a:rPr>
              <a:t>).</a:t>
            </a:r>
          </a:p>
          <a:p>
            <a:pPr marL="0" indent="0" algn="l" latinLnBrk="1">
              <a:buNone/>
            </a:pPr>
            <a:endParaRPr lang="en-US" altLang="ko-KR" b="0" i="0" dirty="0">
              <a:effectLst/>
              <a:latin typeface="RegularFont"/>
            </a:endParaRPr>
          </a:p>
          <a:p>
            <a:pPr algn="l" latinLnBrk="1"/>
            <a:r>
              <a:rPr lang="ko-KR" altLang="en-US" b="0" i="0" dirty="0">
                <a:effectLst/>
                <a:latin typeface="RegularFont"/>
              </a:rPr>
              <a:t>충돌을 최소화</a:t>
            </a:r>
            <a:r>
              <a:rPr lang="en-US" altLang="ko-KR" b="0" i="0" dirty="0">
                <a:effectLst/>
                <a:latin typeface="RegularFont"/>
              </a:rPr>
              <a:t>.</a:t>
            </a:r>
          </a:p>
          <a:p>
            <a:pPr marL="0" indent="0" algn="l" latinLnBrk="1">
              <a:buNone/>
            </a:pPr>
            <a:r>
              <a:rPr lang="en-US" altLang="ko-KR" b="0" i="0" dirty="0">
                <a:effectLst/>
                <a:latin typeface="RegularFont"/>
              </a:rPr>
              <a:t>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41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0F219-A5C8-DBCB-0308-7D205036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262D40"/>
                </a:solidFill>
                <a:effectLst/>
                <a:latin typeface="MaplestoryLight"/>
              </a:rPr>
              <a:t>Git </a:t>
            </a:r>
            <a:r>
              <a:rPr lang="ko-KR" altLang="en-US" b="1" i="0" dirty="0">
                <a:solidFill>
                  <a:srgbClr val="262D40"/>
                </a:solidFill>
                <a:effectLst/>
                <a:latin typeface="MaplestoryLight"/>
              </a:rPr>
              <a:t>의 장점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B8FFB-7EC9-2D53-0AE3-D2B0E2353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egularFont"/>
              </a:rPr>
              <a:t>소스 코드를 주고 받을 필요 없이</a:t>
            </a:r>
            <a:r>
              <a:rPr lang="en-US" altLang="ko-KR" b="0" i="0" dirty="0">
                <a:effectLst/>
                <a:latin typeface="RegularFont"/>
              </a:rPr>
              <a:t>, </a:t>
            </a:r>
            <a:r>
              <a:rPr lang="ko-KR" altLang="en-US" b="0" i="0" dirty="0">
                <a:effectLst/>
                <a:latin typeface="RegularFont"/>
              </a:rPr>
              <a:t>같은 파일을 </a:t>
            </a:r>
            <a:r>
              <a:rPr lang="ko-KR" altLang="en-US" b="1" i="0" dirty="0">
                <a:solidFill>
                  <a:srgbClr val="006DD7"/>
                </a:solidFill>
                <a:effectLst/>
                <a:latin typeface="RegularFont"/>
              </a:rPr>
              <a:t>여러 명이 동시에 작업하는 병렬 개발이 가능</a:t>
            </a:r>
            <a:r>
              <a:rPr lang="ko-KR" altLang="en-US" b="0" i="0" dirty="0">
                <a:effectLst/>
                <a:latin typeface="RegularFont"/>
              </a:rPr>
              <a:t>하다</a:t>
            </a:r>
            <a:r>
              <a:rPr lang="en-US" altLang="ko-KR" b="0" i="0" dirty="0">
                <a:effectLst/>
                <a:latin typeface="RegularFont"/>
              </a:rPr>
              <a:t>.</a:t>
            </a:r>
            <a:br>
              <a:rPr lang="en-US" altLang="ko-KR" b="0" i="0" dirty="0">
                <a:effectLst/>
                <a:latin typeface="RegularFont"/>
              </a:rPr>
            </a:br>
            <a:r>
              <a:rPr lang="en-US" altLang="ko-KR" b="0" i="0" dirty="0">
                <a:effectLst/>
                <a:latin typeface="RegularFont"/>
              </a:rPr>
              <a:t>(</a:t>
            </a:r>
            <a:r>
              <a:rPr lang="ko-KR" altLang="en-US" b="0" i="0" dirty="0" err="1">
                <a:effectLst/>
                <a:latin typeface="RegularFont"/>
              </a:rPr>
              <a:t>브랜치를</a:t>
            </a:r>
            <a:r>
              <a:rPr lang="ko-KR" altLang="en-US" b="0" i="0" dirty="0">
                <a:effectLst/>
                <a:latin typeface="RegularFont"/>
              </a:rPr>
              <a:t> 통해 개발한 뒤</a:t>
            </a:r>
            <a:r>
              <a:rPr lang="en-US" altLang="ko-KR" b="0" i="0" dirty="0">
                <a:effectLst/>
                <a:latin typeface="RegularFont"/>
              </a:rPr>
              <a:t>, </a:t>
            </a:r>
            <a:r>
              <a:rPr lang="ko-KR" altLang="en-US" b="0" i="0" dirty="0">
                <a:effectLst/>
                <a:latin typeface="RegularFont"/>
              </a:rPr>
              <a:t>본 프로그램에서 합치는 방식</a:t>
            </a:r>
            <a:r>
              <a:rPr lang="en-US" altLang="ko-KR" b="0" i="0" dirty="0">
                <a:effectLst/>
                <a:latin typeface="RegularFont"/>
              </a:rPr>
              <a:t>(Merge)</a:t>
            </a:r>
            <a:r>
              <a:rPr lang="ko-KR" altLang="en-US" b="0" i="0" dirty="0">
                <a:effectLst/>
                <a:latin typeface="RegularFont"/>
              </a:rPr>
              <a:t>으로 개발을 진행할 수 있다</a:t>
            </a:r>
            <a:r>
              <a:rPr lang="en-US" altLang="ko-KR" b="0" i="0" dirty="0">
                <a:effectLst/>
                <a:latin typeface="RegularFont"/>
              </a:rPr>
              <a:t>.)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egularFont"/>
              </a:rPr>
              <a:t>분산 버전 관리이기 때문에 </a:t>
            </a:r>
            <a:r>
              <a:rPr lang="ko-KR" altLang="en-US" b="1" i="0" dirty="0">
                <a:solidFill>
                  <a:srgbClr val="006DD7"/>
                </a:solidFill>
                <a:effectLst/>
                <a:latin typeface="RegularFont"/>
              </a:rPr>
              <a:t>인터넷이 연결되지 않은 곳에서도 개발을 진행</a:t>
            </a:r>
            <a:r>
              <a:rPr lang="ko-KR" altLang="en-US" b="0" i="0" dirty="0">
                <a:effectLst/>
                <a:latin typeface="RegularFont"/>
              </a:rPr>
              <a:t>할 수 있다</a:t>
            </a:r>
            <a:r>
              <a:rPr lang="en-US" altLang="ko-KR" b="0" i="0" dirty="0">
                <a:effectLst/>
                <a:latin typeface="RegularFont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egularFont"/>
              </a:rPr>
              <a:t>중앙 저장소가 손실 되어도 회복이 가능하다</a:t>
            </a:r>
            <a:r>
              <a:rPr lang="en-US" altLang="ko-KR" b="0" i="0" dirty="0">
                <a:effectLst/>
                <a:latin typeface="RegularFon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995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DBFAD-ADE0-9B9A-9731-3A68AF64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의 파일관리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9D9E5-24D8-A8FC-C55C-8A19FFE5C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38654"/>
          </a:xfrm>
        </p:spPr>
        <p:txBody>
          <a:bodyPr/>
          <a:lstStyle/>
          <a:p>
            <a:pPr algn="l"/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1. Modified :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로컬에서 변경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2. Committed :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로컬 데이터 베이스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(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로컬 저장소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)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에 안전하게 저장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3. Staged : Modified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된 파일이 곧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Committed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될 상태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pPr algn="l"/>
            <a:endParaRPr lang="en-US" altLang="ko-KR" b="1" dirty="0">
              <a:solidFill>
                <a:srgbClr val="555555"/>
              </a:solidFill>
              <a:latin typeface="Spoqa Han Sans"/>
            </a:endParaRPr>
          </a:p>
          <a:p>
            <a:pPr algn="l"/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원래의 파일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-&gt; Modified -&gt; Staged -&gt; Committed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73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B43D8-343A-A245-F5F5-0805D77E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의 작동</a:t>
            </a:r>
          </a:p>
        </p:txBody>
      </p:sp>
      <p:pic>
        <p:nvPicPr>
          <p:cNvPr id="1026" name="Picture 2" descr="A diagram showing basic Git workflow.">
            <a:extLst>
              <a:ext uri="{FF2B5EF4-FFF2-40B4-BE49-F238E27FC236}">
                <a16:creationId xmlns:a16="http://schemas.microsoft.com/office/drawing/2014/main" id="{88BD5BEA-3A01-B846-FA7B-E7FBDE95B6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06" y="3164670"/>
            <a:ext cx="4935896" cy="332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70F47C-6247-4007-8834-3440FAFBEB62}"/>
              </a:ext>
            </a:extLst>
          </p:cNvPr>
          <p:cNvSpPr txBox="1"/>
          <p:nvPr/>
        </p:nvSpPr>
        <p:spPr>
          <a:xfrm>
            <a:off x="838199" y="1813606"/>
            <a:ext cx="105155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404040"/>
                </a:solidFill>
                <a:effectLst/>
                <a:latin typeface="roboto" panose="020B0604020202020204" pitchFamily="2" charset="0"/>
              </a:rPr>
              <a:t>Working directory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roboto" panose="020B0604020202020204" pitchFamily="2" charset="0"/>
              </a:rPr>
              <a:t>.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수정된 파일이지만 추적되지 않고 아직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커밋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 준비가 되지 않음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404040"/>
                </a:solidFill>
                <a:effectLst/>
                <a:latin typeface="roboto" panose="020B0604020202020204" pitchFamily="2" charset="0"/>
              </a:rPr>
              <a:t>Staging directory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roboto" panose="020B0604020202020204" pitchFamily="2" charset="0"/>
              </a:rPr>
              <a:t>.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수정된 파일을 추가하면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커밋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 준비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.</a:t>
            </a:r>
            <a:endParaRPr lang="en-US" altLang="ko-KR" b="0" i="0" dirty="0">
              <a:solidFill>
                <a:srgbClr val="404040"/>
              </a:solidFill>
              <a:effectLst/>
              <a:latin typeface="roboto" panose="020B060402020202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404040"/>
                </a:solidFill>
                <a:effectLst/>
                <a:latin typeface="roboto" panose="020B0604020202020204" pitchFamily="2" charset="0"/>
              </a:rPr>
              <a:t>Committed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roboto" panose="020B0604020202020204" pitchFamily="2" charset="0"/>
              </a:rPr>
              <a:t>.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스테이징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 영역의 파일 스냅샷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복사본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).</a:t>
            </a:r>
            <a:endParaRPr lang="en-US" altLang="ko-KR" b="0" i="0" dirty="0">
              <a:solidFill>
                <a:srgbClr val="404040"/>
              </a:solidFill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20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273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MaplestoryLight</vt:lpstr>
      <vt:lpstr>RegularFont</vt:lpstr>
      <vt:lpstr>Spoqa Han Sans</vt:lpstr>
      <vt:lpstr>맑은 고딕</vt:lpstr>
      <vt:lpstr>Arial</vt:lpstr>
      <vt:lpstr>roboto</vt:lpstr>
      <vt:lpstr>Office 테마</vt:lpstr>
      <vt:lpstr>Git 이란 무엇인가?</vt:lpstr>
      <vt:lpstr>버전 관리란?</vt:lpstr>
      <vt:lpstr>Git 의 필요성</vt:lpstr>
      <vt:lpstr>Git 의 장점</vt:lpstr>
      <vt:lpstr>Git의 파일관리</vt:lpstr>
      <vt:lpstr>Git의 작동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이란 무엇인가?</dc:title>
  <dc:creator>최인석</dc:creator>
  <cp:lastModifiedBy>최인석</cp:lastModifiedBy>
  <cp:revision>5</cp:revision>
  <dcterms:created xsi:type="dcterms:W3CDTF">2023-03-06T01:37:29Z</dcterms:created>
  <dcterms:modified xsi:type="dcterms:W3CDTF">2023-03-06T02:10:04Z</dcterms:modified>
</cp:coreProperties>
</file>