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76" r:id="rId5"/>
    <p:sldId id="277" r:id="rId6"/>
    <p:sldId id="288" r:id="rId7"/>
    <p:sldId id="298" r:id="rId8"/>
    <p:sldId id="303" r:id="rId9"/>
    <p:sldId id="305" r:id="rId10"/>
    <p:sldId id="308" r:id="rId11"/>
    <p:sldId id="309" r:id="rId12"/>
    <p:sldId id="261" r:id="rId13"/>
    <p:sldId id="269" r:id="rId14"/>
    <p:sldId id="373" r:id="rId15"/>
    <p:sldId id="374" r:id="rId16"/>
    <p:sldId id="375" r:id="rId17"/>
    <p:sldId id="273" r:id="rId18"/>
    <p:sldId id="283" r:id="rId19"/>
    <p:sldId id="30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1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2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9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6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CD16-6AB8-4CD4-97FE-86D9B2FDB23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140" y="2205047"/>
            <a:ext cx="3482302" cy="3152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118" y="1533832"/>
            <a:ext cx="803911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&gt;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7" y="5485511"/>
            <a:ext cx="410264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인공지능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6154" y="2457567"/>
            <a:ext cx="470052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인공지능의 큰 범주 안에 머신러닝이 속하고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머신러닝의 일부분이 딥러닝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 배우려면 반드시 머신러닝의 기초 개념을 알아야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첫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3205" y="5388666"/>
            <a:ext cx="422455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순간 변화율은 곧 기울기다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667" y="1601369"/>
            <a:ext cx="4408678" cy="374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동작 원리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95" y="1543168"/>
            <a:ext cx="7293337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이해하려면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말단에서 이루어지는 가장 기본적인 두 가지 계산 원리를 알아야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선형 회귀와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로지스틱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회귀임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훌륭한 예측선 긋기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회귀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789" y="2982993"/>
            <a:ext cx="7483603" cy="266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23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동작 원리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훌륭한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예측선이란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876" y="5617313"/>
            <a:ext cx="383280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3-1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공부한 시간과 성적을 좌표로 표현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701" y="1745968"/>
            <a:ext cx="6486168" cy="380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66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동작 원리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76" y="5543171"/>
            <a:ext cx="364992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오차가 최저가 되는 직선의 완성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41" y="1755754"/>
            <a:ext cx="5929075" cy="370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86EF7-346E-2D2D-4396-D3CBC1752DC0}"/>
              </a:ext>
            </a:extLst>
          </p:cNvPr>
          <p:cNvSpPr txBox="1"/>
          <p:nvPr/>
        </p:nvSpPr>
        <p:spPr>
          <a:xfrm>
            <a:off x="830470" y="7332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훌륭한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예측선이란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34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동작 원리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회귀에서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퍼셉트론으로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163" y="5625082"/>
            <a:ext cx="64372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5-11 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로지스틱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회귀를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방식으로 표현한 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227" y="1702356"/>
            <a:ext cx="4431006" cy="383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777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94" y="4821828"/>
            <a:ext cx="7729943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놓고 활성화 함수에 의해 일정한 수준을 넘으면 참을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않으면 거짓을 내보내는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간단한 회로가 하는 일이 뉴런과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524" y="1721256"/>
            <a:ext cx="3516865" cy="305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959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92765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층의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서로 연결시키고 복잡하게 조합하여 주어진 입력 값에 대한 판단을 하게 하는 것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그것이 바로 신경망의 기본 구조임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107" y="2675968"/>
            <a:ext cx="4365900" cy="34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7875" y="6136298"/>
            <a:ext cx="361667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6-1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뉴런과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58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27686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입력층과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사이에 숨어있는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만드는 것을 도식으로 나타내면 그림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7-6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317" y="2651255"/>
            <a:ext cx="4157228" cy="330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97878" y="6119822"/>
            <a:ext cx="333404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7-6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4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816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이것을 도식에 대입하면 다음과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768" y="2204864"/>
            <a:ext cx="4570574" cy="36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78" y="5996254"/>
            <a:ext cx="450146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7-7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내부에 변수를 채워보자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신경망에서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딥러닝으로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647564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만나 신경망이 되었고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가볍게 해결함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신경망을 차곡차곡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쌓아올리면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마치 사람처럼 생각하고 판단하는 인공지능이 금방이라도 완성될 것처럼 보임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7" y="3481143"/>
            <a:ext cx="6473651" cy="24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81" y="6020967"/>
            <a:ext cx="16922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9-1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확장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34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실행을 위한 준비 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b="1" dirty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이용해 예측 또는 판별을 수행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</a:t>
            </a:r>
            <a:r>
              <a:rPr lang="en-US" altLang="ko-KR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(CPU? GPU?)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동작시킬지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고속 그래픽 처리에 특화된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동작시킬지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endParaRPr lang="en-US" altLang="ko-KR" b="1" dirty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구동할 수 있게 프로그래밍을 해야함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만들고 작동시키는 방법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컴퓨터에 필요한 프로그램을 설치해 사용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하나는 구글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(Google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Colab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개발에 쓰이는 주피터 노트북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마련해 놓은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코랩을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프로세서를 이용해 빠르고 쉽게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코드를 테스트할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2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우리는</a:t>
            </a:r>
            <a:r>
              <a:rPr lang="en-US" altLang="ko-KR" sz="2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파이참</a:t>
            </a:r>
            <a:r>
              <a:rPr lang="en-US" altLang="ko-KR" sz="2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2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미지의 일을 예측하는 원리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21875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데이터를 이용해 아직 일어나지 않은 미지의 일을 예측하기 위해 만들어진 기법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111" y="6136235"/>
            <a:ext cx="412539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1-16 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일반 프로그래밍 비교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37" y="2531952"/>
            <a:ext cx="4692060" cy="361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미지의 일을 예측하는 원리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(training) : 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데이터가 입력되고 패턴이 분석되는 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875" y="6004419"/>
            <a:ext cx="332333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1-17 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 및 예측 과정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63" y="2593155"/>
            <a:ext cx="7939316" cy="333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681" y="5199199"/>
            <a:ext cx="376750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폐암 수술 환자의 의료 기록 데이터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35" y="1607532"/>
            <a:ext cx="7508757" cy="367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756384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‘블랙박스’</a:t>
            </a:r>
            <a:r>
              <a:rPr lang="ko-KR" altLang="en-US" b="1" dirty="0" err="1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극복하려면</a:t>
            </a:r>
            <a:r>
              <a:rPr lang="en-US" altLang="ko-KR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원리로 작동되고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내부에서 어떤 방식으로 결과를 도출하는지를 알지 못하면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속 안을 들여다 볼 수 없는 캄캄한 ‘블랙박스’가 되어 버림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887" y="3510281"/>
            <a:ext cx="2924009" cy="297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일차 함수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3205" y="5990040"/>
            <a:ext cx="31438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일차 함수 그래프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36" y="2010837"/>
            <a:ext cx="4701369" cy="405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4508500" y="334010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26720" imgH="177480" progId="Equation.3">
                  <p:embed/>
                </p:oleObj>
              </mc:Choice>
              <mc:Fallback>
                <p:oleObj name="수식" r:id="rId4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40100"/>
                        <a:ext cx="127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499657" y="1518454"/>
            <a:ext cx="8092408" cy="549381"/>
            <a:chOff x="499657" y="1518454"/>
            <a:chExt cx="8092408" cy="549381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54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일차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함수식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에서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a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기울기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b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절편이라고 함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42730" y="1695625"/>
              <a:ext cx="1031780" cy="285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이차 함수란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관한 이차식으로 표현되는 경우를 말함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&gt; 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아래로 볼록한 그래프가 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이차 함수와 최솟값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580" y="2059586"/>
            <a:ext cx="2094950" cy="45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13206" y="6097134"/>
            <a:ext cx="273657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이차 함수 그래프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535" y="3072040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613</Words>
  <Application>Microsoft Office PowerPoint</Application>
  <PresentationFormat>화면 슬라이드 쇼(4:3)</PresentationFormat>
  <Paragraphs>88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나눔스퀘어</vt:lpstr>
      <vt:lpstr>나눔스퀘어 Bold</vt:lpstr>
      <vt:lpstr>Arial</vt:lpstr>
      <vt:lpstr>Calibri</vt:lpstr>
      <vt:lpstr>Calibri Light</vt:lpstr>
      <vt:lpstr>Wingdings</vt:lpstr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다빈</dc:creator>
  <cp:lastModifiedBy>최인석</cp:lastModifiedBy>
  <cp:revision>257</cp:revision>
  <dcterms:created xsi:type="dcterms:W3CDTF">2020-01-28T07:15:39Z</dcterms:created>
  <dcterms:modified xsi:type="dcterms:W3CDTF">2022-07-11T08:49:38Z</dcterms:modified>
</cp:coreProperties>
</file>