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1" r:id="rId5"/>
    <p:sldId id="259" r:id="rId6"/>
    <p:sldId id="260" r:id="rId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2CC"/>
    <a:srgbClr val="A6A6A6"/>
    <a:srgbClr val="9B9B9B"/>
    <a:srgbClr val="9AB9DE"/>
    <a:srgbClr val="BACFE8"/>
    <a:srgbClr val="949494"/>
    <a:srgbClr val="10DE00"/>
    <a:srgbClr val="D3FFC7"/>
    <a:srgbClr val="D45C02"/>
    <a:srgbClr val="F0B2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8944C-D15A-4826-88B4-51D6265AAB2D}" v="4" dt="2025-02-28T16:45:32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0"/>
  </p:normalViewPr>
  <p:slideViewPr>
    <p:cSldViewPr>
      <p:cViewPr varScale="1">
        <p:scale>
          <a:sx n="101" d="100"/>
          <a:sy n="101" d="100"/>
        </p:scale>
        <p:origin x="912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01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PLAIN Philippe" userId="14284f31-b7cc-4ae7-956c-59f2e6cc556d" providerId="ADAL" clId="{D058944C-D15A-4826-88B4-51D6265AAB2D}"/>
    <pc:docChg chg="undo custSel modSld">
      <pc:chgData name="HOUPLAIN Philippe" userId="14284f31-b7cc-4ae7-956c-59f2e6cc556d" providerId="ADAL" clId="{D058944C-D15A-4826-88B4-51D6265AAB2D}" dt="2025-02-28T16:45:48.300" v="122" actId="14100"/>
      <pc:docMkLst>
        <pc:docMk/>
      </pc:docMkLst>
      <pc:sldChg chg="addSp delSp modSp mod">
        <pc:chgData name="HOUPLAIN Philippe" userId="14284f31-b7cc-4ae7-956c-59f2e6cc556d" providerId="ADAL" clId="{D058944C-D15A-4826-88B4-51D6265AAB2D}" dt="2025-02-28T16:45:48.300" v="122" actId="14100"/>
        <pc:sldMkLst>
          <pc:docMk/>
          <pc:sldMk cId="0" sldId="259"/>
        </pc:sldMkLst>
        <pc:spChg chg="mod">
          <ac:chgData name="HOUPLAIN Philippe" userId="14284f31-b7cc-4ae7-956c-59f2e6cc556d" providerId="ADAL" clId="{D058944C-D15A-4826-88B4-51D6265AAB2D}" dt="2025-02-28T16:39:01.574" v="4" actId="1076"/>
          <ac:spMkLst>
            <pc:docMk/>
            <pc:sldMk cId="0" sldId="259"/>
            <ac:spMk id="2" creationId="{C26A8C95-7E50-62B4-FC02-1061AD6F4F44}"/>
          </ac:spMkLst>
        </pc:spChg>
        <pc:spChg chg="mod">
          <ac:chgData name="HOUPLAIN Philippe" userId="14284f31-b7cc-4ae7-956c-59f2e6cc556d" providerId="ADAL" clId="{D058944C-D15A-4826-88B4-51D6265AAB2D}" dt="2025-02-28T16:39:01.574" v="4" actId="1076"/>
          <ac:spMkLst>
            <pc:docMk/>
            <pc:sldMk cId="0" sldId="259"/>
            <ac:spMk id="3" creationId="{E06BFC22-0B02-7D51-53E8-3E248E70D2A3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5" creationId="{00000000-0000-0000-0000-000000000000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14" creationId="{00000000-0000-0000-0000-000000000000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18" creationId="{00000000-0000-0000-0000-000000000000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3" creationId="{4AAEBDBE-5217-266B-C0CE-C369F292F19D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4" creationId="{DC2CAAC6-4377-EABB-F542-EEF8CF615448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5" creationId="{4154720B-E1C8-2835-7F2C-C797091C7474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6" creationId="{E6163E21-2282-1C82-9C2B-E4FE71E2275E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7" creationId="{9B3E7D1A-8B92-2F0B-9ED0-51DAAF7DAE33}"/>
          </ac:spMkLst>
        </pc:spChg>
        <pc:spChg chg="add mod">
          <ac:chgData name="HOUPLAIN Philippe" userId="14284f31-b7cc-4ae7-956c-59f2e6cc556d" providerId="ADAL" clId="{D058944C-D15A-4826-88B4-51D6265AAB2D}" dt="2025-02-28T16:38:44.987" v="3" actId="1076"/>
          <ac:spMkLst>
            <pc:docMk/>
            <pc:sldMk cId="0" sldId="259"/>
            <ac:spMk id="28" creationId="{B2102E79-B662-3C62-8317-EA8FF9C9C53D}"/>
          </ac:spMkLst>
        </pc:spChg>
        <pc:spChg chg="add mod">
          <ac:chgData name="HOUPLAIN Philippe" userId="14284f31-b7cc-4ae7-956c-59f2e6cc556d" providerId="ADAL" clId="{D058944C-D15A-4826-88B4-51D6265AAB2D}" dt="2025-02-28T16:42:23.365" v="62" actId="1037"/>
          <ac:spMkLst>
            <pc:docMk/>
            <pc:sldMk cId="0" sldId="259"/>
            <ac:spMk id="29" creationId="{379BE46D-C5AF-9EE0-8BE1-DC1CA32B0C87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38" creationId="{00000000-0000-0000-0000-000000000000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40" creationId="{00000000-0000-0000-0000-000000000000}"/>
          </ac:spMkLst>
        </pc:spChg>
        <pc:spChg chg="mod">
          <ac:chgData name="HOUPLAIN Philippe" userId="14284f31-b7cc-4ae7-956c-59f2e6cc556d" providerId="ADAL" clId="{D058944C-D15A-4826-88B4-51D6265AAB2D}" dt="2025-02-28T16:39:01.574" v="4" actId="1076"/>
          <ac:spMkLst>
            <pc:docMk/>
            <pc:sldMk cId="0" sldId="259"/>
            <ac:spMk id="52" creationId="{9F322B2D-8C28-9A0D-181D-05C422FF529E}"/>
          </ac:spMkLst>
        </pc:spChg>
        <pc:spChg chg="mod">
          <ac:chgData name="HOUPLAIN Philippe" userId="14284f31-b7cc-4ae7-956c-59f2e6cc556d" providerId="ADAL" clId="{D058944C-D15A-4826-88B4-51D6265AAB2D}" dt="2025-02-28T16:39:01.574" v="4" actId="1076"/>
          <ac:spMkLst>
            <pc:docMk/>
            <pc:sldMk cId="0" sldId="259"/>
            <ac:spMk id="54" creationId="{A31BC1CB-5B3F-08B4-EECB-7C5638D44AEB}"/>
          </ac:spMkLst>
        </pc:spChg>
        <pc:spChg chg="mod">
          <ac:chgData name="HOUPLAIN Philippe" userId="14284f31-b7cc-4ae7-956c-59f2e6cc556d" providerId="ADAL" clId="{D058944C-D15A-4826-88B4-51D6265AAB2D}" dt="2025-02-28T16:43:46.036" v="107" actId="1076"/>
          <ac:spMkLst>
            <pc:docMk/>
            <pc:sldMk cId="0" sldId="259"/>
            <ac:spMk id="55" creationId="{EB25E655-5B9C-7D53-04AE-157E4E8961D2}"/>
          </ac:spMkLst>
        </pc:spChg>
        <pc:spChg chg="mod">
          <ac:chgData name="HOUPLAIN Philippe" userId="14284f31-b7cc-4ae7-956c-59f2e6cc556d" providerId="ADAL" clId="{D058944C-D15A-4826-88B4-51D6265AAB2D}" dt="2025-02-28T16:44:29.970" v="116" actId="20577"/>
          <ac:spMkLst>
            <pc:docMk/>
            <pc:sldMk cId="0" sldId="259"/>
            <ac:spMk id="56" creationId="{AD0CC249-CAFC-97E8-338C-3890FCE6E273}"/>
          </ac:spMkLst>
        </pc:spChg>
        <pc:spChg chg="mod">
          <ac:chgData name="HOUPLAIN Philippe" userId="14284f31-b7cc-4ae7-956c-59f2e6cc556d" providerId="ADAL" clId="{D058944C-D15A-4826-88B4-51D6265AAB2D}" dt="2025-02-28T16:39:01.574" v="4" actId="1076"/>
          <ac:spMkLst>
            <pc:docMk/>
            <pc:sldMk cId="0" sldId="259"/>
            <ac:spMk id="58" creationId="{E438FAE8-07D6-D442-9BB4-9A3BEE4779CE}"/>
          </ac:spMkLst>
        </pc:spChg>
        <pc:spChg chg="mod">
          <ac:chgData name="HOUPLAIN Philippe" userId="14284f31-b7cc-4ae7-956c-59f2e6cc556d" providerId="ADAL" clId="{D058944C-D15A-4826-88B4-51D6265AAB2D}" dt="2025-02-28T16:43:37.278" v="106" actId="1076"/>
          <ac:spMkLst>
            <pc:docMk/>
            <pc:sldMk cId="0" sldId="259"/>
            <ac:spMk id="59" creationId="{F8779B94-6C24-A3CE-AF95-C6F11115F4C4}"/>
          </ac:spMkLst>
        </pc:spChg>
        <pc:spChg chg="mod">
          <ac:chgData name="HOUPLAIN Philippe" userId="14284f31-b7cc-4ae7-956c-59f2e6cc556d" providerId="ADAL" clId="{D058944C-D15A-4826-88B4-51D6265AAB2D}" dt="2025-02-28T16:44:07.921" v="108" actId="1076"/>
          <ac:spMkLst>
            <pc:docMk/>
            <pc:sldMk cId="0" sldId="259"/>
            <ac:spMk id="65" creationId="{B0E4BDAA-0BCC-58AB-B28A-3198412474DD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68" creationId="{00000000-0000-0000-0000-000000000000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69" creationId="{00000000-0000-0000-0000-000000000000}"/>
          </ac:spMkLst>
        </pc:spChg>
        <pc:spChg chg="mod">
          <ac:chgData name="HOUPLAIN Philippe" userId="14284f31-b7cc-4ae7-956c-59f2e6cc556d" providerId="ADAL" clId="{D058944C-D15A-4826-88B4-51D6265AAB2D}" dt="2025-02-28T16:43:19.882" v="104" actId="1035"/>
          <ac:spMkLst>
            <pc:docMk/>
            <pc:sldMk cId="0" sldId="259"/>
            <ac:spMk id="113" creationId="{27D0C4FF-F831-2512-7880-8E36BF3B8751}"/>
          </ac:spMkLst>
        </pc:spChg>
        <pc:spChg chg="mod">
          <ac:chgData name="HOUPLAIN Philippe" userId="14284f31-b7cc-4ae7-956c-59f2e6cc556d" providerId="ADAL" clId="{D058944C-D15A-4826-88B4-51D6265AAB2D}" dt="2025-02-28T16:43:09.329" v="102" actId="20577"/>
          <ac:spMkLst>
            <pc:docMk/>
            <pc:sldMk cId="0" sldId="259"/>
            <ac:spMk id="114" creationId="{71A13EB3-B0F1-3EC8-62D9-06AD3EFDF462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15" creationId="{4AAEBDBE-5217-266B-C0CE-C369F292F19D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16" creationId="{DC2CAAC6-4377-EABB-F542-EEF8CF615448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17" creationId="{4154720B-E1C8-2835-7F2C-C797091C7474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18" creationId="{E6163E21-2282-1C82-9C2B-E4FE71E2275E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24" creationId="{9B3E7D1A-8B92-2F0B-9ED0-51DAAF7DAE33}"/>
          </ac:spMkLst>
        </pc:spChg>
        <pc:spChg chg="del">
          <ac:chgData name="HOUPLAIN Philippe" userId="14284f31-b7cc-4ae7-956c-59f2e6cc556d" providerId="ADAL" clId="{D058944C-D15A-4826-88B4-51D6265AAB2D}" dt="2025-02-28T16:38:10.825" v="0" actId="21"/>
          <ac:spMkLst>
            <pc:docMk/>
            <pc:sldMk cId="0" sldId="259"/>
            <ac:spMk id="125" creationId="{B2102E79-B662-3C62-8317-EA8FF9C9C53D}"/>
          </ac:spMkLst>
        </pc:spChg>
        <pc:cxnChg chg="add mod">
          <ac:chgData name="HOUPLAIN Philippe" userId="14284f31-b7cc-4ae7-956c-59f2e6cc556d" providerId="ADAL" clId="{D058944C-D15A-4826-88B4-51D6265AAB2D}" dt="2025-02-28T16:45:27.536" v="118" actId="14100"/>
          <ac:cxnSpMkLst>
            <pc:docMk/>
            <pc:sldMk cId="0" sldId="259"/>
            <ac:cxnSpMk id="31" creationId="{064F4678-B671-249B-3C8B-93213D47E11D}"/>
          </ac:cxnSpMkLst>
        </pc:cxnChg>
        <pc:cxnChg chg="add mod">
          <ac:chgData name="HOUPLAIN Philippe" userId="14284f31-b7cc-4ae7-956c-59f2e6cc556d" providerId="ADAL" clId="{D058944C-D15A-4826-88B4-51D6265AAB2D}" dt="2025-02-28T16:45:48.300" v="122" actId="14100"/>
          <ac:cxnSpMkLst>
            <pc:docMk/>
            <pc:sldMk cId="0" sldId="259"/>
            <ac:cxnSpMk id="33" creationId="{8FD22421-260B-D603-82D2-568990C6A44F}"/>
          </ac:cxnSpMkLst>
        </pc:cxnChg>
        <pc:cxnChg chg="mod">
          <ac:chgData name="HOUPLAIN Philippe" userId="14284f31-b7cc-4ae7-956c-59f2e6cc556d" providerId="ADAL" clId="{D058944C-D15A-4826-88B4-51D6265AAB2D}" dt="2025-02-28T16:42:23.358" v="57" actId="1035"/>
          <ac:cxnSpMkLst>
            <pc:docMk/>
            <pc:sldMk cId="0" sldId="259"/>
            <ac:cxnSpMk id="42" creationId="{00000000-0000-0000-0000-00000000000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503EC55-F884-48F1-887B-317493619E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FE279E0-2D31-42AD-B86A-4D16DE3271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5FFD6-08ED-4958-B498-F03CC47572C7}" type="datetimeFigureOut">
              <a:rPr lang="fr-FR" smtClean="0"/>
              <a:t>28/02/2025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B8163FC-729A-433C-8D5E-5217EC15B1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0A9F2E-4E60-43FC-87A0-58A7621C4F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8990A-AEAD-496F-9E68-7AA12B248B7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884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BB7B-F00C-4DA9-BFE3-373708E85834}" type="datetimeFigureOut">
              <a:rPr lang="fr-FR" noProof="0" smtClean="0"/>
              <a:t>28/02/2025</a:t>
            </a:fld>
            <a:endParaRPr lang="fr-FR" noProof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EE1B9-5DB4-452E-BBE0-7CE726882DA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70553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9CB7D-879A-425C-AA4E-B853BCD88E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5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EE1B9-5DB4-452E-BBE0-7CE726882DA3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81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56C0C-715E-435C-985F-22A588030521}" type="datetime1">
              <a:rPr lang="fr-FR" smtClean="0"/>
              <a:t>28/02/2025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3D1D39-CAEE-4E49-9AF1-227B387E1328}" type="datetime1">
              <a:rPr lang="fr-FR" smtClean="0"/>
              <a:t>28/02/2025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AC6E18-6B9A-7809-0568-D6D88953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C40C71-68BB-A8A5-52B0-815AEBDD4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9241B7-CEF8-80AA-F776-4D945077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2726-BE76-4305-BFE0-3B8F02BC48F2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A2DF6A-532B-6216-3674-726D128B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42373-023B-D6CE-C6FB-BF6DC140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4F601-D875-4301-8EF7-F28D96269D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73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3392297-6FF1-44BB-BF7D-3B5A6FF9FC4B}" type="datetime1">
              <a:rPr lang="fr-FR" smtClean="0"/>
              <a:t>28/02/2025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091A9FD-CDA2-4BA5-8C18-59D6F59EB34A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49741E-5FFD-2699-183B-AC61A7FE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932578"/>
            <a:ext cx="11189888" cy="292847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PLANNING PREVISIONNEL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MARCHE 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D’INFOGERENCE D’INFRASTRUCTURE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SUPPORT UTILISATEUR DE NIVEAU </a:t>
            </a:r>
            <a:r>
              <a:rPr lang="en-US" sz="5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942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auto">
          <a:xfrm>
            <a:off x="0" y="0"/>
            <a:ext cx="12192000" cy="133815"/>
          </a:xfrm>
          <a:prstGeom prst="rect">
            <a:avLst/>
          </a:prstGeom>
          <a:solidFill>
            <a:srgbClr val="103E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9" name="Rectangle 22"/>
          <p:cNvSpPr/>
          <p:nvPr/>
        </p:nvSpPr>
        <p:spPr bwMode="auto">
          <a:xfrm>
            <a:off x="173254" y="457819"/>
            <a:ext cx="1540042" cy="3653913"/>
          </a:xfrm>
          <a:prstGeom prst="rect">
            <a:avLst/>
          </a:prstGeom>
          <a:solidFill>
            <a:srgbClr val="FE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>
                <a:latin typeface="Arial"/>
                <a:cs typeface="Arial"/>
              </a:rPr>
              <a:t>PHASE DE CONSULTATION</a:t>
            </a:r>
          </a:p>
        </p:txBody>
      </p:sp>
      <p:sp>
        <p:nvSpPr>
          <p:cNvPr id="11" name="Rectangle 24"/>
          <p:cNvSpPr/>
          <p:nvPr/>
        </p:nvSpPr>
        <p:spPr bwMode="auto">
          <a:xfrm>
            <a:off x="1838737" y="484392"/>
            <a:ext cx="9480912" cy="3627340"/>
          </a:xfrm>
          <a:prstGeom prst="rect">
            <a:avLst/>
          </a:prstGeom>
          <a:solidFill>
            <a:srgbClr val="FFF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 dirty="0"/>
          </a:p>
        </p:txBody>
      </p:sp>
      <p:cxnSp>
        <p:nvCxnSpPr>
          <p:cNvPr id="12" name="Connecteur droit 26"/>
          <p:cNvCxnSpPr>
            <a:cxnSpLocks/>
          </p:cNvCxnSpPr>
          <p:nvPr/>
        </p:nvCxnSpPr>
        <p:spPr bwMode="auto">
          <a:xfrm>
            <a:off x="2052428" y="980728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Rectangle 4"/>
          <p:cNvSpPr/>
          <p:nvPr/>
        </p:nvSpPr>
        <p:spPr bwMode="auto">
          <a:xfrm>
            <a:off x="1898140" y="590718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Publication</a:t>
            </a:r>
          </a:p>
        </p:txBody>
      </p:sp>
      <p:sp>
        <p:nvSpPr>
          <p:cNvPr id="16" name="Rectangle avec coins arrondis en diagonale 30"/>
          <p:cNvSpPr/>
          <p:nvPr/>
        </p:nvSpPr>
        <p:spPr bwMode="auto">
          <a:xfrm>
            <a:off x="3503712" y="1060534"/>
            <a:ext cx="900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B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 dirty="0"/>
              <a:t>32j min. </a:t>
            </a:r>
          </a:p>
        </p:txBody>
      </p:sp>
      <p:cxnSp>
        <p:nvCxnSpPr>
          <p:cNvPr id="21" name="Connecteur droit 33"/>
          <p:cNvCxnSpPr>
            <a:cxnSpLocks/>
          </p:cNvCxnSpPr>
          <p:nvPr/>
        </p:nvCxnSpPr>
        <p:spPr bwMode="auto">
          <a:xfrm>
            <a:off x="2052428" y="1871775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avec coins arrondis en diagonale 34"/>
          <p:cNvSpPr/>
          <p:nvPr/>
        </p:nvSpPr>
        <p:spPr bwMode="auto">
          <a:xfrm>
            <a:off x="4570202" y="1955744"/>
            <a:ext cx="864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B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400" dirty="0"/>
              <a:t>16 j.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75720" y="173728"/>
            <a:ext cx="108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AVRIL</a:t>
            </a:r>
            <a:endParaRPr lang="fr-FR" b="1" dirty="0"/>
          </a:p>
        </p:txBody>
      </p:sp>
      <p:sp>
        <p:nvSpPr>
          <p:cNvPr id="86" name="Rectangle avec coins arrondis en diagonale 29"/>
          <p:cNvSpPr/>
          <p:nvPr/>
        </p:nvSpPr>
        <p:spPr bwMode="auto">
          <a:xfrm>
            <a:off x="3417034" y="2352757"/>
            <a:ext cx="132479" cy="45719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900" dirty="0"/>
          </a:p>
        </p:txBody>
      </p:sp>
      <p:sp>
        <p:nvSpPr>
          <p:cNvPr id="72" name="Oval 31">
            <a:extLst>
              <a:ext uri="{FF2B5EF4-FFF2-40B4-BE49-F238E27FC236}">
                <a16:creationId xmlns:a16="http://schemas.microsoft.com/office/drawing/2014/main" id="{F380A6E5-A21E-446C-9B13-3F9E71056F0D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1042011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Oval 31">
            <a:extLst>
              <a:ext uri="{FF2B5EF4-FFF2-40B4-BE49-F238E27FC236}">
                <a16:creationId xmlns:a16="http://schemas.microsoft.com/office/drawing/2014/main" id="{F380A6E5-A21E-446C-9B13-3F9E71056F0D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3213016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Oval 31">
            <a:extLst>
              <a:ext uri="{FF2B5EF4-FFF2-40B4-BE49-F238E27FC236}">
                <a16:creationId xmlns:a16="http://schemas.microsoft.com/office/drawing/2014/main" id="{F380A6E5-A21E-446C-9B13-3F9E71056F0D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2340449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31">
            <a:extLst>
              <a:ext uri="{FF2B5EF4-FFF2-40B4-BE49-F238E27FC236}">
                <a16:creationId xmlns:a16="http://schemas.microsoft.com/office/drawing/2014/main" id="{C26A8C95-7E50-62B4-FC02-1061AD6F4F44}"/>
              </a:ext>
            </a:extLst>
          </p:cNvPr>
          <p:cNvSpPr>
            <a:spLocks noChangeAspect="1"/>
          </p:cNvSpPr>
          <p:nvPr/>
        </p:nvSpPr>
        <p:spPr bwMode="auto">
          <a:xfrm>
            <a:off x="11359384" y="523483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Oval 31">
            <a:extLst>
              <a:ext uri="{FF2B5EF4-FFF2-40B4-BE49-F238E27FC236}">
                <a16:creationId xmlns:a16="http://schemas.microsoft.com/office/drawing/2014/main" id="{E06BFC22-0B02-7D51-53E8-3E248E70D2A3}"/>
              </a:ext>
            </a:extLst>
          </p:cNvPr>
          <p:cNvSpPr>
            <a:spLocks noChangeAspect="1"/>
          </p:cNvSpPr>
          <p:nvPr/>
        </p:nvSpPr>
        <p:spPr bwMode="auto">
          <a:xfrm>
            <a:off x="11359384" y="5755811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53AAE4A-3A77-6F77-FDC6-AD917C31BDF0}"/>
              </a:ext>
            </a:extLst>
          </p:cNvPr>
          <p:cNvSpPr/>
          <p:nvPr/>
        </p:nvSpPr>
        <p:spPr bwMode="auto">
          <a:xfrm>
            <a:off x="1905521" y="1028769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Phase de consultation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2CA9278-B642-8D96-DCDE-EFAF05FBD463}"/>
              </a:ext>
            </a:extLst>
          </p:cNvPr>
          <p:cNvSpPr/>
          <p:nvPr/>
        </p:nvSpPr>
        <p:spPr bwMode="auto">
          <a:xfrm>
            <a:off x="1888029" y="1904871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Analyse des offres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62D3661-B3EC-106D-9355-B76B3F32CECD}"/>
              </a:ext>
            </a:extLst>
          </p:cNvPr>
          <p:cNvSpPr/>
          <p:nvPr/>
        </p:nvSpPr>
        <p:spPr bwMode="auto">
          <a:xfrm>
            <a:off x="1898140" y="2342922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CAO</a:t>
            </a:r>
          </a:p>
        </p:txBody>
      </p:sp>
      <p:sp>
        <p:nvSpPr>
          <p:cNvPr id="45" name="Rectangle 4">
            <a:extLst>
              <a:ext uri="{FF2B5EF4-FFF2-40B4-BE49-F238E27FC236}">
                <a16:creationId xmlns:a16="http://schemas.microsoft.com/office/drawing/2014/main" id="{C44CFD45-C020-2583-0560-A4706CDF4F63}"/>
              </a:ext>
            </a:extLst>
          </p:cNvPr>
          <p:cNvSpPr/>
          <p:nvPr/>
        </p:nvSpPr>
        <p:spPr bwMode="auto">
          <a:xfrm>
            <a:off x="1898140" y="2780973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Bureau de Territoire</a:t>
            </a:r>
          </a:p>
        </p:txBody>
      </p:sp>
      <p:sp>
        <p:nvSpPr>
          <p:cNvPr id="46" name="Rectangle 4">
            <a:extLst>
              <a:ext uri="{FF2B5EF4-FFF2-40B4-BE49-F238E27FC236}">
                <a16:creationId xmlns:a16="http://schemas.microsoft.com/office/drawing/2014/main" id="{F6C273E3-2997-A80C-6C8F-7DF5C375C5C6}"/>
              </a:ext>
            </a:extLst>
          </p:cNvPr>
          <p:cNvSpPr/>
          <p:nvPr/>
        </p:nvSpPr>
        <p:spPr bwMode="auto">
          <a:xfrm>
            <a:off x="1905521" y="3219024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Démarche administrative</a:t>
            </a:r>
          </a:p>
        </p:txBody>
      </p:sp>
      <p:sp>
        <p:nvSpPr>
          <p:cNvPr id="51" name="Rectangle 4">
            <a:extLst>
              <a:ext uri="{FF2B5EF4-FFF2-40B4-BE49-F238E27FC236}">
                <a16:creationId xmlns:a16="http://schemas.microsoft.com/office/drawing/2014/main" id="{ABB5EDD6-D4BC-BB13-571E-4EDD6F4A1D84}"/>
              </a:ext>
            </a:extLst>
          </p:cNvPr>
          <p:cNvSpPr/>
          <p:nvPr/>
        </p:nvSpPr>
        <p:spPr bwMode="auto">
          <a:xfrm>
            <a:off x="1895630" y="1466820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Remise des offres</a:t>
            </a:r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9F322B2D-8C28-9A0D-181D-05C422FF529E}"/>
              </a:ext>
            </a:extLst>
          </p:cNvPr>
          <p:cNvSpPr/>
          <p:nvPr/>
        </p:nvSpPr>
        <p:spPr bwMode="auto">
          <a:xfrm>
            <a:off x="170004" y="5133100"/>
            <a:ext cx="1540042" cy="1443824"/>
          </a:xfrm>
          <a:prstGeom prst="rect">
            <a:avLst/>
          </a:prstGeom>
          <a:solidFill>
            <a:srgbClr val="6FAE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>
                <a:latin typeface="Arial"/>
                <a:cs typeface="Arial"/>
              </a:rPr>
              <a:t>MISE EN ROUTE</a:t>
            </a:r>
          </a:p>
        </p:txBody>
      </p:sp>
      <p:sp>
        <p:nvSpPr>
          <p:cNvPr id="54" name="Rectangle 44">
            <a:extLst>
              <a:ext uri="{FF2B5EF4-FFF2-40B4-BE49-F238E27FC236}">
                <a16:creationId xmlns:a16="http://schemas.microsoft.com/office/drawing/2014/main" id="{A31BC1CB-5B3F-08B4-EECB-7C5638D44AEB}"/>
              </a:ext>
            </a:extLst>
          </p:cNvPr>
          <p:cNvSpPr/>
          <p:nvPr/>
        </p:nvSpPr>
        <p:spPr bwMode="auto">
          <a:xfrm>
            <a:off x="1843125" y="5133099"/>
            <a:ext cx="9473355" cy="1460726"/>
          </a:xfrm>
          <a:prstGeom prst="rect">
            <a:avLst/>
          </a:prstGeom>
          <a:solidFill>
            <a:srgbClr val="EAF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5" name="Rectangle 10">
            <a:extLst>
              <a:ext uri="{FF2B5EF4-FFF2-40B4-BE49-F238E27FC236}">
                <a16:creationId xmlns:a16="http://schemas.microsoft.com/office/drawing/2014/main" id="{EB25E655-5B9C-7D53-04AE-157E4E8961D2}"/>
              </a:ext>
            </a:extLst>
          </p:cNvPr>
          <p:cNvSpPr/>
          <p:nvPr/>
        </p:nvSpPr>
        <p:spPr bwMode="auto">
          <a:xfrm>
            <a:off x="1903315" y="5169534"/>
            <a:ext cx="1316714" cy="391964"/>
          </a:xfrm>
          <a:prstGeom prst="rect">
            <a:avLst/>
          </a:prstGeom>
          <a:solidFill>
            <a:srgbClr val="6F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Phase de Transition</a:t>
            </a:r>
            <a:endParaRPr dirty="0"/>
          </a:p>
        </p:txBody>
      </p:sp>
      <p:sp>
        <p:nvSpPr>
          <p:cNvPr id="56" name="Rectangle avec coins arrondis en diagonale 29">
            <a:extLst>
              <a:ext uri="{FF2B5EF4-FFF2-40B4-BE49-F238E27FC236}">
                <a16:creationId xmlns:a16="http://schemas.microsoft.com/office/drawing/2014/main" id="{AD0CC249-CAFC-97E8-338C-3890FCE6E273}"/>
              </a:ext>
            </a:extLst>
          </p:cNvPr>
          <p:cNvSpPr/>
          <p:nvPr/>
        </p:nvSpPr>
        <p:spPr bwMode="auto">
          <a:xfrm>
            <a:off x="6765095" y="5234830"/>
            <a:ext cx="2340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600" dirty="0"/>
              <a:t>3 Mois maximum</a:t>
            </a:r>
          </a:p>
        </p:txBody>
      </p:sp>
      <p:sp>
        <p:nvSpPr>
          <p:cNvPr id="58" name="Rectangle avec coins arrondis en diagonale 29">
            <a:extLst>
              <a:ext uri="{FF2B5EF4-FFF2-40B4-BE49-F238E27FC236}">
                <a16:creationId xmlns:a16="http://schemas.microsoft.com/office/drawing/2014/main" id="{E438FAE8-07D6-D442-9BB4-9A3BEE4779CE}"/>
              </a:ext>
            </a:extLst>
          </p:cNvPr>
          <p:cNvSpPr/>
          <p:nvPr/>
        </p:nvSpPr>
        <p:spPr bwMode="auto">
          <a:xfrm>
            <a:off x="3350580" y="5567476"/>
            <a:ext cx="484516" cy="48398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sz="900" dirty="0"/>
          </a:p>
        </p:txBody>
      </p:sp>
      <p:sp>
        <p:nvSpPr>
          <p:cNvPr id="59" name="Rectangle 10">
            <a:extLst>
              <a:ext uri="{FF2B5EF4-FFF2-40B4-BE49-F238E27FC236}">
                <a16:creationId xmlns:a16="http://schemas.microsoft.com/office/drawing/2014/main" id="{F8779B94-6C24-A3CE-AF95-C6F11115F4C4}"/>
              </a:ext>
            </a:extLst>
          </p:cNvPr>
          <p:cNvSpPr/>
          <p:nvPr/>
        </p:nvSpPr>
        <p:spPr bwMode="auto">
          <a:xfrm>
            <a:off x="1884860" y="5706832"/>
            <a:ext cx="1316714" cy="307611"/>
          </a:xfrm>
          <a:prstGeom prst="rect">
            <a:avLst/>
          </a:prstGeom>
          <a:solidFill>
            <a:srgbClr val="6F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Phase de VA</a:t>
            </a:r>
            <a:endParaRPr dirty="0"/>
          </a:p>
        </p:txBody>
      </p:sp>
      <p:sp>
        <p:nvSpPr>
          <p:cNvPr id="65" name="Rectangle 10">
            <a:extLst>
              <a:ext uri="{FF2B5EF4-FFF2-40B4-BE49-F238E27FC236}">
                <a16:creationId xmlns:a16="http://schemas.microsoft.com/office/drawing/2014/main" id="{B0E4BDAA-0BCC-58AB-B28A-3198412474DD}"/>
              </a:ext>
            </a:extLst>
          </p:cNvPr>
          <p:cNvSpPr/>
          <p:nvPr/>
        </p:nvSpPr>
        <p:spPr bwMode="auto">
          <a:xfrm>
            <a:off x="1896282" y="6192911"/>
            <a:ext cx="1323747" cy="293405"/>
          </a:xfrm>
          <a:prstGeom prst="rect">
            <a:avLst/>
          </a:prstGeom>
          <a:solidFill>
            <a:srgbClr val="6FA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Phase de VSR</a:t>
            </a:r>
            <a:endParaRPr dirty="0"/>
          </a:p>
        </p:txBody>
      </p:sp>
      <p:cxnSp>
        <p:nvCxnSpPr>
          <p:cNvPr id="42" name="Connecteur droit 48"/>
          <p:cNvCxnSpPr>
            <a:cxnSpLocks/>
          </p:cNvCxnSpPr>
          <p:nvPr/>
        </p:nvCxnSpPr>
        <p:spPr bwMode="auto">
          <a:xfrm>
            <a:off x="2049259" y="5610200"/>
            <a:ext cx="91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31"/>
          <p:cNvCxnSpPr>
            <a:cxnSpLocks/>
          </p:cNvCxnSpPr>
          <p:nvPr/>
        </p:nvCxnSpPr>
        <p:spPr bwMode="auto">
          <a:xfrm>
            <a:off x="2052428" y="1425528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0" name="Connecteur droit 26">
            <a:extLst>
              <a:ext uri="{FF2B5EF4-FFF2-40B4-BE49-F238E27FC236}">
                <a16:creationId xmlns:a16="http://schemas.microsoft.com/office/drawing/2014/main" id="{C11FAEF3-4A2E-EC02-89C0-205B14B08893}"/>
              </a:ext>
            </a:extLst>
          </p:cNvPr>
          <p:cNvCxnSpPr>
            <a:cxnSpLocks/>
          </p:cNvCxnSpPr>
          <p:nvPr/>
        </p:nvCxnSpPr>
        <p:spPr bwMode="auto">
          <a:xfrm>
            <a:off x="2063551" y="2306665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1" name="Connecteur droit 33">
            <a:extLst>
              <a:ext uri="{FF2B5EF4-FFF2-40B4-BE49-F238E27FC236}">
                <a16:creationId xmlns:a16="http://schemas.microsoft.com/office/drawing/2014/main" id="{340E1F03-D677-5A51-8F25-228FBCE07EEC}"/>
              </a:ext>
            </a:extLst>
          </p:cNvPr>
          <p:cNvCxnSpPr>
            <a:cxnSpLocks/>
          </p:cNvCxnSpPr>
          <p:nvPr/>
        </p:nvCxnSpPr>
        <p:spPr bwMode="auto">
          <a:xfrm>
            <a:off x="2063551" y="3178260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Connecteur droit 31">
            <a:extLst>
              <a:ext uri="{FF2B5EF4-FFF2-40B4-BE49-F238E27FC236}">
                <a16:creationId xmlns:a16="http://schemas.microsoft.com/office/drawing/2014/main" id="{2B488510-7F03-0B02-87A1-A1FC999672B7}"/>
              </a:ext>
            </a:extLst>
          </p:cNvPr>
          <p:cNvCxnSpPr>
            <a:cxnSpLocks/>
          </p:cNvCxnSpPr>
          <p:nvPr/>
        </p:nvCxnSpPr>
        <p:spPr bwMode="auto">
          <a:xfrm>
            <a:off x="2063551" y="2732013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Étoile : 6 branches 74">
            <a:extLst>
              <a:ext uri="{FF2B5EF4-FFF2-40B4-BE49-F238E27FC236}">
                <a16:creationId xmlns:a16="http://schemas.microsoft.com/office/drawing/2014/main" id="{12F21C81-5A3F-BA34-3AA2-D2FAC2A99B88}"/>
              </a:ext>
            </a:extLst>
          </p:cNvPr>
          <p:cNvSpPr>
            <a:spLocks noChangeAspect="1"/>
          </p:cNvSpPr>
          <p:nvPr/>
        </p:nvSpPr>
        <p:spPr>
          <a:xfrm>
            <a:off x="3276491" y="651607"/>
            <a:ext cx="221831" cy="221831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3087232-EEFE-96D4-1627-11D14D4600AE}"/>
              </a:ext>
            </a:extLst>
          </p:cNvPr>
          <p:cNvSpPr txBox="1"/>
          <p:nvPr/>
        </p:nvSpPr>
        <p:spPr>
          <a:xfrm>
            <a:off x="4012721" y="1343106"/>
            <a:ext cx="88225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25/04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112DBA07-A511-4A4F-9D10-DDE50D95CD27}"/>
              </a:ext>
            </a:extLst>
          </p:cNvPr>
          <p:cNvSpPr txBox="1"/>
          <p:nvPr/>
        </p:nvSpPr>
        <p:spPr bwMode="auto">
          <a:xfrm>
            <a:off x="2981497" y="412488"/>
            <a:ext cx="88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21/03</a:t>
            </a:r>
            <a:endParaRPr lang="fr-FR" dirty="0"/>
          </a:p>
        </p:txBody>
      </p:sp>
      <p:sp>
        <p:nvSpPr>
          <p:cNvPr id="78" name="Étoile : 6 branches 77">
            <a:extLst>
              <a:ext uri="{FF2B5EF4-FFF2-40B4-BE49-F238E27FC236}">
                <a16:creationId xmlns:a16="http://schemas.microsoft.com/office/drawing/2014/main" id="{0BBBA2E8-3778-DF60-A79A-07F31D3096AE}"/>
              </a:ext>
            </a:extLst>
          </p:cNvPr>
          <p:cNvSpPr>
            <a:spLocks noChangeAspect="1"/>
          </p:cNvSpPr>
          <p:nvPr/>
        </p:nvSpPr>
        <p:spPr bwMode="auto">
          <a:xfrm>
            <a:off x="4326930" y="1624672"/>
            <a:ext cx="221831" cy="221831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9CB556B-3262-257E-E481-D13B6170D1D1}"/>
              </a:ext>
            </a:extLst>
          </p:cNvPr>
          <p:cNvSpPr/>
          <p:nvPr/>
        </p:nvSpPr>
        <p:spPr bwMode="auto">
          <a:xfrm>
            <a:off x="4689867" y="173726"/>
            <a:ext cx="108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MAI</a:t>
            </a:r>
            <a:endParaRPr lang="fr-FR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A05DF90-603C-0F6A-46D9-343CA7526A9B}"/>
              </a:ext>
            </a:extLst>
          </p:cNvPr>
          <p:cNvSpPr/>
          <p:nvPr/>
        </p:nvSpPr>
        <p:spPr bwMode="auto">
          <a:xfrm>
            <a:off x="5795754" y="173725"/>
            <a:ext cx="108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JUIN</a:t>
            </a:r>
            <a:endParaRPr lang="fr-FR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A825FFB-ED42-B79C-AA31-CEFC0F92C501}"/>
              </a:ext>
            </a:extLst>
          </p:cNvPr>
          <p:cNvSpPr/>
          <p:nvPr/>
        </p:nvSpPr>
        <p:spPr bwMode="auto">
          <a:xfrm>
            <a:off x="6913728" y="170805"/>
            <a:ext cx="216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JUILLET -&gt; SEPTEMBRE</a:t>
            </a:r>
            <a:endParaRPr lang="fr-FR" b="1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A570F12-BB35-CC92-4346-029CFF806A11}"/>
              </a:ext>
            </a:extLst>
          </p:cNvPr>
          <p:cNvSpPr/>
          <p:nvPr/>
        </p:nvSpPr>
        <p:spPr bwMode="auto">
          <a:xfrm>
            <a:off x="9117568" y="170802"/>
            <a:ext cx="126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OCT. -&gt; NOV.</a:t>
            </a:r>
            <a:endParaRPr lang="fr-FR" b="1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1BCF7A65-2BBF-615E-67CE-57D8866AB799}"/>
              </a:ext>
            </a:extLst>
          </p:cNvPr>
          <p:cNvSpPr txBox="1"/>
          <p:nvPr/>
        </p:nvSpPr>
        <p:spPr bwMode="auto">
          <a:xfrm>
            <a:off x="5053137" y="2220408"/>
            <a:ext cx="8822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21/05</a:t>
            </a:r>
          </a:p>
        </p:txBody>
      </p:sp>
      <p:sp>
        <p:nvSpPr>
          <p:cNvPr id="102" name="Étoile : 6 branches 101">
            <a:extLst>
              <a:ext uri="{FF2B5EF4-FFF2-40B4-BE49-F238E27FC236}">
                <a16:creationId xmlns:a16="http://schemas.microsoft.com/office/drawing/2014/main" id="{CD291A73-1D3C-3832-E6EE-1B99A061430D}"/>
              </a:ext>
            </a:extLst>
          </p:cNvPr>
          <p:cNvSpPr>
            <a:spLocks noChangeAspect="1"/>
          </p:cNvSpPr>
          <p:nvPr/>
        </p:nvSpPr>
        <p:spPr bwMode="auto">
          <a:xfrm>
            <a:off x="5367346" y="2482518"/>
            <a:ext cx="221831" cy="221831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4254833-6254-F80B-CC08-9B36311AADF6}"/>
              </a:ext>
            </a:extLst>
          </p:cNvPr>
          <p:cNvSpPr txBox="1"/>
          <p:nvPr/>
        </p:nvSpPr>
        <p:spPr bwMode="auto">
          <a:xfrm>
            <a:off x="5779486" y="2666096"/>
            <a:ext cx="80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11/06</a:t>
            </a:r>
          </a:p>
        </p:txBody>
      </p:sp>
      <p:sp>
        <p:nvSpPr>
          <p:cNvPr id="104" name="Étoile : 6 branches 103">
            <a:extLst>
              <a:ext uri="{FF2B5EF4-FFF2-40B4-BE49-F238E27FC236}">
                <a16:creationId xmlns:a16="http://schemas.microsoft.com/office/drawing/2014/main" id="{3E537276-95F9-FC65-666B-9DDCA684A639}"/>
              </a:ext>
            </a:extLst>
          </p:cNvPr>
          <p:cNvSpPr>
            <a:spLocks noChangeAspect="1"/>
          </p:cNvSpPr>
          <p:nvPr/>
        </p:nvSpPr>
        <p:spPr bwMode="auto">
          <a:xfrm>
            <a:off x="6063676" y="2942201"/>
            <a:ext cx="201665" cy="201665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81F617E-4DF7-031C-F2B7-B36039571F2A}"/>
              </a:ext>
            </a:extLst>
          </p:cNvPr>
          <p:cNvSpPr txBox="1"/>
          <p:nvPr/>
        </p:nvSpPr>
        <p:spPr bwMode="auto">
          <a:xfrm>
            <a:off x="6313928" y="3554574"/>
            <a:ext cx="80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23/06</a:t>
            </a:r>
          </a:p>
        </p:txBody>
      </p:sp>
      <p:sp>
        <p:nvSpPr>
          <p:cNvPr id="106" name="Étoile : 6 branches 105">
            <a:extLst>
              <a:ext uri="{FF2B5EF4-FFF2-40B4-BE49-F238E27FC236}">
                <a16:creationId xmlns:a16="http://schemas.microsoft.com/office/drawing/2014/main" id="{2664D3D4-3F44-BD9F-2572-7730400FD4C1}"/>
              </a:ext>
            </a:extLst>
          </p:cNvPr>
          <p:cNvSpPr>
            <a:spLocks noChangeAspect="1"/>
          </p:cNvSpPr>
          <p:nvPr/>
        </p:nvSpPr>
        <p:spPr bwMode="auto">
          <a:xfrm>
            <a:off x="6598118" y="3846223"/>
            <a:ext cx="201665" cy="201665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/>
          <p:cNvCxnSpPr/>
          <p:nvPr/>
        </p:nvCxnSpPr>
        <p:spPr bwMode="auto">
          <a:xfrm>
            <a:off x="3254592" y="382801"/>
            <a:ext cx="0" cy="6283652"/>
          </a:xfrm>
          <a:prstGeom prst="line">
            <a:avLst/>
          </a:prstGeom>
          <a:ln w="3175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4">
            <a:extLst>
              <a:ext uri="{FF2B5EF4-FFF2-40B4-BE49-F238E27FC236}">
                <a16:creationId xmlns:a16="http://schemas.microsoft.com/office/drawing/2014/main" id="{F1B1E36E-F056-A90C-A9B4-691FDBE73144}"/>
              </a:ext>
            </a:extLst>
          </p:cNvPr>
          <p:cNvSpPr/>
          <p:nvPr/>
        </p:nvSpPr>
        <p:spPr bwMode="auto">
          <a:xfrm>
            <a:off x="1902514" y="3657075"/>
            <a:ext cx="1332000" cy="360000"/>
          </a:xfrm>
          <a:prstGeom prst="rect">
            <a:avLst/>
          </a:prstGeom>
          <a:solidFill>
            <a:srgbClr val="FBC1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Notification</a:t>
            </a:r>
          </a:p>
        </p:txBody>
      </p:sp>
      <p:cxnSp>
        <p:nvCxnSpPr>
          <p:cNvPr id="108" name="Connecteur droit 33">
            <a:extLst>
              <a:ext uri="{FF2B5EF4-FFF2-40B4-BE49-F238E27FC236}">
                <a16:creationId xmlns:a16="http://schemas.microsoft.com/office/drawing/2014/main" id="{45A480C3-7FAD-9AB4-4801-7EA0764E6A30}"/>
              </a:ext>
            </a:extLst>
          </p:cNvPr>
          <p:cNvCxnSpPr>
            <a:cxnSpLocks/>
          </p:cNvCxnSpPr>
          <p:nvPr/>
        </p:nvCxnSpPr>
        <p:spPr bwMode="auto">
          <a:xfrm>
            <a:off x="2070031" y="3615840"/>
            <a:ext cx="9180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9" name="Rectangle avec coins arrondis en diagonale 34">
            <a:extLst>
              <a:ext uri="{FF2B5EF4-FFF2-40B4-BE49-F238E27FC236}">
                <a16:creationId xmlns:a16="http://schemas.microsoft.com/office/drawing/2014/main" id="{5A371DF3-D261-3CE7-AD93-78A1363C403A}"/>
              </a:ext>
            </a:extLst>
          </p:cNvPr>
          <p:cNvSpPr/>
          <p:nvPr/>
        </p:nvSpPr>
        <p:spPr bwMode="auto">
          <a:xfrm>
            <a:off x="6241968" y="3246186"/>
            <a:ext cx="432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BC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10" name="Connecteur droit 48">
            <a:extLst>
              <a:ext uri="{FF2B5EF4-FFF2-40B4-BE49-F238E27FC236}">
                <a16:creationId xmlns:a16="http://schemas.microsoft.com/office/drawing/2014/main" id="{9DC085E6-94B3-4E19-F3BD-8553E2A8E3A4}"/>
              </a:ext>
            </a:extLst>
          </p:cNvPr>
          <p:cNvCxnSpPr>
            <a:cxnSpLocks/>
          </p:cNvCxnSpPr>
          <p:nvPr/>
        </p:nvCxnSpPr>
        <p:spPr bwMode="auto">
          <a:xfrm>
            <a:off x="2042875" y="6085401"/>
            <a:ext cx="918000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746D615-346E-43F0-BB33-EDE0DD6D14A1}"/>
              </a:ext>
            </a:extLst>
          </p:cNvPr>
          <p:cNvSpPr/>
          <p:nvPr/>
        </p:nvSpPr>
        <p:spPr bwMode="auto">
          <a:xfrm>
            <a:off x="10416480" y="169270"/>
            <a:ext cx="900000" cy="221381"/>
          </a:xfrm>
          <a:prstGeom prst="rect">
            <a:avLst/>
          </a:prstGeom>
          <a:solidFill>
            <a:srgbClr val="433E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/>
              <a:t>DEC. -&gt; …</a:t>
            </a:r>
            <a:endParaRPr lang="fr-FR" b="1" dirty="0"/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58B839D3-9B85-9454-87C0-709B6D97FBB6}"/>
              </a:ext>
            </a:extLst>
          </p:cNvPr>
          <p:cNvCxnSpPr/>
          <p:nvPr/>
        </p:nvCxnSpPr>
        <p:spPr bwMode="auto">
          <a:xfrm>
            <a:off x="7680176" y="339311"/>
            <a:ext cx="0" cy="6283652"/>
          </a:xfrm>
          <a:prstGeom prst="line">
            <a:avLst/>
          </a:prstGeom>
          <a:ln w="3175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avec coins arrondis en diagonale 29">
            <a:extLst>
              <a:ext uri="{FF2B5EF4-FFF2-40B4-BE49-F238E27FC236}">
                <a16:creationId xmlns:a16="http://schemas.microsoft.com/office/drawing/2014/main" id="{27D0C4FF-F831-2512-7880-8E36BF3B8751}"/>
              </a:ext>
            </a:extLst>
          </p:cNvPr>
          <p:cNvSpPr/>
          <p:nvPr/>
        </p:nvSpPr>
        <p:spPr bwMode="auto">
          <a:xfrm>
            <a:off x="9117167" y="5708598"/>
            <a:ext cx="1332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600" dirty="0"/>
              <a:t>2 Mois</a:t>
            </a:r>
          </a:p>
        </p:txBody>
      </p:sp>
      <p:sp>
        <p:nvSpPr>
          <p:cNvPr id="114" name="Rectangle avec coins arrondis en diagonale 29">
            <a:extLst>
              <a:ext uri="{FF2B5EF4-FFF2-40B4-BE49-F238E27FC236}">
                <a16:creationId xmlns:a16="http://schemas.microsoft.com/office/drawing/2014/main" id="{71A13EB3-B0F1-3EC8-62D9-06AD3EFDF462}"/>
              </a:ext>
            </a:extLst>
          </p:cNvPr>
          <p:cNvSpPr/>
          <p:nvPr/>
        </p:nvSpPr>
        <p:spPr bwMode="auto">
          <a:xfrm>
            <a:off x="10442495" y="6211372"/>
            <a:ext cx="828000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600" dirty="0"/>
              <a:t>2 mois</a:t>
            </a:r>
          </a:p>
        </p:txBody>
      </p:sp>
      <p:sp>
        <p:nvSpPr>
          <p:cNvPr id="119" name="Oval 31">
            <a:extLst>
              <a:ext uri="{FF2B5EF4-FFF2-40B4-BE49-F238E27FC236}">
                <a16:creationId xmlns:a16="http://schemas.microsoft.com/office/drawing/2014/main" id="{10EAF224-07CB-A663-E802-A06661E76599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57104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Oval 31">
            <a:extLst>
              <a:ext uri="{FF2B5EF4-FFF2-40B4-BE49-F238E27FC236}">
                <a16:creationId xmlns:a16="http://schemas.microsoft.com/office/drawing/2014/main" id="{81B86A28-4C64-272F-1A26-C27B7B4BB9D9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1466130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Oval 31">
            <a:extLst>
              <a:ext uri="{FF2B5EF4-FFF2-40B4-BE49-F238E27FC236}">
                <a16:creationId xmlns:a16="http://schemas.microsoft.com/office/drawing/2014/main" id="{585928F1-7116-9A1D-2658-DC881BF183B0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1911077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Oval 31">
            <a:extLst>
              <a:ext uri="{FF2B5EF4-FFF2-40B4-BE49-F238E27FC236}">
                <a16:creationId xmlns:a16="http://schemas.microsoft.com/office/drawing/2014/main" id="{A3EEEBD2-41C7-AA90-E175-F80183554B80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3733997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Oval 31">
            <a:extLst>
              <a:ext uri="{FF2B5EF4-FFF2-40B4-BE49-F238E27FC236}">
                <a16:creationId xmlns:a16="http://schemas.microsoft.com/office/drawing/2014/main" id="{69FBA53A-AEDF-99FA-CD4A-C3F3E1E4878E}"/>
              </a:ext>
            </a:extLst>
          </p:cNvPr>
          <p:cNvSpPr>
            <a:spLocks noChangeAspect="1"/>
          </p:cNvSpPr>
          <p:nvPr/>
        </p:nvSpPr>
        <p:spPr bwMode="auto">
          <a:xfrm>
            <a:off x="11362553" y="2779183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Oval 31">
            <a:extLst>
              <a:ext uri="{FF2B5EF4-FFF2-40B4-BE49-F238E27FC236}">
                <a16:creationId xmlns:a16="http://schemas.microsoft.com/office/drawing/2014/main" id="{4FDF1407-713E-D1AA-010E-72C9EA5EA5B3}"/>
              </a:ext>
            </a:extLst>
          </p:cNvPr>
          <p:cNvSpPr>
            <a:spLocks noChangeAspect="1"/>
          </p:cNvSpPr>
          <p:nvPr/>
        </p:nvSpPr>
        <p:spPr bwMode="auto">
          <a:xfrm>
            <a:off x="11359384" y="621137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5"/>
          <p:cNvSpPr/>
          <p:nvPr/>
        </p:nvSpPr>
        <p:spPr bwMode="auto">
          <a:xfrm>
            <a:off x="176416" y="4161880"/>
            <a:ext cx="1540042" cy="928993"/>
          </a:xfrm>
          <a:prstGeom prst="rect">
            <a:avLst/>
          </a:prstGeom>
          <a:solidFill>
            <a:srgbClr val="467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b="1" dirty="0">
                <a:latin typeface="Arial"/>
                <a:cs typeface="Arial"/>
              </a:rPr>
              <a:t>VITAL</a:t>
            </a:r>
          </a:p>
        </p:txBody>
      </p:sp>
      <p:sp>
        <p:nvSpPr>
          <p:cNvPr id="6" name="Rectangle 46"/>
          <p:cNvSpPr/>
          <p:nvPr/>
        </p:nvSpPr>
        <p:spPr bwMode="auto">
          <a:xfrm>
            <a:off x="1849537" y="4161880"/>
            <a:ext cx="9480910" cy="945870"/>
          </a:xfrm>
          <a:prstGeom prst="rect">
            <a:avLst/>
          </a:prstGeom>
          <a:solidFill>
            <a:srgbClr val="E4EB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" name="Rectangle 14"/>
          <p:cNvSpPr/>
          <p:nvPr/>
        </p:nvSpPr>
        <p:spPr bwMode="auto">
          <a:xfrm>
            <a:off x="1908938" y="4233888"/>
            <a:ext cx="1332000" cy="400626"/>
          </a:xfrm>
          <a:prstGeom prst="rect">
            <a:avLst/>
          </a:prstGeom>
          <a:solidFill>
            <a:srgbClr val="46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Avenant</a:t>
            </a:r>
            <a:endParaRPr dirty="0"/>
          </a:p>
        </p:txBody>
      </p:sp>
      <p:cxnSp>
        <p:nvCxnSpPr>
          <p:cNvPr id="15" name="Connecteur droit 48"/>
          <p:cNvCxnSpPr>
            <a:cxnSpLocks/>
          </p:cNvCxnSpPr>
          <p:nvPr/>
        </p:nvCxnSpPr>
        <p:spPr bwMode="auto">
          <a:xfrm>
            <a:off x="2063226" y="4653910"/>
            <a:ext cx="918000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6"/>
          <p:cNvSpPr/>
          <p:nvPr/>
        </p:nvSpPr>
        <p:spPr bwMode="auto">
          <a:xfrm>
            <a:off x="1908938" y="4685392"/>
            <a:ext cx="1332000" cy="360000"/>
          </a:xfrm>
          <a:prstGeom prst="rect">
            <a:avLst/>
          </a:prstGeom>
          <a:solidFill>
            <a:srgbClr val="46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Prestation complémentaire</a:t>
            </a:r>
            <a:endParaRPr sz="1100" dirty="0"/>
          </a:p>
        </p:txBody>
      </p:sp>
      <p:sp>
        <p:nvSpPr>
          <p:cNvPr id="19" name="Rectangle avec coins arrondis en diagonale 32"/>
          <p:cNvSpPr/>
          <p:nvPr/>
        </p:nvSpPr>
        <p:spPr bwMode="auto">
          <a:xfrm>
            <a:off x="7816789" y="4738027"/>
            <a:ext cx="1278281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6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/>
              <a:t>2 Mois</a:t>
            </a:r>
          </a:p>
        </p:txBody>
      </p:sp>
      <p:sp>
        <p:nvSpPr>
          <p:cNvPr id="20" name="Rectangle avec coins arrondis en diagonale 32"/>
          <p:cNvSpPr/>
          <p:nvPr/>
        </p:nvSpPr>
        <p:spPr bwMode="auto">
          <a:xfrm>
            <a:off x="4905774" y="4278973"/>
            <a:ext cx="815737" cy="2880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4671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100" dirty="0"/>
              <a:t>Rédaction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AAEBDBE-5217-266B-C0CE-C369F292F19D}"/>
              </a:ext>
            </a:extLst>
          </p:cNvPr>
          <p:cNvSpPr txBox="1"/>
          <p:nvPr/>
        </p:nvSpPr>
        <p:spPr bwMode="auto">
          <a:xfrm>
            <a:off x="5602742" y="4044866"/>
            <a:ext cx="11416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Bureau Territoire </a:t>
            </a:r>
            <a:r>
              <a:rPr lang="fr-FR" sz="1600" dirty="0"/>
              <a:t>11/06</a:t>
            </a:r>
          </a:p>
        </p:txBody>
      </p:sp>
      <p:sp>
        <p:nvSpPr>
          <p:cNvPr id="24" name="Étoile : 6 branches 23">
            <a:extLst>
              <a:ext uri="{FF2B5EF4-FFF2-40B4-BE49-F238E27FC236}">
                <a16:creationId xmlns:a16="http://schemas.microsoft.com/office/drawing/2014/main" id="{DC2CAAC6-4377-EABB-F542-EEF8CF615448}"/>
              </a:ext>
            </a:extLst>
          </p:cNvPr>
          <p:cNvSpPr>
            <a:spLocks noChangeAspect="1"/>
          </p:cNvSpPr>
          <p:nvPr/>
        </p:nvSpPr>
        <p:spPr bwMode="auto">
          <a:xfrm>
            <a:off x="6035473" y="4464271"/>
            <a:ext cx="201665" cy="201665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54720B-E1C8-2835-7F2C-C797091C7474}"/>
              </a:ext>
            </a:extLst>
          </p:cNvPr>
          <p:cNvSpPr txBox="1"/>
          <p:nvPr/>
        </p:nvSpPr>
        <p:spPr bwMode="auto">
          <a:xfrm>
            <a:off x="6875518" y="4697150"/>
            <a:ext cx="80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28/07</a:t>
            </a:r>
          </a:p>
        </p:txBody>
      </p:sp>
      <p:sp>
        <p:nvSpPr>
          <p:cNvPr id="26" name="Étoile : 6 branches 25">
            <a:extLst>
              <a:ext uri="{FF2B5EF4-FFF2-40B4-BE49-F238E27FC236}">
                <a16:creationId xmlns:a16="http://schemas.microsoft.com/office/drawing/2014/main" id="{E6163E21-2282-1C82-9C2B-E4FE71E2275E}"/>
              </a:ext>
            </a:extLst>
          </p:cNvPr>
          <p:cNvSpPr>
            <a:spLocks noChangeAspect="1"/>
          </p:cNvSpPr>
          <p:nvPr/>
        </p:nvSpPr>
        <p:spPr bwMode="auto">
          <a:xfrm>
            <a:off x="7595668" y="4776856"/>
            <a:ext cx="201665" cy="201665"/>
          </a:xfrm>
          <a:prstGeom prst="star6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9B3E7D1A-8B92-2F0B-9ED0-51DAAF7DAE33}"/>
              </a:ext>
            </a:extLst>
          </p:cNvPr>
          <p:cNvSpPr>
            <a:spLocks noChangeAspect="1"/>
          </p:cNvSpPr>
          <p:nvPr/>
        </p:nvSpPr>
        <p:spPr bwMode="auto">
          <a:xfrm>
            <a:off x="11373351" y="4213246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31">
            <a:extLst>
              <a:ext uri="{FF2B5EF4-FFF2-40B4-BE49-F238E27FC236}">
                <a16:creationId xmlns:a16="http://schemas.microsoft.com/office/drawing/2014/main" id="{B2102E79-B662-3C62-8317-EA8FF9C9C53D}"/>
              </a:ext>
            </a:extLst>
          </p:cNvPr>
          <p:cNvSpPr>
            <a:spLocks noChangeAspect="1"/>
          </p:cNvSpPr>
          <p:nvPr/>
        </p:nvSpPr>
        <p:spPr bwMode="auto">
          <a:xfrm>
            <a:off x="11373351" y="4715582"/>
            <a:ext cx="288000" cy="288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064F4678-B671-249B-3C8B-93213D47E11D}"/>
              </a:ext>
            </a:extLst>
          </p:cNvPr>
          <p:cNvCxnSpPr>
            <a:cxnSpLocks/>
            <a:stCxn id="56" idx="0"/>
            <a:endCxn id="113" idx="3"/>
          </p:cNvCxnSpPr>
          <p:nvPr/>
        </p:nvCxnSpPr>
        <p:spPr>
          <a:xfrm>
            <a:off x="9105095" y="5378830"/>
            <a:ext cx="678072" cy="3297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FD22421-260B-D603-82D2-568990C6A44F}"/>
              </a:ext>
            </a:extLst>
          </p:cNvPr>
          <p:cNvCxnSpPr>
            <a:cxnSpLocks/>
            <a:stCxn id="113" idx="0"/>
            <a:endCxn id="114" idx="3"/>
          </p:cNvCxnSpPr>
          <p:nvPr/>
        </p:nvCxnSpPr>
        <p:spPr bwMode="auto">
          <a:xfrm>
            <a:off x="10449167" y="5852598"/>
            <a:ext cx="407328" cy="358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31">
            <a:extLst>
              <a:ext uri="{FF2B5EF4-FFF2-40B4-BE49-F238E27FC236}">
                <a16:creationId xmlns:a16="http://schemas.microsoft.com/office/drawing/2014/main" id="{F5F0BAC5-6CA3-2FBF-3495-7CD11DCD1F7A}"/>
              </a:ext>
            </a:extLst>
          </p:cNvPr>
          <p:cNvSpPr>
            <a:spLocks noChangeAspect="1"/>
          </p:cNvSpPr>
          <p:nvPr/>
        </p:nvSpPr>
        <p:spPr bwMode="auto">
          <a:xfrm>
            <a:off x="4295800" y="3413204"/>
            <a:ext cx="360000" cy="360000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31">
            <a:extLst>
              <a:ext uri="{FF2B5EF4-FFF2-40B4-BE49-F238E27FC236}">
                <a16:creationId xmlns:a16="http://schemas.microsoft.com/office/drawing/2014/main" id="{942B98D5-DAF9-838A-64A9-C7B0D4D50ACA}"/>
              </a:ext>
            </a:extLst>
          </p:cNvPr>
          <p:cNvSpPr>
            <a:spLocks/>
          </p:cNvSpPr>
          <p:nvPr/>
        </p:nvSpPr>
        <p:spPr bwMode="auto">
          <a:xfrm>
            <a:off x="4295800" y="2924944"/>
            <a:ext cx="360000" cy="288000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Graphique 2" descr="Foudre avec un remplissage uni">
            <a:extLst>
              <a:ext uri="{FF2B5EF4-FFF2-40B4-BE49-F238E27FC236}">
                <a16:creationId xmlns:a16="http://schemas.microsoft.com/office/drawing/2014/main" id="{7179B6E3-C28E-BD8A-AA26-2F11EFBB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3284984"/>
            <a:ext cx="601216" cy="601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599548" id="{EC29D60F-AAE8-4FA3-BAEF-CC8D6F7D3C36}" vid="{DAFB697E-4404-4960-A454-A59ED995AAA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5CDEAF761AFA4AB0E0EC0364BF1684" ma:contentTypeVersion="17" ma:contentTypeDescription="Crée un document." ma:contentTypeScope="" ma:versionID="abf04dba5f5ddab8f7ba64f7c19de708">
  <xsd:schema xmlns:xsd="http://www.w3.org/2001/XMLSchema" xmlns:xs="http://www.w3.org/2001/XMLSchema" xmlns:p="http://schemas.microsoft.com/office/2006/metadata/properties" xmlns:ns2="18d74a7f-e489-4891-a144-6163e5694d06" xmlns:ns3="06f4e610-6d57-4469-ab9c-ced3bcf070c4" targetNamespace="http://schemas.microsoft.com/office/2006/metadata/properties" ma:root="true" ma:fieldsID="170d11646aa9d34cd8036edf5013cfc1" ns2:_="" ns3:_="">
    <xsd:import namespace="18d74a7f-e489-4891-a144-6163e5694d06"/>
    <xsd:import namespace="06f4e610-6d57-4469-ab9c-ced3bcf070c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d74a7f-e489-4891-a144-6163e5694d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e3f52b36-7916-4fa4-b449-c69d7777750e}" ma:internalName="TaxCatchAll" ma:showField="CatchAllData" ma:web="18d74a7f-e489-4891-a144-6163e5694d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4e610-6d57-4469-ab9c-ced3bcf070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544576b8-bfbf-4af1-be5b-b090daeea6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6f4e610-6d57-4469-ab9c-ced3bcf070c4">
      <Terms xmlns="http://schemas.microsoft.com/office/infopath/2007/PartnerControls"/>
    </lcf76f155ced4ddcb4097134ff3c332f>
    <TaxCatchAll xmlns="18d74a7f-e489-4891-a144-6163e5694d06" xsi:nil="true"/>
  </documentManagement>
</p:properties>
</file>

<file path=customXml/itemProps1.xml><?xml version="1.0" encoding="utf-8"?>
<ds:datastoreItem xmlns:ds="http://schemas.openxmlformats.org/officeDocument/2006/customXml" ds:itemID="{3ACA594B-2BDF-47EB-BC44-9CCE4BC265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F05683-AE53-41E6-AA2B-099482BA5B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d74a7f-e489-4891-a144-6163e5694d06"/>
    <ds:schemaRef ds:uri="06f4e610-6d57-4469-ab9c-ced3bcf070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9682AF-85A5-4CF8-B5B2-8508F0ECD3FB}">
  <ds:schemaRefs>
    <ds:schemaRef ds:uri="http://schemas.microsoft.com/office/2006/metadata/properties"/>
    <ds:schemaRef ds:uri="http://schemas.microsoft.com/office/infopath/2007/PartnerControls"/>
    <ds:schemaRef ds:uri="06f4e610-6d57-4469-ab9c-ced3bcf070c4"/>
    <ds:schemaRef ds:uri="18d74a7f-e489-4891-a144-6163e5694d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Diagramme de Gantt sur deux ans</Template>
  <TotalTime>117</TotalTime>
  <Words>94</Words>
  <Application>Microsoft Office PowerPoint</Application>
  <PresentationFormat>Grand écran</PresentationFormat>
  <Paragraphs>39</Paragraphs>
  <Slides>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Candara</vt:lpstr>
      <vt:lpstr>Thème Office</vt:lpstr>
      <vt:lpstr>PLANNING PREVISIONNEL  MARCHE  D’INFOGERENCE D’INFRASTRUCTURE ET SUPPORT UTILISATEUR DE NIVEAU 1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Mathieu LE FUR</dc:creator>
  <cp:keywords/>
  <dc:description/>
  <cp:lastModifiedBy>Philippe Houplain</cp:lastModifiedBy>
  <cp:revision>2</cp:revision>
  <dcterms:created xsi:type="dcterms:W3CDTF">2025-02-14T14:54:13Z</dcterms:created>
  <dcterms:modified xsi:type="dcterms:W3CDTF">2025-02-28T16:45:48Z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0x0101005B5CDEAF761AFA4AB0E0EC0364BF1684</vt:lpwstr>
  </property>
</Properties>
</file>