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B817-4599-DF4D-902C-47AE82F2D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D8402-7E2B-D749-9BEC-F27428499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3E2E-C050-9C47-9D5B-DE863AE1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8B7E-93F9-E34E-8DF3-BB4D30D7FF8B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AAA5-38AC-6A4D-A03B-DD00375A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100D-4892-1A42-948C-FDE5CD3E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658A-E184-4F43-BCE8-C6E63F2B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6612-50D1-304B-823E-7045498B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F31B9-9146-DA41-A6AD-37246EDD1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AE6E4-2C86-8E4E-A37E-1E50BA4D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8B7E-93F9-E34E-8DF3-BB4D30D7FF8B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5668B-DA40-0140-B820-8ECA0F98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964B9-602B-EB41-A806-54A00DF5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658A-E184-4F43-BCE8-C6E63F2B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1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6EE32-DEA6-5A46-B0EB-CD3492918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30624-D6C2-1A41-BCDB-AAE0A0C26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CA6AD-5617-4D49-9183-BDDDF191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8B7E-93F9-E34E-8DF3-BB4D30D7FF8B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78DF-416F-C141-BBA8-00610D62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D6D5-387D-9844-BDF1-65597AEC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658A-E184-4F43-BCE8-C6E63F2B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5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B91C-0813-A142-9E61-AFD0708F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59D2-CE5F-004B-81B4-D14E8341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F79EA-360A-174A-B67B-F9410E22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8B7E-93F9-E34E-8DF3-BB4D30D7FF8B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A422-1B97-6D4F-A8BB-354A3A29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E356-C58E-414C-83D6-1579FE5A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658A-E184-4F43-BCE8-C6E63F2B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64F5-B6FD-374C-8C28-ABA5047D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EA5D3-B1AC-7940-9DDC-884BC300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447F-A230-E04C-A2CE-D0E83E96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8B7E-93F9-E34E-8DF3-BB4D30D7FF8B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C05A-5931-9D41-8E75-EDE520AB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50377-38F0-8441-9F6B-DE4D0848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658A-E184-4F43-BCE8-C6E63F2B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4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8AF4-6699-F049-AC77-B37F599E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A075-C15E-9A46-B55E-B6A295687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B6D84-50E6-0440-8F3A-E1DD69B1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C579C-391B-0C4F-8287-608356B9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8B7E-93F9-E34E-8DF3-BB4D30D7FF8B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25477-DE4E-6F43-9A3A-DA8F2D0C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8E7A5-7054-F84A-81E5-8C9488BB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658A-E184-4F43-BCE8-C6E63F2B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9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C2F-54C8-6842-BD23-975FB6D4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BEE43-B325-884F-91EA-3E34F566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53B8B-C94C-C54B-BF13-62F1B7B7F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0847A-C9B1-2C40-A212-D022F8427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8657B-9710-964A-9BF1-B5B7E0C15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A7FEB-C646-D94B-B947-2011B522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8B7E-93F9-E34E-8DF3-BB4D30D7FF8B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FBB44-6104-534E-80E6-97651E0A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2C6AB-B68C-4A4E-A468-9B9355A7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658A-E184-4F43-BCE8-C6E63F2B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9F08-D6CE-4D45-9067-19C8B996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7B431-9626-0844-AD38-496E6207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8B7E-93F9-E34E-8DF3-BB4D30D7FF8B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FE3F2-AB89-1C4C-8C8C-73DC03B8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8FB86-FF59-744C-98E3-09C532F8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658A-E184-4F43-BCE8-C6E63F2B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DB4D2-521F-B543-8F8F-502049A0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8B7E-93F9-E34E-8DF3-BB4D30D7FF8B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218D3-1289-C64C-87C6-1344483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B9D75-0856-5242-9BB7-7DF4F71A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658A-E184-4F43-BCE8-C6E63F2B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57DA-D1EF-5344-9A03-6E6D5404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9396-DA6C-B442-8714-E4BBEA8A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450A7-5133-9248-ADF8-ABEDAAE35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94A07-5A66-674D-961D-320A8F41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8B7E-93F9-E34E-8DF3-BB4D30D7FF8B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6321E-8D5B-3246-8E26-3DE26139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7430A-C04A-F248-8D70-ED01F4DF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658A-E184-4F43-BCE8-C6E63F2B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3D99-BEEF-334D-A01E-E79F4056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6DBED-F402-CC4B-9BA6-D76CDBBCD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73F61-D2D3-F545-8456-99DD4702A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BD2C0-3A56-3142-B64A-C0DD853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8B7E-93F9-E34E-8DF3-BB4D30D7FF8B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8BA45-7B26-764C-BE5D-E1DDDF54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27FF0-C404-B747-833B-807CE457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658A-E184-4F43-BCE8-C6E63F2B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CB09-23FB-5F4E-9E9D-31CAAE47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8893-B4DF-F449-8E4C-D5ED41C99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84D1-AE9B-314E-A293-9260D20E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8B7E-93F9-E34E-8DF3-BB4D30D7FF8B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D2D0-4B64-2C4C-876B-2792CCCEF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4932A-B609-314F-969B-53D16E852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658A-E184-4F43-BCE8-C6E63F2B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Users/parmeshashwath/Azad/CMAD/api_specifications.html" TargetMode="Externa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D3E4687-5EA6-9942-9A07-2104C886B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CMAD Program - Essentials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42324-B850-BB4A-AC68-6D692C69B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ManagementServer</a:t>
            </a:r>
          </a:p>
        </p:txBody>
      </p:sp>
    </p:spTree>
    <p:extLst>
      <p:ext uri="{BB962C8B-B14F-4D97-AF65-F5344CB8AC3E}">
        <p14:creationId xmlns:p14="http://schemas.microsoft.com/office/powerpoint/2010/main" val="180343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4C1C-B19D-5A44-9E51-7998C7EE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4690A2-D4BA-4F4E-AFC9-B349CA680728}"/>
              </a:ext>
            </a:extLst>
          </p:cNvPr>
          <p:cNvSpPr/>
          <p:nvPr/>
        </p:nvSpPr>
        <p:spPr>
          <a:xfrm>
            <a:off x="1460938" y="2480441"/>
            <a:ext cx="2028496" cy="948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577EA-5510-D548-9644-CFF4809B7B4E}"/>
              </a:ext>
            </a:extLst>
          </p:cNvPr>
          <p:cNvSpPr/>
          <p:nvPr/>
        </p:nvSpPr>
        <p:spPr>
          <a:xfrm>
            <a:off x="4629807" y="3636579"/>
            <a:ext cx="2779986" cy="948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ManagementServer</a:t>
            </a:r>
            <a:br>
              <a:rPr lang="en-US" dirty="0"/>
            </a:br>
            <a:r>
              <a:rPr lang="en-US" dirty="0"/>
              <a:t>(Exposes API to collect and display log Messages)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DD48C-7430-2747-9C63-1897FCA86271}"/>
              </a:ext>
            </a:extLst>
          </p:cNvPr>
          <p:cNvSpPr/>
          <p:nvPr/>
        </p:nvSpPr>
        <p:spPr>
          <a:xfrm>
            <a:off x="8571186" y="2480440"/>
            <a:ext cx="2028496" cy="948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Dashboard-UI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77D633-969A-A84B-A8E8-DCD467E4E37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89434" y="2954721"/>
            <a:ext cx="1140373" cy="11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672E3E-E900-CB44-9268-3B50D35CBCC8}"/>
              </a:ext>
            </a:extLst>
          </p:cNvPr>
          <p:cNvCxnSpPr/>
          <p:nvPr/>
        </p:nvCxnSpPr>
        <p:spPr>
          <a:xfrm flipV="1">
            <a:off x="7409793" y="2954720"/>
            <a:ext cx="1145628" cy="11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6F2FF5-B63C-DA48-A4B7-13E39B731A93}"/>
              </a:ext>
            </a:extLst>
          </p:cNvPr>
          <p:cNvSpPr txBox="1"/>
          <p:nvPr/>
        </p:nvSpPr>
        <p:spPr>
          <a:xfrm rot="2839676">
            <a:off x="3457010" y="3150811"/>
            <a:ext cx="12939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Post Message(http)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9A786-F004-7744-A693-1C79ED67B357}"/>
              </a:ext>
            </a:extLst>
          </p:cNvPr>
          <p:cNvSpPr txBox="1"/>
          <p:nvPr/>
        </p:nvSpPr>
        <p:spPr>
          <a:xfrm rot="19061826">
            <a:off x="7225419" y="3006599"/>
            <a:ext cx="1380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Get Message Details </a:t>
            </a:r>
            <a:br>
              <a:rPr lang="en-US" sz="1100" dirty="0"/>
            </a:br>
            <a:r>
              <a:rPr lang="en-US" sz="1100" dirty="0"/>
              <a:t>and Statistics</a:t>
            </a:r>
          </a:p>
        </p:txBody>
      </p:sp>
    </p:spTree>
    <p:extLst>
      <p:ext uri="{BB962C8B-B14F-4D97-AF65-F5344CB8AC3E}">
        <p14:creationId xmlns:p14="http://schemas.microsoft.com/office/powerpoint/2010/main" val="140710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63E9E-6EF7-C34F-805F-BABBDF05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Technologies Used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B12405-EA62-5E48-8C64-0BE3D440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MYSQL Database</a:t>
            </a:r>
          </a:p>
          <a:p>
            <a:r>
              <a:rPr lang="en-US" sz="2000"/>
              <a:t>REST API using Spring Boot Framework</a:t>
            </a:r>
          </a:p>
          <a:p>
            <a:r>
              <a:rPr lang="en-US" sz="2000"/>
              <a:t>React for UI Development</a:t>
            </a:r>
          </a:p>
          <a:p>
            <a:endParaRPr lang="en-US" sz="2000"/>
          </a:p>
          <a:p>
            <a:r>
              <a:rPr lang="en-US" sz="2000"/>
              <a:t>Protocols used:</a:t>
            </a:r>
          </a:p>
          <a:p>
            <a:pPr lvl="2"/>
            <a:r>
              <a:rPr lang="en-US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900299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DDF2-6002-4C4B-9B4A-B46E7397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403CC-9B48-564A-B904-19E35F75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514" y="434832"/>
            <a:ext cx="8371879" cy="60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0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C67A5-9D45-1941-A152-CB96C1B2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API Specifications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rrow: Clockwise curve">
            <a:extLst>
              <a:ext uri="{FF2B5EF4-FFF2-40B4-BE49-F238E27FC236}">
                <a16:creationId xmlns:a16="http://schemas.microsoft.com/office/drawing/2014/main" id="{2F57C9DD-EE32-47D4-B7D7-8395BCECC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E5F6-E222-F24C-BFC8-A18399B46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linkClick r:id="rId5"/>
              </a:rPr>
              <a:t>Click Here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9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DDF2-6002-4C4B-9B4A-B46E7397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75A10-5365-3B48-A898-46EF0F96C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02" y="457200"/>
            <a:ext cx="8028465" cy="57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DDF2-6002-4C4B-9B4A-B46E7397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 UI Screen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6A936C2-8560-784A-8BFC-AD934FEF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78" y="2509911"/>
            <a:ext cx="11438792" cy="43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F5A9-8E5F-BF4D-81A1-9E522B46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GIT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1974-654E-2445-BFEB-576F58F1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7" y="2278172"/>
            <a:ext cx="8896865" cy="360364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Backend – https://</a:t>
            </a:r>
            <a:r>
              <a:rPr lang="en-US" sz="2400" dirty="0" err="1"/>
              <a:t>wwwin-github.cisco.com</a:t>
            </a:r>
            <a:r>
              <a:rPr lang="en-US" sz="2400" dirty="0"/>
              <a:t>/parma/CMAD-backend</a:t>
            </a:r>
          </a:p>
          <a:p>
            <a:r>
              <a:rPr lang="en-US" sz="2400" dirty="0"/>
              <a:t>Frontend - https://</a:t>
            </a:r>
            <a:r>
              <a:rPr lang="en-US" sz="2400" dirty="0" err="1"/>
              <a:t>wwwin-github.cisco.com</a:t>
            </a:r>
            <a:r>
              <a:rPr lang="en-US" sz="2400" dirty="0"/>
              <a:t>/parma/CMAD-frontend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D5893EB-F0C1-43C9-B594-7842ED352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6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5959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AED6-7252-3840-AA27-DB2733A5C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421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ManagementServer</vt:lpstr>
      <vt:lpstr>Architecture</vt:lpstr>
      <vt:lpstr>Technologies Used </vt:lpstr>
      <vt:lpstr>Server Design</vt:lpstr>
      <vt:lpstr>API Specifications</vt:lpstr>
      <vt:lpstr>UI Design</vt:lpstr>
      <vt:lpstr>Mock UI Screen</vt:lpstr>
      <vt:lpstr>GIT URL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ManagementServer</dc:title>
  <dc:creator>Parmesh A. (parma)</dc:creator>
  <cp:lastModifiedBy>Parmesh A. (parma)</cp:lastModifiedBy>
  <cp:revision>1</cp:revision>
  <dcterms:created xsi:type="dcterms:W3CDTF">2019-06-05T08:35:14Z</dcterms:created>
  <dcterms:modified xsi:type="dcterms:W3CDTF">2019-06-05T08:35:59Z</dcterms:modified>
</cp:coreProperties>
</file>