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0"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331" autoAdjust="0"/>
  </p:normalViewPr>
  <p:slideViewPr>
    <p:cSldViewPr snapToGrid="0">
      <p:cViewPr varScale="1">
        <p:scale>
          <a:sx n="109" d="100"/>
          <a:sy n="109" d="100"/>
        </p:scale>
        <p:origin x="678"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Navidad García" userId="a70866dc-0199-4b82-9f95-026b3a84dddf" providerId="ADAL" clId="{7A8CABB5-8262-4E87-9A15-4AAD378812E7}"/>
    <pc:docChg chg="undo redo custSel addSld delSld modSld">
      <pc:chgData name="Juan Carlos Navidad García" userId="a70866dc-0199-4b82-9f95-026b3a84dddf" providerId="ADAL" clId="{7A8CABB5-8262-4E87-9A15-4AAD378812E7}" dt="2020-10-15T15:39:06.816" v="4154" actId="20577"/>
      <pc:docMkLst>
        <pc:docMk/>
      </pc:docMkLst>
      <pc:sldChg chg="addSp modSp mod modTransition modAnim">
        <pc:chgData name="Juan Carlos Navidad García" userId="a70866dc-0199-4b82-9f95-026b3a84dddf" providerId="ADAL" clId="{7A8CABB5-8262-4E87-9A15-4AAD378812E7}" dt="2020-10-15T15:22:51.669" v="4115"/>
        <pc:sldMkLst>
          <pc:docMk/>
          <pc:sldMk cId="1864971058" sldId="256"/>
        </pc:sldMkLst>
        <pc:spChg chg="mod">
          <ac:chgData name="Juan Carlos Navidad García" userId="a70866dc-0199-4b82-9f95-026b3a84dddf" providerId="ADAL" clId="{7A8CABB5-8262-4E87-9A15-4AAD378812E7}" dt="2020-10-15T14:55:36.327" v="3625"/>
          <ac:spMkLst>
            <pc:docMk/>
            <pc:sldMk cId="1864971058" sldId="256"/>
            <ac:spMk id="3" creationId="{2D8784FD-4A88-4228-A4AF-AF20ED0FED57}"/>
          </ac:spMkLst>
        </pc:spChg>
        <pc:picChg chg="add mod">
          <ac:chgData name="Juan Carlos Navidad García" userId="a70866dc-0199-4b82-9f95-026b3a84dddf" providerId="ADAL" clId="{7A8CABB5-8262-4E87-9A15-4AAD378812E7}" dt="2020-10-15T15:21:59.161" v="4114" actId="1076"/>
          <ac:picMkLst>
            <pc:docMk/>
            <pc:sldMk cId="1864971058" sldId="256"/>
            <ac:picMk id="4" creationId="{BF5B9881-5106-4CF3-AA43-F2F400634EE6}"/>
          </ac:picMkLst>
        </pc:picChg>
      </pc:sldChg>
      <pc:sldChg chg="addSp modSp mod modTransition modAnim">
        <pc:chgData name="Juan Carlos Navidad García" userId="a70866dc-0199-4b82-9f95-026b3a84dddf" providerId="ADAL" clId="{7A8CABB5-8262-4E87-9A15-4AAD378812E7}" dt="2020-10-15T15:39:06.816" v="4154" actId="20577"/>
        <pc:sldMkLst>
          <pc:docMk/>
          <pc:sldMk cId="4153622946" sldId="257"/>
        </pc:sldMkLst>
        <pc:spChg chg="mod">
          <ac:chgData name="Juan Carlos Navidad García" userId="a70866dc-0199-4b82-9f95-026b3a84dddf" providerId="ADAL" clId="{7A8CABB5-8262-4E87-9A15-4AAD378812E7}" dt="2020-10-15T14:55:36.327" v="3625"/>
          <ac:spMkLst>
            <pc:docMk/>
            <pc:sldMk cId="4153622946" sldId="257"/>
            <ac:spMk id="2" creationId="{570450A6-8523-49BD-9556-80361CCAD4D8}"/>
          </ac:spMkLst>
        </pc:spChg>
        <pc:spChg chg="mod">
          <ac:chgData name="Juan Carlos Navidad García" userId="a70866dc-0199-4b82-9f95-026b3a84dddf" providerId="ADAL" clId="{7A8CABB5-8262-4E87-9A15-4AAD378812E7}" dt="2020-10-15T15:39:06.816" v="4154" actId="20577"/>
          <ac:spMkLst>
            <pc:docMk/>
            <pc:sldMk cId="4153622946" sldId="257"/>
            <ac:spMk id="3" creationId="{0251B4D5-8302-4BB3-8249-46F55000BD4C}"/>
          </ac:spMkLst>
        </pc:spChg>
        <pc:picChg chg="add mod">
          <ac:chgData name="Juan Carlos Navidad García" userId="a70866dc-0199-4b82-9f95-026b3a84dddf" providerId="ADAL" clId="{7A8CABB5-8262-4E87-9A15-4AAD378812E7}" dt="2020-10-15T15:14:57.289" v="4106" actId="1076"/>
          <ac:picMkLst>
            <pc:docMk/>
            <pc:sldMk cId="4153622946" sldId="257"/>
            <ac:picMk id="5" creationId="{FDA92BDB-6D6B-4AF1-87BF-A5D7D68AE94E}"/>
          </ac:picMkLst>
        </pc:picChg>
      </pc:sldChg>
      <pc:sldChg chg="addSp delSp modSp mod modTransition modAnim">
        <pc:chgData name="Juan Carlos Navidad García" userId="a70866dc-0199-4b82-9f95-026b3a84dddf" providerId="ADAL" clId="{7A8CABB5-8262-4E87-9A15-4AAD378812E7}" dt="2020-10-15T15:29:03.138" v="4146"/>
        <pc:sldMkLst>
          <pc:docMk/>
          <pc:sldMk cId="2708282810" sldId="258"/>
        </pc:sldMkLst>
        <pc:spChg chg="mod">
          <ac:chgData name="Juan Carlos Navidad García" userId="a70866dc-0199-4b82-9f95-026b3a84dddf" providerId="ADAL" clId="{7A8CABB5-8262-4E87-9A15-4AAD378812E7}" dt="2020-10-15T14:55:36.327" v="3625"/>
          <ac:spMkLst>
            <pc:docMk/>
            <pc:sldMk cId="2708282810" sldId="258"/>
            <ac:spMk id="2" creationId="{7F8C41BA-6E66-4C9A-8330-90CB1F4B2EA9}"/>
          </ac:spMkLst>
        </pc:spChg>
        <pc:spChg chg="mod">
          <ac:chgData name="Juan Carlos Navidad García" userId="a70866dc-0199-4b82-9f95-026b3a84dddf" providerId="ADAL" clId="{7A8CABB5-8262-4E87-9A15-4AAD378812E7}" dt="2020-10-15T14:55:36.327" v="3625"/>
          <ac:spMkLst>
            <pc:docMk/>
            <pc:sldMk cId="2708282810" sldId="258"/>
            <ac:spMk id="3" creationId="{5144516B-8EE4-4EF2-B709-A011377AB68A}"/>
          </ac:spMkLst>
        </pc:spChg>
        <pc:spChg chg="add del mod">
          <ac:chgData name="Juan Carlos Navidad García" userId="a70866dc-0199-4b82-9f95-026b3a84dddf" providerId="ADAL" clId="{7A8CABB5-8262-4E87-9A15-4AAD378812E7}" dt="2020-10-15T15:29:00.595" v="4145"/>
          <ac:spMkLst>
            <pc:docMk/>
            <pc:sldMk cId="2708282810" sldId="258"/>
            <ac:spMk id="4" creationId="{59D98496-8ED3-460B-8526-9E0F6EA23E91}"/>
          </ac:spMkLst>
        </pc:spChg>
        <pc:picChg chg="add mod">
          <ac:chgData name="Juan Carlos Navidad García" userId="a70866dc-0199-4b82-9f95-026b3a84dddf" providerId="ADAL" clId="{7A8CABB5-8262-4E87-9A15-4AAD378812E7}" dt="2020-10-15T15:28:50.761" v="4142" actId="1076"/>
          <ac:picMkLst>
            <pc:docMk/>
            <pc:sldMk cId="2708282810" sldId="258"/>
            <ac:picMk id="5" creationId="{291E513C-6C7A-4387-B4EF-321AF5004D41}"/>
          </ac:picMkLst>
        </pc:picChg>
      </pc:sldChg>
      <pc:sldChg chg="modSp mod modTransition">
        <pc:chgData name="Juan Carlos Navidad García" userId="a70866dc-0199-4b82-9f95-026b3a84dddf" providerId="ADAL" clId="{7A8CABB5-8262-4E87-9A15-4AAD378812E7}" dt="2020-10-15T15:02:14.638" v="3692" actId="20577"/>
        <pc:sldMkLst>
          <pc:docMk/>
          <pc:sldMk cId="3988065817" sldId="259"/>
        </pc:sldMkLst>
        <pc:spChg chg="mod">
          <ac:chgData name="Juan Carlos Navidad García" userId="a70866dc-0199-4b82-9f95-026b3a84dddf" providerId="ADAL" clId="{7A8CABB5-8262-4E87-9A15-4AAD378812E7}" dt="2020-10-15T15:02:14.638" v="3692" actId="20577"/>
          <ac:spMkLst>
            <pc:docMk/>
            <pc:sldMk cId="3988065817" sldId="259"/>
            <ac:spMk id="2" creationId="{05C7EFA2-4F75-43E3-AD34-8286F6926505}"/>
          </ac:spMkLst>
        </pc:spChg>
        <pc:spChg chg="mod">
          <ac:chgData name="Juan Carlos Navidad García" userId="a70866dc-0199-4b82-9f95-026b3a84dddf" providerId="ADAL" clId="{7A8CABB5-8262-4E87-9A15-4AAD378812E7}" dt="2020-10-15T11:18:13.470" v="1199" actId="113"/>
          <ac:spMkLst>
            <pc:docMk/>
            <pc:sldMk cId="3988065817" sldId="259"/>
            <ac:spMk id="3" creationId="{BB79CEC9-B6A6-4B62-92A6-6C109A0AB498}"/>
          </ac:spMkLst>
        </pc:spChg>
      </pc:sldChg>
      <pc:sldChg chg="modSp mod modTransition">
        <pc:chgData name="Juan Carlos Navidad García" userId="a70866dc-0199-4b82-9f95-026b3a84dddf" providerId="ADAL" clId="{7A8CABB5-8262-4E87-9A15-4AAD378812E7}" dt="2020-10-15T15:02:21.143" v="3699" actId="20577"/>
        <pc:sldMkLst>
          <pc:docMk/>
          <pc:sldMk cId="591541164" sldId="260"/>
        </pc:sldMkLst>
        <pc:spChg chg="mod">
          <ac:chgData name="Juan Carlos Navidad García" userId="a70866dc-0199-4b82-9f95-026b3a84dddf" providerId="ADAL" clId="{7A8CABB5-8262-4E87-9A15-4AAD378812E7}" dt="2020-10-15T15:02:21.143" v="3699" actId="20577"/>
          <ac:spMkLst>
            <pc:docMk/>
            <pc:sldMk cId="591541164" sldId="260"/>
            <ac:spMk id="2" creationId="{12ADE83D-BF1B-44E0-8174-E1C1E2234666}"/>
          </ac:spMkLst>
        </pc:spChg>
        <pc:spChg chg="mod">
          <ac:chgData name="Juan Carlos Navidad García" userId="a70866dc-0199-4b82-9f95-026b3a84dddf" providerId="ADAL" clId="{7A8CABB5-8262-4E87-9A15-4AAD378812E7}" dt="2020-10-15T11:17:51.108" v="1196" actId="113"/>
          <ac:spMkLst>
            <pc:docMk/>
            <pc:sldMk cId="591541164" sldId="260"/>
            <ac:spMk id="3" creationId="{2E149062-D2E5-4B65-A348-0693A0073110}"/>
          </ac:spMkLst>
        </pc:spChg>
      </pc:sldChg>
      <pc:sldChg chg="modSp mod modTransition">
        <pc:chgData name="Juan Carlos Navidad García" userId="a70866dc-0199-4b82-9f95-026b3a84dddf" providerId="ADAL" clId="{7A8CABB5-8262-4E87-9A15-4AAD378812E7}" dt="2020-10-15T15:02:27.448" v="3706" actId="20577"/>
        <pc:sldMkLst>
          <pc:docMk/>
          <pc:sldMk cId="2843462513" sldId="261"/>
        </pc:sldMkLst>
        <pc:spChg chg="mod">
          <ac:chgData name="Juan Carlos Navidad García" userId="a70866dc-0199-4b82-9f95-026b3a84dddf" providerId="ADAL" clId="{7A8CABB5-8262-4E87-9A15-4AAD378812E7}" dt="2020-10-15T15:02:27.448" v="3706" actId="20577"/>
          <ac:spMkLst>
            <pc:docMk/>
            <pc:sldMk cId="2843462513" sldId="261"/>
            <ac:spMk id="2" creationId="{E4276304-0AC0-46C9-BC30-E2C726A6E26A}"/>
          </ac:spMkLst>
        </pc:spChg>
        <pc:spChg chg="mod">
          <ac:chgData name="Juan Carlos Navidad García" userId="a70866dc-0199-4b82-9f95-026b3a84dddf" providerId="ADAL" clId="{7A8CABB5-8262-4E87-9A15-4AAD378812E7}" dt="2020-10-15T14:55:36.327" v="3625"/>
          <ac:spMkLst>
            <pc:docMk/>
            <pc:sldMk cId="2843462513" sldId="261"/>
            <ac:spMk id="3" creationId="{E54CEFA4-088C-4F69-8AA2-A11495D9901C}"/>
          </ac:spMkLst>
        </pc:spChg>
      </pc:sldChg>
      <pc:sldChg chg="modSp mod modTransition">
        <pc:chgData name="Juan Carlos Navidad García" userId="a70866dc-0199-4b82-9f95-026b3a84dddf" providerId="ADAL" clId="{7A8CABB5-8262-4E87-9A15-4AAD378812E7}" dt="2020-10-15T15:02:34.985" v="3714" actId="20577"/>
        <pc:sldMkLst>
          <pc:docMk/>
          <pc:sldMk cId="501200324" sldId="262"/>
        </pc:sldMkLst>
        <pc:spChg chg="mod">
          <ac:chgData name="Juan Carlos Navidad García" userId="a70866dc-0199-4b82-9f95-026b3a84dddf" providerId="ADAL" clId="{7A8CABB5-8262-4E87-9A15-4AAD378812E7}" dt="2020-10-15T15:02:34.985" v="3714" actId="20577"/>
          <ac:spMkLst>
            <pc:docMk/>
            <pc:sldMk cId="501200324" sldId="262"/>
            <ac:spMk id="2" creationId="{1CF11ED5-9F6D-4E41-B2E1-9884B2C3B8F6}"/>
          </ac:spMkLst>
        </pc:spChg>
        <pc:spChg chg="mod">
          <ac:chgData name="Juan Carlos Navidad García" userId="a70866dc-0199-4b82-9f95-026b3a84dddf" providerId="ADAL" clId="{7A8CABB5-8262-4E87-9A15-4AAD378812E7}" dt="2020-10-15T11:17:37.707" v="1194" actId="113"/>
          <ac:spMkLst>
            <pc:docMk/>
            <pc:sldMk cId="501200324" sldId="262"/>
            <ac:spMk id="3" creationId="{3A45A654-3F01-40A5-8B9A-D89DA0C1770F}"/>
          </ac:spMkLst>
        </pc:spChg>
      </pc:sldChg>
      <pc:sldChg chg="modSp mod modTransition">
        <pc:chgData name="Juan Carlos Navidad García" userId="a70866dc-0199-4b82-9f95-026b3a84dddf" providerId="ADAL" clId="{7A8CABB5-8262-4E87-9A15-4AAD378812E7}" dt="2020-10-15T15:02:40.137" v="3720" actId="20577"/>
        <pc:sldMkLst>
          <pc:docMk/>
          <pc:sldMk cId="3418538892" sldId="263"/>
        </pc:sldMkLst>
        <pc:spChg chg="mod">
          <ac:chgData name="Juan Carlos Navidad García" userId="a70866dc-0199-4b82-9f95-026b3a84dddf" providerId="ADAL" clId="{7A8CABB5-8262-4E87-9A15-4AAD378812E7}" dt="2020-10-15T15:02:40.137" v="3720" actId="20577"/>
          <ac:spMkLst>
            <pc:docMk/>
            <pc:sldMk cId="3418538892" sldId="263"/>
            <ac:spMk id="2" creationId="{0565C33C-89D0-4D32-B960-D10FA420BAB1}"/>
          </ac:spMkLst>
        </pc:spChg>
        <pc:spChg chg="mod">
          <ac:chgData name="Juan Carlos Navidad García" userId="a70866dc-0199-4b82-9f95-026b3a84dddf" providerId="ADAL" clId="{7A8CABB5-8262-4E87-9A15-4AAD378812E7}" dt="2020-10-15T11:17:03.841" v="1190" actId="113"/>
          <ac:spMkLst>
            <pc:docMk/>
            <pc:sldMk cId="3418538892" sldId="263"/>
            <ac:spMk id="3" creationId="{15BD9F18-4F71-4064-B6F4-DA0D0D8D9A07}"/>
          </ac:spMkLst>
        </pc:spChg>
      </pc:sldChg>
      <pc:sldChg chg="addSp delSp modSp mod modTransition setBg modAnim">
        <pc:chgData name="Juan Carlos Navidad García" userId="a70866dc-0199-4b82-9f95-026b3a84dddf" providerId="ADAL" clId="{7A8CABB5-8262-4E87-9A15-4AAD378812E7}" dt="2020-10-15T15:29:11.779" v="4147"/>
        <pc:sldMkLst>
          <pc:docMk/>
          <pc:sldMk cId="1936747423" sldId="264"/>
        </pc:sldMkLst>
        <pc:spChg chg="mod">
          <ac:chgData name="Juan Carlos Navidad García" userId="a70866dc-0199-4b82-9f95-026b3a84dddf" providerId="ADAL" clId="{7A8CABB5-8262-4E87-9A15-4AAD378812E7}" dt="2020-10-15T14:55:36.327" v="3625"/>
          <ac:spMkLst>
            <pc:docMk/>
            <pc:sldMk cId="1936747423" sldId="264"/>
            <ac:spMk id="2" creationId="{F2A8F93C-715B-472C-851F-4D698973C970}"/>
          </ac:spMkLst>
        </pc:spChg>
        <pc:spChg chg="mod">
          <ac:chgData name="Juan Carlos Navidad García" userId="a70866dc-0199-4b82-9f95-026b3a84dddf" providerId="ADAL" clId="{7A8CABB5-8262-4E87-9A15-4AAD378812E7}" dt="2020-10-15T13:59:41.420" v="2119" actId="207"/>
          <ac:spMkLst>
            <pc:docMk/>
            <pc:sldMk cId="1936747423" sldId="264"/>
            <ac:spMk id="3" creationId="{9169EF18-9AA3-4161-B9D6-2BAC7EAD8EB6}"/>
          </ac:spMkLst>
        </pc:spChg>
        <pc:spChg chg="add del mod">
          <ac:chgData name="Juan Carlos Navidad García" userId="a70866dc-0199-4b82-9f95-026b3a84dddf" providerId="ADAL" clId="{7A8CABB5-8262-4E87-9A15-4AAD378812E7}" dt="2020-10-15T15:28:19.357" v="4136"/>
          <ac:spMkLst>
            <pc:docMk/>
            <pc:sldMk cId="1936747423" sldId="264"/>
            <ac:spMk id="4" creationId="{19F574D1-58F8-46C2-A107-4EA356EB6C94}"/>
          </ac:spMkLst>
        </pc:spChg>
        <pc:spChg chg="add del">
          <ac:chgData name="Juan Carlos Navidad García" userId="a70866dc-0199-4b82-9f95-026b3a84dddf" providerId="ADAL" clId="{7A8CABB5-8262-4E87-9A15-4AAD378812E7}" dt="2020-10-15T10:24:26.862" v="7"/>
          <ac:spMkLst>
            <pc:docMk/>
            <pc:sldMk cId="1936747423" sldId="264"/>
            <ac:spMk id="4" creationId="{BC2DA972-7CDA-44AE-B237-82BC3FFA4A83}"/>
          </ac:spMkLst>
        </pc:spChg>
        <pc:picChg chg="add mod">
          <ac:chgData name="Juan Carlos Navidad García" userId="a70866dc-0199-4b82-9f95-026b3a84dddf" providerId="ADAL" clId="{7A8CABB5-8262-4E87-9A15-4AAD378812E7}" dt="2020-10-15T11:16:24.004" v="1185" actId="1076"/>
          <ac:picMkLst>
            <pc:docMk/>
            <pc:sldMk cId="1936747423" sldId="264"/>
            <ac:picMk id="5" creationId="{F544F68F-4839-4B9D-9496-C64B61C5AA8A}"/>
          </ac:picMkLst>
        </pc:picChg>
        <pc:picChg chg="add mod">
          <ac:chgData name="Juan Carlos Navidad García" userId="a70866dc-0199-4b82-9f95-026b3a84dddf" providerId="ADAL" clId="{7A8CABB5-8262-4E87-9A15-4AAD378812E7}" dt="2020-10-15T15:28:22.377" v="4137" actId="1076"/>
          <ac:picMkLst>
            <pc:docMk/>
            <pc:sldMk cId="1936747423" sldId="264"/>
            <ac:picMk id="6" creationId="{9B89FCF3-416D-478A-BEE6-B1D888290821}"/>
          </ac:picMkLst>
        </pc:picChg>
        <pc:picChg chg="add del">
          <ac:chgData name="Juan Carlos Navidad García" userId="a70866dc-0199-4b82-9f95-026b3a84dddf" providerId="ADAL" clId="{7A8CABB5-8262-4E87-9A15-4AAD378812E7}" dt="2020-10-15T10:24:26.862" v="7"/>
          <ac:picMkLst>
            <pc:docMk/>
            <pc:sldMk cId="1936747423" sldId="264"/>
            <ac:picMk id="1027" creationId="{D84CA544-5AC7-4186-90C4-71A86E859683}"/>
          </ac:picMkLst>
        </pc:picChg>
        <pc:picChg chg="add del">
          <ac:chgData name="Juan Carlos Navidad García" userId="a70866dc-0199-4b82-9f95-026b3a84dddf" providerId="ADAL" clId="{7A8CABB5-8262-4E87-9A15-4AAD378812E7}" dt="2020-10-15T10:24:26.862" v="7"/>
          <ac:picMkLst>
            <pc:docMk/>
            <pc:sldMk cId="1936747423" sldId="264"/>
            <ac:picMk id="1028" creationId="{6C5E75E3-9566-4229-817E-92A689B9C8F6}"/>
          </ac:picMkLst>
        </pc:picChg>
      </pc:sldChg>
      <pc:sldChg chg="addSp delSp modSp new mod modTransition setBg">
        <pc:chgData name="Juan Carlos Navidad García" userId="a70866dc-0199-4b82-9f95-026b3a84dddf" providerId="ADAL" clId="{7A8CABB5-8262-4E87-9A15-4AAD378812E7}" dt="2020-10-15T15:02:51.754" v="3733" actId="20577"/>
        <pc:sldMkLst>
          <pc:docMk/>
          <pc:sldMk cId="2930031672" sldId="265"/>
        </pc:sldMkLst>
        <pc:spChg chg="mod">
          <ac:chgData name="Juan Carlos Navidad García" userId="a70866dc-0199-4b82-9f95-026b3a84dddf" providerId="ADAL" clId="{7A8CABB5-8262-4E87-9A15-4AAD378812E7}" dt="2020-10-15T15:02:51.754" v="3733" actId="20577"/>
          <ac:spMkLst>
            <pc:docMk/>
            <pc:sldMk cId="2930031672" sldId="265"/>
            <ac:spMk id="2" creationId="{1DB3DAD2-BCE0-47BE-AC0D-9D35BCC0069D}"/>
          </ac:spMkLst>
        </pc:spChg>
        <pc:spChg chg="mod">
          <ac:chgData name="Juan Carlos Navidad García" userId="a70866dc-0199-4b82-9f95-026b3a84dddf" providerId="ADAL" clId="{7A8CABB5-8262-4E87-9A15-4AAD378812E7}" dt="2020-10-15T14:55:36.327" v="3625"/>
          <ac:spMkLst>
            <pc:docMk/>
            <pc:sldMk cId="2930031672" sldId="265"/>
            <ac:spMk id="3" creationId="{C6706E0D-5986-42D7-9AFB-039DDF85C787}"/>
          </ac:spMkLst>
        </pc:spChg>
        <pc:spChg chg="add del mod">
          <ac:chgData name="Juan Carlos Navidad García" userId="a70866dc-0199-4b82-9f95-026b3a84dddf" providerId="ADAL" clId="{7A8CABB5-8262-4E87-9A15-4AAD378812E7}" dt="2020-10-15T10:41:11.604" v="37"/>
          <ac:spMkLst>
            <pc:docMk/>
            <pc:sldMk cId="2930031672" sldId="265"/>
            <ac:spMk id="4" creationId="{FAEC18E8-B485-4990-9661-66E2018F85F3}"/>
          </ac:spMkLst>
        </pc:spChg>
        <pc:spChg chg="add del">
          <ac:chgData name="Juan Carlos Navidad García" userId="a70866dc-0199-4b82-9f95-026b3a84dddf" providerId="ADAL" clId="{7A8CABB5-8262-4E87-9A15-4AAD378812E7}" dt="2020-10-15T10:41:17.957" v="39"/>
          <ac:spMkLst>
            <pc:docMk/>
            <pc:sldMk cId="2930031672" sldId="265"/>
            <ac:spMk id="5" creationId="{7C4126E1-AA3F-4BBC-A11E-A663A59F38A4}"/>
          </ac:spMkLst>
        </pc:spChg>
        <pc:spChg chg="add del">
          <ac:chgData name="Juan Carlos Navidad García" userId="a70866dc-0199-4b82-9f95-026b3a84dddf" providerId="ADAL" clId="{7A8CABB5-8262-4E87-9A15-4AAD378812E7}" dt="2020-10-15T10:41:24.478" v="41"/>
          <ac:spMkLst>
            <pc:docMk/>
            <pc:sldMk cId="2930031672" sldId="265"/>
            <ac:spMk id="6" creationId="{AC39F173-C48E-4C6E-BE68-89CEBEB18DE2}"/>
          </ac:spMkLst>
        </pc:spChg>
        <pc:graphicFrameChg chg="add del">
          <ac:chgData name="Juan Carlos Navidad García" userId="a70866dc-0199-4b82-9f95-026b3a84dddf" providerId="ADAL" clId="{7A8CABB5-8262-4E87-9A15-4AAD378812E7}" dt="2020-10-15T10:42:39.524" v="61" actId="3680"/>
          <ac:graphicFrameMkLst>
            <pc:docMk/>
            <pc:sldMk cId="2930031672" sldId="265"/>
            <ac:graphicFrameMk id="8" creationId="{95E18212-E9B7-40A4-B633-84514F8BBA57}"/>
          </ac:graphicFrameMkLst>
        </pc:graphicFrameChg>
        <pc:graphicFrameChg chg="add mod modGraphic">
          <ac:chgData name="Juan Carlos Navidad García" userId="a70866dc-0199-4b82-9f95-026b3a84dddf" providerId="ADAL" clId="{7A8CABB5-8262-4E87-9A15-4AAD378812E7}" dt="2020-10-15T13:58:43.036" v="2118"/>
          <ac:graphicFrameMkLst>
            <pc:docMk/>
            <pc:sldMk cId="2930031672" sldId="265"/>
            <ac:graphicFrameMk id="9" creationId="{69AD051F-9CFC-4FCB-8A1D-3D8D9184AD50}"/>
          </ac:graphicFrameMkLst>
        </pc:graphicFrameChg>
        <pc:picChg chg="add mod">
          <ac:chgData name="Juan Carlos Navidad García" userId="a70866dc-0199-4b82-9f95-026b3a84dddf" providerId="ADAL" clId="{7A8CABB5-8262-4E87-9A15-4AAD378812E7}" dt="2020-10-15T13:57:35.723" v="2112" actId="14100"/>
          <ac:picMkLst>
            <pc:docMk/>
            <pc:sldMk cId="2930031672" sldId="265"/>
            <ac:picMk id="7" creationId="{B21134A1-9F0B-4215-912A-0D868EF7CB0A}"/>
          </ac:picMkLst>
        </pc:picChg>
        <pc:picChg chg="add del mod">
          <ac:chgData name="Juan Carlos Navidad García" userId="a70866dc-0199-4b82-9f95-026b3a84dddf" providerId="ADAL" clId="{7A8CABB5-8262-4E87-9A15-4AAD378812E7}" dt="2020-10-15T10:41:11.604" v="37"/>
          <ac:picMkLst>
            <pc:docMk/>
            <pc:sldMk cId="2930031672" sldId="265"/>
            <ac:picMk id="2051" creationId="{8401ABE6-A13A-4FA5-A226-BF94D83E5462}"/>
          </ac:picMkLst>
        </pc:picChg>
        <pc:picChg chg="add del">
          <ac:chgData name="Juan Carlos Navidad García" userId="a70866dc-0199-4b82-9f95-026b3a84dddf" providerId="ADAL" clId="{7A8CABB5-8262-4E87-9A15-4AAD378812E7}" dt="2020-10-15T10:41:17.957" v="39"/>
          <ac:picMkLst>
            <pc:docMk/>
            <pc:sldMk cId="2930031672" sldId="265"/>
            <ac:picMk id="2053" creationId="{D0AAAD05-131C-4348-9763-53E037B772BF}"/>
          </ac:picMkLst>
        </pc:picChg>
        <pc:picChg chg="add del">
          <ac:chgData name="Juan Carlos Navidad García" userId="a70866dc-0199-4b82-9f95-026b3a84dddf" providerId="ADAL" clId="{7A8CABB5-8262-4E87-9A15-4AAD378812E7}" dt="2020-10-15T10:41:24.478" v="41"/>
          <ac:picMkLst>
            <pc:docMk/>
            <pc:sldMk cId="2930031672" sldId="265"/>
            <ac:picMk id="2055" creationId="{448A4FF4-BA77-4531-9A01-EF39C8ED84A2}"/>
          </ac:picMkLst>
        </pc:picChg>
      </pc:sldChg>
      <pc:sldChg chg="addSp modSp new mod modTransition">
        <pc:chgData name="Juan Carlos Navidad García" userId="a70866dc-0199-4b82-9f95-026b3a84dddf" providerId="ADAL" clId="{7A8CABB5-8262-4E87-9A15-4AAD378812E7}" dt="2020-10-15T15:02:57.947" v="3746" actId="20577"/>
        <pc:sldMkLst>
          <pc:docMk/>
          <pc:sldMk cId="2505667839" sldId="266"/>
        </pc:sldMkLst>
        <pc:spChg chg="mod">
          <ac:chgData name="Juan Carlos Navidad García" userId="a70866dc-0199-4b82-9f95-026b3a84dddf" providerId="ADAL" clId="{7A8CABB5-8262-4E87-9A15-4AAD378812E7}" dt="2020-10-15T15:02:57.947" v="3746" actId="20577"/>
          <ac:spMkLst>
            <pc:docMk/>
            <pc:sldMk cId="2505667839" sldId="266"/>
            <ac:spMk id="2" creationId="{E9BB2705-EE5F-4CC4-A237-0199BBA389A7}"/>
          </ac:spMkLst>
        </pc:spChg>
        <pc:spChg chg="mod">
          <ac:chgData name="Juan Carlos Navidad García" userId="a70866dc-0199-4b82-9f95-026b3a84dddf" providerId="ADAL" clId="{7A8CABB5-8262-4E87-9A15-4AAD378812E7}" dt="2020-10-15T11:19:14.578" v="1207" actId="113"/>
          <ac:spMkLst>
            <pc:docMk/>
            <pc:sldMk cId="2505667839" sldId="266"/>
            <ac:spMk id="3" creationId="{E98AEF20-22A4-48DA-B317-74125D85BF6F}"/>
          </ac:spMkLst>
        </pc:spChg>
        <pc:picChg chg="add mod">
          <ac:chgData name="Juan Carlos Navidad García" userId="a70866dc-0199-4b82-9f95-026b3a84dddf" providerId="ADAL" clId="{7A8CABB5-8262-4E87-9A15-4AAD378812E7}" dt="2020-10-15T10:50:19.567" v="411" actId="1076"/>
          <ac:picMkLst>
            <pc:docMk/>
            <pc:sldMk cId="2505667839" sldId="266"/>
            <ac:picMk id="5" creationId="{D96B2390-1AC4-41D6-907B-8BE9FBA3EF14}"/>
          </ac:picMkLst>
        </pc:picChg>
      </pc:sldChg>
      <pc:sldChg chg="addSp delSp modSp new mod modTransition setBg">
        <pc:chgData name="Juan Carlos Navidad García" userId="a70866dc-0199-4b82-9f95-026b3a84dddf" providerId="ADAL" clId="{7A8CABB5-8262-4E87-9A15-4AAD378812E7}" dt="2020-10-15T15:03:05.932" v="3756" actId="20577"/>
        <pc:sldMkLst>
          <pc:docMk/>
          <pc:sldMk cId="45987195" sldId="267"/>
        </pc:sldMkLst>
        <pc:spChg chg="mod">
          <ac:chgData name="Juan Carlos Navidad García" userId="a70866dc-0199-4b82-9f95-026b3a84dddf" providerId="ADAL" clId="{7A8CABB5-8262-4E87-9A15-4AAD378812E7}" dt="2020-10-15T15:03:05.932" v="3756" actId="20577"/>
          <ac:spMkLst>
            <pc:docMk/>
            <pc:sldMk cId="45987195" sldId="267"/>
            <ac:spMk id="2" creationId="{64F4FD8A-7C58-497D-B5A9-1801015F276A}"/>
          </ac:spMkLst>
        </pc:spChg>
        <pc:spChg chg="mod">
          <ac:chgData name="Juan Carlos Navidad García" userId="a70866dc-0199-4b82-9f95-026b3a84dddf" providerId="ADAL" clId="{7A8CABB5-8262-4E87-9A15-4AAD378812E7}" dt="2020-10-15T11:19:59.324" v="1213" actId="113"/>
          <ac:spMkLst>
            <pc:docMk/>
            <pc:sldMk cId="45987195" sldId="267"/>
            <ac:spMk id="3" creationId="{EE6DE3D6-5B45-43D2-9189-9163FFB43E72}"/>
          </ac:spMkLst>
        </pc:spChg>
        <pc:spChg chg="add del">
          <ac:chgData name="Juan Carlos Navidad García" userId="a70866dc-0199-4b82-9f95-026b3a84dddf" providerId="ADAL" clId="{7A8CABB5-8262-4E87-9A15-4AAD378812E7}" dt="2020-10-15T10:53:47.487" v="457"/>
          <ac:spMkLst>
            <pc:docMk/>
            <pc:sldMk cId="45987195" sldId="267"/>
            <ac:spMk id="4" creationId="{91EF4A67-D5B0-4A26-A298-D87611FC6046}"/>
          </ac:spMkLst>
        </pc:spChg>
        <pc:picChg chg="add mod">
          <ac:chgData name="Juan Carlos Navidad García" userId="a70866dc-0199-4b82-9f95-026b3a84dddf" providerId="ADAL" clId="{7A8CABB5-8262-4E87-9A15-4AAD378812E7}" dt="2020-10-15T11:19:29.169" v="1209" actId="1076"/>
          <ac:picMkLst>
            <pc:docMk/>
            <pc:sldMk cId="45987195" sldId="267"/>
            <ac:picMk id="5" creationId="{98A82FFA-CAA2-4979-B67F-CEE0A614CD9D}"/>
          </ac:picMkLst>
        </pc:picChg>
        <pc:picChg chg="add del">
          <ac:chgData name="Juan Carlos Navidad García" userId="a70866dc-0199-4b82-9f95-026b3a84dddf" providerId="ADAL" clId="{7A8CABB5-8262-4E87-9A15-4AAD378812E7}" dt="2020-10-15T10:53:47.487" v="457"/>
          <ac:picMkLst>
            <pc:docMk/>
            <pc:sldMk cId="45987195" sldId="267"/>
            <ac:picMk id="3075" creationId="{36D09F34-6CB2-45D9-981D-6EF9CB7F67F8}"/>
          </ac:picMkLst>
        </pc:picChg>
      </pc:sldChg>
      <pc:sldChg chg="addSp modSp new mod modTransition">
        <pc:chgData name="Juan Carlos Navidad García" userId="a70866dc-0199-4b82-9f95-026b3a84dddf" providerId="ADAL" clId="{7A8CABB5-8262-4E87-9A15-4AAD378812E7}" dt="2020-10-15T15:03:12.957" v="3766" actId="20577"/>
        <pc:sldMkLst>
          <pc:docMk/>
          <pc:sldMk cId="1955004642" sldId="268"/>
        </pc:sldMkLst>
        <pc:spChg chg="mod">
          <ac:chgData name="Juan Carlos Navidad García" userId="a70866dc-0199-4b82-9f95-026b3a84dddf" providerId="ADAL" clId="{7A8CABB5-8262-4E87-9A15-4AAD378812E7}" dt="2020-10-15T15:03:12.957" v="3766" actId="20577"/>
          <ac:spMkLst>
            <pc:docMk/>
            <pc:sldMk cId="1955004642" sldId="268"/>
            <ac:spMk id="2" creationId="{74E887AA-66C6-46BF-84A6-91E3B5B5982B}"/>
          </ac:spMkLst>
        </pc:spChg>
        <pc:spChg chg="mod">
          <ac:chgData name="Juan Carlos Navidad García" userId="a70866dc-0199-4b82-9f95-026b3a84dddf" providerId="ADAL" clId="{7A8CABB5-8262-4E87-9A15-4AAD378812E7}" dt="2020-10-15T11:20:35.591" v="1217" actId="113"/>
          <ac:spMkLst>
            <pc:docMk/>
            <pc:sldMk cId="1955004642" sldId="268"/>
            <ac:spMk id="3" creationId="{3BB52DDD-268F-41CB-9B62-553C17F0AF02}"/>
          </ac:spMkLst>
        </pc:spChg>
        <pc:picChg chg="add mod">
          <ac:chgData name="Juan Carlos Navidad García" userId="a70866dc-0199-4b82-9f95-026b3a84dddf" providerId="ADAL" clId="{7A8CABB5-8262-4E87-9A15-4AAD378812E7}" dt="2020-10-15T11:07:11.880" v="843" actId="1076"/>
          <ac:picMkLst>
            <pc:docMk/>
            <pc:sldMk cId="1955004642" sldId="268"/>
            <ac:picMk id="4" creationId="{129247C5-7607-4F1F-93B7-549B3FC56930}"/>
          </ac:picMkLst>
        </pc:picChg>
        <pc:picChg chg="add mod">
          <ac:chgData name="Juan Carlos Navidad García" userId="a70866dc-0199-4b82-9f95-026b3a84dddf" providerId="ADAL" clId="{7A8CABB5-8262-4E87-9A15-4AAD378812E7}" dt="2020-10-15T11:07:10.247" v="842" actId="1076"/>
          <ac:picMkLst>
            <pc:docMk/>
            <pc:sldMk cId="1955004642" sldId="268"/>
            <ac:picMk id="5" creationId="{DDF67DB5-2703-4792-A56F-6580742A8A53}"/>
          </ac:picMkLst>
        </pc:picChg>
      </pc:sldChg>
      <pc:sldChg chg="addSp modSp new mod modTransition modAnim">
        <pc:chgData name="Juan Carlos Navidad García" userId="a70866dc-0199-4b82-9f95-026b3a84dddf" providerId="ADAL" clId="{7A8CABB5-8262-4E87-9A15-4AAD378812E7}" dt="2020-10-15T15:29:27.443" v="4148"/>
        <pc:sldMkLst>
          <pc:docMk/>
          <pc:sldMk cId="3919424108" sldId="269"/>
        </pc:sldMkLst>
        <pc:spChg chg="mod">
          <ac:chgData name="Juan Carlos Navidad García" userId="a70866dc-0199-4b82-9f95-026b3a84dddf" providerId="ADAL" clId="{7A8CABB5-8262-4E87-9A15-4AAD378812E7}" dt="2020-10-15T14:55:36.327" v="3625"/>
          <ac:spMkLst>
            <pc:docMk/>
            <pc:sldMk cId="3919424108" sldId="269"/>
            <ac:spMk id="2" creationId="{79953332-A4BC-4023-82AB-1D60630020BF}"/>
          </ac:spMkLst>
        </pc:spChg>
        <pc:spChg chg="mod">
          <ac:chgData name="Juan Carlos Navidad García" userId="a70866dc-0199-4b82-9f95-026b3a84dddf" providerId="ADAL" clId="{7A8CABB5-8262-4E87-9A15-4AAD378812E7}" dt="2020-10-15T15:00:45.438" v="3684" actId="207"/>
          <ac:spMkLst>
            <pc:docMk/>
            <pc:sldMk cId="3919424108" sldId="269"/>
            <ac:spMk id="3" creationId="{FEEE4C80-839C-4A9C-BAFB-B1463CB19ABE}"/>
          </ac:spMkLst>
        </pc:spChg>
        <pc:picChg chg="add mod">
          <ac:chgData name="Juan Carlos Navidad García" userId="a70866dc-0199-4b82-9f95-026b3a84dddf" providerId="ADAL" clId="{7A8CABB5-8262-4E87-9A15-4AAD378812E7}" dt="2020-10-15T15:27:45.513" v="4130" actId="1076"/>
          <ac:picMkLst>
            <pc:docMk/>
            <pc:sldMk cId="3919424108" sldId="269"/>
            <ac:picMk id="4" creationId="{3EF8B936-D91C-45ED-8776-CFBC7FF82F84}"/>
          </ac:picMkLst>
        </pc:picChg>
        <pc:picChg chg="add mod modCrop">
          <ac:chgData name="Juan Carlos Navidad García" userId="a70866dc-0199-4b82-9f95-026b3a84dddf" providerId="ADAL" clId="{7A8CABB5-8262-4E87-9A15-4AAD378812E7}" dt="2020-10-15T11:38:38.364" v="1710" actId="1076"/>
          <ac:picMkLst>
            <pc:docMk/>
            <pc:sldMk cId="3919424108" sldId="269"/>
            <ac:picMk id="5" creationId="{5879EE15-F967-4213-B636-98AE56C47AFB}"/>
          </ac:picMkLst>
        </pc:picChg>
      </pc:sldChg>
      <pc:sldChg chg="addSp modSp new mod modTransition">
        <pc:chgData name="Juan Carlos Navidad García" userId="a70866dc-0199-4b82-9f95-026b3a84dddf" providerId="ADAL" clId="{7A8CABB5-8262-4E87-9A15-4AAD378812E7}" dt="2020-10-15T15:03:41.912" v="3792" actId="20577"/>
        <pc:sldMkLst>
          <pc:docMk/>
          <pc:sldMk cId="1511991303" sldId="270"/>
        </pc:sldMkLst>
        <pc:spChg chg="mod">
          <ac:chgData name="Juan Carlos Navidad García" userId="a70866dc-0199-4b82-9f95-026b3a84dddf" providerId="ADAL" clId="{7A8CABB5-8262-4E87-9A15-4AAD378812E7}" dt="2020-10-15T15:03:41.912" v="3792" actId="20577"/>
          <ac:spMkLst>
            <pc:docMk/>
            <pc:sldMk cId="1511991303" sldId="270"/>
            <ac:spMk id="2" creationId="{67E984CF-EC42-4E69-A7D7-42E8D8396A9B}"/>
          </ac:spMkLst>
        </pc:spChg>
        <pc:spChg chg="mod">
          <ac:chgData name="Juan Carlos Navidad García" userId="a70866dc-0199-4b82-9f95-026b3a84dddf" providerId="ADAL" clId="{7A8CABB5-8262-4E87-9A15-4AAD378812E7}" dt="2020-10-15T11:45:28.591" v="1828" actId="1076"/>
          <ac:spMkLst>
            <pc:docMk/>
            <pc:sldMk cId="1511991303" sldId="270"/>
            <ac:spMk id="3" creationId="{2120E7EE-B99F-4D66-AC6A-D4AEF1CEA5A5}"/>
          </ac:spMkLst>
        </pc:spChg>
        <pc:picChg chg="add mod">
          <ac:chgData name="Juan Carlos Navidad García" userId="a70866dc-0199-4b82-9f95-026b3a84dddf" providerId="ADAL" clId="{7A8CABB5-8262-4E87-9A15-4AAD378812E7}" dt="2020-10-15T11:43:13.067" v="1820" actId="207"/>
          <ac:picMkLst>
            <pc:docMk/>
            <pc:sldMk cId="1511991303" sldId="270"/>
            <ac:picMk id="4" creationId="{B1171B73-E760-4B5C-8CA6-43ACFF66991A}"/>
          </ac:picMkLst>
        </pc:picChg>
        <pc:picChg chg="add mod modCrop">
          <ac:chgData name="Juan Carlos Navidad García" userId="a70866dc-0199-4b82-9f95-026b3a84dddf" providerId="ADAL" clId="{7A8CABB5-8262-4E87-9A15-4AAD378812E7}" dt="2020-10-15T11:45:30.960" v="1829" actId="1076"/>
          <ac:picMkLst>
            <pc:docMk/>
            <pc:sldMk cId="1511991303" sldId="270"/>
            <ac:picMk id="6" creationId="{ACAFB381-D209-4A13-9367-65C084908C01}"/>
          </ac:picMkLst>
        </pc:picChg>
      </pc:sldChg>
      <pc:sldChg chg="addSp modSp new mod modTransition">
        <pc:chgData name="Juan Carlos Navidad García" userId="a70866dc-0199-4b82-9f95-026b3a84dddf" providerId="ADAL" clId="{7A8CABB5-8262-4E87-9A15-4AAD378812E7}" dt="2020-10-15T15:04:04.018" v="3807" actId="20577"/>
        <pc:sldMkLst>
          <pc:docMk/>
          <pc:sldMk cId="26111700" sldId="271"/>
        </pc:sldMkLst>
        <pc:spChg chg="mod">
          <ac:chgData name="Juan Carlos Navidad García" userId="a70866dc-0199-4b82-9f95-026b3a84dddf" providerId="ADAL" clId="{7A8CABB5-8262-4E87-9A15-4AAD378812E7}" dt="2020-10-15T15:04:04.018" v="3807" actId="20577"/>
          <ac:spMkLst>
            <pc:docMk/>
            <pc:sldMk cId="26111700" sldId="271"/>
            <ac:spMk id="2" creationId="{1D306281-D3FD-4FD9-BA4B-DA8E917FE9FC}"/>
          </ac:spMkLst>
        </pc:spChg>
        <pc:spChg chg="mod">
          <ac:chgData name="Juan Carlos Navidad García" userId="a70866dc-0199-4b82-9f95-026b3a84dddf" providerId="ADAL" clId="{7A8CABB5-8262-4E87-9A15-4AAD378812E7}" dt="2020-10-15T15:03:57.120" v="3795" actId="113"/>
          <ac:spMkLst>
            <pc:docMk/>
            <pc:sldMk cId="26111700" sldId="271"/>
            <ac:spMk id="3" creationId="{AEFA6443-D7A6-4E19-83CD-21F5D2B874DD}"/>
          </ac:spMkLst>
        </pc:spChg>
        <pc:picChg chg="add mod">
          <ac:chgData name="Juan Carlos Navidad García" userId="a70866dc-0199-4b82-9f95-026b3a84dddf" providerId="ADAL" clId="{7A8CABB5-8262-4E87-9A15-4AAD378812E7}" dt="2020-10-15T11:48:57.429" v="1959" actId="1076"/>
          <ac:picMkLst>
            <pc:docMk/>
            <pc:sldMk cId="26111700" sldId="271"/>
            <ac:picMk id="5" creationId="{92E86FE4-24FE-4CEB-B9EB-0444BBD0EFF5}"/>
          </ac:picMkLst>
        </pc:picChg>
      </pc:sldChg>
      <pc:sldChg chg="addSp delSp modSp new mod modTransition">
        <pc:chgData name="Juan Carlos Navidad García" userId="a70866dc-0199-4b82-9f95-026b3a84dddf" providerId="ADAL" clId="{7A8CABB5-8262-4E87-9A15-4AAD378812E7}" dt="2020-10-15T15:04:28.792" v="3830" actId="113"/>
        <pc:sldMkLst>
          <pc:docMk/>
          <pc:sldMk cId="143064780" sldId="272"/>
        </pc:sldMkLst>
        <pc:spChg chg="mod">
          <ac:chgData name="Juan Carlos Navidad García" userId="a70866dc-0199-4b82-9f95-026b3a84dddf" providerId="ADAL" clId="{7A8CABB5-8262-4E87-9A15-4AAD378812E7}" dt="2020-10-15T15:04:19.725" v="3829" actId="20577"/>
          <ac:spMkLst>
            <pc:docMk/>
            <pc:sldMk cId="143064780" sldId="272"/>
            <ac:spMk id="2" creationId="{7BAA3D96-6AEB-4D73-9883-5734FB88E1ED}"/>
          </ac:spMkLst>
        </pc:spChg>
        <pc:spChg chg="mod">
          <ac:chgData name="Juan Carlos Navidad García" userId="a70866dc-0199-4b82-9f95-026b3a84dddf" providerId="ADAL" clId="{7A8CABB5-8262-4E87-9A15-4AAD378812E7}" dt="2020-10-15T15:04:28.792" v="3830" actId="113"/>
          <ac:spMkLst>
            <pc:docMk/>
            <pc:sldMk cId="143064780" sldId="272"/>
            <ac:spMk id="3" creationId="{07A5AD58-762A-4A29-B4C1-F5AB471BF171}"/>
          </ac:spMkLst>
        </pc:spChg>
        <pc:picChg chg="add del">
          <ac:chgData name="Juan Carlos Navidad García" userId="a70866dc-0199-4b82-9f95-026b3a84dddf" providerId="ADAL" clId="{7A8CABB5-8262-4E87-9A15-4AAD378812E7}" dt="2020-10-15T11:49:22.888" v="1964" actId="22"/>
          <ac:picMkLst>
            <pc:docMk/>
            <pc:sldMk cId="143064780" sldId="272"/>
            <ac:picMk id="5" creationId="{F1E490EB-BC44-4728-AA26-7974977107E0}"/>
          </ac:picMkLst>
        </pc:picChg>
        <pc:picChg chg="add mod">
          <ac:chgData name="Juan Carlos Navidad García" userId="a70866dc-0199-4b82-9f95-026b3a84dddf" providerId="ADAL" clId="{7A8CABB5-8262-4E87-9A15-4AAD378812E7}" dt="2020-10-15T12:07:26.319" v="2038" actId="1076"/>
          <ac:picMkLst>
            <pc:docMk/>
            <pc:sldMk cId="143064780" sldId="272"/>
            <ac:picMk id="6" creationId="{3611E4BD-8166-4E37-9482-AC46F1F579F8}"/>
          </ac:picMkLst>
        </pc:picChg>
      </pc:sldChg>
      <pc:sldChg chg="addSp delSp modSp new mod modTransition">
        <pc:chgData name="Juan Carlos Navidad García" userId="a70866dc-0199-4b82-9f95-026b3a84dddf" providerId="ADAL" clId="{7A8CABB5-8262-4E87-9A15-4AAD378812E7}" dt="2020-10-15T15:04:59.322" v="3853" actId="20577"/>
        <pc:sldMkLst>
          <pc:docMk/>
          <pc:sldMk cId="378911000" sldId="273"/>
        </pc:sldMkLst>
        <pc:spChg chg="mod">
          <ac:chgData name="Juan Carlos Navidad García" userId="a70866dc-0199-4b82-9f95-026b3a84dddf" providerId="ADAL" clId="{7A8CABB5-8262-4E87-9A15-4AAD378812E7}" dt="2020-10-15T15:04:38.623" v="3842" actId="20577"/>
          <ac:spMkLst>
            <pc:docMk/>
            <pc:sldMk cId="378911000" sldId="273"/>
            <ac:spMk id="2" creationId="{F47673B4-27DA-4C95-B941-049988F79EAB}"/>
          </ac:spMkLst>
        </pc:spChg>
        <pc:spChg chg="mod">
          <ac:chgData name="Juan Carlos Navidad García" userId="a70866dc-0199-4b82-9f95-026b3a84dddf" providerId="ADAL" clId="{7A8CABB5-8262-4E87-9A15-4AAD378812E7}" dt="2020-10-15T15:04:59.322" v="3853" actId="20577"/>
          <ac:spMkLst>
            <pc:docMk/>
            <pc:sldMk cId="378911000" sldId="273"/>
            <ac:spMk id="3" creationId="{F853D339-2A54-4933-831E-A9F1D7C60885}"/>
          </ac:spMkLst>
        </pc:spChg>
        <pc:picChg chg="add del mod">
          <ac:chgData name="Juan Carlos Navidad García" userId="a70866dc-0199-4b82-9f95-026b3a84dddf" providerId="ADAL" clId="{7A8CABB5-8262-4E87-9A15-4AAD378812E7}" dt="2020-10-15T14:28:02.754" v="2225" actId="21"/>
          <ac:picMkLst>
            <pc:docMk/>
            <pc:sldMk cId="378911000" sldId="273"/>
            <ac:picMk id="5" creationId="{152D31B6-6257-4517-941D-C59D91357DE1}"/>
          </ac:picMkLst>
        </pc:picChg>
        <pc:picChg chg="add mod">
          <ac:chgData name="Juan Carlos Navidad García" userId="a70866dc-0199-4b82-9f95-026b3a84dddf" providerId="ADAL" clId="{7A8CABB5-8262-4E87-9A15-4AAD378812E7}" dt="2020-10-15T14:30:01.965" v="2229" actId="1076"/>
          <ac:picMkLst>
            <pc:docMk/>
            <pc:sldMk cId="378911000" sldId="273"/>
            <ac:picMk id="7" creationId="{32F9326F-C128-4B3F-8420-F94D6BA71ADC}"/>
          </ac:picMkLst>
        </pc:picChg>
      </pc:sldChg>
      <pc:sldChg chg="addSp delSp modSp new mod modTransition">
        <pc:chgData name="Juan Carlos Navidad García" userId="a70866dc-0199-4b82-9f95-026b3a84dddf" providerId="ADAL" clId="{7A8CABB5-8262-4E87-9A15-4AAD378812E7}" dt="2020-10-15T15:01:34.520" v="3685"/>
        <pc:sldMkLst>
          <pc:docMk/>
          <pc:sldMk cId="3021480921" sldId="274"/>
        </pc:sldMkLst>
        <pc:spChg chg="mod">
          <ac:chgData name="Juan Carlos Navidad García" userId="a70866dc-0199-4b82-9f95-026b3a84dddf" providerId="ADAL" clId="{7A8CABB5-8262-4E87-9A15-4AAD378812E7}" dt="2020-10-15T14:55:36.327" v="3625"/>
          <ac:spMkLst>
            <pc:docMk/>
            <pc:sldMk cId="3021480921" sldId="274"/>
            <ac:spMk id="2" creationId="{4CF096EE-DC79-411F-A8FB-3EDBC261BEE0}"/>
          </ac:spMkLst>
        </pc:spChg>
        <pc:spChg chg="mod">
          <ac:chgData name="Juan Carlos Navidad García" userId="a70866dc-0199-4b82-9f95-026b3a84dddf" providerId="ADAL" clId="{7A8CABB5-8262-4E87-9A15-4AAD378812E7}" dt="2020-10-15T14:34:30.229" v="2536" actId="14100"/>
          <ac:spMkLst>
            <pc:docMk/>
            <pc:sldMk cId="3021480921" sldId="274"/>
            <ac:spMk id="3" creationId="{1113FA23-38CC-44F9-AECE-AB1FFE00431F}"/>
          </ac:spMkLst>
        </pc:spChg>
        <pc:picChg chg="add del mod modCrop">
          <ac:chgData name="Juan Carlos Navidad García" userId="a70866dc-0199-4b82-9f95-026b3a84dddf" providerId="ADAL" clId="{7A8CABB5-8262-4E87-9A15-4AAD378812E7}" dt="2020-10-15T14:35:36.678" v="2550" actId="478"/>
          <ac:picMkLst>
            <pc:docMk/>
            <pc:sldMk cId="3021480921" sldId="274"/>
            <ac:picMk id="5" creationId="{627D9C4A-353D-4231-8441-974B5FE83E6A}"/>
          </ac:picMkLst>
        </pc:picChg>
        <pc:picChg chg="add mod modCrop">
          <ac:chgData name="Juan Carlos Navidad García" userId="a70866dc-0199-4b82-9f95-026b3a84dddf" providerId="ADAL" clId="{7A8CABB5-8262-4E87-9A15-4AAD378812E7}" dt="2020-10-15T14:36:15.478" v="2559" actId="1076"/>
          <ac:picMkLst>
            <pc:docMk/>
            <pc:sldMk cId="3021480921" sldId="274"/>
            <ac:picMk id="7" creationId="{95F6E9BA-6F59-4DAE-9CAD-D365DB4BCCB1}"/>
          </ac:picMkLst>
        </pc:picChg>
      </pc:sldChg>
      <pc:sldChg chg="addSp modSp new mod modTransition">
        <pc:chgData name="Juan Carlos Navidad García" userId="a70866dc-0199-4b82-9f95-026b3a84dddf" providerId="ADAL" clId="{7A8CABB5-8262-4E87-9A15-4AAD378812E7}" dt="2020-10-15T15:05:42.783" v="3892" actId="20577"/>
        <pc:sldMkLst>
          <pc:docMk/>
          <pc:sldMk cId="2450540510" sldId="275"/>
        </pc:sldMkLst>
        <pc:spChg chg="mod">
          <ac:chgData name="Juan Carlos Navidad García" userId="a70866dc-0199-4b82-9f95-026b3a84dddf" providerId="ADAL" clId="{7A8CABB5-8262-4E87-9A15-4AAD378812E7}" dt="2020-10-15T15:05:42.783" v="3892" actId="20577"/>
          <ac:spMkLst>
            <pc:docMk/>
            <pc:sldMk cId="2450540510" sldId="275"/>
            <ac:spMk id="2" creationId="{A257656B-40CD-4D04-8C4E-04708255A8D8}"/>
          </ac:spMkLst>
        </pc:spChg>
        <pc:spChg chg="mod">
          <ac:chgData name="Juan Carlos Navidad García" userId="a70866dc-0199-4b82-9f95-026b3a84dddf" providerId="ADAL" clId="{7A8CABB5-8262-4E87-9A15-4AAD378812E7}" dt="2020-10-15T15:05:22.514" v="3856" actId="113"/>
          <ac:spMkLst>
            <pc:docMk/>
            <pc:sldMk cId="2450540510" sldId="275"/>
            <ac:spMk id="3" creationId="{09F84398-A997-475D-B6C9-092DC6DA4832}"/>
          </ac:spMkLst>
        </pc:spChg>
        <pc:picChg chg="add mod modCrop">
          <ac:chgData name="Juan Carlos Navidad García" userId="a70866dc-0199-4b82-9f95-026b3a84dddf" providerId="ADAL" clId="{7A8CABB5-8262-4E87-9A15-4AAD378812E7}" dt="2020-10-15T14:44:14.926" v="3018" actId="14100"/>
          <ac:picMkLst>
            <pc:docMk/>
            <pc:sldMk cId="2450540510" sldId="275"/>
            <ac:picMk id="5" creationId="{39AFEBFB-3597-49E9-BD53-3C995BEC144E}"/>
          </ac:picMkLst>
        </pc:picChg>
      </pc:sldChg>
      <pc:sldChg chg="addSp modSp new mod modTransition">
        <pc:chgData name="Juan Carlos Navidad García" userId="a70866dc-0199-4b82-9f95-026b3a84dddf" providerId="ADAL" clId="{7A8CABB5-8262-4E87-9A15-4AAD378812E7}" dt="2020-10-15T15:06:06.968" v="3906" actId="113"/>
        <pc:sldMkLst>
          <pc:docMk/>
          <pc:sldMk cId="3901992016" sldId="276"/>
        </pc:sldMkLst>
        <pc:spChg chg="mod">
          <ac:chgData name="Juan Carlos Navidad García" userId="a70866dc-0199-4b82-9f95-026b3a84dddf" providerId="ADAL" clId="{7A8CABB5-8262-4E87-9A15-4AAD378812E7}" dt="2020-10-15T15:05:54.993" v="3905" actId="20577"/>
          <ac:spMkLst>
            <pc:docMk/>
            <pc:sldMk cId="3901992016" sldId="276"/>
            <ac:spMk id="2" creationId="{6C097343-48C2-41C6-B393-4072F3FA69A7}"/>
          </ac:spMkLst>
        </pc:spChg>
        <pc:spChg chg="mod">
          <ac:chgData name="Juan Carlos Navidad García" userId="a70866dc-0199-4b82-9f95-026b3a84dddf" providerId="ADAL" clId="{7A8CABB5-8262-4E87-9A15-4AAD378812E7}" dt="2020-10-15T15:06:06.968" v="3906" actId="113"/>
          <ac:spMkLst>
            <pc:docMk/>
            <pc:sldMk cId="3901992016" sldId="276"/>
            <ac:spMk id="3" creationId="{4CC6E992-8DA4-42D4-9A4D-B4DE7537E21E}"/>
          </ac:spMkLst>
        </pc:spChg>
        <pc:picChg chg="add mod">
          <ac:chgData name="Juan Carlos Navidad García" userId="a70866dc-0199-4b82-9f95-026b3a84dddf" providerId="ADAL" clId="{7A8CABB5-8262-4E87-9A15-4AAD378812E7}" dt="2020-10-15T14:49:38.471" v="3110" actId="1076"/>
          <ac:picMkLst>
            <pc:docMk/>
            <pc:sldMk cId="3901992016" sldId="276"/>
            <ac:picMk id="4" creationId="{657F333D-48AB-45C5-9B57-F541A514F443}"/>
          </ac:picMkLst>
        </pc:picChg>
      </pc:sldChg>
      <pc:sldChg chg="addSp delSp modSp new mod modTransition">
        <pc:chgData name="Juan Carlos Navidad García" userId="a70866dc-0199-4b82-9f95-026b3a84dddf" providerId="ADAL" clId="{7A8CABB5-8262-4E87-9A15-4AAD378812E7}" dt="2020-10-15T15:06:26.488" v="3917" actId="113"/>
        <pc:sldMkLst>
          <pc:docMk/>
          <pc:sldMk cId="108351908" sldId="277"/>
        </pc:sldMkLst>
        <pc:spChg chg="mod">
          <ac:chgData name="Juan Carlos Navidad García" userId="a70866dc-0199-4b82-9f95-026b3a84dddf" providerId="ADAL" clId="{7A8CABB5-8262-4E87-9A15-4AAD378812E7}" dt="2020-10-15T15:06:16.699" v="3914" actId="20577"/>
          <ac:spMkLst>
            <pc:docMk/>
            <pc:sldMk cId="108351908" sldId="277"/>
            <ac:spMk id="2" creationId="{A8CFAE08-5C52-462A-A688-D96C94402875}"/>
          </ac:spMkLst>
        </pc:spChg>
        <pc:spChg chg="mod">
          <ac:chgData name="Juan Carlos Navidad García" userId="a70866dc-0199-4b82-9f95-026b3a84dddf" providerId="ADAL" clId="{7A8CABB5-8262-4E87-9A15-4AAD378812E7}" dt="2020-10-15T15:06:26.488" v="3917" actId="113"/>
          <ac:spMkLst>
            <pc:docMk/>
            <pc:sldMk cId="108351908" sldId="277"/>
            <ac:spMk id="3" creationId="{9FB35028-3AAA-4493-B632-C127934A88F0}"/>
          </ac:spMkLst>
        </pc:spChg>
        <pc:picChg chg="add mod modCrop">
          <ac:chgData name="Juan Carlos Navidad García" userId="a70866dc-0199-4b82-9f95-026b3a84dddf" providerId="ADAL" clId="{7A8CABB5-8262-4E87-9A15-4AAD378812E7}" dt="2020-10-15T14:55:01.943" v="3623" actId="1076"/>
          <ac:picMkLst>
            <pc:docMk/>
            <pc:sldMk cId="108351908" sldId="277"/>
            <ac:picMk id="5" creationId="{E76C88C7-C69D-4E18-82CF-8C146F8D1D4B}"/>
          </ac:picMkLst>
        </pc:picChg>
        <pc:picChg chg="del">
          <ac:chgData name="Juan Carlos Navidad García" userId="a70866dc-0199-4b82-9f95-026b3a84dddf" providerId="ADAL" clId="{7A8CABB5-8262-4E87-9A15-4AAD378812E7}" dt="2020-10-15T14:56:10.921" v="3627"/>
          <ac:picMkLst>
            <pc:docMk/>
            <pc:sldMk cId="108351908" sldId="277"/>
            <ac:picMk id="6" creationId="{850C796C-537D-4163-A828-1CD9C5575BD9}"/>
          </ac:picMkLst>
        </pc:picChg>
      </pc:sldChg>
      <pc:sldChg chg="addSp delSp modSp new del mod">
        <pc:chgData name="Juan Carlos Navidad García" userId="a70866dc-0199-4b82-9f95-026b3a84dddf" providerId="ADAL" clId="{7A8CABB5-8262-4E87-9A15-4AAD378812E7}" dt="2020-10-15T14:56:52.156" v="3634" actId="47"/>
        <pc:sldMkLst>
          <pc:docMk/>
          <pc:sldMk cId="635194890" sldId="278"/>
        </pc:sldMkLst>
        <pc:picChg chg="add del mod">
          <ac:chgData name="Juan Carlos Navidad García" userId="a70866dc-0199-4b82-9f95-026b3a84dddf" providerId="ADAL" clId="{7A8CABB5-8262-4E87-9A15-4AAD378812E7}" dt="2020-10-15T14:56:27.316" v="3632" actId="478"/>
          <ac:picMkLst>
            <pc:docMk/>
            <pc:sldMk cId="635194890" sldId="278"/>
            <ac:picMk id="4" creationId="{A53BD474-6CBC-4AF2-A8CD-A4628D1ABC1A}"/>
          </ac:picMkLst>
        </pc:picChg>
      </pc:sldChg>
      <pc:sldChg chg="modSp new del">
        <pc:chgData name="Juan Carlos Navidad García" userId="a70866dc-0199-4b82-9f95-026b3a84dddf" providerId="ADAL" clId="{7A8CABB5-8262-4E87-9A15-4AAD378812E7}" dt="2020-10-15T14:55:58.576" v="3626" actId="47"/>
        <pc:sldMkLst>
          <pc:docMk/>
          <pc:sldMk cId="2629971308" sldId="278"/>
        </pc:sldMkLst>
        <pc:spChg chg="mod">
          <ac:chgData name="Juan Carlos Navidad García" userId="a70866dc-0199-4b82-9f95-026b3a84dddf" providerId="ADAL" clId="{7A8CABB5-8262-4E87-9A15-4AAD378812E7}" dt="2020-10-15T14:55:36.327" v="3625"/>
          <ac:spMkLst>
            <pc:docMk/>
            <pc:sldMk cId="2629971308" sldId="278"/>
            <ac:spMk id="2" creationId="{FD0738BB-D6AE-4902-937F-2718B8BD4B7E}"/>
          </ac:spMkLst>
        </pc:spChg>
        <pc:spChg chg="mod">
          <ac:chgData name="Juan Carlos Navidad García" userId="a70866dc-0199-4b82-9f95-026b3a84dddf" providerId="ADAL" clId="{7A8CABB5-8262-4E87-9A15-4AAD378812E7}" dt="2020-10-15T14:55:36.327" v="3625"/>
          <ac:spMkLst>
            <pc:docMk/>
            <pc:sldMk cId="2629971308" sldId="278"/>
            <ac:spMk id="3" creationId="{F8796116-885A-4E74-991C-C25A79E33290}"/>
          </ac:spMkLst>
        </pc:spChg>
      </pc:sldChg>
      <pc:sldChg chg="addSp delSp modSp new mod modTransition delAnim modAnim">
        <pc:chgData name="Juan Carlos Navidad García" userId="a70866dc-0199-4b82-9f95-026b3a84dddf" providerId="ADAL" clId="{7A8CABB5-8262-4E87-9A15-4AAD378812E7}" dt="2020-10-15T15:21:44.496" v="4110" actId="21"/>
        <pc:sldMkLst>
          <pc:docMk/>
          <pc:sldMk cId="3994838039" sldId="279"/>
        </pc:sldMkLst>
        <pc:spChg chg="mod">
          <ac:chgData name="Juan Carlos Navidad García" userId="a70866dc-0199-4b82-9f95-026b3a84dddf" providerId="ADAL" clId="{7A8CABB5-8262-4E87-9A15-4AAD378812E7}" dt="2020-10-15T14:57:09.615" v="3635"/>
          <ac:spMkLst>
            <pc:docMk/>
            <pc:sldMk cId="3994838039" sldId="279"/>
            <ac:spMk id="2" creationId="{C505068D-9E9D-4867-9DC8-9F390E400858}"/>
          </ac:spMkLst>
        </pc:spChg>
        <pc:spChg chg="mod">
          <ac:chgData name="Juan Carlos Navidad García" userId="a70866dc-0199-4b82-9f95-026b3a84dddf" providerId="ADAL" clId="{7A8CABB5-8262-4E87-9A15-4AAD378812E7}" dt="2020-10-15T14:58:10.632" v="3682" actId="1076"/>
          <ac:spMkLst>
            <pc:docMk/>
            <pc:sldMk cId="3994838039" sldId="279"/>
            <ac:spMk id="3" creationId="{17379C52-C70B-4173-A70B-067DA2BD30AF}"/>
          </ac:spMkLst>
        </pc:spChg>
        <pc:spChg chg="add mod">
          <ac:chgData name="Juan Carlos Navidad García" userId="a70866dc-0199-4b82-9f95-026b3a84dddf" providerId="ADAL" clId="{7A8CABB5-8262-4E87-9A15-4AAD378812E7}" dt="2020-10-15T14:57:44.231" v="3674" actId="1076"/>
          <ac:spMkLst>
            <pc:docMk/>
            <pc:sldMk cId="3994838039" sldId="279"/>
            <ac:spMk id="4" creationId="{3C50688E-56E2-4FBF-9EA6-45079CBA7E23}"/>
          </ac:spMkLst>
        </pc:spChg>
        <pc:picChg chg="add del mod">
          <ac:chgData name="Juan Carlos Navidad García" userId="a70866dc-0199-4b82-9f95-026b3a84dddf" providerId="ADAL" clId="{7A8CABB5-8262-4E87-9A15-4AAD378812E7}" dt="2020-10-15T15:21:44.496" v="4110" actId="21"/>
          <ac:picMkLst>
            <pc:docMk/>
            <pc:sldMk cId="3994838039" sldId="279"/>
            <ac:picMk id="5" creationId="{4D3741B3-6709-480F-9C77-DFA5E4D362A3}"/>
          </ac:picMkLst>
        </pc:picChg>
      </pc:sldChg>
      <pc:sldChg chg="addSp delSp modSp new mod modTransition">
        <pc:chgData name="Juan Carlos Navidad García" userId="a70866dc-0199-4b82-9f95-026b3a84dddf" providerId="ADAL" clId="{7A8CABB5-8262-4E87-9A15-4AAD378812E7}" dt="2020-10-15T15:31:12.689" v="4149"/>
        <pc:sldMkLst>
          <pc:docMk/>
          <pc:sldMk cId="2683371953" sldId="280"/>
        </pc:sldMkLst>
        <pc:spChg chg="mod">
          <ac:chgData name="Juan Carlos Navidad García" userId="a70866dc-0199-4b82-9f95-026b3a84dddf" providerId="ADAL" clId="{7A8CABB5-8262-4E87-9A15-4AAD378812E7}" dt="2020-10-15T15:08:21.362" v="3937" actId="20577"/>
          <ac:spMkLst>
            <pc:docMk/>
            <pc:sldMk cId="2683371953" sldId="280"/>
            <ac:spMk id="2" creationId="{B90FBC82-64F2-4376-BBFE-65DFCAA92F19}"/>
          </ac:spMkLst>
        </pc:spChg>
        <pc:spChg chg="mod">
          <ac:chgData name="Juan Carlos Navidad García" userId="a70866dc-0199-4b82-9f95-026b3a84dddf" providerId="ADAL" clId="{7A8CABB5-8262-4E87-9A15-4AAD378812E7}" dt="2020-10-15T15:14:06.696" v="4087" actId="1076"/>
          <ac:spMkLst>
            <pc:docMk/>
            <pc:sldMk cId="2683371953" sldId="280"/>
            <ac:spMk id="3" creationId="{BACA178A-0E54-48D1-B4C8-B2BC4D8406EC}"/>
          </ac:spMkLst>
        </pc:spChg>
        <pc:spChg chg="add del mod">
          <ac:chgData name="Juan Carlos Navidad García" userId="a70866dc-0199-4b82-9f95-026b3a84dddf" providerId="ADAL" clId="{7A8CABB5-8262-4E87-9A15-4AAD378812E7}" dt="2020-10-15T15:12:03.035" v="4034" actId="767"/>
          <ac:spMkLst>
            <pc:docMk/>
            <pc:sldMk cId="2683371953" sldId="280"/>
            <ac:spMk id="4" creationId="{6AEEEC8A-5D31-402F-8C9C-8C7C23D0F0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847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972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7440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592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582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230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54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658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2379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492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1059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12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604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675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10/15/2020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81099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5.xml"/><Relationship Id="rId7" Type="http://schemas.openxmlformats.org/officeDocument/2006/relationships/slide" Target="slide19.xml"/><Relationship Id="rId12"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luAuS9q5Gt0?feature=oembed" TargetMode="External"/><Relationship Id="rId6" Type="http://schemas.openxmlformats.org/officeDocument/2006/relationships/slide" Target="slide18.xml"/><Relationship Id="rId11" Type="http://schemas.openxmlformats.org/officeDocument/2006/relationships/image" Target="../media/image17.jpg"/><Relationship Id="rId5" Type="http://schemas.openxmlformats.org/officeDocument/2006/relationships/slide" Target="slide17.xml"/><Relationship Id="rId10" Type="http://schemas.openxmlformats.org/officeDocument/2006/relationships/slide" Target="slide22.xml"/><Relationship Id="rId4" Type="http://schemas.openxmlformats.org/officeDocument/2006/relationships/slide" Target="slide16.xml"/><Relationship Id="rId9" Type="http://schemas.openxmlformats.org/officeDocument/2006/relationships/slide" Target="slide2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3.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swers.microsoft.com/es-es/msoffice/forum" TargetMode="External"/><Relationship Id="rId2" Type="http://schemas.openxmlformats.org/officeDocument/2006/relationships/hyperlink" Target="https://sites.google.com/site/glgword2007/home/unidad-5" TargetMode="External"/><Relationship Id="rId1" Type="http://schemas.openxmlformats.org/officeDocument/2006/relationships/slideLayout" Target="../slideLayouts/slideLayout2.xml"/><Relationship Id="rId5" Type="http://schemas.openxmlformats.org/officeDocument/2006/relationships/hyperlink" Target="https://google.com/" TargetMode="External"/><Relationship Id="rId4" Type="http://schemas.openxmlformats.org/officeDocument/2006/relationships/hyperlink" Target="https://wikipedia.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Layout" Target="../slideLayouts/slideLayout2.xml"/><Relationship Id="rId1" Type="http://schemas.openxmlformats.org/officeDocument/2006/relationships/video" Target="https://www.youtube.com/embed/zTeDOW7NxaU?feature=oembed" TargetMode="Externa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10.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s://www.youtube.com/embed/NQCqIFmeUi8?feature=oembed" TargetMode="Externa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75B12-FC1F-45AF-8437-5D3C39F314B5}"/>
              </a:ext>
            </a:extLst>
          </p:cNvPr>
          <p:cNvSpPr>
            <a:spLocks noGrp="1"/>
          </p:cNvSpPr>
          <p:nvPr>
            <p:ph type="ctrTitle"/>
          </p:nvPr>
        </p:nvSpPr>
        <p:spPr>
          <a:xfrm>
            <a:off x="810001" y="1449147"/>
            <a:ext cx="8569973" cy="2971051"/>
          </a:xfrm>
        </p:spPr>
        <p:txBody>
          <a:bodyPr/>
          <a:lstStyle/>
          <a:p>
            <a:r>
              <a:rPr lang="es-ES" sz="6000" dirty="0"/>
              <a:t>Formato de un documento de texto</a:t>
            </a:r>
          </a:p>
        </p:txBody>
      </p:sp>
      <p:sp>
        <p:nvSpPr>
          <p:cNvPr id="3" name="Subtítulo 2">
            <a:extLst>
              <a:ext uri="{FF2B5EF4-FFF2-40B4-BE49-F238E27FC236}">
                <a16:creationId xmlns:a16="http://schemas.microsoft.com/office/drawing/2014/main" id="{2D8784FD-4A88-4228-A4AF-AF20ED0FED57}"/>
              </a:ext>
            </a:extLst>
          </p:cNvPr>
          <p:cNvSpPr>
            <a:spLocks noGrp="1"/>
          </p:cNvSpPr>
          <p:nvPr>
            <p:ph type="subTitle" idx="1"/>
          </p:nvPr>
        </p:nvSpPr>
        <p:spPr/>
        <p:txBody>
          <a:bodyPr/>
          <a:lstStyle/>
          <a:p>
            <a:r>
              <a:rPr lang="es-ES" dirty="0"/>
              <a:t>Juan Carlos Navidad García		1º SMR</a:t>
            </a:r>
          </a:p>
        </p:txBody>
      </p:sp>
      <p:pic>
        <p:nvPicPr>
          <p:cNvPr id="4" name="Not Giving Up">
            <a:hlinkClick r:id="" action="ppaction://media"/>
            <a:extLst>
              <a:ext uri="{FF2B5EF4-FFF2-40B4-BE49-F238E27FC236}">
                <a16:creationId xmlns:a16="http://schemas.microsoft.com/office/drawing/2014/main" id="{BF5B9881-5106-4CF3-AA43-F2F400634EE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66484" y="3124200"/>
            <a:ext cx="609600" cy="609600"/>
          </a:xfrm>
          <a:prstGeom prst="rect">
            <a:avLst/>
          </a:prstGeom>
        </p:spPr>
      </p:pic>
    </p:spTree>
    <p:extLst>
      <p:ext uri="{BB962C8B-B14F-4D97-AF65-F5344CB8AC3E}">
        <p14:creationId xmlns:p14="http://schemas.microsoft.com/office/powerpoint/2010/main" val="1864971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30303" numSld="999" showWhenStopped="0">
                <p:cTn id="7" repeatCount="indefinite"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3DAD2-BCE0-47BE-AC0D-9D35BCC0069D}"/>
              </a:ext>
            </a:extLst>
          </p:cNvPr>
          <p:cNvSpPr>
            <a:spLocks noGrp="1"/>
          </p:cNvSpPr>
          <p:nvPr>
            <p:ph type="title"/>
          </p:nvPr>
        </p:nvSpPr>
        <p:spPr/>
        <p:txBody>
          <a:bodyPr/>
          <a:lstStyle/>
          <a:p>
            <a:r>
              <a:rPr lang="es-ES" sz="4000" dirty="0"/>
              <a:t>Alineación:</a:t>
            </a:r>
            <a:endParaRPr lang="es-ES" dirty="0"/>
          </a:p>
        </p:txBody>
      </p:sp>
      <p:sp>
        <p:nvSpPr>
          <p:cNvPr id="3" name="Marcador de contenido 2">
            <a:extLst>
              <a:ext uri="{FF2B5EF4-FFF2-40B4-BE49-F238E27FC236}">
                <a16:creationId xmlns:a16="http://schemas.microsoft.com/office/drawing/2014/main" id="{C6706E0D-5986-42D7-9AFB-039DDF85C787}"/>
              </a:ext>
            </a:extLst>
          </p:cNvPr>
          <p:cNvSpPr>
            <a:spLocks noGrp="1"/>
          </p:cNvSpPr>
          <p:nvPr>
            <p:ph idx="1"/>
          </p:nvPr>
        </p:nvSpPr>
        <p:spPr/>
        <p:txBody>
          <a:bodyPr/>
          <a:lstStyle/>
          <a:p>
            <a:r>
              <a:rPr lang="es-ES" sz="2000" dirty="0"/>
              <a:t>Estos son los botones para fijar la </a:t>
            </a:r>
            <a:r>
              <a:rPr lang="es-ES" sz="2000" b="1" dirty="0"/>
              <a:t>alineación</a:t>
            </a:r>
            <a:r>
              <a:rPr lang="es-ES" sz="2000" dirty="0"/>
              <a:t>		     .  . Hay cuatro tipos de </a:t>
            </a:r>
            <a:r>
              <a:rPr lang="es-ES" sz="2000" b="1" dirty="0"/>
              <a:t>alineación</a:t>
            </a:r>
            <a:r>
              <a:rPr lang="es-ES" sz="2000" dirty="0"/>
              <a:t>:</a:t>
            </a:r>
          </a:p>
          <a:p>
            <a:endParaRPr lang="es-ES" dirty="0"/>
          </a:p>
        </p:txBody>
      </p:sp>
      <p:pic>
        <p:nvPicPr>
          <p:cNvPr id="7" name="Imagen 6">
            <a:extLst>
              <a:ext uri="{FF2B5EF4-FFF2-40B4-BE49-F238E27FC236}">
                <a16:creationId xmlns:a16="http://schemas.microsoft.com/office/drawing/2014/main" id="{B21134A1-9F0B-4215-912A-0D868EF7CB0A}"/>
              </a:ext>
            </a:extLst>
          </p:cNvPr>
          <p:cNvPicPr>
            <a:picLocks noChangeAspect="1"/>
          </p:cNvPicPr>
          <p:nvPr/>
        </p:nvPicPr>
        <p:blipFill>
          <a:blip r:embed="rId2"/>
          <a:stretch>
            <a:fillRect/>
          </a:stretch>
        </p:blipFill>
        <p:spPr>
          <a:xfrm>
            <a:off x="6649915" y="3512758"/>
            <a:ext cx="1233536" cy="292488"/>
          </a:xfrm>
          <a:prstGeom prst="rect">
            <a:avLst/>
          </a:prstGeom>
        </p:spPr>
      </p:pic>
      <p:graphicFrame>
        <p:nvGraphicFramePr>
          <p:cNvPr id="9" name="Tabla 9">
            <a:extLst>
              <a:ext uri="{FF2B5EF4-FFF2-40B4-BE49-F238E27FC236}">
                <a16:creationId xmlns:a16="http://schemas.microsoft.com/office/drawing/2014/main" id="{69AD051F-9CFC-4FCB-8A1D-3D8D9184AD50}"/>
              </a:ext>
            </a:extLst>
          </p:cNvPr>
          <p:cNvGraphicFramePr>
            <a:graphicFrameLocks noGrp="1"/>
          </p:cNvGraphicFramePr>
          <p:nvPr>
            <p:extLst>
              <p:ext uri="{D42A27DB-BD31-4B8C-83A1-F6EECF244321}">
                <p14:modId xmlns:p14="http://schemas.microsoft.com/office/powerpoint/2010/main" val="3625316288"/>
              </p:ext>
            </p:extLst>
          </p:nvPr>
        </p:nvGraphicFramePr>
        <p:xfrm>
          <a:off x="1574800" y="4500358"/>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15242391"/>
                    </a:ext>
                  </a:extLst>
                </a:gridCol>
                <a:gridCol w="2032000">
                  <a:extLst>
                    <a:ext uri="{9D8B030D-6E8A-4147-A177-3AD203B41FA5}">
                      <a16:colId xmlns:a16="http://schemas.microsoft.com/office/drawing/2014/main" val="2132973964"/>
                    </a:ext>
                  </a:extLst>
                </a:gridCol>
                <a:gridCol w="2032000">
                  <a:extLst>
                    <a:ext uri="{9D8B030D-6E8A-4147-A177-3AD203B41FA5}">
                      <a16:colId xmlns:a16="http://schemas.microsoft.com/office/drawing/2014/main" val="2711917602"/>
                    </a:ext>
                  </a:extLst>
                </a:gridCol>
                <a:gridCol w="2032000">
                  <a:extLst>
                    <a:ext uri="{9D8B030D-6E8A-4147-A177-3AD203B41FA5}">
                      <a16:colId xmlns:a16="http://schemas.microsoft.com/office/drawing/2014/main" val="3072536871"/>
                    </a:ext>
                  </a:extLst>
                </a:gridCol>
              </a:tblGrid>
              <a:tr h="370840">
                <a:tc>
                  <a:txBody>
                    <a:bodyPr/>
                    <a:lstStyle/>
                    <a:p>
                      <a:r>
                        <a:rPr lang="es-ES" dirty="0"/>
                        <a:t>Izquierda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a:t>Centrado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ES" dirty="0"/>
                        <a:t>Derecha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a:t>Justificado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1429444"/>
                  </a:ext>
                </a:extLst>
              </a:tr>
            </a:tbl>
          </a:graphicData>
        </a:graphic>
      </p:graphicFrame>
    </p:spTree>
    <p:extLst>
      <p:ext uri="{BB962C8B-B14F-4D97-AF65-F5344CB8AC3E}">
        <p14:creationId xmlns:p14="http://schemas.microsoft.com/office/powerpoint/2010/main" val="29300316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B2705-EE5F-4CC4-A237-0199BBA389A7}"/>
              </a:ext>
            </a:extLst>
          </p:cNvPr>
          <p:cNvSpPr>
            <a:spLocks noGrp="1"/>
          </p:cNvSpPr>
          <p:nvPr>
            <p:ph type="title"/>
          </p:nvPr>
        </p:nvSpPr>
        <p:spPr/>
        <p:txBody>
          <a:bodyPr/>
          <a:lstStyle/>
          <a:p>
            <a:r>
              <a:rPr lang="es-ES" sz="4000" dirty="0"/>
              <a:t>Interlineado:</a:t>
            </a:r>
            <a:endParaRPr lang="es-ES" dirty="0"/>
          </a:p>
        </p:txBody>
      </p:sp>
      <p:sp>
        <p:nvSpPr>
          <p:cNvPr id="3" name="Marcador de contenido 2">
            <a:extLst>
              <a:ext uri="{FF2B5EF4-FFF2-40B4-BE49-F238E27FC236}">
                <a16:creationId xmlns:a16="http://schemas.microsoft.com/office/drawing/2014/main" id="{E98AEF20-22A4-48DA-B317-74125D85BF6F}"/>
              </a:ext>
            </a:extLst>
          </p:cNvPr>
          <p:cNvSpPr>
            <a:spLocks noGrp="1"/>
          </p:cNvSpPr>
          <p:nvPr>
            <p:ph idx="1"/>
          </p:nvPr>
        </p:nvSpPr>
        <p:spPr>
          <a:xfrm>
            <a:off x="818712" y="2222287"/>
            <a:ext cx="7894465" cy="3636511"/>
          </a:xfrm>
        </p:spPr>
        <p:txBody>
          <a:bodyPr/>
          <a:lstStyle/>
          <a:p>
            <a:r>
              <a:rPr lang="es-ES" dirty="0"/>
              <a:t>El </a:t>
            </a:r>
            <a:r>
              <a:rPr lang="es-ES" b="1" dirty="0"/>
              <a:t>interlineado</a:t>
            </a:r>
            <a:r>
              <a:rPr lang="es-ES" dirty="0"/>
              <a:t> es el espacio existente entre las diversas líneas de un texto.</a:t>
            </a:r>
          </a:p>
          <a:p>
            <a:pPr marL="0" indent="0">
              <a:buNone/>
            </a:pPr>
            <a:endParaRPr lang="es-ES" dirty="0"/>
          </a:p>
          <a:p>
            <a:r>
              <a:rPr lang="es-ES" dirty="0"/>
              <a:t>Para cambiar el </a:t>
            </a:r>
            <a:r>
              <a:rPr lang="es-ES" b="1" dirty="0"/>
              <a:t>interlineado</a:t>
            </a:r>
            <a:r>
              <a:rPr lang="es-ES" dirty="0"/>
              <a:t> tienes que seleccionar un fragmento y darle clic derecho, darle a </a:t>
            </a:r>
            <a:r>
              <a:rPr lang="es-ES" b="1" dirty="0"/>
              <a:t>formato de párrafo</a:t>
            </a:r>
            <a:r>
              <a:rPr lang="es-ES" dirty="0"/>
              <a:t>, en el </a:t>
            </a:r>
            <a:r>
              <a:rPr lang="es-ES" b="1" dirty="0"/>
              <a:t>apartado de espaciado </a:t>
            </a:r>
            <a:r>
              <a:rPr lang="es-ES" dirty="0"/>
              <a:t>encontrarás los diferentes tipos de </a:t>
            </a:r>
            <a:r>
              <a:rPr lang="es-ES" b="1" dirty="0"/>
              <a:t>interlineado</a:t>
            </a:r>
            <a:r>
              <a:rPr lang="es-ES" dirty="0"/>
              <a:t>.</a:t>
            </a:r>
          </a:p>
        </p:txBody>
      </p:sp>
      <p:pic>
        <p:nvPicPr>
          <p:cNvPr id="5" name="Imagen 4">
            <a:extLst>
              <a:ext uri="{FF2B5EF4-FFF2-40B4-BE49-F238E27FC236}">
                <a16:creationId xmlns:a16="http://schemas.microsoft.com/office/drawing/2014/main" id="{D96B2390-1AC4-41D6-907B-8BE9FBA3EF14}"/>
              </a:ext>
            </a:extLst>
          </p:cNvPr>
          <p:cNvPicPr>
            <a:picLocks noChangeAspect="1"/>
          </p:cNvPicPr>
          <p:nvPr/>
        </p:nvPicPr>
        <p:blipFill>
          <a:blip r:embed="rId2"/>
          <a:stretch>
            <a:fillRect/>
          </a:stretch>
        </p:blipFill>
        <p:spPr>
          <a:xfrm>
            <a:off x="8812696" y="3899866"/>
            <a:ext cx="2425126" cy="1604120"/>
          </a:xfrm>
          <a:prstGeom prst="rect">
            <a:avLst/>
          </a:prstGeom>
        </p:spPr>
      </p:pic>
    </p:spTree>
    <p:extLst>
      <p:ext uri="{BB962C8B-B14F-4D97-AF65-F5344CB8AC3E}">
        <p14:creationId xmlns:p14="http://schemas.microsoft.com/office/powerpoint/2010/main" val="2505667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4FD8A-7C58-497D-B5A9-1801015F276A}"/>
              </a:ext>
            </a:extLst>
          </p:cNvPr>
          <p:cNvSpPr>
            <a:spLocks noGrp="1"/>
          </p:cNvSpPr>
          <p:nvPr>
            <p:ph type="title"/>
          </p:nvPr>
        </p:nvSpPr>
        <p:spPr/>
        <p:txBody>
          <a:bodyPr/>
          <a:lstStyle/>
          <a:p>
            <a:r>
              <a:rPr lang="es-ES" sz="4000" dirty="0"/>
              <a:t>Sangría:</a:t>
            </a:r>
            <a:endParaRPr lang="es-ES" dirty="0"/>
          </a:p>
        </p:txBody>
      </p:sp>
      <p:sp>
        <p:nvSpPr>
          <p:cNvPr id="3" name="Marcador de contenido 2">
            <a:extLst>
              <a:ext uri="{FF2B5EF4-FFF2-40B4-BE49-F238E27FC236}">
                <a16:creationId xmlns:a16="http://schemas.microsoft.com/office/drawing/2014/main" id="{EE6DE3D6-5B45-43D2-9189-9163FFB43E72}"/>
              </a:ext>
            </a:extLst>
          </p:cNvPr>
          <p:cNvSpPr>
            <a:spLocks noGrp="1"/>
          </p:cNvSpPr>
          <p:nvPr>
            <p:ph idx="1"/>
          </p:nvPr>
        </p:nvSpPr>
        <p:spPr>
          <a:xfrm>
            <a:off x="818712" y="2450887"/>
            <a:ext cx="10554574" cy="3636511"/>
          </a:xfrm>
        </p:spPr>
        <p:txBody>
          <a:bodyPr/>
          <a:lstStyle/>
          <a:p>
            <a:r>
              <a:rPr lang="es-ES" dirty="0"/>
              <a:t>La </a:t>
            </a:r>
            <a:r>
              <a:rPr lang="es-ES" b="1" dirty="0"/>
              <a:t>sangría</a:t>
            </a:r>
            <a:r>
              <a:rPr lang="es-ES" dirty="0"/>
              <a:t> consiste en introducir espacios en blanco a un párrafo es desplazándolo un poco hacia la derecha o izquierda.</a:t>
            </a:r>
          </a:p>
          <a:p>
            <a:endParaRPr lang="es-ES" dirty="0"/>
          </a:p>
          <a:p>
            <a:r>
              <a:rPr lang="es-ES" dirty="0"/>
              <a:t>Se realiza seleccionando el párrafo y haciendo clic en uno de estos botones           de la pestaña Inicio en el grupo de </a:t>
            </a:r>
            <a:r>
              <a:rPr lang="es-ES" b="1" dirty="0"/>
              <a:t>herramientas Párrafo</a:t>
            </a:r>
            <a:r>
              <a:rPr lang="es-ES" dirty="0"/>
              <a:t>, según queramos desplazar hacia la izquierda o hacia la derecha.</a:t>
            </a:r>
          </a:p>
          <a:p>
            <a:endParaRPr lang="es-ES" dirty="0"/>
          </a:p>
          <a:p>
            <a:r>
              <a:rPr lang="es-ES" dirty="0"/>
              <a:t>Otra opción es seleccionar el fragmento, darle clic derecho y darle a </a:t>
            </a:r>
            <a:r>
              <a:rPr lang="es-ES" b="1" dirty="0"/>
              <a:t>formato de párrafo</a:t>
            </a:r>
            <a:r>
              <a:rPr lang="es-ES" dirty="0"/>
              <a:t>, ahí seleccionamos el número exacto de sangría que queremos.</a:t>
            </a:r>
          </a:p>
        </p:txBody>
      </p:sp>
      <p:pic>
        <p:nvPicPr>
          <p:cNvPr id="5" name="Imagen 4">
            <a:extLst>
              <a:ext uri="{FF2B5EF4-FFF2-40B4-BE49-F238E27FC236}">
                <a16:creationId xmlns:a16="http://schemas.microsoft.com/office/drawing/2014/main" id="{98A82FFA-CAA2-4979-B67F-CEE0A614CD9D}"/>
              </a:ext>
            </a:extLst>
          </p:cNvPr>
          <p:cNvPicPr>
            <a:picLocks noChangeAspect="1"/>
          </p:cNvPicPr>
          <p:nvPr/>
        </p:nvPicPr>
        <p:blipFill>
          <a:blip r:embed="rId2"/>
          <a:stretch>
            <a:fillRect/>
          </a:stretch>
        </p:blipFill>
        <p:spPr>
          <a:xfrm>
            <a:off x="9872662" y="3907192"/>
            <a:ext cx="485775" cy="219075"/>
          </a:xfrm>
          <a:prstGeom prst="rect">
            <a:avLst/>
          </a:prstGeom>
        </p:spPr>
      </p:pic>
    </p:spTree>
    <p:extLst>
      <p:ext uri="{BB962C8B-B14F-4D97-AF65-F5344CB8AC3E}">
        <p14:creationId xmlns:p14="http://schemas.microsoft.com/office/powerpoint/2010/main" val="4598719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887AA-66C6-46BF-84A6-91E3B5B5982B}"/>
              </a:ext>
            </a:extLst>
          </p:cNvPr>
          <p:cNvSpPr>
            <a:spLocks noGrp="1"/>
          </p:cNvSpPr>
          <p:nvPr>
            <p:ph type="title"/>
          </p:nvPr>
        </p:nvSpPr>
        <p:spPr/>
        <p:txBody>
          <a:bodyPr/>
          <a:lstStyle/>
          <a:p>
            <a:r>
              <a:rPr lang="es-ES" sz="4000" dirty="0"/>
              <a:t>Espaciado:</a:t>
            </a:r>
            <a:endParaRPr lang="es-ES" dirty="0"/>
          </a:p>
        </p:txBody>
      </p:sp>
      <p:sp>
        <p:nvSpPr>
          <p:cNvPr id="3" name="Marcador de contenido 2">
            <a:extLst>
              <a:ext uri="{FF2B5EF4-FFF2-40B4-BE49-F238E27FC236}">
                <a16:creationId xmlns:a16="http://schemas.microsoft.com/office/drawing/2014/main" id="{3BB52DDD-268F-41CB-9B62-553C17F0AF02}"/>
              </a:ext>
            </a:extLst>
          </p:cNvPr>
          <p:cNvSpPr>
            <a:spLocks noGrp="1"/>
          </p:cNvSpPr>
          <p:nvPr>
            <p:ph idx="1"/>
          </p:nvPr>
        </p:nvSpPr>
        <p:spPr>
          <a:xfrm>
            <a:off x="810000" y="2603287"/>
            <a:ext cx="5514600" cy="3636511"/>
          </a:xfrm>
        </p:spPr>
        <p:txBody>
          <a:bodyPr>
            <a:normAutofit fontScale="85000" lnSpcReduction="10000"/>
          </a:bodyPr>
          <a:lstStyle/>
          <a:p>
            <a:r>
              <a:rPr lang="es-ES" dirty="0"/>
              <a:t>El espacio que se deja entre párrafo y párrafo se le denomina como </a:t>
            </a:r>
            <a:r>
              <a:rPr lang="es-ES" b="1" dirty="0"/>
              <a:t>espaciado entre párrafos</a:t>
            </a:r>
            <a:r>
              <a:rPr lang="es-ES" dirty="0"/>
              <a:t>, se nos permite especificar un espacio antes del comienzo del párrafo y otro para terminarlo.</a:t>
            </a:r>
          </a:p>
          <a:p>
            <a:endParaRPr lang="es-ES" dirty="0"/>
          </a:p>
          <a:p>
            <a:r>
              <a:rPr lang="es-ES" dirty="0"/>
              <a:t>En </a:t>
            </a:r>
            <a:r>
              <a:rPr lang="es-ES" b="1" dirty="0"/>
              <a:t>Word</a:t>
            </a:r>
            <a:r>
              <a:rPr lang="es-ES" dirty="0"/>
              <a:t> debes hacer clic en diseño y, a continuación, en </a:t>
            </a:r>
            <a:r>
              <a:rPr lang="es-ES" b="1" dirty="0"/>
              <a:t>espaciado entre párrafos</a:t>
            </a:r>
            <a:r>
              <a:rPr lang="es-ES" dirty="0"/>
              <a:t>. Elige el espaciado que desee y observe que todo el documento se mostrará en una vista previa a medida que pasa el mouse sobre los distintos valores.</a:t>
            </a:r>
          </a:p>
          <a:p>
            <a:endParaRPr lang="es-ES" dirty="0"/>
          </a:p>
          <a:p>
            <a:r>
              <a:rPr lang="es-ES" dirty="0"/>
              <a:t>Si quieres un espaciado más específico, haz clic en </a:t>
            </a:r>
            <a:r>
              <a:rPr lang="es-ES" b="1" dirty="0"/>
              <a:t>espaciado entre párrafos personalizado </a:t>
            </a:r>
            <a:r>
              <a:rPr lang="es-ES" dirty="0"/>
              <a:t>y cambie los números en espaciado entre párrafos.</a:t>
            </a:r>
          </a:p>
        </p:txBody>
      </p:sp>
      <p:pic>
        <p:nvPicPr>
          <p:cNvPr id="4" name="Imagen 3">
            <a:extLst>
              <a:ext uri="{FF2B5EF4-FFF2-40B4-BE49-F238E27FC236}">
                <a16:creationId xmlns:a16="http://schemas.microsoft.com/office/drawing/2014/main" id="{129247C5-7607-4F1F-93B7-549B3FC56930}"/>
              </a:ext>
            </a:extLst>
          </p:cNvPr>
          <p:cNvPicPr>
            <a:picLocks noChangeAspect="1"/>
          </p:cNvPicPr>
          <p:nvPr/>
        </p:nvPicPr>
        <p:blipFill>
          <a:blip r:embed="rId2"/>
          <a:stretch>
            <a:fillRect/>
          </a:stretch>
        </p:blipFill>
        <p:spPr>
          <a:xfrm>
            <a:off x="6508337" y="3333244"/>
            <a:ext cx="2537274" cy="2400300"/>
          </a:xfrm>
          <a:prstGeom prst="rect">
            <a:avLst/>
          </a:prstGeom>
        </p:spPr>
      </p:pic>
      <p:pic>
        <p:nvPicPr>
          <p:cNvPr id="5" name="Imagen 4">
            <a:extLst>
              <a:ext uri="{FF2B5EF4-FFF2-40B4-BE49-F238E27FC236}">
                <a16:creationId xmlns:a16="http://schemas.microsoft.com/office/drawing/2014/main" id="{DDF67DB5-2703-4792-A56F-6580742A8A53}"/>
              </a:ext>
            </a:extLst>
          </p:cNvPr>
          <p:cNvPicPr>
            <a:picLocks noChangeAspect="1"/>
          </p:cNvPicPr>
          <p:nvPr/>
        </p:nvPicPr>
        <p:blipFill>
          <a:blip r:embed="rId3"/>
          <a:stretch>
            <a:fillRect/>
          </a:stretch>
        </p:blipFill>
        <p:spPr>
          <a:xfrm>
            <a:off x="9229348" y="3333244"/>
            <a:ext cx="2628900" cy="2400300"/>
          </a:xfrm>
          <a:prstGeom prst="rect">
            <a:avLst/>
          </a:prstGeom>
        </p:spPr>
      </p:pic>
    </p:spTree>
    <p:extLst>
      <p:ext uri="{BB962C8B-B14F-4D97-AF65-F5344CB8AC3E}">
        <p14:creationId xmlns:p14="http://schemas.microsoft.com/office/powerpoint/2010/main" val="19550046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53332-A4BC-4023-82AB-1D60630020BF}"/>
              </a:ext>
            </a:extLst>
          </p:cNvPr>
          <p:cNvSpPr>
            <a:spLocks noGrp="1"/>
          </p:cNvSpPr>
          <p:nvPr>
            <p:ph type="title"/>
          </p:nvPr>
        </p:nvSpPr>
        <p:spPr/>
        <p:txBody>
          <a:bodyPr/>
          <a:lstStyle/>
          <a:p>
            <a:r>
              <a:rPr lang="es-ES" dirty="0"/>
              <a:t>Formato de página:</a:t>
            </a:r>
          </a:p>
        </p:txBody>
      </p:sp>
      <p:sp>
        <p:nvSpPr>
          <p:cNvPr id="3" name="Marcador de contenido 2">
            <a:extLst>
              <a:ext uri="{FF2B5EF4-FFF2-40B4-BE49-F238E27FC236}">
                <a16:creationId xmlns:a16="http://schemas.microsoft.com/office/drawing/2014/main" id="{FEEE4C80-839C-4A9C-BAFB-B1463CB19ABE}"/>
              </a:ext>
            </a:extLst>
          </p:cNvPr>
          <p:cNvSpPr>
            <a:spLocks noGrp="1"/>
          </p:cNvSpPr>
          <p:nvPr>
            <p:ph idx="1"/>
          </p:nvPr>
        </p:nvSpPr>
        <p:spPr>
          <a:xfrm>
            <a:off x="502818" y="2687069"/>
            <a:ext cx="10879180" cy="3636511"/>
          </a:xfrm>
        </p:spPr>
        <p:txBody>
          <a:bodyPr>
            <a:noAutofit/>
          </a:bodyPr>
          <a:lstStyle/>
          <a:p>
            <a:r>
              <a:rPr lang="es-ES" sz="1400" dirty="0"/>
              <a:t>El </a:t>
            </a:r>
            <a:r>
              <a:rPr lang="es-ES" sz="1400" b="1" dirty="0"/>
              <a:t>formato de página </a:t>
            </a:r>
            <a:r>
              <a:rPr lang="es-ES" sz="1400" dirty="0"/>
              <a:t>nos permite definir las características de las páginas enteras. Definimos por tanto características  como márgenes, tamaño del papel para  imprimir o la orientación en que se imprimirá, etc.</a:t>
            </a:r>
          </a:p>
          <a:p>
            <a:r>
              <a:rPr lang="es-ES" sz="1400" dirty="0"/>
              <a:t>Para cambiar todo esto, dirígete a la cinta de opciones y pulsa, disposición y clica la flechita de la parte inferior derecha del apartado Configurar página.</a:t>
            </a:r>
          </a:p>
          <a:p>
            <a:endParaRPr lang="es-ES" sz="1400" dirty="0"/>
          </a:p>
          <a:p>
            <a:r>
              <a:rPr lang="es-ES" sz="1400" b="1" dirty="0"/>
              <a:t>Las propiedades relacionadas con las páginas son:</a:t>
            </a:r>
            <a:endParaRPr lang="es-ES" sz="1400" dirty="0"/>
          </a:p>
          <a:p>
            <a:pPr lvl="1"/>
            <a:r>
              <a:rPr lang="es-ES" sz="1400" dirty="0">
                <a:solidFill>
                  <a:schemeClr val="tx1">
                    <a:lumMod val="95000"/>
                  </a:schemeClr>
                </a:solidFill>
                <a:hlinkClick r:id="rId3" action="ppaction://hlinksldjump">
                  <a:extLst>
                    <a:ext uri="{A12FA001-AC4F-418D-AE19-62706E023703}">
                      <ahyp:hlinkClr xmlns:ahyp="http://schemas.microsoft.com/office/drawing/2018/hyperlinkcolor" val="tx"/>
                    </a:ext>
                  </a:extLst>
                </a:hlinkClick>
              </a:rPr>
              <a:t>Dimensiones de las páginas.</a:t>
            </a:r>
            <a:endParaRPr lang="es-ES" sz="1400" dirty="0">
              <a:solidFill>
                <a:schemeClr val="tx1">
                  <a:lumMod val="95000"/>
                </a:schemeClr>
              </a:solidFill>
            </a:endParaRPr>
          </a:p>
          <a:p>
            <a:pPr lvl="1"/>
            <a:r>
              <a:rPr lang="es-ES" sz="1400" dirty="0">
                <a:solidFill>
                  <a:schemeClr val="tx1">
                    <a:lumMod val="95000"/>
                  </a:schemeClr>
                </a:solidFill>
                <a:hlinkClick r:id="rId4" action="ppaction://hlinksldjump">
                  <a:extLst>
                    <a:ext uri="{A12FA001-AC4F-418D-AE19-62706E023703}">
                      <ahyp:hlinkClr xmlns:ahyp="http://schemas.microsoft.com/office/drawing/2018/hyperlinkcolor" val="tx"/>
                    </a:ext>
                  </a:extLst>
                </a:hlinkClick>
              </a:rPr>
              <a:t>Orientación.</a:t>
            </a:r>
            <a:endParaRPr lang="es-ES" sz="1400" dirty="0">
              <a:solidFill>
                <a:schemeClr val="tx1">
                  <a:lumMod val="95000"/>
                </a:schemeClr>
              </a:solidFill>
            </a:endParaRPr>
          </a:p>
          <a:p>
            <a:pPr lvl="1"/>
            <a:r>
              <a:rPr lang="es-ES" sz="1400" dirty="0">
                <a:solidFill>
                  <a:schemeClr val="tx1">
                    <a:lumMod val="95000"/>
                  </a:schemeClr>
                </a:solidFill>
                <a:hlinkClick r:id="rId5" action="ppaction://hlinksldjump">
                  <a:extLst>
                    <a:ext uri="{A12FA001-AC4F-418D-AE19-62706E023703}">
                      <ahyp:hlinkClr xmlns:ahyp="http://schemas.microsoft.com/office/drawing/2018/hyperlinkcolor" val="tx"/>
                    </a:ext>
                  </a:extLst>
                </a:hlinkClick>
              </a:rPr>
              <a:t>Dirección del texto.</a:t>
            </a:r>
            <a:endParaRPr lang="es-ES" sz="1400" dirty="0">
              <a:solidFill>
                <a:schemeClr val="tx1">
                  <a:lumMod val="95000"/>
                </a:schemeClr>
              </a:solidFill>
            </a:endParaRPr>
          </a:p>
          <a:p>
            <a:pPr lvl="1"/>
            <a:r>
              <a:rPr lang="es-ES" sz="1400" dirty="0">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Márgenes.</a:t>
            </a:r>
            <a:endParaRPr lang="es-ES" sz="1400" dirty="0">
              <a:solidFill>
                <a:schemeClr val="tx1">
                  <a:lumMod val="95000"/>
                </a:schemeClr>
              </a:solidFill>
            </a:endParaRPr>
          </a:p>
          <a:p>
            <a:pPr lvl="1"/>
            <a:r>
              <a:rPr lang="es-ES" sz="1400" dirty="0">
                <a:solidFill>
                  <a:schemeClr val="tx1">
                    <a:lumMod val="95000"/>
                  </a:schemeClr>
                </a:solidFill>
                <a:hlinkClick r:id="rId7" action="ppaction://hlinksldjump">
                  <a:extLst>
                    <a:ext uri="{A12FA001-AC4F-418D-AE19-62706E023703}">
                      <ahyp:hlinkClr xmlns:ahyp="http://schemas.microsoft.com/office/drawing/2018/hyperlinkcolor" val="tx"/>
                    </a:ext>
                  </a:extLst>
                </a:hlinkClick>
              </a:rPr>
              <a:t>Columnas.</a:t>
            </a:r>
            <a:endParaRPr lang="es-ES" sz="1400" dirty="0">
              <a:solidFill>
                <a:schemeClr val="tx1">
                  <a:lumMod val="95000"/>
                </a:schemeClr>
              </a:solidFill>
            </a:endParaRPr>
          </a:p>
          <a:p>
            <a:pPr lvl="1"/>
            <a:r>
              <a:rPr lang="es-ES" sz="1400" dirty="0">
                <a:solidFill>
                  <a:schemeClr val="tx1">
                    <a:lumMod val="95000"/>
                  </a:schemeClr>
                </a:solidFill>
                <a:hlinkClick r:id="rId8" action="ppaction://hlinksldjump">
                  <a:extLst>
                    <a:ext uri="{A12FA001-AC4F-418D-AE19-62706E023703}">
                      <ahyp:hlinkClr xmlns:ahyp="http://schemas.microsoft.com/office/drawing/2018/hyperlinkcolor" val="tx"/>
                    </a:ext>
                  </a:extLst>
                </a:hlinkClick>
              </a:rPr>
              <a:t>Encabezados y pies de página.</a:t>
            </a:r>
            <a:endParaRPr lang="es-ES" sz="1400" dirty="0">
              <a:solidFill>
                <a:schemeClr val="tx1">
                  <a:lumMod val="95000"/>
                </a:schemeClr>
              </a:solidFill>
            </a:endParaRPr>
          </a:p>
          <a:p>
            <a:pPr lvl="1"/>
            <a:r>
              <a:rPr lang="es-ES" sz="1400" dirty="0">
                <a:solidFill>
                  <a:schemeClr val="tx1">
                    <a:lumMod val="95000"/>
                  </a:schemeClr>
                </a:solidFill>
                <a:hlinkClick r:id="rId9" action="ppaction://hlinksldjump">
                  <a:extLst>
                    <a:ext uri="{A12FA001-AC4F-418D-AE19-62706E023703}">
                      <ahyp:hlinkClr xmlns:ahyp="http://schemas.microsoft.com/office/drawing/2018/hyperlinkcolor" val="tx"/>
                    </a:ext>
                  </a:extLst>
                </a:hlinkClick>
              </a:rPr>
              <a:t>Secciones.</a:t>
            </a:r>
            <a:endParaRPr lang="es-ES" sz="1400" dirty="0">
              <a:solidFill>
                <a:schemeClr val="tx1">
                  <a:lumMod val="95000"/>
                </a:schemeClr>
              </a:solidFill>
            </a:endParaRPr>
          </a:p>
          <a:p>
            <a:pPr lvl="1"/>
            <a:r>
              <a:rPr lang="es-ES" sz="1400" dirty="0">
                <a:solidFill>
                  <a:schemeClr val="tx1">
                    <a:lumMod val="95000"/>
                  </a:schemeClr>
                </a:solidFill>
                <a:hlinkClick r:id="rId10" action="ppaction://hlinksldjump">
                  <a:extLst>
                    <a:ext uri="{A12FA001-AC4F-418D-AE19-62706E023703}">
                      <ahyp:hlinkClr xmlns:ahyp="http://schemas.microsoft.com/office/drawing/2018/hyperlinkcolor" val="tx"/>
                    </a:ext>
                  </a:extLst>
                </a:hlinkClick>
              </a:rPr>
              <a:t>Plantillas.</a:t>
            </a:r>
            <a:endParaRPr lang="es-ES" sz="1400" dirty="0">
              <a:solidFill>
                <a:schemeClr val="tx1">
                  <a:lumMod val="95000"/>
                </a:schemeClr>
              </a:solidFill>
            </a:endParaRPr>
          </a:p>
        </p:txBody>
      </p:sp>
      <p:pic>
        <p:nvPicPr>
          <p:cNvPr id="5" name="Imagen 4">
            <a:extLst>
              <a:ext uri="{FF2B5EF4-FFF2-40B4-BE49-F238E27FC236}">
                <a16:creationId xmlns:a16="http://schemas.microsoft.com/office/drawing/2014/main" id="{5879EE15-F967-4213-B636-98AE56C47AFB}"/>
              </a:ext>
            </a:extLst>
          </p:cNvPr>
          <p:cNvPicPr>
            <a:picLocks noChangeAspect="1"/>
          </p:cNvPicPr>
          <p:nvPr/>
        </p:nvPicPr>
        <p:blipFill rotWithShape="1">
          <a:blip r:embed="rId11"/>
          <a:srcRect l="93414" t="77778" r="-1"/>
          <a:stretch/>
        </p:blipFill>
        <p:spPr>
          <a:xfrm>
            <a:off x="4610099" y="3173024"/>
            <a:ext cx="314326" cy="255976"/>
          </a:xfrm>
          <a:prstGeom prst="rect">
            <a:avLst/>
          </a:prstGeom>
        </p:spPr>
      </p:pic>
      <p:pic>
        <p:nvPicPr>
          <p:cNvPr id="4" name="Elementos multimedia en línea 3" title="Microsoft Word : Formato de Pagina.">
            <a:hlinkClick r:id="" action="ppaction://media"/>
            <a:extLst>
              <a:ext uri="{FF2B5EF4-FFF2-40B4-BE49-F238E27FC236}">
                <a16:creationId xmlns:a16="http://schemas.microsoft.com/office/drawing/2014/main" id="{3EF8B936-D91C-45ED-8776-CFBC7FF82F84}"/>
              </a:ext>
            </a:extLst>
          </p:cNvPr>
          <p:cNvPicPr>
            <a:picLocks noRot="1" noChangeAspect="1"/>
          </p:cNvPicPr>
          <p:nvPr>
            <a:videoFile r:link="rId1"/>
          </p:nvPr>
        </p:nvPicPr>
        <p:blipFill>
          <a:blip r:embed="rId12"/>
          <a:stretch>
            <a:fillRect/>
          </a:stretch>
        </p:blipFill>
        <p:spPr>
          <a:xfrm>
            <a:off x="7098113" y="4001127"/>
            <a:ext cx="4283885" cy="2409685"/>
          </a:xfrm>
          <a:prstGeom prst="rect">
            <a:avLst/>
          </a:prstGeom>
        </p:spPr>
      </p:pic>
    </p:spTree>
    <p:extLst>
      <p:ext uri="{BB962C8B-B14F-4D97-AF65-F5344CB8AC3E}">
        <p14:creationId xmlns:p14="http://schemas.microsoft.com/office/powerpoint/2010/main" val="3919424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984CF-EC42-4E69-A7D7-42E8D8396A9B}"/>
              </a:ext>
            </a:extLst>
          </p:cNvPr>
          <p:cNvSpPr>
            <a:spLocks noGrp="1"/>
          </p:cNvSpPr>
          <p:nvPr>
            <p:ph type="title"/>
          </p:nvPr>
        </p:nvSpPr>
        <p:spPr/>
        <p:txBody>
          <a:bodyPr/>
          <a:lstStyle/>
          <a:p>
            <a:r>
              <a:rPr lang="es-ES" dirty="0"/>
              <a:t>Tamaños:</a:t>
            </a:r>
          </a:p>
        </p:txBody>
      </p:sp>
      <p:sp>
        <p:nvSpPr>
          <p:cNvPr id="3" name="Marcador de contenido 2">
            <a:extLst>
              <a:ext uri="{FF2B5EF4-FFF2-40B4-BE49-F238E27FC236}">
                <a16:creationId xmlns:a16="http://schemas.microsoft.com/office/drawing/2014/main" id="{2120E7EE-B99F-4D66-AC6A-D4AEF1CEA5A5}"/>
              </a:ext>
            </a:extLst>
          </p:cNvPr>
          <p:cNvSpPr>
            <a:spLocks noGrp="1"/>
          </p:cNvSpPr>
          <p:nvPr>
            <p:ph idx="1"/>
          </p:nvPr>
        </p:nvSpPr>
        <p:spPr>
          <a:xfrm>
            <a:off x="-2467473" y="747004"/>
            <a:ext cx="10554574" cy="3636511"/>
          </a:xfrm>
        </p:spPr>
        <p:txBody>
          <a:bodyPr/>
          <a:lstStyle/>
          <a:p>
            <a:pPr marL="0" indent="0" algn="ctr">
              <a:buNone/>
            </a:pPr>
            <a:r>
              <a:rPr lang="es-ES" b="1" dirty="0"/>
              <a:t>Las páginas pueden tener diferentes tamaños:</a:t>
            </a:r>
          </a:p>
        </p:txBody>
      </p:sp>
      <p:pic>
        <p:nvPicPr>
          <p:cNvPr id="4" name="Imagen 3">
            <a:extLst>
              <a:ext uri="{FF2B5EF4-FFF2-40B4-BE49-F238E27FC236}">
                <a16:creationId xmlns:a16="http://schemas.microsoft.com/office/drawing/2014/main" id="{B1171B73-E760-4B5C-8CA6-43ACFF66991A}"/>
              </a:ext>
            </a:extLst>
          </p:cNvPr>
          <p:cNvPicPr>
            <a:picLocks noChangeAspect="1"/>
          </p:cNvPicPr>
          <p:nvPr/>
        </p:nvPicPr>
        <p:blipFill>
          <a:blip r:embed="rId2"/>
          <a:stretch>
            <a:fillRect/>
          </a:stretch>
        </p:blipFill>
        <p:spPr>
          <a:xfrm>
            <a:off x="5662424" y="2028057"/>
            <a:ext cx="6205726" cy="4710916"/>
          </a:xfrm>
          <a:prstGeom prst="rect">
            <a:avLst/>
          </a:prstGeom>
          <a:noFill/>
        </p:spPr>
      </p:pic>
      <p:pic>
        <p:nvPicPr>
          <p:cNvPr id="6" name="Imagen 5">
            <a:extLst>
              <a:ext uri="{FF2B5EF4-FFF2-40B4-BE49-F238E27FC236}">
                <a16:creationId xmlns:a16="http://schemas.microsoft.com/office/drawing/2014/main" id="{ACAFB381-D209-4A13-9367-65C084908C01}"/>
              </a:ext>
            </a:extLst>
          </p:cNvPr>
          <p:cNvPicPr>
            <a:picLocks noChangeAspect="1"/>
          </p:cNvPicPr>
          <p:nvPr/>
        </p:nvPicPr>
        <p:blipFill rotWithShape="1">
          <a:blip r:embed="rId3"/>
          <a:srcRect l="36406" t="21805" r="36328" b="28472"/>
          <a:stretch/>
        </p:blipFill>
        <p:spPr>
          <a:xfrm>
            <a:off x="1147701" y="3000861"/>
            <a:ext cx="3324225" cy="3409951"/>
          </a:xfrm>
          <a:prstGeom prst="rect">
            <a:avLst/>
          </a:prstGeom>
        </p:spPr>
      </p:pic>
    </p:spTree>
    <p:extLst>
      <p:ext uri="{BB962C8B-B14F-4D97-AF65-F5344CB8AC3E}">
        <p14:creationId xmlns:p14="http://schemas.microsoft.com/office/powerpoint/2010/main" val="15119913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06281-D3FD-4FD9-BA4B-DA8E917FE9FC}"/>
              </a:ext>
            </a:extLst>
          </p:cNvPr>
          <p:cNvSpPr>
            <a:spLocks noGrp="1"/>
          </p:cNvSpPr>
          <p:nvPr>
            <p:ph type="title"/>
          </p:nvPr>
        </p:nvSpPr>
        <p:spPr/>
        <p:txBody>
          <a:bodyPr/>
          <a:lstStyle/>
          <a:p>
            <a:r>
              <a:rPr lang="es-ES" dirty="0"/>
              <a:t>Orientación:</a:t>
            </a:r>
          </a:p>
        </p:txBody>
      </p:sp>
      <p:sp>
        <p:nvSpPr>
          <p:cNvPr id="3" name="Marcador de contenido 2">
            <a:extLst>
              <a:ext uri="{FF2B5EF4-FFF2-40B4-BE49-F238E27FC236}">
                <a16:creationId xmlns:a16="http://schemas.microsoft.com/office/drawing/2014/main" id="{AEFA6443-D7A6-4E19-83CD-21F5D2B874DD}"/>
              </a:ext>
            </a:extLst>
          </p:cNvPr>
          <p:cNvSpPr>
            <a:spLocks noGrp="1"/>
          </p:cNvSpPr>
          <p:nvPr>
            <p:ph idx="1"/>
          </p:nvPr>
        </p:nvSpPr>
        <p:spPr>
          <a:xfrm>
            <a:off x="818711" y="2222287"/>
            <a:ext cx="5382063" cy="3636511"/>
          </a:xfrm>
        </p:spPr>
        <p:txBody>
          <a:bodyPr>
            <a:normAutofit/>
          </a:bodyPr>
          <a:lstStyle/>
          <a:p>
            <a:r>
              <a:rPr lang="es-ES" sz="2400" dirty="0"/>
              <a:t>Las páginas pueden tener diferente </a:t>
            </a:r>
            <a:r>
              <a:rPr lang="es-ES" sz="2400" b="1" dirty="0"/>
              <a:t>orientación</a:t>
            </a:r>
            <a:r>
              <a:rPr lang="es-ES" sz="2400" dirty="0"/>
              <a:t> en los procesadores de textos, estos son </a:t>
            </a:r>
            <a:r>
              <a:rPr lang="es-ES" sz="2400" b="1" dirty="0"/>
              <a:t>horizontal </a:t>
            </a:r>
            <a:r>
              <a:rPr lang="es-ES" sz="2400" dirty="0"/>
              <a:t>y</a:t>
            </a:r>
            <a:r>
              <a:rPr lang="es-ES" sz="2400" b="1" dirty="0"/>
              <a:t> vertical</a:t>
            </a:r>
            <a:r>
              <a:rPr lang="es-ES" sz="2400" dirty="0"/>
              <a:t>.</a:t>
            </a:r>
          </a:p>
        </p:txBody>
      </p:sp>
      <p:pic>
        <p:nvPicPr>
          <p:cNvPr id="5" name="Imagen 4">
            <a:extLst>
              <a:ext uri="{FF2B5EF4-FFF2-40B4-BE49-F238E27FC236}">
                <a16:creationId xmlns:a16="http://schemas.microsoft.com/office/drawing/2014/main" id="{92E86FE4-24FE-4CEB-B9EB-0444BBD0EFF5}"/>
              </a:ext>
            </a:extLst>
          </p:cNvPr>
          <p:cNvPicPr>
            <a:picLocks noChangeAspect="1"/>
          </p:cNvPicPr>
          <p:nvPr/>
        </p:nvPicPr>
        <p:blipFill>
          <a:blip r:embed="rId2"/>
          <a:stretch>
            <a:fillRect/>
          </a:stretch>
        </p:blipFill>
        <p:spPr>
          <a:xfrm>
            <a:off x="6904549" y="2292092"/>
            <a:ext cx="4030151" cy="4168065"/>
          </a:xfrm>
          <a:prstGeom prst="rect">
            <a:avLst/>
          </a:prstGeom>
        </p:spPr>
      </p:pic>
    </p:spTree>
    <p:extLst>
      <p:ext uri="{BB962C8B-B14F-4D97-AF65-F5344CB8AC3E}">
        <p14:creationId xmlns:p14="http://schemas.microsoft.com/office/powerpoint/2010/main" val="261117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A3D96-6AEB-4D73-9883-5734FB88E1ED}"/>
              </a:ext>
            </a:extLst>
          </p:cNvPr>
          <p:cNvSpPr>
            <a:spLocks noGrp="1"/>
          </p:cNvSpPr>
          <p:nvPr>
            <p:ph type="title"/>
          </p:nvPr>
        </p:nvSpPr>
        <p:spPr/>
        <p:txBody>
          <a:bodyPr/>
          <a:lstStyle/>
          <a:p>
            <a:r>
              <a:rPr lang="es-ES" dirty="0"/>
              <a:t>Dirección del texto:</a:t>
            </a:r>
          </a:p>
        </p:txBody>
      </p:sp>
      <p:sp>
        <p:nvSpPr>
          <p:cNvPr id="3" name="Marcador de contenido 2">
            <a:extLst>
              <a:ext uri="{FF2B5EF4-FFF2-40B4-BE49-F238E27FC236}">
                <a16:creationId xmlns:a16="http://schemas.microsoft.com/office/drawing/2014/main" id="{07A5AD58-762A-4A29-B4C1-F5AB471BF171}"/>
              </a:ext>
            </a:extLst>
          </p:cNvPr>
          <p:cNvSpPr>
            <a:spLocks noGrp="1"/>
          </p:cNvSpPr>
          <p:nvPr>
            <p:ph idx="1"/>
          </p:nvPr>
        </p:nvSpPr>
        <p:spPr>
          <a:xfrm>
            <a:off x="810000" y="2660437"/>
            <a:ext cx="5448738" cy="3636511"/>
          </a:xfrm>
        </p:spPr>
        <p:txBody>
          <a:bodyPr/>
          <a:lstStyle/>
          <a:p>
            <a:r>
              <a:rPr lang="es-ES" dirty="0"/>
              <a:t>Haz clic en el borde de la forma o del cuadro de texto que contiene el texto y, a continuación, haz clic en formato de forma. En el panel formato de forma , a la derecha, pulsa en opciones de texto. Dale al tercer icono, cuadro de texto y, a después, selecciona la opción que quieres en la lista </a:t>
            </a:r>
            <a:r>
              <a:rPr lang="es-ES" b="1" dirty="0"/>
              <a:t>dirección del texto </a:t>
            </a:r>
            <a:r>
              <a:rPr lang="es-ES" dirty="0"/>
              <a:t>.</a:t>
            </a:r>
          </a:p>
          <a:p>
            <a:endParaRPr lang="es-ES" dirty="0"/>
          </a:p>
          <a:p>
            <a:endParaRPr lang="es-ES" dirty="0"/>
          </a:p>
        </p:txBody>
      </p:sp>
      <p:pic>
        <p:nvPicPr>
          <p:cNvPr id="6" name="Imagen 5">
            <a:extLst>
              <a:ext uri="{FF2B5EF4-FFF2-40B4-BE49-F238E27FC236}">
                <a16:creationId xmlns:a16="http://schemas.microsoft.com/office/drawing/2014/main" id="{3611E4BD-8166-4E37-9482-AC46F1F579F8}"/>
              </a:ext>
            </a:extLst>
          </p:cNvPr>
          <p:cNvPicPr>
            <a:picLocks noChangeAspect="1"/>
          </p:cNvPicPr>
          <p:nvPr/>
        </p:nvPicPr>
        <p:blipFill>
          <a:blip r:embed="rId2"/>
          <a:stretch>
            <a:fillRect/>
          </a:stretch>
        </p:blipFill>
        <p:spPr>
          <a:xfrm>
            <a:off x="7577137" y="2315062"/>
            <a:ext cx="2867025" cy="4095750"/>
          </a:xfrm>
          <a:prstGeom prst="rect">
            <a:avLst/>
          </a:prstGeom>
        </p:spPr>
      </p:pic>
    </p:spTree>
    <p:extLst>
      <p:ext uri="{BB962C8B-B14F-4D97-AF65-F5344CB8AC3E}">
        <p14:creationId xmlns:p14="http://schemas.microsoft.com/office/powerpoint/2010/main" val="14306478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673B4-27DA-4C95-B941-049988F79EAB}"/>
              </a:ext>
            </a:extLst>
          </p:cNvPr>
          <p:cNvSpPr>
            <a:spLocks noGrp="1"/>
          </p:cNvSpPr>
          <p:nvPr>
            <p:ph type="title"/>
          </p:nvPr>
        </p:nvSpPr>
        <p:spPr/>
        <p:txBody>
          <a:bodyPr/>
          <a:lstStyle/>
          <a:p>
            <a:r>
              <a:rPr lang="es-ES" dirty="0"/>
              <a:t>Márgenes:</a:t>
            </a:r>
          </a:p>
        </p:txBody>
      </p:sp>
      <p:sp>
        <p:nvSpPr>
          <p:cNvPr id="3" name="Marcador de contenido 2">
            <a:extLst>
              <a:ext uri="{FF2B5EF4-FFF2-40B4-BE49-F238E27FC236}">
                <a16:creationId xmlns:a16="http://schemas.microsoft.com/office/drawing/2014/main" id="{F853D339-2A54-4933-831E-A9F1D7C60885}"/>
              </a:ext>
            </a:extLst>
          </p:cNvPr>
          <p:cNvSpPr>
            <a:spLocks noGrp="1"/>
          </p:cNvSpPr>
          <p:nvPr>
            <p:ph idx="1"/>
          </p:nvPr>
        </p:nvSpPr>
        <p:spPr>
          <a:xfrm>
            <a:off x="818712" y="2222287"/>
            <a:ext cx="4790780" cy="3636511"/>
          </a:xfrm>
        </p:spPr>
        <p:txBody>
          <a:bodyPr>
            <a:normAutofit/>
          </a:bodyPr>
          <a:lstStyle/>
          <a:p>
            <a:r>
              <a:rPr lang="es-ES" sz="2400" dirty="0"/>
              <a:t>Puedes elegir el tamaño que tengan los </a:t>
            </a:r>
            <a:r>
              <a:rPr lang="es-ES" sz="2400" b="1" dirty="0"/>
              <a:t>márgenes</a:t>
            </a:r>
            <a:r>
              <a:rPr lang="es-ES" sz="2400" dirty="0"/>
              <a:t> de las hojas desde la ventana Configurar página:</a:t>
            </a:r>
          </a:p>
        </p:txBody>
      </p:sp>
      <p:pic>
        <p:nvPicPr>
          <p:cNvPr id="7" name="Imagen 6">
            <a:extLst>
              <a:ext uri="{FF2B5EF4-FFF2-40B4-BE49-F238E27FC236}">
                <a16:creationId xmlns:a16="http://schemas.microsoft.com/office/drawing/2014/main" id="{32F9326F-C128-4B3F-8420-F94D6BA71ADC}"/>
              </a:ext>
            </a:extLst>
          </p:cNvPr>
          <p:cNvPicPr>
            <a:picLocks noChangeAspect="1"/>
          </p:cNvPicPr>
          <p:nvPr/>
        </p:nvPicPr>
        <p:blipFill>
          <a:blip r:embed="rId2"/>
          <a:stretch>
            <a:fillRect/>
          </a:stretch>
        </p:blipFill>
        <p:spPr>
          <a:xfrm>
            <a:off x="7062891" y="2468699"/>
            <a:ext cx="3620583" cy="3702404"/>
          </a:xfrm>
          <a:prstGeom prst="rect">
            <a:avLst/>
          </a:prstGeom>
        </p:spPr>
      </p:pic>
    </p:spTree>
    <p:extLst>
      <p:ext uri="{BB962C8B-B14F-4D97-AF65-F5344CB8AC3E}">
        <p14:creationId xmlns:p14="http://schemas.microsoft.com/office/powerpoint/2010/main" val="37891100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F096EE-DC79-411F-A8FB-3EDBC261BEE0}"/>
              </a:ext>
            </a:extLst>
          </p:cNvPr>
          <p:cNvSpPr>
            <a:spLocks noGrp="1"/>
          </p:cNvSpPr>
          <p:nvPr>
            <p:ph type="title"/>
          </p:nvPr>
        </p:nvSpPr>
        <p:spPr/>
        <p:txBody>
          <a:bodyPr/>
          <a:lstStyle/>
          <a:p>
            <a:r>
              <a:rPr lang="es-ES" dirty="0"/>
              <a:t>Formato de página:</a:t>
            </a:r>
          </a:p>
        </p:txBody>
      </p:sp>
      <p:sp>
        <p:nvSpPr>
          <p:cNvPr id="3" name="Marcador de contenido 2">
            <a:extLst>
              <a:ext uri="{FF2B5EF4-FFF2-40B4-BE49-F238E27FC236}">
                <a16:creationId xmlns:a16="http://schemas.microsoft.com/office/drawing/2014/main" id="{1113FA23-38CC-44F9-AECE-AB1FFE00431F}"/>
              </a:ext>
            </a:extLst>
          </p:cNvPr>
          <p:cNvSpPr>
            <a:spLocks noGrp="1"/>
          </p:cNvSpPr>
          <p:nvPr>
            <p:ph idx="1"/>
          </p:nvPr>
        </p:nvSpPr>
        <p:spPr>
          <a:xfrm>
            <a:off x="818712" y="2222287"/>
            <a:ext cx="5054550" cy="3636511"/>
          </a:xfrm>
        </p:spPr>
        <p:txBody>
          <a:bodyPr/>
          <a:lstStyle/>
          <a:p>
            <a:r>
              <a:rPr lang="es-ES" dirty="0"/>
              <a:t>Para poder dividir el texto en una o más partes, puedes utilizar las columnas. Para poder dividir un texto en columnas, tienes que ir a la cinta de opciones, seleccionar disposición y pulsar sobre columnas en el apartado configurar páginas.</a:t>
            </a:r>
          </a:p>
        </p:txBody>
      </p:sp>
      <p:pic>
        <p:nvPicPr>
          <p:cNvPr id="7" name="Imagen 6">
            <a:extLst>
              <a:ext uri="{FF2B5EF4-FFF2-40B4-BE49-F238E27FC236}">
                <a16:creationId xmlns:a16="http://schemas.microsoft.com/office/drawing/2014/main" id="{95F6E9BA-6F59-4DAE-9CAD-D365DB4BCCB1}"/>
              </a:ext>
            </a:extLst>
          </p:cNvPr>
          <p:cNvPicPr>
            <a:picLocks noChangeAspect="1"/>
          </p:cNvPicPr>
          <p:nvPr/>
        </p:nvPicPr>
        <p:blipFill rotWithShape="1">
          <a:blip r:embed="rId2"/>
          <a:srcRect r="74471" b="53974"/>
          <a:stretch/>
        </p:blipFill>
        <p:spPr>
          <a:xfrm>
            <a:off x="6814038" y="2426676"/>
            <a:ext cx="3815938" cy="3869835"/>
          </a:xfrm>
          <a:prstGeom prst="rect">
            <a:avLst/>
          </a:prstGeom>
        </p:spPr>
      </p:pic>
    </p:spTree>
    <p:extLst>
      <p:ext uri="{BB962C8B-B14F-4D97-AF65-F5344CB8AC3E}">
        <p14:creationId xmlns:p14="http://schemas.microsoft.com/office/powerpoint/2010/main" val="30214809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0450A6-8523-49BD-9556-80361CCAD4D8}"/>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0251B4D5-8302-4BB3-8249-46F55000BD4C}"/>
              </a:ext>
            </a:extLst>
          </p:cNvPr>
          <p:cNvSpPr>
            <a:spLocks noGrp="1"/>
          </p:cNvSpPr>
          <p:nvPr>
            <p:ph idx="1"/>
          </p:nvPr>
        </p:nvSpPr>
        <p:spPr>
          <a:xfrm>
            <a:off x="810000" y="2424510"/>
            <a:ext cx="10554574" cy="3636511"/>
          </a:xfrm>
        </p:spPr>
        <p:txBody>
          <a:bodyPr>
            <a:normAutofit/>
          </a:bodyPr>
          <a:lstStyle/>
          <a:p>
            <a:r>
              <a:rPr lang="es-ES" sz="3200" dirty="0">
                <a:solidFill>
                  <a:srgbClr val="FFFFFF"/>
                </a:solidFill>
                <a:hlinkClick r:id="rId2" action="ppaction://hlinksldjump">
                  <a:extLst>
                    <a:ext uri="{A12FA001-AC4F-418D-AE19-62706E023703}">
                      <ahyp:hlinkClr xmlns:ahyp="http://schemas.microsoft.com/office/drawing/2018/hyperlinkcolor" val="tx"/>
                    </a:ext>
                  </a:extLst>
                </a:hlinkClick>
              </a:rPr>
              <a:t> </a:t>
            </a:r>
            <a:r>
              <a:rPr lang="es-ES" sz="3200" dirty="0">
                <a:solidFill>
                  <a:schemeClr val="tx1">
                    <a:lumMod val="95000"/>
                  </a:schemeClr>
                </a:solidFill>
                <a:hlinkClick r:id="rId2" action="ppaction://hlinksldjump">
                  <a:extLst>
                    <a:ext uri="{A12FA001-AC4F-418D-AE19-62706E023703}">
                      <ahyp:hlinkClr xmlns:ahyp="http://schemas.microsoft.com/office/drawing/2018/hyperlinkcolor" val="tx"/>
                    </a:ext>
                  </a:extLst>
                </a:hlinkClick>
              </a:rPr>
              <a:t>Formato </a:t>
            </a:r>
            <a:r>
              <a:rPr lang="es-ES" sz="3200">
                <a:solidFill>
                  <a:schemeClr val="tx1">
                    <a:lumMod val="95000"/>
                  </a:schemeClr>
                </a:solidFill>
                <a:hlinkClick r:id="rId2" action="ppaction://hlinksldjump">
                  <a:extLst>
                    <a:ext uri="{A12FA001-AC4F-418D-AE19-62706E023703}">
                      <ahyp:hlinkClr xmlns:ahyp="http://schemas.microsoft.com/office/drawing/2018/hyperlinkcolor" val="tx"/>
                    </a:ext>
                  </a:extLst>
                </a:hlinkClick>
              </a:rPr>
              <a:t>de carácter</a:t>
            </a:r>
            <a:endParaRPr lang="es-ES" sz="3200" dirty="0">
              <a:solidFill>
                <a:schemeClr val="tx1">
                  <a:lumMod val="95000"/>
                </a:schemeClr>
              </a:solidFill>
            </a:endParaRPr>
          </a:p>
          <a:p>
            <a:r>
              <a:rPr lang="es-ES" sz="3200" dirty="0">
                <a:solidFill>
                  <a:schemeClr val="tx1">
                    <a:lumMod val="95000"/>
                  </a:schemeClr>
                </a:solidFill>
                <a:hlinkClick r:id="rId3" action="ppaction://hlinksldjump">
                  <a:extLst>
                    <a:ext uri="{A12FA001-AC4F-418D-AE19-62706E023703}">
                      <ahyp:hlinkClr xmlns:ahyp="http://schemas.microsoft.com/office/drawing/2018/hyperlinkcolor" val="tx"/>
                    </a:ext>
                  </a:extLst>
                </a:hlinkClick>
              </a:rPr>
              <a:t> Formato de párrafo</a:t>
            </a:r>
            <a:endParaRPr lang="es-ES" sz="3200" dirty="0">
              <a:solidFill>
                <a:schemeClr val="tx1">
                  <a:lumMod val="95000"/>
                </a:schemeClr>
              </a:solidFill>
            </a:endParaRPr>
          </a:p>
          <a:p>
            <a:r>
              <a:rPr lang="es-ES" sz="3200" dirty="0">
                <a:solidFill>
                  <a:schemeClr val="tx1">
                    <a:lumMod val="95000"/>
                  </a:schemeClr>
                </a:solidFill>
                <a:hlinkClick r:id="rId4" action="ppaction://hlinksldjump">
                  <a:extLst>
                    <a:ext uri="{A12FA001-AC4F-418D-AE19-62706E023703}">
                      <ahyp:hlinkClr xmlns:ahyp="http://schemas.microsoft.com/office/drawing/2018/hyperlinkcolor" val="tx"/>
                    </a:ext>
                  </a:extLst>
                </a:hlinkClick>
              </a:rPr>
              <a:t> Formato de página</a:t>
            </a:r>
            <a:endParaRPr lang="es-ES" sz="3200" dirty="0">
              <a:solidFill>
                <a:schemeClr val="tx1">
                  <a:lumMod val="95000"/>
                </a:schemeClr>
              </a:solidFill>
            </a:endParaRPr>
          </a:p>
          <a:p>
            <a:r>
              <a:rPr lang="es-ES" sz="3200" dirty="0">
                <a:solidFill>
                  <a:schemeClr val="tx1">
                    <a:lumMod val="95000"/>
                  </a:schemeClr>
                </a:solidFill>
              </a:rPr>
              <a:t> </a:t>
            </a:r>
            <a:r>
              <a:rPr lang="es-ES" sz="3200" dirty="0">
                <a:solidFill>
                  <a:schemeClr val="tx1">
                    <a:lumMod val="95000"/>
                  </a:schemeClr>
                </a:solidFill>
                <a:hlinkClick r:id="rId5" action="ppaction://hlinksldjump">
                  <a:extLst>
                    <a:ext uri="{A12FA001-AC4F-418D-AE19-62706E023703}">
                      <ahyp:hlinkClr xmlns:ahyp="http://schemas.microsoft.com/office/drawing/2018/hyperlinkcolor" val="tx"/>
                    </a:ext>
                  </a:extLst>
                </a:hlinkClick>
              </a:rPr>
              <a:t>Bibliografía</a:t>
            </a:r>
            <a:endParaRPr lang="es-ES" sz="3200" dirty="0">
              <a:solidFill>
                <a:schemeClr val="tx1">
                  <a:lumMod val="95000"/>
                </a:schemeClr>
              </a:solidFill>
            </a:endParaRPr>
          </a:p>
        </p:txBody>
      </p:sp>
      <p:pic>
        <p:nvPicPr>
          <p:cNvPr id="5" name="Imagen 4">
            <a:extLst>
              <a:ext uri="{FF2B5EF4-FFF2-40B4-BE49-F238E27FC236}">
                <a16:creationId xmlns:a16="http://schemas.microsoft.com/office/drawing/2014/main" id="{FDA92BDB-6D6B-4AF1-87BF-A5D7D68AE94E}"/>
              </a:ext>
            </a:extLst>
          </p:cNvPr>
          <p:cNvPicPr>
            <a:picLocks noChangeAspect="1"/>
          </p:cNvPicPr>
          <p:nvPr/>
        </p:nvPicPr>
        <p:blipFill>
          <a:blip r:embed="rId6"/>
          <a:stretch>
            <a:fillRect/>
          </a:stretch>
        </p:blipFill>
        <p:spPr>
          <a:xfrm>
            <a:off x="7332418" y="2917086"/>
            <a:ext cx="4142745" cy="2651357"/>
          </a:xfrm>
          <a:prstGeom prst="rect">
            <a:avLst/>
          </a:prstGeom>
        </p:spPr>
      </p:pic>
    </p:spTree>
    <p:extLst>
      <p:ext uri="{BB962C8B-B14F-4D97-AF65-F5344CB8AC3E}">
        <p14:creationId xmlns:p14="http://schemas.microsoft.com/office/powerpoint/2010/main" val="4153622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7656B-40CD-4D04-8C4E-04708255A8D8}"/>
              </a:ext>
            </a:extLst>
          </p:cNvPr>
          <p:cNvSpPr>
            <a:spLocks noGrp="1"/>
          </p:cNvSpPr>
          <p:nvPr>
            <p:ph type="title"/>
          </p:nvPr>
        </p:nvSpPr>
        <p:spPr/>
        <p:txBody>
          <a:bodyPr/>
          <a:lstStyle/>
          <a:p>
            <a:r>
              <a:rPr lang="es-ES" dirty="0"/>
              <a:t>Encabezado y píe de página:</a:t>
            </a:r>
          </a:p>
        </p:txBody>
      </p:sp>
      <p:sp>
        <p:nvSpPr>
          <p:cNvPr id="3" name="Marcador de contenido 2">
            <a:extLst>
              <a:ext uri="{FF2B5EF4-FFF2-40B4-BE49-F238E27FC236}">
                <a16:creationId xmlns:a16="http://schemas.microsoft.com/office/drawing/2014/main" id="{09F84398-A997-475D-B6C9-092DC6DA4832}"/>
              </a:ext>
            </a:extLst>
          </p:cNvPr>
          <p:cNvSpPr>
            <a:spLocks noGrp="1"/>
          </p:cNvSpPr>
          <p:nvPr>
            <p:ph idx="1"/>
          </p:nvPr>
        </p:nvSpPr>
        <p:spPr>
          <a:xfrm>
            <a:off x="810000" y="1417638"/>
            <a:ext cx="10831015" cy="3636511"/>
          </a:xfrm>
        </p:spPr>
        <p:txBody>
          <a:bodyPr/>
          <a:lstStyle/>
          <a:p>
            <a:r>
              <a:rPr lang="es-ES" dirty="0"/>
              <a:t>Puedes añadir un </a:t>
            </a:r>
            <a:r>
              <a:rPr lang="es-ES" b="1" dirty="0"/>
              <a:t>encabezado</a:t>
            </a:r>
            <a:r>
              <a:rPr lang="es-ES" dirty="0"/>
              <a:t> y/o un </a:t>
            </a:r>
            <a:r>
              <a:rPr lang="es-ES" b="1" dirty="0"/>
              <a:t>píe de pagina </a:t>
            </a:r>
            <a:r>
              <a:rPr lang="es-ES" dirty="0"/>
              <a:t>en todos las páginas o en una exclusiva. Por ejemplo: </a:t>
            </a:r>
            <a:r>
              <a:rPr lang="es-ES" b="1" dirty="0"/>
              <a:t>enumerar las páginas, poner el título del documento, etc.</a:t>
            </a:r>
          </a:p>
          <a:p>
            <a:r>
              <a:rPr lang="es-ES" dirty="0"/>
              <a:t>Para poder hacerlo, únicamente hay que hacer doble clic en la parte superior o inferior de la página y te aparecerán opciones de edición en la cita de opciones y también podrás escribir en uno de estos.</a:t>
            </a:r>
          </a:p>
        </p:txBody>
      </p:sp>
      <p:pic>
        <p:nvPicPr>
          <p:cNvPr id="5" name="Imagen 4">
            <a:extLst>
              <a:ext uri="{FF2B5EF4-FFF2-40B4-BE49-F238E27FC236}">
                <a16:creationId xmlns:a16="http://schemas.microsoft.com/office/drawing/2014/main" id="{39AFEBFB-3597-49E9-BD53-3C995BEC144E}"/>
              </a:ext>
            </a:extLst>
          </p:cNvPr>
          <p:cNvPicPr>
            <a:picLocks noChangeAspect="1"/>
          </p:cNvPicPr>
          <p:nvPr/>
        </p:nvPicPr>
        <p:blipFill rotWithShape="1">
          <a:blip r:embed="rId2"/>
          <a:srcRect r="27308" b="61410"/>
          <a:stretch/>
        </p:blipFill>
        <p:spPr>
          <a:xfrm>
            <a:off x="2365130" y="4197660"/>
            <a:ext cx="7227278" cy="2309555"/>
          </a:xfrm>
          <a:prstGeom prst="rect">
            <a:avLst/>
          </a:prstGeom>
        </p:spPr>
      </p:pic>
    </p:spTree>
    <p:extLst>
      <p:ext uri="{BB962C8B-B14F-4D97-AF65-F5344CB8AC3E}">
        <p14:creationId xmlns:p14="http://schemas.microsoft.com/office/powerpoint/2010/main" val="245054051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97343-48C2-41C6-B393-4072F3FA69A7}"/>
              </a:ext>
            </a:extLst>
          </p:cNvPr>
          <p:cNvSpPr>
            <a:spLocks noGrp="1"/>
          </p:cNvSpPr>
          <p:nvPr>
            <p:ph type="title"/>
          </p:nvPr>
        </p:nvSpPr>
        <p:spPr/>
        <p:txBody>
          <a:bodyPr/>
          <a:lstStyle/>
          <a:p>
            <a:r>
              <a:rPr lang="es-ES" dirty="0"/>
              <a:t>Secciones:</a:t>
            </a:r>
          </a:p>
        </p:txBody>
      </p:sp>
      <p:sp>
        <p:nvSpPr>
          <p:cNvPr id="3" name="Marcador de contenido 2">
            <a:extLst>
              <a:ext uri="{FF2B5EF4-FFF2-40B4-BE49-F238E27FC236}">
                <a16:creationId xmlns:a16="http://schemas.microsoft.com/office/drawing/2014/main" id="{4CC6E992-8DA4-42D4-9A4D-B4DE7537E21E}"/>
              </a:ext>
            </a:extLst>
          </p:cNvPr>
          <p:cNvSpPr>
            <a:spLocks noGrp="1"/>
          </p:cNvSpPr>
          <p:nvPr>
            <p:ph idx="1"/>
          </p:nvPr>
        </p:nvSpPr>
        <p:spPr>
          <a:xfrm>
            <a:off x="810000" y="2354172"/>
            <a:ext cx="5555711" cy="3636511"/>
          </a:xfrm>
        </p:spPr>
        <p:txBody>
          <a:bodyPr/>
          <a:lstStyle/>
          <a:p>
            <a:r>
              <a:rPr lang="es-ES" dirty="0"/>
              <a:t>Las </a:t>
            </a:r>
            <a:r>
              <a:rPr lang="es-ES" b="1" dirty="0"/>
              <a:t>secciones</a:t>
            </a:r>
            <a:r>
              <a:rPr lang="es-ES" dirty="0"/>
              <a:t> permiten establecer opciones de formato y diseño de página específicas (como numeración de línea, columnas o encabezados y pies de página) para diferentes partes de un documento.</a:t>
            </a:r>
          </a:p>
          <a:p>
            <a:r>
              <a:rPr lang="es-ES" dirty="0"/>
              <a:t>Pulsa en el lugar en el que quieres empezar una nueva sección. Luego, haz clic en Diseño ,saltos y, a continuación, dale en el tipo de salto de sección que desees.</a:t>
            </a:r>
          </a:p>
        </p:txBody>
      </p:sp>
      <p:pic>
        <p:nvPicPr>
          <p:cNvPr id="4" name="Imagen 3">
            <a:extLst>
              <a:ext uri="{FF2B5EF4-FFF2-40B4-BE49-F238E27FC236}">
                <a16:creationId xmlns:a16="http://schemas.microsoft.com/office/drawing/2014/main" id="{657F333D-48AB-45C5-9B57-F541A514F443}"/>
              </a:ext>
            </a:extLst>
          </p:cNvPr>
          <p:cNvPicPr>
            <a:picLocks noChangeAspect="1"/>
          </p:cNvPicPr>
          <p:nvPr/>
        </p:nvPicPr>
        <p:blipFill>
          <a:blip r:embed="rId2"/>
          <a:stretch>
            <a:fillRect/>
          </a:stretch>
        </p:blipFill>
        <p:spPr>
          <a:xfrm>
            <a:off x="7515225" y="2354172"/>
            <a:ext cx="3333750" cy="3724275"/>
          </a:xfrm>
          <a:prstGeom prst="rect">
            <a:avLst/>
          </a:prstGeom>
        </p:spPr>
      </p:pic>
    </p:spTree>
    <p:extLst>
      <p:ext uri="{BB962C8B-B14F-4D97-AF65-F5344CB8AC3E}">
        <p14:creationId xmlns:p14="http://schemas.microsoft.com/office/powerpoint/2010/main" val="39019920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FAE08-5C52-462A-A688-D96C94402875}"/>
              </a:ext>
            </a:extLst>
          </p:cNvPr>
          <p:cNvSpPr>
            <a:spLocks noGrp="1"/>
          </p:cNvSpPr>
          <p:nvPr>
            <p:ph type="title"/>
          </p:nvPr>
        </p:nvSpPr>
        <p:spPr/>
        <p:txBody>
          <a:bodyPr/>
          <a:lstStyle/>
          <a:p>
            <a:r>
              <a:rPr lang="es-ES" dirty="0"/>
              <a:t>Diseños:</a:t>
            </a:r>
          </a:p>
        </p:txBody>
      </p:sp>
      <p:sp>
        <p:nvSpPr>
          <p:cNvPr id="3" name="Marcador de contenido 2">
            <a:extLst>
              <a:ext uri="{FF2B5EF4-FFF2-40B4-BE49-F238E27FC236}">
                <a16:creationId xmlns:a16="http://schemas.microsoft.com/office/drawing/2014/main" id="{9FB35028-3AAA-4493-B632-C127934A88F0}"/>
              </a:ext>
            </a:extLst>
          </p:cNvPr>
          <p:cNvSpPr>
            <a:spLocks noGrp="1"/>
          </p:cNvSpPr>
          <p:nvPr>
            <p:ph idx="1"/>
          </p:nvPr>
        </p:nvSpPr>
        <p:spPr>
          <a:xfrm>
            <a:off x="810000" y="1417638"/>
            <a:ext cx="10554574" cy="3636511"/>
          </a:xfrm>
        </p:spPr>
        <p:txBody>
          <a:bodyPr/>
          <a:lstStyle/>
          <a:p>
            <a:r>
              <a:rPr lang="es-ES" dirty="0"/>
              <a:t>Para darle algo más de vida al documento, puedes personalizarlo con </a:t>
            </a:r>
            <a:r>
              <a:rPr lang="es-ES" b="1" dirty="0"/>
              <a:t>diseños</a:t>
            </a:r>
            <a:r>
              <a:rPr lang="es-ES" dirty="0"/>
              <a:t> o </a:t>
            </a:r>
            <a:r>
              <a:rPr lang="es-ES" b="1" dirty="0"/>
              <a:t>temas</a:t>
            </a:r>
            <a:r>
              <a:rPr lang="es-ES" dirty="0"/>
              <a:t>, esto se puede hacer desde una </a:t>
            </a:r>
            <a:r>
              <a:rPr lang="es-ES" b="1" dirty="0"/>
              <a:t>plantilla</a:t>
            </a:r>
            <a:r>
              <a:rPr lang="es-ES" dirty="0"/>
              <a:t> hasta con un documento en blanco en el que tú lo haces todo. También esto está disponible en otras aplicaciones de los paquetes de ofimática, no solo en los procesadores de texto.</a:t>
            </a:r>
          </a:p>
          <a:p>
            <a:r>
              <a:rPr lang="es-ES" dirty="0"/>
              <a:t>Para cambiar el diseño o el tema, hay que ir a la cinta de opciones y pulsar en diseño, ahí encontrarás todo lo que puedes personalizar.</a:t>
            </a:r>
          </a:p>
        </p:txBody>
      </p:sp>
      <p:pic>
        <p:nvPicPr>
          <p:cNvPr id="5" name="Imagen 4">
            <a:extLst>
              <a:ext uri="{FF2B5EF4-FFF2-40B4-BE49-F238E27FC236}">
                <a16:creationId xmlns:a16="http://schemas.microsoft.com/office/drawing/2014/main" id="{E76C88C7-C69D-4E18-82CF-8C146F8D1D4B}"/>
              </a:ext>
            </a:extLst>
          </p:cNvPr>
          <p:cNvPicPr>
            <a:picLocks noChangeAspect="1"/>
          </p:cNvPicPr>
          <p:nvPr/>
        </p:nvPicPr>
        <p:blipFill rotWithShape="1">
          <a:blip r:embed="rId2"/>
          <a:srcRect t="2948" r="3798" b="42565"/>
          <a:stretch/>
        </p:blipFill>
        <p:spPr>
          <a:xfrm>
            <a:off x="2381985" y="4257111"/>
            <a:ext cx="7428029" cy="2366501"/>
          </a:xfrm>
          <a:prstGeom prst="rect">
            <a:avLst/>
          </a:prstGeom>
        </p:spPr>
      </p:pic>
    </p:spTree>
    <p:extLst>
      <p:ext uri="{BB962C8B-B14F-4D97-AF65-F5344CB8AC3E}">
        <p14:creationId xmlns:p14="http://schemas.microsoft.com/office/powerpoint/2010/main" val="10835190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FBC82-64F2-4376-BBFE-65DFCAA92F19}"/>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BACA178A-0E54-48D1-B4C8-B2BC4D8406EC}"/>
              </a:ext>
            </a:extLst>
          </p:cNvPr>
          <p:cNvSpPr>
            <a:spLocks noGrp="1"/>
          </p:cNvSpPr>
          <p:nvPr>
            <p:ph idx="1"/>
          </p:nvPr>
        </p:nvSpPr>
        <p:spPr>
          <a:xfrm>
            <a:off x="810000" y="2468471"/>
            <a:ext cx="10554574" cy="3636511"/>
          </a:xfrm>
        </p:spPr>
        <p:txBody>
          <a:bodyPr/>
          <a:lstStyle/>
          <a:p>
            <a:r>
              <a:rPr lang="es-ES" dirty="0"/>
              <a:t>Información de algunas diapositivas:</a:t>
            </a:r>
          </a:p>
          <a:p>
            <a:pPr lvl="1"/>
            <a:r>
              <a:rPr lang="es-ES" dirty="0">
                <a:solidFill>
                  <a:schemeClr val="tx1">
                    <a:lumMod val="95000"/>
                  </a:schemeClr>
                </a:solidFill>
                <a:hlinkClick r:id="rId2">
                  <a:extLst>
                    <a:ext uri="{A12FA001-AC4F-418D-AE19-62706E023703}">
                      <ahyp:hlinkClr xmlns:ahyp="http://schemas.microsoft.com/office/drawing/2018/hyperlinkcolor" val="tx"/>
                    </a:ext>
                  </a:extLst>
                </a:hlinkClick>
              </a:rPr>
              <a:t>https://sites.google.com/site/glgword2007/home/unidad-5</a:t>
            </a:r>
            <a:endParaRPr lang="es-ES" dirty="0">
              <a:solidFill>
                <a:schemeClr val="tx1">
                  <a:lumMod val="95000"/>
                </a:schemeClr>
              </a:solidFill>
            </a:endParaRPr>
          </a:p>
          <a:p>
            <a:pPr lvl="1"/>
            <a:r>
              <a:rPr lang="es-ES" dirty="0">
                <a:solidFill>
                  <a:schemeClr val="tx1">
                    <a:lumMod val="95000"/>
                  </a:schemeClr>
                </a:solidFill>
                <a:hlinkClick r:id="rId3">
                  <a:extLst>
                    <a:ext uri="{A12FA001-AC4F-418D-AE19-62706E023703}">
                      <ahyp:hlinkClr xmlns:ahyp="http://schemas.microsoft.com/office/drawing/2018/hyperlinkcolor" val="tx"/>
                    </a:ext>
                  </a:extLst>
                </a:hlinkClick>
              </a:rPr>
              <a:t>https://answers.microsoft.com/es-es/msoffice/forum</a:t>
            </a:r>
            <a:endParaRPr lang="es-ES" dirty="0">
              <a:solidFill>
                <a:schemeClr val="tx1">
                  <a:lumMod val="95000"/>
                </a:schemeClr>
              </a:solidFill>
            </a:endParaRPr>
          </a:p>
          <a:p>
            <a:pPr lvl="1"/>
            <a:r>
              <a:rPr lang="es-ES" dirty="0">
                <a:solidFill>
                  <a:schemeClr val="tx1">
                    <a:lumMod val="95000"/>
                  </a:schemeClr>
                </a:solidFill>
                <a:hlinkClick r:id="rId4">
                  <a:extLst>
                    <a:ext uri="{A12FA001-AC4F-418D-AE19-62706E023703}">
                      <ahyp:hlinkClr xmlns:ahyp="http://schemas.microsoft.com/office/drawing/2018/hyperlinkcolor" val="tx"/>
                    </a:ext>
                  </a:extLst>
                </a:hlinkClick>
              </a:rPr>
              <a:t>https://wikipedia.com</a:t>
            </a:r>
            <a:endParaRPr lang="es-ES" dirty="0">
              <a:solidFill>
                <a:schemeClr val="tx1">
                  <a:lumMod val="95000"/>
                </a:schemeClr>
              </a:solidFill>
            </a:endParaRPr>
          </a:p>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s-ES" sz="1800" b="0" i="0" u="none" strike="noStrike" kern="1200" cap="none" spc="0" normalizeH="0" baseline="0" noProof="0" dirty="0">
                <a:ln>
                  <a:noFill/>
                </a:ln>
                <a:solidFill>
                  <a:prstClr val="white"/>
                </a:solidFill>
                <a:effectLst/>
                <a:uLnTx/>
                <a:uFillTx/>
                <a:latin typeface="Century Gothic" panose="020B0502020202020204"/>
                <a:ea typeface="+mn-ea"/>
                <a:cs typeface="+mn-cs"/>
              </a:rPr>
              <a:t>Imágenes:</a:t>
            </a:r>
          </a:p>
          <a:p>
            <a:pPr lvl="1" indent="-342900">
              <a:buClr>
                <a:srgbClr val="00C6BB"/>
              </a:buClr>
              <a:defRPr/>
            </a:pPr>
            <a:r>
              <a:rPr lang="es-ES" dirty="0">
                <a:solidFill>
                  <a:schemeClr val="tx1">
                    <a:lumMod val="95000"/>
                  </a:schemeClr>
                </a:solidFill>
                <a:hlinkClick r:id="rId3">
                  <a:extLst>
                    <a:ext uri="{A12FA001-AC4F-418D-AE19-62706E023703}">
                      <ahyp:hlinkClr xmlns:ahyp="http://schemas.microsoft.com/office/drawing/2018/hyperlinkcolor" val="tx"/>
                    </a:ext>
                  </a:extLst>
                </a:hlinkClick>
              </a:rPr>
              <a:t>https://answers.microsoft.com/es-es/msoffice/forum</a:t>
            </a:r>
            <a:endParaRPr lang="es-ES" dirty="0">
              <a:solidFill>
                <a:schemeClr val="tx1">
                  <a:lumMod val="95000"/>
                </a:schemeClr>
              </a:solidFill>
            </a:endParaRPr>
          </a:p>
          <a:p>
            <a:pPr lvl="1" indent="-342900">
              <a:buClr>
                <a:srgbClr val="00C6BB"/>
              </a:buClr>
              <a:defRPr/>
            </a:pPr>
            <a:r>
              <a:rPr kumimoji="0" lang="es-ES" b="0" i="0" u="none" strike="noStrike" kern="1200" cap="none" spc="0" normalizeH="0" baseline="0" noProof="0" dirty="0">
                <a:ln>
                  <a:noFill/>
                </a:ln>
                <a:solidFill>
                  <a:schemeClr val="tx1">
                    <a:lumMod val="95000"/>
                  </a:schemeClr>
                </a:solidFill>
                <a:effectLst/>
                <a:uLnTx/>
                <a:uFillTx/>
                <a:latin typeface="Century Gothic" panose="020B0502020202020204"/>
                <a:ea typeface="+mn-ea"/>
                <a:cs typeface="+mn-cs"/>
                <a:hlinkClick r:id="rId5">
                  <a:extLst>
                    <a:ext uri="{A12FA001-AC4F-418D-AE19-62706E023703}">
                      <ahyp:hlinkClr xmlns:ahyp="http://schemas.microsoft.com/office/drawing/2018/hyperlinkcolor" val="tx"/>
                    </a:ext>
                  </a:extLst>
                </a:hlinkClick>
              </a:rPr>
              <a:t>https://google.com</a:t>
            </a:r>
            <a:endParaRPr kumimoji="0" lang="es-ES" b="0" i="0" u="none" strike="noStrike" kern="1200" cap="none" spc="0" normalizeH="0" baseline="0" noProof="0" dirty="0">
              <a:ln>
                <a:noFill/>
              </a:ln>
              <a:solidFill>
                <a:schemeClr val="tx1">
                  <a:lumMod val="95000"/>
                </a:schemeClr>
              </a:solidFill>
              <a:effectLst/>
              <a:uLnTx/>
              <a:uFillTx/>
              <a:latin typeface="Century Gothic" panose="020B0502020202020204"/>
              <a:ea typeface="+mn-ea"/>
              <a:cs typeface="+mn-cs"/>
            </a:endParaRPr>
          </a:p>
          <a:p>
            <a:pPr marL="457200" lvl="1" indent="0">
              <a:buNone/>
            </a:pPr>
            <a:endParaRPr lang="es-ES" dirty="0"/>
          </a:p>
        </p:txBody>
      </p:sp>
    </p:spTree>
    <p:extLst>
      <p:ext uri="{BB962C8B-B14F-4D97-AF65-F5344CB8AC3E}">
        <p14:creationId xmlns:p14="http://schemas.microsoft.com/office/powerpoint/2010/main" val="268337195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5068D-9E9D-4867-9DC8-9F390E400858}"/>
              </a:ext>
            </a:extLst>
          </p:cNvPr>
          <p:cNvSpPr>
            <a:spLocks noGrp="1"/>
          </p:cNvSpPr>
          <p:nvPr>
            <p:ph type="title"/>
          </p:nvPr>
        </p:nvSpPr>
        <p:spPr/>
        <p:txBody>
          <a:bodyPr/>
          <a:lstStyle/>
          <a:p>
            <a:r>
              <a:rPr lang="es-ES" sz="3200" dirty="0"/>
              <a:t>Formato de un documento de texto</a:t>
            </a:r>
            <a:endParaRPr lang="es-ES" dirty="0"/>
          </a:p>
        </p:txBody>
      </p:sp>
      <p:sp>
        <p:nvSpPr>
          <p:cNvPr id="3" name="Marcador de texto 2">
            <a:extLst>
              <a:ext uri="{FF2B5EF4-FFF2-40B4-BE49-F238E27FC236}">
                <a16:creationId xmlns:a16="http://schemas.microsoft.com/office/drawing/2014/main" id="{17379C52-C70B-4173-A70B-067DA2BD30AF}"/>
              </a:ext>
            </a:extLst>
          </p:cNvPr>
          <p:cNvSpPr>
            <a:spLocks noGrp="1"/>
          </p:cNvSpPr>
          <p:nvPr>
            <p:ph type="body" sz="quarter" idx="16"/>
          </p:nvPr>
        </p:nvSpPr>
        <p:spPr>
          <a:xfrm>
            <a:off x="6096000" y="2148221"/>
            <a:ext cx="4880300" cy="2295525"/>
          </a:xfrm>
        </p:spPr>
        <p:txBody>
          <a:bodyPr>
            <a:normAutofit fontScale="92500" lnSpcReduction="20000"/>
          </a:bodyPr>
          <a:lstStyle/>
          <a:p>
            <a:pPr algn="ctr"/>
            <a:endParaRPr lang="es-ES" sz="4800" dirty="0"/>
          </a:p>
          <a:p>
            <a:pPr algn="ctr"/>
            <a:r>
              <a:rPr lang="es-ES" sz="10400" dirty="0"/>
              <a:t>FIN</a:t>
            </a:r>
          </a:p>
        </p:txBody>
      </p:sp>
      <p:sp>
        <p:nvSpPr>
          <p:cNvPr id="4" name="CuadroTexto 3">
            <a:extLst>
              <a:ext uri="{FF2B5EF4-FFF2-40B4-BE49-F238E27FC236}">
                <a16:creationId xmlns:a16="http://schemas.microsoft.com/office/drawing/2014/main" id="{3C50688E-56E2-4FBF-9EA6-45079CBA7E23}"/>
              </a:ext>
            </a:extLst>
          </p:cNvPr>
          <p:cNvSpPr txBox="1"/>
          <p:nvPr/>
        </p:nvSpPr>
        <p:spPr>
          <a:xfrm>
            <a:off x="1055077" y="4809393"/>
            <a:ext cx="3385863" cy="369332"/>
          </a:xfrm>
          <a:prstGeom prst="rect">
            <a:avLst/>
          </a:prstGeom>
          <a:noFill/>
        </p:spPr>
        <p:txBody>
          <a:bodyPr wrap="none" rtlCol="0">
            <a:spAutoFit/>
          </a:bodyPr>
          <a:lstStyle/>
          <a:p>
            <a:r>
              <a:rPr lang="es-ES" dirty="0"/>
              <a:t>Juan Carlos Navidad García</a:t>
            </a:r>
          </a:p>
        </p:txBody>
      </p:sp>
    </p:spTree>
    <p:extLst>
      <p:ext uri="{BB962C8B-B14F-4D97-AF65-F5344CB8AC3E}">
        <p14:creationId xmlns:p14="http://schemas.microsoft.com/office/powerpoint/2010/main" val="39948380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C41BA-6E66-4C9A-8330-90CB1F4B2EA9}"/>
              </a:ext>
            </a:extLst>
          </p:cNvPr>
          <p:cNvSpPr>
            <a:spLocks noGrp="1"/>
          </p:cNvSpPr>
          <p:nvPr>
            <p:ph type="title"/>
          </p:nvPr>
        </p:nvSpPr>
        <p:spPr/>
        <p:txBody>
          <a:bodyPr/>
          <a:lstStyle/>
          <a:p>
            <a:r>
              <a:rPr lang="es-ES" dirty="0"/>
              <a:t>Formato de carácter:</a:t>
            </a:r>
          </a:p>
        </p:txBody>
      </p:sp>
      <p:sp>
        <p:nvSpPr>
          <p:cNvPr id="3" name="Marcador de contenido 2">
            <a:extLst>
              <a:ext uri="{FF2B5EF4-FFF2-40B4-BE49-F238E27FC236}">
                <a16:creationId xmlns:a16="http://schemas.microsoft.com/office/drawing/2014/main" id="{5144516B-8EE4-4EF2-B709-A011377AB68A}"/>
              </a:ext>
            </a:extLst>
          </p:cNvPr>
          <p:cNvSpPr>
            <a:spLocks noGrp="1"/>
          </p:cNvSpPr>
          <p:nvPr>
            <p:ph idx="1"/>
          </p:nvPr>
        </p:nvSpPr>
        <p:spPr/>
        <p:txBody>
          <a:bodyPr>
            <a:normAutofit/>
          </a:bodyPr>
          <a:lstStyle/>
          <a:p>
            <a:pPr lvl="1"/>
            <a:r>
              <a:rPr lang="es-ES" sz="1800" dirty="0"/>
              <a:t>El </a:t>
            </a:r>
            <a:r>
              <a:rPr lang="es-ES" sz="1800" b="1" dirty="0"/>
              <a:t>formato de carácter </a:t>
            </a:r>
            <a:r>
              <a:rPr lang="es-ES" sz="1800" dirty="0"/>
              <a:t>o también llamado el formato de fuente, es la configuración de los caracteres en sí mismos como el tipo de letra o fuente, tamaño, color, etc.</a:t>
            </a:r>
          </a:p>
          <a:p>
            <a:pPr lvl="1"/>
            <a:r>
              <a:rPr lang="es-ES" sz="1800" b="1" dirty="0"/>
              <a:t>Los formatos de carácter son:</a:t>
            </a:r>
          </a:p>
          <a:p>
            <a:pPr lvl="2"/>
            <a:r>
              <a:rPr lang="es-ES" sz="1600" dirty="0">
                <a:solidFill>
                  <a:schemeClr val="tx1">
                    <a:lumMod val="95000"/>
                  </a:schemeClr>
                </a:solidFill>
                <a:hlinkClick r:id="rId3" action="ppaction://hlinksldjump">
                  <a:extLst>
                    <a:ext uri="{A12FA001-AC4F-418D-AE19-62706E023703}">
                      <ahyp:hlinkClr xmlns:ahyp="http://schemas.microsoft.com/office/drawing/2018/hyperlinkcolor" val="tx"/>
                    </a:ext>
                  </a:extLst>
                </a:hlinkClick>
              </a:rPr>
              <a:t>Fuente</a:t>
            </a:r>
            <a:endParaRPr lang="es-ES" sz="1600" dirty="0">
              <a:solidFill>
                <a:schemeClr val="tx1">
                  <a:lumMod val="95000"/>
                </a:schemeClr>
              </a:solidFill>
            </a:endParaRPr>
          </a:p>
          <a:p>
            <a:pPr lvl="2"/>
            <a:r>
              <a:rPr lang="es-ES" sz="1600" dirty="0">
                <a:solidFill>
                  <a:schemeClr val="tx1">
                    <a:lumMod val="95000"/>
                  </a:schemeClr>
                </a:solidFill>
                <a:hlinkClick r:id="rId4" action="ppaction://hlinksldjump">
                  <a:extLst>
                    <a:ext uri="{A12FA001-AC4F-418D-AE19-62706E023703}">
                      <ahyp:hlinkClr xmlns:ahyp="http://schemas.microsoft.com/office/drawing/2018/hyperlinkcolor" val="tx"/>
                    </a:ext>
                  </a:extLst>
                </a:hlinkClick>
              </a:rPr>
              <a:t>Tamaño</a:t>
            </a:r>
            <a:endParaRPr lang="es-ES" sz="1600" dirty="0">
              <a:solidFill>
                <a:schemeClr val="tx1">
                  <a:lumMod val="95000"/>
                </a:schemeClr>
              </a:solidFill>
            </a:endParaRPr>
          </a:p>
          <a:p>
            <a:pPr lvl="2"/>
            <a:r>
              <a:rPr lang="es-ES" sz="1600" dirty="0">
                <a:solidFill>
                  <a:schemeClr val="tx1">
                    <a:lumMod val="95000"/>
                  </a:schemeClr>
                </a:solidFill>
                <a:hlinkClick r:id="rId5" action="ppaction://hlinksldjump">
                  <a:extLst>
                    <a:ext uri="{A12FA001-AC4F-418D-AE19-62706E023703}">
                      <ahyp:hlinkClr xmlns:ahyp="http://schemas.microsoft.com/office/drawing/2018/hyperlinkcolor" val="tx"/>
                    </a:ext>
                  </a:extLst>
                </a:hlinkClick>
              </a:rPr>
              <a:t>Estilo (Negrita, cursiva o normal)</a:t>
            </a:r>
            <a:endParaRPr lang="es-ES" sz="1600" dirty="0">
              <a:solidFill>
                <a:schemeClr val="tx1">
                  <a:lumMod val="95000"/>
                </a:schemeClr>
              </a:solidFill>
            </a:endParaRPr>
          </a:p>
          <a:p>
            <a:pPr lvl="2"/>
            <a:r>
              <a:rPr lang="es-ES" sz="1600" dirty="0">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Efectos (Subrayados, resaltado, </a:t>
            </a:r>
            <a:r>
              <a:rPr lang="es-ES" sz="1600" dirty="0" err="1">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etc</a:t>
            </a:r>
            <a:r>
              <a:rPr lang="es-ES" sz="1600" dirty="0">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a:t>
            </a:r>
            <a:endParaRPr lang="es-ES" sz="1600" dirty="0">
              <a:solidFill>
                <a:schemeClr val="tx1">
                  <a:lumMod val="95000"/>
                </a:schemeClr>
              </a:solidFill>
            </a:endParaRPr>
          </a:p>
          <a:p>
            <a:pPr lvl="2"/>
            <a:r>
              <a:rPr lang="es-ES" sz="1600" dirty="0">
                <a:solidFill>
                  <a:schemeClr val="tx1">
                    <a:lumMod val="95000"/>
                  </a:schemeClr>
                </a:solidFill>
                <a:hlinkClick r:id="rId7" action="ppaction://hlinksldjump">
                  <a:extLst>
                    <a:ext uri="{A12FA001-AC4F-418D-AE19-62706E023703}">
                      <ahyp:hlinkClr xmlns:ahyp="http://schemas.microsoft.com/office/drawing/2018/hyperlinkcolor" val="tx"/>
                    </a:ext>
                  </a:extLst>
                </a:hlinkClick>
              </a:rPr>
              <a:t>Color</a:t>
            </a:r>
            <a:endParaRPr lang="es-ES" sz="1600" dirty="0">
              <a:solidFill>
                <a:schemeClr val="tx1">
                  <a:lumMod val="95000"/>
                </a:schemeClr>
              </a:solidFill>
            </a:endParaRPr>
          </a:p>
        </p:txBody>
      </p:sp>
      <p:pic>
        <p:nvPicPr>
          <p:cNvPr id="5" name="Elementos multimedia en línea 4" title="WORD: Formatos de Caracter">
            <a:hlinkClick r:id="" action="ppaction://media"/>
            <a:extLst>
              <a:ext uri="{FF2B5EF4-FFF2-40B4-BE49-F238E27FC236}">
                <a16:creationId xmlns:a16="http://schemas.microsoft.com/office/drawing/2014/main" id="{291E513C-6C7A-4387-B4EF-321AF5004D41}"/>
              </a:ext>
            </a:extLst>
          </p:cNvPr>
          <p:cNvPicPr>
            <a:picLocks noRot="1" noChangeAspect="1"/>
          </p:cNvPicPr>
          <p:nvPr>
            <a:videoFile r:link="rId1"/>
          </p:nvPr>
        </p:nvPicPr>
        <p:blipFill>
          <a:blip r:embed="rId8"/>
          <a:stretch>
            <a:fillRect/>
          </a:stretch>
        </p:blipFill>
        <p:spPr>
          <a:xfrm>
            <a:off x="6807067" y="3767429"/>
            <a:ext cx="4165733" cy="2343225"/>
          </a:xfrm>
          <a:prstGeom prst="rect">
            <a:avLst/>
          </a:prstGeom>
        </p:spPr>
      </p:pic>
    </p:spTree>
    <p:extLst>
      <p:ext uri="{BB962C8B-B14F-4D97-AF65-F5344CB8AC3E}">
        <p14:creationId xmlns:p14="http://schemas.microsoft.com/office/powerpoint/2010/main" val="2708282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7EFA2-4F75-43E3-AD34-8286F6926505}"/>
              </a:ext>
            </a:extLst>
          </p:cNvPr>
          <p:cNvSpPr>
            <a:spLocks noGrp="1"/>
          </p:cNvSpPr>
          <p:nvPr>
            <p:ph type="title"/>
          </p:nvPr>
        </p:nvSpPr>
        <p:spPr/>
        <p:txBody>
          <a:bodyPr/>
          <a:lstStyle/>
          <a:p>
            <a:r>
              <a:rPr lang="es-ES" dirty="0"/>
              <a:t>Fuente:</a:t>
            </a:r>
          </a:p>
        </p:txBody>
      </p:sp>
      <p:sp>
        <p:nvSpPr>
          <p:cNvPr id="3" name="Marcador de contenido 2">
            <a:extLst>
              <a:ext uri="{FF2B5EF4-FFF2-40B4-BE49-F238E27FC236}">
                <a16:creationId xmlns:a16="http://schemas.microsoft.com/office/drawing/2014/main" id="{BB79CEC9-B6A6-4B62-92A6-6C109A0AB498}"/>
              </a:ext>
            </a:extLst>
          </p:cNvPr>
          <p:cNvSpPr>
            <a:spLocks noGrp="1"/>
          </p:cNvSpPr>
          <p:nvPr>
            <p:ph idx="1"/>
          </p:nvPr>
        </p:nvSpPr>
        <p:spPr>
          <a:xfrm>
            <a:off x="827424" y="2590996"/>
            <a:ext cx="10554574" cy="3636511"/>
          </a:xfrm>
        </p:spPr>
        <p:txBody>
          <a:bodyPr/>
          <a:lstStyle/>
          <a:p>
            <a:pPr marL="0" indent="0">
              <a:buNone/>
            </a:pPr>
            <a:r>
              <a:rPr lang="es-ES" dirty="0"/>
              <a:t>El formato de carácter es muy flexible a la hora de configurar cualquier cosa que tenga que ver con los caracteres, admite las siguientes modificaciones:</a:t>
            </a:r>
          </a:p>
          <a:p>
            <a:pPr marL="0" indent="0">
              <a:buNone/>
            </a:pPr>
            <a:endParaRPr lang="es-ES" dirty="0"/>
          </a:p>
          <a:p>
            <a:r>
              <a:rPr lang="es-ES" dirty="0"/>
              <a:t>Modificaciones de </a:t>
            </a:r>
            <a:r>
              <a:rPr lang="es-ES" b="1" dirty="0"/>
              <a:t>fuente</a:t>
            </a:r>
            <a:r>
              <a:rPr lang="es-ES" dirty="0"/>
              <a:t>: es la modificación que te permite escoger el tipo de </a:t>
            </a:r>
            <a:r>
              <a:rPr lang="es-ES" b="1" dirty="0"/>
              <a:t>fuente/letra </a:t>
            </a:r>
            <a:r>
              <a:rPr lang="es-ES" dirty="0"/>
              <a:t>que le quieres aplicar a tu documento.</a:t>
            </a:r>
          </a:p>
          <a:p>
            <a:r>
              <a:rPr lang="es-ES" dirty="0"/>
              <a:t>Para cambiar el tipo de </a:t>
            </a:r>
            <a:r>
              <a:rPr lang="es-ES" b="1" dirty="0"/>
              <a:t>letra o fuente </a:t>
            </a:r>
            <a:r>
              <a:rPr lang="es-ES" dirty="0"/>
              <a:t>lo primero que tenemos que hacer es seleccionar los caracteres, palabras o líneas sobre los que queremos realizar el cambio. A continuación hacer clic sobre el pequeño triángulo que hay al lado de la fuente actual, </a:t>
            </a:r>
          </a:p>
          <a:p>
            <a:pPr marL="0" indent="0">
              <a:buNone/>
            </a:pPr>
            <a:r>
              <a:rPr lang="es-ES" dirty="0"/>
              <a:t>     </a:t>
            </a:r>
          </a:p>
          <a:p>
            <a:pPr marL="0" indent="0">
              <a:buNone/>
            </a:pPr>
            <a:r>
              <a:rPr lang="es-ES" dirty="0"/>
              <a:t>     Esto hará que se abra una ventana con las fuentes disponibles.</a:t>
            </a:r>
          </a:p>
          <a:p>
            <a:endParaRPr lang="es-ES" dirty="0"/>
          </a:p>
        </p:txBody>
      </p:sp>
      <p:pic>
        <p:nvPicPr>
          <p:cNvPr id="9" name="Imagen 8">
            <a:extLst>
              <a:ext uri="{FF2B5EF4-FFF2-40B4-BE49-F238E27FC236}">
                <a16:creationId xmlns:a16="http://schemas.microsoft.com/office/drawing/2014/main" id="{623F1FAF-71C8-4E79-BC5A-FA016950866F}"/>
              </a:ext>
            </a:extLst>
          </p:cNvPr>
          <p:cNvPicPr>
            <a:picLocks noChangeAspect="1"/>
          </p:cNvPicPr>
          <p:nvPr/>
        </p:nvPicPr>
        <p:blipFill>
          <a:blip r:embed="rId2"/>
          <a:stretch>
            <a:fillRect/>
          </a:stretch>
        </p:blipFill>
        <p:spPr>
          <a:xfrm>
            <a:off x="1242244" y="5165622"/>
            <a:ext cx="1857443" cy="409267"/>
          </a:xfrm>
          <a:prstGeom prst="rect">
            <a:avLst/>
          </a:prstGeom>
        </p:spPr>
      </p:pic>
    </p:spTree>
    <p:extLst>
      <p:ext uri="{BB962C8B-B14F-4D97-AF65-F5344CB8AC3E}">
        <p14:creationId xmlns:p14="http://schemas.microsoft.com/office/powerpoint/2010/main" val="39880658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DE83D-BF1B-44E0-8174-E1C1E2234666}"/>
              </a:ext>
            </a:extLst>
          </p:cNvPr>
          <p:cNvSpPr>
            <a:spLocks noGrp="1"/>
          </p:cNvSpPr>
          <p:nvPr>
            <p:ph type="title"/>
          </p:nvPr>
        </p:nvSpPr>
        <p:spPr/>
        <p:txBody>
          <a:bodyPr/>
          <a:lstStyle/>
          <a:p>
            <a:r>
              <a:rPr lang="es-ES" dirty="0"/>
              <a:t>Tamaño:</a:t>
            </a:r>
          </a:p>
        </p:txBody>
      </p:sp>
      <p:sp>
        <p:nvSpPr>
          <p:cNvPr id="3" name="Marcador de contenido 2">
            <a:extLst>
              <a:ext uri="{FF2B5EF4-FFF2-40B4-BE49-F238E27FC236}">
                <a16:creationId xmlns:a16="http://schemas.microsoft.com/office/drawing/2014/main" id="{2E149062-D2E5-4B65-A348-0693A0073110}"/>
              </a:ext>
            </a:extLst>
          </p:cNvPr>
          <p:cNvSpPr>
            <a:spLocks noGrp="1"/>
          </p:cNvSpPr>
          <p:nvPr>
            <p:ph idx="1"/>
          </p:nvPr>
        </p:nvSpPr>
        <p:spPr>
          <a:xfrm>
            <a:off x="810000" y="2436776"/>
            <a:ext cx="10554574" cy="3636511"/>
          </a:xfrm>
        </p:spPr>
        <p:txBody>
          <a:bodyPr/>
          <a:lstStyle/>
          <a:p>
            <a:r>
              <a:rPr lang="es-ES" sz="2400" dirty="0"/>
              <a:t>Modificaciones de </a:t>
            </a:r>
            <a:r>
              <a:rPr lang="es-ES" sz="2400" b="1" dirty="0"/>
              <a:t>tamaño</a:t>
            </a:r>
            <a:r>
              <a:rPr lang="es-ES" sz="2400" dirty="0"/>
              <a:t>: con esta herramienta podremos editar el tamaño del texto por punto como unidad de medida.</a:t>
            </a:r>
          </a:p>
          <a:p>
            <a:pPr marL="0" indent="0">
              <a:buNone/>
            </a:pPr>
            <a:endParaRPr lang="es-ES" dirty="0"/>
          </a:p>
          <a:p>
            <a:r>
              <a:rPr lang="es-ES" sz="2400" dirty="0"/>
              <a:t>Para cambiar el tamaño de la fuente: seleccionamos el texto y hacemos clic en el triángulo para buscar el tamaño que deseemos, o lo escribimos directamente.</a:t>
            </a:r>
          </a:p>
        </p:txBody>
      </p:sp>
      <p:pic>
        <p:nvPicPr>
          <p:cNvPr id="4" name="Imagen 3">
            <a:extLst>
              <a:ext uri="{FF2B5EF4-FFF2-40B4-BE49-F238E27FC236}">
                <a16:creationId xmlns:a16="http://schemas.microsoft.com/office/drawing/2014/main" id="{774AD6BF-08E3-4DA2-99A4-23F49A92BE00}"/>
              </a:ext>
            </a:extLst>
          </p:cNvPr>
          <p:cNvPicPr>
            <a:picLocks noChangeAspect="1"/>
          </p:cNvPicPr>
          <p:nvPr/>
        </p:nvPicPr>
        <p:blipFill>
          <a:blip r:embed="rId2"/>
          <a:stretch>
            <a:fillRect/>
          </a:stretch>
        </p:blipFill>
        <p:spPr>
          <a:xfrm>
            <a:off x="10832218" y="4085697"/>
            <a:ext cx="371475" cy="1724025"/>
          </a:xfrm>
          <a:prstGeom prst="rect">
            <a:avLst/>
          </a:prstGeom>
        </p:spPr>
      </p:pic>
    </p:spTree>
    <p:extLst>
      <p:ext uri="{BB962C8B-B14F-4D97-AF65-F5344CB8AC3E}">
        <p14:creationId xmlns:p14="http://schemas.microsoft.com/office/powerpoint/2010/main" val="5915411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76304-0AC0-46C9-BC30-E2C726A6E26A}"/>
              </a:ext>
            </a:extLst>
          </p:cNvPr>
          <p:cNvSpPr>
            <a:spLocks noGrp="1"/>
          </p:cNvSpPr>
          <p:nvPr>
            <p:ph type="title"/>
          </p:nvPr>
        </p:nvSpPr>
        <p:spPr/>
        <p:txBody>
          <a:bodyPr/>
          <a:lstStyle/>
          <a:p>
            <a:r>
              <a:rPr lang="es-ES" dirty="0"/>
              <a:t>Estilo:</a:t>
            </a:r>
          </a:p>
        </p:txBody>
      </p:sp>
      <p:sp>
        <p:nvSpPr>
          <p:cNvPr id="3" name="Marcador de contenido 2">
            <a:extLst>
              <a:ext uri="{FF2B5EF4-FFF2-40B4-BE49-F238E27FC236}">
                <a16:creationId xmlns:a16="http://schemas.microsoft.com/office/drawing/2014/main" id="{E54CEFA4-088C-4F69-8AA2-A11495D9901C}"/>
              </a:ext>
            </a:extLst>
          </p:cNvPr>
          <p:cNvSpPr>
            <a:spLocks noGrp="1"/>
          </p:cNvSpPr>
          <p:nvPr>
            <p:ph idx="1"/>
          </p:nvPr>
        </p:nvSpPr>
        <p:spPr/>
        <p:txBody>
          <a:bodyPr>
            <a:normAutofit/>
          </a:bodyPr>
          <a:lstStyle/>
          <a:p>
            <a:r>
              <a:rPr lang="es-ES" sz="2400" dirty="0"/>
              <a:t>Modificaciones del </a:t>
            </a:r>
            <a:r>
              <a:rPr lang="es-ES" sz="2400" b="1" dirty="0"/>
              <a:t>estilo</a:t>
            </a:r>
            <a:r>
              <a:rPr lang="es-ES" sz="2400" dirty="0"/>
              <a:t>: podemos cambiar el estilo del texto a uno de los tres disponibles: </a:t>
            </a:r>
            <a:r>
              <a:rPr lang="es-ES" sz="2400" b="1" dirty="0"/>
              <a:t>negrita</a:t>
            </a:r>
            <a:r>
              <a:rPr lang="es-ES" sz="2400" dirty="0"/>
              <a:t>, </a:t>
            </a:r>
            <a:r>
              <a:rPr lang="es-ES" sz="2400" i="1" dirty="0"/>
              <a:t>cursiva</a:t>
            </a:r>
            <a:r>
              <a:rPr lang="es-ES" sz="2400" dirty="0"/>
              <a:t> y </a:t>
            </a:r>
            <a:r>
              <a:rPr lang="es-ES" sz="2400" u="sng" dirty="0"/>
              <a:t>subrayado</a:t>
            </a:r>
            <a:r>
              <a:rPr lang="es-ES" sz="2400" dirty="0"/>
              <a:t>. Basta seleccionar el texto y hacer clic en el botón correspondiente.</a:t>
            </a:r>
          </a:p>
        </p:txBody>
      </p:sp>
      <p:pic>
        <p:nvPicPr>
          <p:cNvPr id="4" name="Imagen 3">
            <a:extLst>
              <a:ext uri="{FF2B5EF4-FFF2-40B4-BE49-F238E27FC236}">
                <a16:creationId xmlns:a16="http://schemas.microsoft.com/office/drawing/2014/main" id="{2D4B337D-E75D-4ABD-B65A-83F285976074}"/>
              </a:ext>
            </a:extLst>
          </p:cNvPr>
          <p:cNvPicPr>
            <a:picLocks noChangeAspect="1"/>
          </p:cNvPicPr>
          <p:nvPr/>
        </p:nvPicPr>
        <p:blipFill>
          <a:blip r:embed="rId2"/>
          <a:stretch>
            <a:fillRect/>
          </a:stretch>
        </p:blipFill>
        <p:spPr>
          <a:xfrm>
            <a:off x="4661585" y="4842052"/>
            <a:ext cx="1839403" cy="621770"/>
          </a:xfrm>
          <a:prstGeom prst="rect">
            <a:avLst/>
          </a:prstGeom>
        </p:spPr>
      </p:pic>
    </p:spTree>
    <p:extLst>
      <p:ext uri="{BB962C8B-B14F-4D97-AF65-F5344CB8AC3E}">
        <p14:creationId xmlns:p14="http://schemas.microsoft.com/office/powerpoint/2010/main" val="28434625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11ED5-9F6D-4E41-B2E1-9884B2C3B8F6}"/>
              </a:ext>
            </a:extLst>
          </p:cNvPr>
          <p:cNvSpPr>
            <a:spLocks noGrp="1"/>
          </p:cNvSpPr>
          <p:nvPr>
            <p:ph type="title"/>
          </p:nvPr>
        </p:nvSpPr>
        <p:spPr/>
        <p:txBody>
          <a:bodyPr/>
          <a:lstStyle/>
          <a:p>
            <a:r>
              <a:rPr lang="es-ES" dirty="0"/>
              <a:t>Efectos:</a:t>
            </a:r>
          </a:p>
        </p:txBody>
      </p:sp>
      <p:sp>
        <p:nvSpPr>
          <p:cNvPr id="3" name="Marcador de contenido 2">
            <a:extLst>
              <a:ext uri="{FF2B5EF4-FFF2-40B4-BE49-F238E27FC236}">
                <a16:creationId xmlns:a16="http://schemas.microsoft.com/office/drawing/2014/main" id="{3A45A654-3F01-40A5-8B9A-D89DA0C1770F}"/>
              </a:ext>
            </a:extLst>
          </p:cNvPr>
          <p:cNvSpPr>
            <a:spLocks noGrp="1"/>
          </p:cNvSpPr>
          <p:nvPr>
            <p:ph idx="1"/>
          </p:nvPr>
        </p:nvSpPr>
        <p:spPr>
          <a:xfrm>
            <a:off x="617687" y="2365162"/>
            <a:ext cx="6283176" cy="3636511"/>
          </a:xfrm>
        </p:spPr>
        <p:txBody>
          <a:bodyPr/>
          <a:lstStyle/>
          <a:p>
            <a:r>
              <a:rPr lang="es-ES" dirty="0"/>
              <a:t>Añadir </a:t>
            </a:r>
            <a:r>
              <a:rPr lang="es-ES" b="1" dirty="0"/>
              <a:t>efectos</a:t>
            </a:r>
            <a:r>
              <a:rPr lang="es-ES" dirty="0"/>
              <a:t>: al texto se le pueden añadir diferentes efectos como sombras, iluminación, etc. Incluso los efectos se pueden unir a textos en </a:t>
            </a:r>
            <a:r>
              <a:rPr lang="es-ES" b="1" dirty="0"/>
              <a:t>Negrita, cursiva o subrayados</a:t>
            </a:r>
            <a:r>
              <a:rPr lang="es-ES" dirty="0"/>
              <a:t>.</a:t>
            </a:r>
          </a:p>
          <a:p>
            <a:pPr marL="0" indent="0">
              <a:buNone/>
            </a:pPr>
            <a:endParaRPr lang="es-ES" sz="1400" dirty="0"/>
          </a:p>
          <a:p>
            <a:r>
              <a:rPr lang="es-ES" dirty="0"/>
              <a:t>Para poder añadir un </a:t>
            </a:r>
            <a:r>
              <a:rPr lang="es-ES" b="1" dirty="0"/>
              <a:t>efecto</a:t>
            </a:r>
            <a:r>
              <a:rPr lang="es-ES" dirty="0"/>
              <a:t> a tu texto, basta con seleccionar el fragmento o palabra y pulsar en la </a:t>
            </a:r>
            <a:r>
              <a:rPr lang="es-ES" b="1" dirty="0"/>
              <a:t>letra A brillante </a:t>
            </a:r>
            <a:r>
              <a:rPr lang="es-ES" dirty="0"/>
              <a:t>de la cinta opciones, ahí encontraras todos los efectos a elegir.</a:t>
            </a:r>
          </a:p>
        </p:txBody>
      </p:sp>
      <p:pic>
        <p:nvPicPr>
          <p:cNvPr id="7" name="Imagen 6" descr="Imagen que contiene Texto&#10;&#10;Descripción generada automáticamente">
            <a:extLst>
              <a:ext uri="{FF2B5EF4-FFF2-40B4-BE49-F238E27FC236}">
                <a16:creationId xmlns:a16="http://schemas.microsoft.com/office/drawing/2014/main" id="{5B55ADFA-9BE9-4C51-8F44-8A54D235071C}"/>
              </a:ext>
            </a:extLst>
          </p:cNvPr>
          <p:cNvPicPr>
            <a:picLocks noChangeAspect="1"/>
          </p:cNvPicPr>
          <p:nvPr/>
        </p:nvPicPr>
        <p:blipFill>
          <a:blip r:embed="rId2"/>
          <a:stretch>
            <a:fillRect/>
          </a:stretch>
        </p:blipFill>
        <p:spPr>
          <a:xfrm>
            <a:off x="7435553" y="2435771"/>
            <a:ext cx="2624325" cy="3809503"/>
          </a:xfrm>
          <a:prstGeom prst="rect">
            <a:avLst/>
          </a:prstGeom>
        </p:spPr>
      </p:pic>
    </p:spTree>
    <p:extLst>
      <p:ext uri="{BB962C8B-B14F-4D97-AF65-F5344CB8AC3E}">
        <p14:creationId xmlns:p14="http://schemas.microsoft.com/office/powerpoint/2010/main" val="5012003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5C33C-89D0-4D32-B960-D10FA420BAB1}"/>
              </a:ext>
            </a:extLst>
          </p:cNvPr>
          <p:cNvSpPr>
            <a:spLocks noGrp="1"/>
          </p:cNvSpPr>
          <p:nvPr>
            <p:ph type="title"/>
          </p:nvPr>
        </p:nvSpPr>
        <p:spPr/>
        <p:txBody>
          <a:bodyPr/>
          <a:lstStyle/>
          <a:p>
            <a:r>
              <a:rPr lang="es-ES" dirty="0"/>
              <a:t>Color:</a:t>
            </a:r>
          </a:p>
        </p:txBody>
      </p:sp>
      <p:sp>
        <p:nvSpPr>
          <p:cNvPr id="3" name="Marcador de contenido 2">
            <a:extLst>
              <a:ext uri="{FF2B5EF4-FFF2-40B4-BE49-F238E27FC236}">
                <a16:creationId xmlns:a16="http://schemas.microsoft.com/office/drawing/2014/main" id="{15BD9F18-4F71-4064-B6F4-DA0D0D8D9A07}"/>
              </a:ext>
            </a:extLst>
          </p:cNvPr>
          <p:cNvSpPr>
            <a:spLocks noGrp="1"/>
          </p:cNvSpPr>
          <p:nvPr>
            <p:ph idx="1"/>
          </p:nvPr>
        </p:nvSpPr>
        <p:spPr>
          <a:xfrm>
            <a:off x="810000" y="2595511"/>
            <a:ext cx="6393233" cy="3636511"/>
          </a:xfrm>
        </p:spPr>
        <p:txBody>
          <a:bodyPr>
            <a:normAutofit/>
          </a:bodyPr>
          <a:lstStyle/>
          <a:p>
            <a:r>
              <a:rPr lang="es-ES" dirty="0"/>
              <a:t>Modificación del </a:t>
            </a:r>
            <a:r>
              <a:rPr lang="es-ES" b="1" dirty="0"/>
              <a:t>color</a:t>
            </a:r>
            <a:r>
              <a:rPr lang="es-ES" dirty="0"/>
              <a:t>: todos los paquetes de ofimática te permiten cambiar el color un carácter, una palabra, un párrafo o todo el texto. También, la modificación de color se puede aplicar encima de estilos, es decir, </a:t>
            </a:r>
            <a:r>
              <a:rPr lang="es-ES" b="1" dirty="0"/>
              <a:t>Negrita, Cursiva y subrayado</a:t>
            </a:r>
            <a:r>
              <a:rPr lang="es-ES" dirty="0"/>
              <a:t>. Y también, se puede aplicar encima de </a:t>
            </a:r>
            <a:r>
              <a:rPr lang="es-ES" b="1" dirty="0"/>
              <a:t>efectos</a:t>
            </a:r>
            <a:r>
              <a:rPr lang="es-ES" dirty="0"/>
              <a:t>.</a:t>
            </a:r>
          </a:p>
          <a:p>
            <a:pPr marL="0" indent="0">
              <a:buNone/>
            </a:pPr>
            <a:endParaRPr lang="es-ES" sz="900" dirty="0"/>
          </a:p>
          <a:p>
            <a:r>
              <a:rPr lang="es-ES" dirty="0"/>
              <a:t>Para modificar el color de un texto, solo tienes que ir a la cinta de opciones y pulsar la A con un color en su parte inferior.</a:t>
            </a:r>
          </a:p>
        </p:txBody>
      </p:sp>
      <p:pic>
        <p:nvPicPr>
          <p:cNvPr id="4" name="Imagen 3">
            <a:extLst>
              <a:ext uri="{FF2B5EF4-FFF2-40B4-BE49-F238E27FC236}">
                <a16:creationId xmlns:a16="http://schemas.microsoft.com/office/drawing/2014/main" id="{19F7243C-1929-4A44-BB85-798DBA11D384}"/>
              </a:ext>
            </a:extLst>
          </p:cNvPr>
          <p:cNvPicPr>
            <a:picLocks noChangeAspect="1"/>
          </p:cNvPicPr>
          <p:nvPr/>
        </p:nvPicPr>
        <p:blipFill rotWithShape="1">
          <a:blip r:embed="rId2"/>
          <a:srcRect l="-1" r="2304" b="2545"/>
          <a:stretch/>
        </p:blipFill>
        <p:spPr>
          <a:xfrm>
            <a:off x="8449548" y="2838670"/>
            <a:ext cx="2268275" cy="3266918"/>
          </a:xfrm>
          <a:prstGeom prst="rect">
            <a:avLst/>
          </a:prstGeom>
        </p:spPr>
      </p:pic>
    </p:spTree>
    <p:extLst>
      <p:ext uri="{BB962C8B-B14F-4D97-AF65-F5344CB8AC3E}">
        <p14:creationId xmlns:p14="http://schemas.microsoft.com/office/powerpoint/2010/main" val="34185388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8F93C-715B-472C-851F-4D698973C970}"/>
              </a:ext>
            </a:extLst>
          </p:cNvPr>
          <p:cNvSpPr>
            <a:spLocks noGrp="1"/>
          </p:cNvSpPr>
          <p:nvPr>
            <p:ph type="title"/>
          </p:nvPr>
        </p:nvSpPr>
        <p:spPr/>
        <p:txBody>
          <a:bodyPr/>
          <a:lstStyle/>
          <a:p>
            <a:r>
              <a:rPr lang="es-ES" sz="4000" dirty="0"/>
              <a:t> Formato de párrafo:</a:t>
            </a:r>
            <a:endParaRPr lang="es-ES" dirty="0"/>
          </a:p>
        </p:txBody>
      </p:sp>
      <p:sp>
        <p:nvSpPr>
          <p:cNvPr id="3" name="Marcador de contenido 2">
            <a:extLst>
              <a:ext uri="{FF2B5EF4-FFF2-40B4-BE49-F238E27FC236}">
                <a16:creationId xmlns:a16="http://schemas.microsoft.com/office/drawing/2014/main" id="{9169EF18-9AA3-4161-B9D6-2BAC7EAD8EB6}"/>
              </a:ext>
            </a:extLst>
          </p:cNvPr>
          <p:cNvSpPr>
            <a:spLocks noGrp="1"/>
          </p:cNvSpPr>
          <p:nvPr>
            <p:ph idx="1"/>
          </p:nvPr>
        </p:nvSpPr>
        <p:spPr>
          <a:xfrm>
            <a:off x="810000" y="2631862"/>
            <a:ext cx="10554574" cy="3636511"/>
          </a:xfrm>
        </p:spPr>
        <p:txBody>
          <a:bodyPr>
            <a:normAutofit lnSpcReduction="10000"/>
          </a:bodyPr>
          <a:lstStyle/>
          <a:p>
            <a:r>
              <a:rPr lang="es-ES" b="1" dirty="0"/>
              <a:t>Los párrafos </a:t>
            </a:r>
            <a:r>
              <a:rPr lang="es-ES" dirty="0"/>
              <a:t>son unidades dentro del documento Word que tienen sus propias características de formato, pudiendo ser diferentes de un párrafo a otro. </a:t>
            </a:r>
          </a:p>
          <a:p>
            <a:r>
              <a:rPr lang="es-ES" dirty="0"/>
              <a:t>Un párrafo es el texto comprendido entre dos marcas de párrafo, normalmente las marcas de párrafo no se ven, para hacerlas visibles, hacer clic en el icono marca de párrafo </a:t>
            </a:r>
          </a:p>
          <a:p>
            <a:endParaRPr lang="es-ES" dirty="0"/>
          </a:p>
          <a:p>
            <a:r>
              <a:rPr lang="es-ES" b="1" dirty="0"/>
              <a:t>Los formatos de párrafo son:</a:t>
            </a:r>
          </a:p>
          <a:p>
            <a:pPr lvl="1"/>
            <a:r>
              <a:rPr lang="es-ES" dirty="0">
                <a:solidFill>
                  <a:schemeClr val="tx1">
                    <a:lumMod val="95000"/>
                  </a:schemeClr>
                </a:solidFill>
                <a:hlinkClick r:id="rId3" action="ppaction://hlinksldjump">
                  <a:extLst>
                    <a:ext uri="{A12FA001-AC4F-418D-AE19-62706E023703}">
                      <ahyp:hlinkClr xmlns:ahyp="http://schemas.microsoft.com/office/drawing/2018/hyperlinkcolor" val="tx"/>
                    </a:ext>
                  </a:extLst>
                </a:hlinkClick>
              </a:rPr>
              <a:t>Alineación del párrafo.</a:t>
            </a:r>
            <a:endParaRPr lang="es-ES" dirty="0">
              <a:solidFill>
                <a:schemeClr val="tx1">
                  <a:lumMod val="95000"/>
                </a:schemeClr>
              </a:solidFill>
            </a:endParaRPr>
          </a:p>
          <a:p>
            <a:pPr lvl="1"/>
            <a:r>
              <a:rPr lang="es-ES" dirty="0">
                <a:solidFill>
                  <a:schemeClr val="tx1">
                    <a:lumMod val="95000"/>
                  </a:schemeClr>
                </a:solidFill>
                <a:hlinkClick r:id="rId4" action="ppaction://hlinksldjump">
                  <a:extLst>
                    <a:ext uri="{A12FA001-AC4F-418D-AE19-62706E023703}">
                      <ahyp:hlinkClr xmlns:ahyp="http://schemas.microsoft.com/office/drawing/2018/hyperlinkcolor" val="tx"/>
                    </a:ext>
                  </a:extLst>
                </a:hlinkClick>
              </a:rPr>
              <a:t>Interlineado.</a:t>
            </a:r>
            <a:endParaRPr lang="es-ES" dirty="0">
              <a:solidFill>
                <a:schemeClr val="tx1">
                  <a:lumMod val="95000"/>
                </a:schemeClr>
              </a:solidFill>
            </a:endParaRPr>
          </a:p>
          <a:p>
            <a:pPr lvl="1"/>
            <a:r>
              <a:rPr lang="es-ES" dirty="0">
                <a:solidFill>
                  <a:schemeClr val="tx1">
                    <a:lumMod val="95000"/>
                  </a:schemeClr>
                </a:solidFill>
                <a:hlinkClick r:id="rId5" action="ppaction://hlinksldjump">
                  <a:extLst>
                    <a:ext uri="{A12FA001-AC4F-418D-AE19-62706E023703}">
                      <ahyp:hlinkClr xmlns:ahyp="http://schemas.microsoft.com/office/drawing/2018/hyperlinkcolor" val="tx"/>
                    </a:ext>
                  </a:extLst>
                </a:hlinkClick>
              </a:rPr>
              <a:t>Sangría.</a:t>
            </a:r>
            <a:endParaRPr lang="es-ES" dirty="0">
              <a:solidFill>
                <a:schemeClr val="tx1">
                  <a:lumMod val="95000"/>
                </a:schemeClr>
              </a:solidFill>
            </a:endParaRPr>
          </a:p>
          <a:p>
            <a:pPr lvl="1"/>
            <a:r>
              <a:rPr lang="es-ES" dirty="0">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Espaciado entre párrafos.</a:t>
            </a:r>
            <a:endParaRPr lang="es-ES" dirty="0">
              <a:solidFill>
                <a:schemeClr val="tx1">
                  <a:lumMod val="95000"/>
                </a:schemeClr>
              </a:solidFill>
            </a:endParaRPr>
          </a:p>
        </p:txBody>
      </p:sp>
      <p:pic>
        <p:nvPicPr>
          <p:cNvPr id="5" name="Imagen 4">
            <a:extLst>
              <a:ext uri="{FF2B5EF4-FFF2-40B4-BE49-F238E27FC236}">
                <a16:creationId xmlns:a16="http://schemas.microsoft.com/office/drawing/2014/main" id="{F544F68F-4839-4B9D-9496-C64B61C5AA8A}"/>
              </a:ext>
            </a:extLst>
          </p:cNvPr>
          <p:cNvPicPr>
            <a:picLocks noChangeAspect="1"/>
          </p:cNvPicPr>
          <p:nvPr/>
        </p:nvPicPr>
        <p:blipFill>
          <a:blip r:embed="rId7"/>
          <a:stretch>
            <a:fillRect/>
          </a:stretch>
        </p:blipFill>
        <p:spPr>
          <a:xfrm>
            <a:off x="9837493" y="3548794"/>
            <a:ext cx="238125" cy="219075"/>
          </a:xfrm>
          <a:prstGeom prst="rect">
            <a:avLst/>
          </a:prstGeom>
        </p:spPr>
      </p:pic>
      <p:pic>
        <p:nvPicPr>
          <p:cNvPr id="6" name="Elementos multimedia en línea 5" title="Microsoft Word: Formato de Párrafos">
            <a:hlinkClick r:id="" action="ppaction://media"/>
            <a:extLst>
              <a:ext uri="{FF2B5EF4-FFF2-40B4-BE49-F238E27FC236}">
                <a16:creationId xmlns:a16="http://schemas.microsoft.com/office/drawing/2014/main" id="{9B89FCF3-416D-478A-BEE6-B1D888290821}"/>
              </a:ext>
            </a:extLst>
          </p:cNvPr>
          <p:cNvPicPr>
            <a:picLocks noRot="1" noChangeAspect="1"/>
          </p:cNvPicPr>
          <p:nvPr>
            <a:videoFile r:link="rId1"/>
          </p:nvPr>
        </p:nvPicPr>
        <p:blipFill>
          <a:blip r:embed="rId8"/>
          <a:stretch>
            <a:fillRect/>
          </a:stretch>
        </p:blipFill>
        <p:spPr>
          <a:xfrm>
            <a:off x="6811108" y="4070296"/>
            <a:ext cx="4360985" cy="2453054"/>
          </a:xfrm>
          <a:prstGeom prst="rect">
            <a:avLst/>
          </a:prstGeom>
        </p:spPr>
      </p:pic>
    </p:spTree>
    <p:extLst>
      <p:ext uri="{BB962C8B-B14F-4D97-AF65-F5344CB8AC3E}">
        <p14:creationId xmlns:p14="http://schemas.microsoft.com/office/powerpoint/2010/main" val="1936747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C066F7ED67C704AA353E0ECE0620B7F" ma:contentTypeVersion="2" ma:contentTypeDescription="Crear nuevo documento." ma:contentTypeScope="" ma:versionID="60f65427c1f3412bf81135367ac5da1d">
  <xsd:schema xmlns:xsd="http://www.w3.org/2001/XMLSchema" xmlns:xs="http://www.w3.org/2001/XMLSchema" xmlns:p="http://schemas.microsoft.com/office/2006/metadata/properties" xmlns:ns3="bc8ecfb1-b763-478a-a41a-ad71bce9228d" targetNamespace="http://schemas.microsoft.com/office/2006/metadata/properties" ma:root="true" ma:fieldsID="289fda83cba0ff3f6c26ec2d3e25717b" ns3:_="">
    <xsd:import namespace="bc8ecfb1-b763-478a-a41a-ad71bce9228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ecfb1-b763-478a-a41a-ad71bce92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DCFB85-8BDD-44A3-86FB-AF2C98B5F7E7}">
  <ds:schemaRefs>
    <ds:schemaRef ds:uri="bc8ecfb1-b763-478a-a41a-ad71bce9228d"/>
    <ds:schemaRef ds:uri="http://www.w3.org/XML/1998/namespace"/>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DBA33E5-ABE0-4667-A36F-8D9F8DBB12C5}">
  <ds:schemaRefs>
    <ds:schemaRef ds:uri="http://schemas.microsoft.com/sharepoint/v3/contenttype/forms"/>
  </ds:schemaRefs>
</ds:datastoreItem>
</file>

<file path=customXml/itemProps3.xml><?xml version="1.0" encoding="utf-8"?>
<ds:datastoreItem xmlns:ds="http://schemas.openxmlformats.org/officeDocument/2006/customXml" ds:itemID="{88323182-62BA-4A2A-A189-24B0E0959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ecfb1-b763-478a-a41a-ad71bce922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TotalTime>
  <Words>1385</Words>
  <Application>Microsoft Office PowerPoint</Application>
  <PresentationFormat>Panorámica</PresentationFormat>
  <Paragraphs>111</Paragraphs>
  <Slides>24</Slides>
  <Notes>0</Notes>
  <HiddenSlides>0</HiddenSlides>
  <MMClips>4</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Century Gothic</vt:lpstr>
      <vt:lpstr>Wingdings 2</vt:lpstr>
      <vt:lpstr>Citable</vt:lpstr>
      <vt:lpstr>Formato de un documento de texto</vt:lpstr>
      <vt:lpstr>Índice</vt:lpstr>
      <vt:lpstr>Formato de carácter:</vt:lpstr>
      <vt:lpstr>Fuente:</vt:lpstr>
      <vt:lpstr>Tamaño:</vt:lpstr>
      <vt:lpstr>Estilo:</vt:lpstr>
      <vt:lpstr>Efectos:</vt:lpstr>
      <vt:lpstr>Color:</vt:lpstr>
      <vt:lpstr> Formato de párrafo:</vt:lpstr>
      <vt:lpstr>Alineación:</vt:lpstr>
      <vt:lpstr>Interlineado:</vt:lpstr>
      <vt:lpstr>Sangría:</vt:lpstr>
      <vt:lpstr>Espaciado:</vt:lpstr>
      <vt:lpstr>Formato de página:</vt:lpstr>
      <vt:lpstr>Tamaños:</vt:lpstr>
      <vt:lpstr>Orientación:</vt:lpstr>
      <vt:lpstr>Dirección del texto:</vt:lpstr>
      <vt:lpstr>Márgenes:</vt:lpstr>
      <vt:lpstr>Formato de página:</vt:lpstr>
      <vt:lpstr>Encabezado y píe de página:</vt:lpstr>
      <vt:lpstr>Secciones:</vt:lpstr>
      <vt:lpstr>Diseños:</vt:lpstr>
      <vt:lpstr>Bibliografía:</vt:lpstr>
      <vt:lpstr>Formato de un documento de texto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Formato de un documento de texto</dc:title>
  <dc:creator>Juan Carlos Navidad García</dc:creator>
  <cp:lastModifiedBy>Juan Carlos Navidad García</cp:lastModifiedBy>
  <cp:revision>26</cp:revision>
  <dcterms:created xsi:type="dcterms:W3CDTF">2020-10-09T07:19:29Z</dcterms:created>
  <dcterms:modified xsi:type="dcterms:W3CDTF">2020-10-15T15:41:33Z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0x0101004C066F7ED67C704AA353E0ECE0620B7F</vt:lpwstr>
  </property>
</Properties>
</file>