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3" r:id="rId5"/>
    <p:sldId id="259" r:id="rId6"/>
    <p:sldId id="321" r:id="rId7"/>
    <p:sldId id="311" r:id="rId8"/>
    <p:sldId id="313" r:id="rId9"/>
    <p:sldId id="262" r:id="rId10"/>
    <p:sldId id="312" r:id="rId11"/>
    <p:sldId id="265" r:id="rId12"/>
    <p:sldId id="267" r:id="rId13"/>
    <p:sldId id="269" r:id="rId14"/>
    <p:sldId id="268" r:id="rId15"/>
    <p:sldId id="271" r:id="rId16"/>
    <p:sldId id="272" r:id="rId17"/>
    <p:sldId id="314" r:id="rId18"/>
    <p:sldId id="315" r:id="rId19"/>
    <p:sldId id="316" r:id="rId20"/>
    <p:sldId id="273" r:id="rId21"/>
    <p:sldId id="274" r:id="rId22"/>
    <p:sldId id="277" r:id="rId23"/>
    <p:sldId id="317" r:id="rId24"/>
    <p:sldId id="318" r:id="rId25"/>
    <p:sldId id="319" r:id="rId26"/>
    <p:sldId id="320" r:id="rId27"/>
  </p:sldIdLst>
  <p:sldSz cx="9144000" cy="5143500" type="screen16x9"/>
  <p:notesSz cx="7315200" cy="9601200"/>
  <p:embeddedFontLst>
    <p:embeddedFont>
      <p:font typeface="Bahnschrift" panose="020B0502040204020203" pitchFamily="34" charset="0"/>
      <p:regular r:id="rId30"/>
      <p:bold r:id="rId31"/>
    </p:embeddedFont>
    <p:embeddedFont>
      <p:font typeface="Bahnschrift Light" panose="020B0502040204020203" pitchFamily="34" charset="0"/>
      <p:regular r:id="rId32"/>
    </p:embeddedFont>
    <p:embeddedFont>
      <p:font typeface="Bahnschrift SemiLight Condensed" panose="020B0502040204020203" pitchFamily="34" charset="0"/>
      <p:regular r:id="rId33"/>
    </p:embeddedFont>
    <p:embeddedFont>
      <p:font typeface="Bebas Neue" panose="020B0604020202020204" charset="0"/>
      <p:regular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Nirmala UI" panose="020B0502040204020203" pitchFamily="34" charset="0"/>
      <p:regular r:id="rId39"/>
      <p:bold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Patrick Hand" panose="020B0604020202020204" charset="0"/>
      <p:regular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AA0522-3CC3-4696-9CE8-51EA96A98386}">
  <a:tblStyle styleId="{17AA0522-3CC3-4696-9CE8-51EA96A983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318" autoAdjust="0"/>
  </p:normalViewPr>
  <p:slideViewPr>
    <p:cSldViewPr snapToGrid="0">
      <p:cViewPr varScale="1">
        <p:scale>
          <a:sx n="146" d="100"/>
          <a:sy n="146" d="100"/>
        </p:scale>
        <p:origin x="2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" userId="a70866dc-0199-4b82-9f95-026b3a84dddf" providerId="ADAL" clId="{2B49038A-CDB1-48F4-AECC-6C7F07D9FFC3}"/>
    <pc:docChg chg="undo redo custSel addSld delSld modSld sldOrd">
      <pc:chgData name="Juan Carlos" userId="a70866dc-0199-4b82-9f95-026b3a84dddf" providerId="ADAL" clId="{2B49038A-CDB1-48F4-AECC-6C7F07D9FFC3}" dt="2022-11-19T13:09:56.892" v="4396" actId="20577"/>
      <pc:docMkLst>
        <pc:docMk/>
      </pc:docMkLst>
      <pc:sldChg chg="addSp delSp modSp mod">
        <pc:chgData name="Juan Carlos" userId="a70866dc-0199-4b82-9f95-026b3a84dddf" providerId="ADAL" clId="{2B49038A-CDB1-48F4-AECC-6C7F07D9FFC3}" dt="2022-11-19T12:47:47.388" v="3769" actId="14100"/>
        <pc:sldMkLst>
          <pc:docMk/>
          <pc:sldMk cId="0" sldId="257"/>
        </pc:sldMkLst>
        <pc:spChg chg="mod">
          <ac:chgData name="Juan Carlos" userId="a70866dc-0199-4b82-9f95-026b3a84dddf" providerId="ADAL" clId="{2B49038A-CDB1-48F4-AECC-6C7F07D9FFC3}" dt="2022-11-19T12:44:57.694" v="3724" actId="1076"/>
          <ac:spMkLst>
            <pc:docMk/>
            <pc:sldMk cId="0" sldId="257"/>
            <ac:spMk id="2375" creationId="{00000000-0000-0000-0000-000000000000}"/>
          </ac:spMkLst>
        </pc:spChg>
        <pc:graphicFrameChg chg="add del mod modGraphic">
          <ac:chgData name="Juan Carlos" userId="a70866dc-0199-4b82-9f95-026b3a84dddf" providerId="ADAL" clId="{2B49038A-CDB1-48F4-AECC-6C7F07D9FFC3}" dt="2022-11-19T12:46:41.725" v="3759" actId="115"/>
          <ac:graphicFrameMkLst>
            <pc:docMk/>
            <pc:sldMk cId="0" sldId="257"/>
            <ac:graphicFrameMk id="2377" creationId="{00000000-0000-0000-0000-000000000000}"/>
          </ac:graphicFrameMkLst>
        </pc:graphicFrameChg>
        <pc:cxnChg chg="add mod">
          <ac:chgData name="Juan Carlos" userId="a70866dc-0199-4b82-9f95-026b3a84dddf" providerId="ADAL" clId="{2B49038A-CDB1-48F4-AECC-6C7F07D9FFC3}" dt="2022-11-19T12:47:19.957" v="3763" actId="1076"/>
          <ac:cxnSpMkLst>
            <pc:docMk/>
            <pc:sldMk cId="0" sldId="257"/>
            <ac:cxnSpMk id="3" creationId="{74EBDF0B-7D07-4F13-8FFB-07D93104015F}"/>
          </ac:cxnSpMkLst>
        </pc:cxnChg>
        <pc:cxnChg chg="add mod">
          <ac:chgData name="Juan Carlos" userId="a70866dc-0199-4b82-9f95-026b3a84dddf" providerId="ADAL" clId="{2B49038A-CDB1-48F4-AECC-6C7F07D9FFC3}" dt="2022-11-19T12:47:32.838" v="3766" actId="14100"/>
          <ac:cxnSpMkLst>
            <pc:docMk/>
            <pc:sldMk cId="0" sldId="257"/>
            <ac:cxnSpMk id="7" creationId="{66D5BA9C-46BE-4334-BC44-25383B3F7F3E}"/>
          </ac:cxnSpMkLst>
        </pc:cxnChg>
        <pc:cxnChg chg="add mod">
          <ac:chgData name="Juan Carlos" userId="a70866dc-0199-4b82-9f95-026b3a84dddf" providerId="ADAL" clId="{2B49038A-CDB1-48F4-AECC-6C7F07D9FFC3}" dt="2022-11-19T12:47:47.388" v="3769" actId="14100"/>
          <ac:cxnSpMkLst>
            <pc:docMk/>
            <pc:sldMk cId="0" sldId="257"/>
            <ac:cxnSpMk id="9" creationId="{1E66CDF5-7FC9-46EB-8F0D-C76AFE0A3336}"/>
          </ac:cxnSpMkLst>
        </pc:cxnChg>
      </pc:sldChg>
      <pc:sldChg chg="addSp delSp modSp mod">
        <pc:chgData name="Juan Carlos" userId="a70866dc-0199-4b82-9f95-026b3a84dddf" providerId="ADAL" clId="{2B49038A-CDB1-48F4-AECC-6C7F07D9FFC3}" dt="2022-11-18T15:08:54.094" v="438" actId="1076"/>
        <pc:sldMkLst>
          <pc:docMk/>
          <pc:sldMk cId="0" sldId="262"/>
        </pc:sldMkLst>
        <pc:spChg chg="add mod">
          <ac:chgData name="Juan Carlos" userId="a70866dc-0199-4b82-9f95-026b3a84dddf" providerId="ADAL" clId="{2B49038A-CDB1-48F4-AECC-6C7F07D9FFC3}" dt="2022-11-17T08:49:43.413" v="344" actId="1076"/>
          <ac:spMkLst>
            <pc:docMk/>
            <pc:sldMk cId="0" sldId="262"/>
            <ac:spMk id="18" creationId="{559FD5BD-439C-4CEC-B06E-48B00C31ED5C}"/>
          </ac:spMkLst>
        </pc:spChg>
        <pc:spChg chg="add del">
          <ac:chgData name="Juan Carlos" userId="a70866dc-0199-4b82-9f95-026b3a84dddf" providerId="ADAL" clId="{2B49038A-CDB1-48F4-AECC-6C7F07D9FFC3}" dt="2022-11-17T08:46:15.215" v="132" actId="478"/>
          <ac:spMkLst>
            <pc:docMk/>
            <pc:sldMk cId="0" sldId="262"/>
            <ac:spMk id="2697" creationId="{00000000-0000-0000-0000-000000000000}"/>
          </ac:spMkLst>
        </pc:spChg>
        <pc:spChg chg="add del">
          <ac:chgData name="Juan Carlos" userId="a70866dc-0199-4b82-9f95-026b3a84dddf" providerId="ADAL" clId="{2B49038A-CDB1-48F4-AECC-6C7F07D9FFC3}" dt="2022-11-17T08:46:14.784" v="130" actId="478"/>
          <ac:spMkLst>
            <pc:docMk/>
            <pc:sldMk cId="0" sldId="262"/>
            <ac:spMk id="2698" creationId="{00000000-0000-0000-0000-000000000000}"/>
          </ac:spMkLst>
        </pc:spChg>
        <pc:spChg chg="add del">
          <ac:chgData name="Juan Carlos" userId="a70866dc-0199-4b82-9f95-026b3a84dddf" providerId="ADAL" clId="{2B49038A-CDB1-48F4-AECC-6C7F07D9FFC3}" dt="2022-11-17T08:46:15.633" v="134" actId="478"/>
          <ac:spMkLst>
            <pc:docMk/>
            <pc:sldMk cId="0" sldId="262"/>
            <ac:spMk id="2700" creationId="{00000000-0000-0000-0000-000000000000}"/>
          </ac:spMkLst>
        </pc:spChg>
        <pc:spChg chg="add del">
          <ac:chgData name="Juan Carlos" userId="a70866dc-0199-4b82-9f95-026b3a84dddf" providerId="ADAL" clId="{2B49038A-CDB1-48F4-AECC-6C7F07D9FFC3}" dt="2022-11-17T08:46:16.098" v="136" actId="478"/>
          <ac:spMkLst>
            <pc:docMk/>
            <pc:sldMk cId="0" sldId="262"/>
            <ac:spMk id="2702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7T08:44:32.250" v="78" actId="20577"/>
          <ac:spMkLst>
            <pc:docMk/>
            <pc:sldMk cId="0" sldId="262"/>
            <ac:spMk id="2703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7T08:46:14.586" v="129" actId="1076"/>
          <ac:spMkLst>
            <pc:docMk/>
            <pc:sldMk cId="0" sldId="262"/>
            <ac:spMk id="2704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7T08:47:57.499" v="153" actId="1076"/>
          <ac:spMkLst>
            <pc:docMk/>
            <pc:sldMk cId="0" sldId="262"/>
            <ac:spMk id="2705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7T08:49:27.938" v="340" actId="1076"/>
          <ac:spMkLst>
            <pc:docMk/>
            <pc:sldMk cId="0" sldId="262"/>
            <ac:spMk id="2706" creationId="{00000000-0000-0000-0000-000000000000}"/>
          </ac:spMkLst>
        </pc:spChg>
        <pc:spChg chg="del mod">
          <ac:chgData name="Juan Carlos" userId="a70866dc-0199-4b82-9f95-026b3a84dddf" providerId="ADAL" clId="{2B49038A-CDB1-48F4-AECC-6C7F07D9FFC3}" dt="2022-11-17T08:48:25.031" v="157" actId="478"/>
          <ac:spMkLst>
            <pc:docMk/>
            <pc:sldMk cId="0" sldId="262"/>
            <ac:spMk id="2707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8T15:08:54.094" v="438" actId="1076"/>
          <ac:spMkLst>
            <pc:docMk/>
            <pc:sldMk cId="0" sldId="262"/>
            <ac:spMk id="2708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8T15:04:22.792" v="432" actId="1076"/>
          <ac:spMkLst>
            <pc:docMk/>
            <pc:sldMk cId="0" sldId="262"/>
            <ac:spMk id="2709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7T08:50:02.720" v="354" actId="20577"/>
          <ac:spMkLst>
            <pc:docMk/>
            <pc:sldMk cId="0" sldId="262"/>
            <ac:spMk id="2710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8T15:04:13.378" v="430" actId="1076"/>
          <ac:spMkLst>
            <pc:docMk/>
            <pc:sldMk cId="0" sldId="262"/>
            <ac:spMk id="2711" creationId="{00000000-0000-0000-0000-000000000000}"/>
          </ac:spMkLst>
        </pc:spChg>
        <pc:cxnChg chg="add del mod">
          <ac:chgData name="Juan Carlos" userId="a70866dc-0199-4b82-9f95-026b3a84dddf" providerId="ADAL" clId="{2B49038A-CDB1-48F4-AECC-6C7F07D9FFC3}" dt="2022-11-17T08:46:15.215" v="132" actId="478"/>
          <ac:cxnSpMkLst>
            <pc:docMk/>
            <pc:sldMk cId="0" sldId="262"/>
            <ac:cxnSpMk id="2696" creationId="{00000000-0000-0000-0000-000000000000}"/>
          </ac:cxnSpMkLst>
        </pc:cxnChg>
        <pc:cxnChg chg="add del mod">
          <ac:chgData name="Juan Carlos" userId="a70866dc-0199-4b82-9f95-026b3a84dddf" providerId="ADAL" clId="{2B49038A-CDB1-48F4-AECC-6C7F07D9FFC3}" dt="2022-11-17T08:46:15.633" v="134" actId="478"/>
          <ac:cxnSpMkLst>
            <pc:docMk/>
            <pc:sldMk cId="0" sldId="262"/>
            <ac:cxnSpMk id="2699" creationId="{00000000-0000-0000-0000-000000000000}"/>
          </ac:cxnSpMkLst>
        </pc:cxnChg>
        <pc:cxnChg chg="add del mod">
          <ac:chgData name="Juan Carlos" userId="a70866dc-0199-4b82-9f95-026b3a84dddf" providerId="ADAL" clId="{2B49038A-CDB1-48F4-AECC-6C7F07D9FFC3}" dt="2022-11-17T08:46:16.098" v="136" actId="478"/>
          <ac:cxnSpMkLst>
            <pc:docMk/>
            <pc:sldMk cId="0" sldId="262"/>
            <ac:cxnSpMk id="2701" creationId="{00000000-0000-0000-0000-000000000000}"/>
          </ac:cxnSpMkLst>
        </pc:cxnChg>
      </pc:sldChg>
      <pc:sldChg chg="modSp mod">
        <pc:chgData name="Juan Carlos" userId="a70866dc-0199-4b82-9f95-026b3a84dddf" providerId="ADAL" clId="{2B49038A-CDB1-48F4-AECC-6C7F07D9FFC3}" dt="2022-11-18T16:00:28.587" v="1573" actId="1076"/>
        <pc:sldMkLst>
          <pc:docMk/>
          <pc:sldMk cId="0" sldId="263"/>
        </pc:sldMkLst>
        <pc:spChg chg="mod">
          <ac:chgData name="Juan Carlos" userId="a70866dc-0199-4b82-9f95-026b3a84dddf" providerId="ADAL" clId="{2B49038A-CDB1-48F4-AECC-6C7F07D9FFC3}" dt="2022-11-18T16:00:22.494" v="1572" actId="1076"/>
          <ac:spMkLst>
            <pc:docMk/>
            <pc:sldMk cId="0" sldId="263"/>
            <ac:spMk id="13" creationId="{188E7E64-798B-4EF2-B190-C14A3977A3C6}"/>
          </ac:spMkLst>
        </pc:spChg>
        <pc:spChg chg="mod">
          <ac:chgData name="Juan Carlos" userId="a70866dc-0199-4b82-9f95-026b3a84dddf" providerId="ADAL" clId="{2B49038A-CDB1-48F4-AECC-6C7F07D9FFC3}" dt="2022-11-18T16:00:28.587" v="1573" actId="1076"/>
          <ac:spMkLst>
            <pc:docMk/>
            <pc:sldMk cId="0" sldId="263"/>
            <ac:spMk id="2716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8T16:00:22.494" v="1572" actId="1076"/>
          <ac:spMkLst>
            <pc:docMk/>
            <pc:sldMk cId="0" sldId="263"/>
            <ac:spMk id="2718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8T16:00:22.494" v="1572" actId="1076"/>
          <ac:spMkLst>
            <pc:docMk/>
            <pc:sldMk cId="0" sldId="263"/>
            <ac:spMk id="2720" creationId="{00000000-0000-0000-0000-000000000000}"/>
          </ac:spMkLst>
        </pc:spChg>
        <pc:cxnChg chg="mod">
          <ac:chgData name="Juan Carlos" userId="a70866dc-0199-4b82-9f95-026b3a84dddf" providerId="ADAL" clId="{2B49038A-CDB1-48F4-AECC-6C7F07D9FFC3}" dt="2022-11-18T16:00:22.494" v="1572" actId="1076"/>
          <ac:cxnSpMkLst>
            <pc:docMk/>
            <pc:sldMk cId="0" sldId="263"/>
            <ac:cxnSpMk id="7" creationId="{A28CA6CA-A883-4F04-ACCA-FD90578D899B}"/>
          </ac:cxnSpMkLst>
        </pc:cxnChg>
      </pc:sldChg>
      <pc:sldChg chg="del">
        <pc:chgData name="Juan Carlos" userId="a70866dc-0199-4b82-9f95-026b3a84dddf" providerId="ADAL" clId="{2B49038A-CDB1-48F4-AECC-6C7F07D9FFC3}" dt="2022-11-18T15:09:27.403" v="439" actId="47"/>
        <pc:sldMkLst>
          <pc:docMk/>
          <pc:sldMk cId="0" sldId="264"/>
        </pc:sldMkLst>
      </pc:sldChg>
      <pc:sldChg chg="addSp delSp modSp mod">
        <pc:chgData name="Juan Carlos" userId="a70866dc-0199-4b82-9f95-026b3a84dddf" providerId="ADAL" clId="{2B49038A-CDB1-48F4-AECC-6C7F07D9FFC3}" dt="2022-11-18T15:41:50.606" v="1517" actId="1076"/>
        <pc:sldMkLst>
          <pc:docMk/>
          <pc:sldMk cId="0" sldId="265"/>
        </pc:sldMkLst>
        <pc:spChg chg="add mod ord">
          <ac:chgData name="Juan Carlos" userId="a70866dc-0199-4b82-9f95-026b3a84dddf" providerId="ADAL" clId="{2B49038A-CDB1-48F4-AECC-6C7F07D9FFC3}" dt="2022-11-18T15:21:54.286" v="849" actId="167"/>
          <ac:spMkLst>
            <pc:docMk/>
            <pc:sldMk cId="0" sldId="265"/>
            <ac:spMk id="3" creationId="{9050668E-7851-4A73-970A-1CF432EF8E24}"/>
          </ac:spMkLst>
        </pc:spChg>
        <pc:spChg chg="add del">
          <ac:chgData name="Juan Carlos" userId="a70866dc-0199-4b82-9f95-026b3a84dddf" providerId="ADAL" clId="{2B49038A-CDB1-48F4-AECC-6C7F07D9FFC3}" dt="2022-11-18T15:31:12.827" v="1068" actId="478"/>
          <ac:spMkLst>
            <pc:docMk/>
            <pc:sldMk cId="0" sldId="265"/>
            <ac:spMk id="4" creationId="{B9E4DE59-C25D-464F-948A-E888E307DD0D}"/>
          </ac:spMkLst>
        </pc:spChg>
        <pc:spChg chg="add del">
          <ac:chgData name="Juan Carlos" userId="a70866dc-0199-4b82-9f95-026b3a84dddf" providerId="ADAL" clId="{2B49038A-CDB1-48F4-AECC-6C7F07D9FFC3}" dt="2022-11-18T15:31:28.208" v="1070" actId="478"/>
          <ac:spMkLst>
            <pc:docMk/>
            <pc:sldMk cId="0" sldId="265"/>
            <ac:spMk id="5" creationId="{8CFE7CF4-F4A1-4341-88F0-0FF299C96542}"/>
          </ac:spMkLst>
        </pc:spChg>
        <pc:spChg chg="add mod ord">
          <ac:chgData name="Juan Carlos" userId="a70866dc-0199-4b82-9f95-026b3a84dddf" providerId="ADAL" clId="{2B49038A-CDB1-48F4-AECC-6C7F07D9FFC3}" dt="2022-11-18T15:41:50.606" v="1517" actId="1076"/>
          <ac:spMkLst>
            <pc:docMk/>
            <pc:sldMk cId="0" sldId="265"/>
            <ac:spMk id="6" creationId="{EFC56513-7E27-42D5-BBD3-F329A32C89EA}"/>
          </ac:spMkLst>
        </pc:spChg>
        <pc:spChg chg="add mod">
          <ac:chgData name="Juan Carlos" userId="a70866dc-0199-4b82-9f95-026b3a84dddf" providerId="ADAL" clId="{2B49038A-CDB1-48F4-AECC-6C7F07D9FFC3}" dt="2022-11-18T15:28:53.955" v="1014" actId="1076"/>
          <ac:spMkLst>
            <pc:docMk/>
            <pc:sldMk cId="0" sldId="265"/>
            <ac:spMk id="22" creationId="{855219C7-E22A-4849-8050-DFA1A03550B8}"/>
          </ac:spMkLst>
        </pc:spChg>
        <pc:spChg chg="add mod">
          <ac:chgData name="Juan Carlos" userId="a70866dc-0199-4b82-9f95-026b3a84dddf" providerId="ADAL" clId="{2B49038A-CDB1-48F4-AECC-6C7F07D9FFC3}" dt="2022-11-18T15:22:11.491" v="853" actId="14100"/>
          <ac:spMkLst>
            <pc:docMk/>
            <pc:sldMk cId="0" sldId="265"/>
            <ac:spMk id="24" creationId="{7A3B14B7-E319-47E4-BBE0-35746EB55621}"/>
          </ac:spMkLst>
        </pc:spChg>
        <pc:spChg chg="add mod">
          <ac:chgData name="Juan Carlos" userId="a70866dc-0199-4b82-9f95-026b3a84dddf" providerId="ADAL" clId="{2B49038A-CDB1-48F4-AECC-6C7F07D9FFC3}" dt="2022-11-18T15:30:36.339" v="1066" actId="20577"/>
          <ac:spMkLst>
            <pc:docMk/>
            <pc:sldMk cId="0" sldId="265"/>
            <ac:spMk id="26" creationId="{B0BFB848-E9F6-47BB-8D89-DA1EA7CE5A5D}"/>
          </ac:spMkLst>
        </pc:spChg>
        <pc:spChg chg="add mod">
          <ac:chgData name="Juan Carlos" userId="a70866dc-0199-4b82-9f95-026b3a84dddf" providerId="ADAL" clId="{2B49038A-CDB1-48F4-AECC-6C7F07D9FFC3}" dt="2022-11-18T15:30:13.573" v="1059" actId="403"/>
          <ac:spMkLst>
            <pc:docMk/>
            <pc:sldMk cId="0" sldId="265"/>
            <ac:spMk id="27" creationId="{55CC9A83-FDD5-47F1-A5E7-1FF581FCF730}"/>
          </ac:spMkLst>
        </pc:spChg>
        <pc:spChg chg="add mod">
          <ac:chgData name="Juan Carlos" userId="a70866dc-0199-4b82-9f95-026b3a84dddf" providerId="ADAL" clId="{2B49038A-CDB1-48F4-AECC-6C7F07D9FFC3}" dt="2022-11-18T15:30:16.623" v="1060" actId="403"/>
          <ac:spMkLst>
            <pc:docMk/>
            <pc:sldMk cId="0" sldId="265"/>
            <ac:spMk id="28" creationId="{1DA1CCC3-392D-4198-84E2-B576BC3DE4C8}"/>
          </ac:spMkLst>
        </pc:spChg>
        <pc:spChg chg="add del mod">
          <ac:chgData name="Juan Carlos" userId="a70866dc-0199-4b82-9f95-026b3a84dddf" providerId="ADAL" clId="{2B49038A-CDB1-48F4-AECC-6C7F07D9FFC3}" dt="2022-11-18T15:34:03.545" v="1430" actId="478"/>
          <ac:spMkLst>
            <pc:docMk/>
            <pc:sldMk cId="0" sldId="265"/>
            <ac:spMk id="32" creationId="{50AA0D7D-A2AD-44A5-9641-8C912100C6C6}"/>
          </ac:spMkLst>
        </pc:spChg>
        <pc:spChg chg="add mod ord">
          <ac:chgData name="Juan Carlos" userId="a70866dc-0199-4b82-9f95-026b3a84dddf" providerId="ADAL" clId="{2B49038A-CDB1-48F4-AECC-6C7F07D9FFC3}" dt="2022-11-18T15:34:37.373" v="1435" actId="1076"/>
          <ac:spMkLst>
            <pc:docMk/>
            <pc:sldMk cId="0" sldId="265"/>
            <ac:spMk id="33" creationId="{F89E5B65-6E28-4C69-8C9F-A1E4A9CF2B6A}"/>
          </ac:spMkLst>
        </pc:spChg>
        <pc:spChg chg="mod">
          <ac:chgData name="Juan Carlos" userId="a70866dc-0199-4b82-9f95-026b3a84dddf" providerId="ADAL" clId="{2B49038A-CDB1-48F4-AECC-6C7F07D9FFC3}" dt="2022-11-18T15:10:22.200" v="459" actId="1076"/>
          <ac:spMkLst>
            <pc:docMk/>
            <pc:sldMk cId="0" sldId="265"/>
            <ac:spMk id="2736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47.476" v="446" actId="478"/>
          <ac:spMkLst>
            <pc:docMk/>
            <pc:sldMk cId="0" sldId="265"/>
            <ac:spMk id="2744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57.689" v="451" actId="478"/>
          <ac:spMkLst>
            <pc:docMk/>
            <pc:sldMk cId="0" sldId="265"/>
            <ac:spMk id="2745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51.948" v="448" actId="478"/>
          <ac:spMkLst>
            <pc:docMk/>
            <pc:sldMk cId="0" sldId="265"/>
            <ac:spMk id="2746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45.136" v="445" actId="478"/>
          <ac:spMkLst>
            <pc:docMk/>
            <pc:sldMk cId="0" sldId="265"/>
            <ac:spMk id="274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49.741" v="447" actId="478"/>
          <ac:spMkLst>
            <pc:docMk/>
            <pc:sldMk cId="0" sldId="265"/>
            <ac:spMk id="2748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55.641" v="450" actId="478"/>
          <ac:spMkLst>
            <pc:docMk/>
            <pc:sldMk cId="0" sldId="265"/>
            <ac:spMk id="274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53.472" v="449" actId="478"/>
          <ac:spMkLst>
            <pc:docMk/>
            <pc:sldMk cId="0" sldId="265"/>
            <ac:spMk id="275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39.903" v="444" actId="478"/>
          <ac:spMkLst>
            <pc:docMk/>
            <pc:sldMk cId="0" sldId="265"/>
            <ac:spMk id="275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59.175" v="452" actId="478"/>
          <ac:spMkLst>
            <pc:docMk/>
            <pc:sldMk cId="0" sldId="265"/>
            <ac:spMk id="2752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37.187" v="443" actId="478"/>
          <ac:spMkLst>
            <pc:docMk/>
            <pc:sldMk cId="0" sldId="265"/>
            <ac:spMk id="2753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33.559" v="441" actId="478"/>
          <ac:spMkLst>
            <pc:docMk/>
            <pc:sldMk cId="0" sldId="265"/>
            <ac:spMk id="2754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09:35.271" v="442" actId="478"/>
          <ac:spMkLst>
            <pc:docMk/>
            <pc:sldMk cId="0" sldId="265"/>
            <ac:spMk id="2755" creationId="{00000000-0000-0000-0000-000000000000}"/>
          </ac:spMkLst>
        </pc:spChg>
        <pc:grpChg chg="del">
          <ac:chgData name="Juan Carlos" userId="a70866dc-0199-4b82-9f95-026b3a84dddf" providerId="ADAL" clId="{2B49038A-CDB1-48F4-AECC-6C7F07D9FFC3}" dt="2022-11-18T15:09:31.549" v="440" actId="478"/>
          <ac:grpSpMkLst>
            <pc:docMk/>
            <pc:sldMk cId="0" sldId="265"/>
            <ac:grpSpMk id="2737" creationId="{00000000-0000-0000-0000-000000000000}"/>
          </ac:grpSpMkLst>
        </pc:grpChg>
      </pc:sldChg>
      <pc:sldChg chg="del">
        <pc:chgData name="Juan Carlos" userId="a70866dc-0199-4b82-9f95-026b3a84dddf" providerId="ADAL" clId="{2B49038A-CDB1-48F4-AECC-6C7F07D9FFC3}" dt="2022-11-18T15:53:24.898" v="1555" actId="47"/>
        <pc:sldMkLst>
          <pc:docMk/>
          <pc:sldMk cId="0" sldId="266"/>
        </pc:sldMkLst>
      </pc:sldChg>
      <pc:sldChg chg="addSp delSp modSp mod">
        <pc:chgData name="Juan Carlos" userId="a70866dc-0199-4b82-9f95-026b3a84dddf" providerId="ADAL" clId="{2B49038A-CDB1-48F4-AECC-6C7F07D9FFC3}" dt="2022-11-18T16:12:33.241" v="1871" actId="1076"/>
        <pc:sldMkLst>
          <pc:docMk/>
          <pc:sldMk cId="0" sldId="267"/>
        </pc:sldMkLst>
        <pc:spChg chg="add del mod">
          <ac:chgData name="Juan Carlos" userId="a70866dc-0199-4b82-9f95-026b3a84dddf" providerId="ADAL" clId="{2B49038A-CDB1-48F4-AECC-6C7F07D9FFC3}" dt="2022-11-18T15:53:38.835" v="1568" actId="478"/>
          <ac:spMkLst>
            <pc:docMk/>
            <pc:sldMk cId="0" sldId="267"/>
            <ac:spMk id="3" creationId="{CBFE1435-4AEF-4766-A7B4-E923F768F8FF}"/>
          </ac:spMkLst>
        </pc:spChg>
        <pc:spChg chg="add mod">
          <ac:chgData name="Juan Carlos" userId="a70866dc-0199-4b82-9f95-026b3a84dddf" providerId="ADAL" clId="{2B49038A-CDB1-48F4-AECC-6C7F07D9FFC3}" dt="2022-11-18T16:10:27.155" v="1854" actId="1076"/>
          <ac:spMkLst>
            <pc:docMk/>
            <pc:sldMk cId="0" sldId="267"/>
            <ac:spMk id="43" creationId="{A6AB60B5-3C6F-4A58-A8F6-152FE181F2AC}"/>
          </ac:spMkLst>
        </pc:spChg>
        <pc:spChg chg="add del">
          <ac:chgData name="Juan Carlos" userId="a70866dc-0199-4b82-9f95-026b3a84dddf" providerId="ADAL" clId="{2B49038A-CDB1-48F4-AECC-6C7F07D9FFC3}" dt="2022-11-18T16:09:33.620" v="1824" actId="22"/>
          <ac:spMkLst>
            <pc:docMk/>
            <pc:sldMk cId="0" sldId="267"/>
            <ac:spMk id="45" creationId="{F66F8451-5EC4-4277-8CBC-9A803D9937DE}"/>
          </ac:spMkLst>
        </pc:spChg>
        <pc:spChg chg="add mod">
          <ac:chgData name="Juan Carlos" userId="a70866dc-0199-4b82-9f95-026b3a84dddf" providerId="ADAL" clId="{2B49038A-CDB1-48F4-AECC-6C7F07D9FFC3}" dt="2022-11-18T16:12:33.241" v="1871" actId="1076"/>
          <ac:spMkLst>
            <pc:docMk/>
            <pc:sldMk cId="0" sldId="267"/>
            <ac:spMk id="47" creationId="{3B738EC7-DA7A-45F5-A25F-9205B3EA1858}"/>
          </ac:spMkLst>
        </pc:spChg>
        <pc:spChg chg="del">
          <ac:chgData name="Juan Carlos" userId="a70866dc-0199-4b82-9f95-026b3a84dddf" providerId="ADAL" clId="{2B49038A-CDB1-48F4-AECC-6C7F07D9FFC3}" dt="2022-11-18T16:09:13.039" v="1818" actId="478"/>
          <ac:spMkLst>
            <pc:docMk/>
            <pc:sldMk cId="0" sldId="267"/>
            <ac:spMk id="277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9:09.968" v="1816" actId="478"/>
          <ac:spMkLst>
            <pc:docMk/>
            <pc:sldMk cId="0" sldId="267"/>
            <ac:spMk id="2778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8T16:09:17.887" v="1819" actId="1076"/>
          <ac:spMkLst>
            <pc:docMk/>
            <pc:sldMk cId="0" sldId="267"/>
            <ac:spMk id="277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53:36.490" v="1567" actId="478"/>
          <ac:spMkLst>
            <pc:docMk/>
            <pc:sldMk cId="0" sldId="267"/>
            <ac:spMk id="278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9:08.604" v="1815" actId="478"/>
          <ac:spMkLst>
            <pc:docMk/>
            <pc:sldMk cId="0" sldId="267"/>
            <ac:spMk id="2806" creationId="{00000000-0000-0000-0000-000000000000}"/>
          </ac:spMkLst>
        </pc:spChg>
        <pc:grpChg chg="del">
          <ac:chgData name="Juan Carlos" userId="a70866dc-0199-4b82-9f95-026b3a84dddf" providerId="ADAL" clId="{2B49038A-CDB1-48F4-AECC-6C7F07D9FFC3}" dt="2022-11-18T16:09:11.681" v="1817" actId="478"/>
          <ac:grpSpMkLst>
            <pc:docMk/>
            <pc:sldMk cId="0" sldId="267"/>
            <ac:grpSpMk id="2809" creationId="{00000000-0000-0000-0000-000000000000}"/>
          </ac:grpSpMkLst>
        </pc:grpChg>
      </pc:sldChg>
      <pc:sldChg chg="addSp delSp modSp mod">
        <pc:chgData name="Juan Carlos" userId="a70866dc-0199-4b82-9f95-026b3a84dddf" providerId="ADAL" clId="{2B49038A-CDB1-48F4-AECC-6C7F07D9FFC3}" dt="2022-11-19T13:09:56.892" v="4396" actId="20577"/>
        <pc:sldMkLst>
          <pc:docMk/>
          <pc:sldMk cId="0" sldId="268"/>
        </pc:sldMkLst>
        <pc:spChg chg="add del mod">
          <ac:chgData name="Juan Carlos" userId="a70866dc-0199-4b82-9f95-026b3a84dddf" providerId="ADAL" clId="{2B49038A-CDB1-48F4-AECC-6C7F07D9FFC3}" dt="2022-11-18T16:26:17.206" v="2712" actId="478"/>
          <ac:spMkLst>
            <pc:docMk/>
            <pc:sldMk cId="0" sldId="268"/>
            <ac:spMk id="3" creationId="{941ACC1C-9744-4AB5-A0C4-80168062A90A}"/>
          </ac:spMkLst>
        </pc:spChg>
        <pc:spChg chg="add del mod">
          <ac:chgData name="Juan Carlos" userId="a70866dc-0199-4b82-9f95-026b3a84dddf" providerId="ADAL" clId="{2B49038A-CDB1-48F4-AECC-6C7F07D9FFC3}" dt="2022-11-18T16:26:21.922" v="2714" actId="478"/>
          <ac:spMkLst>
            <pc:docMk/>
            <pc:sldMk cId="0" sldId="268"/>
            <ac:spMk id="5" creationId="{B3B9A836-3056-42DC-B61A-818FC47696CC}"/>
          </ac:spMkLst>
        </pc:spChg>
        <pc:spChg chg="add mod">
          <ac:chgData name="Juan Carlos" userId="a70866dc-0199-4b82-9f95-026b3a84dddf" providerId="ADAL" clId="{2B49038A-CDB1-48F4-AECC-6C7F07D9FFC3}" dt="2022-11-18T16:45:49.457" v="3345" actId="1076"/>
          <ac:spMkLst>
            <pc:docMk/>
            <pc:sldMk cId="0" sldId="268"/>
            <ac:spMk id="135" creationId="{E33B69D5-5021-4E92-9BD4-785C982E4AD4}"/>
          </ac:spMkLst>
        </pc:spChg>
        <pc:spChg chg="add mod">
          <ac:chgData name="Juan Carlos" userId="a70866dc-0199-4b82-9f95-026b3a84dddf" providerId="ADAL" clId="{2B49038A-CDB1-48F4-AECC-6C7F07D9FFC3}" dt="2022-11-19T13:09:56.892" v="4396" actId="20577"/>
          <ac:spMkLst>
            <pc:docMk/>
            <pc:sldMk cId="0" sldId="268"/>
            <ac:spMk id="136" creationId="{ADFDF512-9EEE-4DB3-BB89-121ED4C4EF6D}"/>
          </ac:spMkLst>
        </pc:spChg>
        <pc:spChg chg="del">
          <ac:chgData name="Juan Carlos" userId="a70866dc-0199-4b82-9f95-026b3a84dddf" providerId="ADAL" clId="{2B49038A-CDB1-48F4-AECC-6C7F07D9FFC3}" dt="2022-11-18T16:26:15.855" v="2711" actId="478"/>
          <ac:spMkLst>
            <pc:docMk/>
            <pc:sldMk cId="0" sldId="268"/>
            <ac:spMk id="284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6:19.761" v="2713" actId="478"/>
          <ac:spMkLst>
            <pc:docMk/>
            <pc:sldMk cId="0" sldId="268"/>
            <ac:spMk id="2848" creationId="{00000000-0000-0000-0000-000000000000}"/>
          </ac:spMkLst>
        </pc:spChg>
      </pc:sldChg>
      <pc:sldChg chg="addSp delSp modSp mod ord">
        <pc:chgData name="Juan Carlos" userId="a70866dc-0199-4b82-9f95-026b3a84dddf" providerId="ADAL" clId="{2B49038A-CDB1-48F4-AECC-6C7F07D9FFC3}" dt="2022-11-18T16:46:51.224" v="3359" actId="1076"/>
        <pc:sldMkLst>
          <pc:docMk/>
          <pc:sldMk cId="0" sldId="269"/>
        </pc:sldMkLst>
        <pc:spChg chg="add del mod">
          <ac:chgData name="Juan Carlos" userId="a70866dc-0199-4b82-9f95-026b3a84dddf" providerId="ADAL" clId="{2B49038A-CDB1-48F4-AECC-6C7F07D9FFC3}" dt="2022-11-18T16:24:59.353" v="2690" actId="478"/>
          <ac:spMkLst>
            <pc:docMk/>
            <pc:sldMk cId="0" sldId="269"/>
            <ac:spMk id="3" creationId="{41B6C28D-1AB9-41A0-8FB5-9220D6CBEA70}"/>
          </ac:spMkLst>
        </pc:spChg>
        <pc:spChg chg="add del mod">
          <ac:chgData name="Juan Carlos" userId="a70866dc-0199-4b82-9f95-026b3a84dddf" providerId="ADAL" clId="{2B49038A-CDB1-48F4-AECC-6C7F07D9FFC3}" dt="2022-11-18T16:24:57.618" v="2689" actId="478"/>
          <ac:spMkLst>
            <pc:docMk/>
            <pc:sldMk cId="0" sldId="269"/>
            <ac:spMk id="5" creationId="{8C00B405-787E-482D-B5C9-AB197A13AF6E}"/>
          </ac:spMkLst>
        </pc:spChg>
        <pc:spChg chg="add del mod">
          <ac:chgData name="Juan Carlos" userId="a70866dc-0199-4b82-9f95-026b3a84dddf" providerId="ADAL" clId="{2B49038A-CDB1-48F4-AECC-6C7F07D9FFC3}" dt="2022-11-18T16:25:01.224" v="2691" actId="478"/>
          <ac:spMkLst>
            <pc:docMk/>
            <pc:sldMk cId="0" sldId="269"/>
            <ac:spMk id="7" creationId="{2EF4099B-27DE-415C-A134-56EF78677861}"/>
          </ac:spMkLst>
        </pc:spChg>
        <pc:spChg chg="add del mod">
          <ac:chgData name="Juan Carlos" userId="a70866dc-0199-4b82-9f95-026b3a84dddf" providerId="ADAL" clId="{2B49038A-CDB1-48F4-AECC-6C7F07D9FFC3}" dt="2022-11-18T16:24:55.940" v="2688" actId="478"/>
          <ac:spMkLst>
            <pc:docMk/>
            <pc:sldMk cId="0" sldId="269"/>
            <ac:spMk id="9" creationId="{3AC25F25-0DB7-4A09-9098-6E9FA5C88A8F}"/>
          </ac:spMkLst>
        </pc:spChg>
        <pc:spChg chg="add del mod">
          <ac:chgData name="Juan Carlos" userId="a70866dc-0199-4b82-9f95-026b3a84dddf" providerId="ADAL" clId="{2B49038A-CDB1-48F4-AECC-6C7F07D9FFC3}" dt="2022-11-18T16:25:07.316" v="2693" actId="478"/>
          <ac:spMkLst>
            <pc:docMk/>
            <pc:sldMk cId="0" sldId="269"/>
            <ac:spMk id="11" creationId="{32562F74-71FE-4FC3-84CB-0E3E2ECC39CB}"/>
          </ac:spMkLst>
        </pc:spChg>
        <pc:spChg chg="add del mod">
          <ac:chgData name="Juan Carlos" userId="a70866dc-0199-4b82-9f95-026b3a84dddf" providerId="ADAL" clId="{2B49038A-CDB1-48F4-AECC-6C7F07D9FFC3}" dt="2022-11-18T16:25:10.540" v="2695" actId="478"/>
          <ac:spMkLst>
            <pc:docMk/>
            <pc:sldMk cId="0" sldId="269"/>
            <ac:spMk id="13" creationId="{6E952F0D-8E5D-40A2-8964-85EE952BAC95}"/>
          </ac:spMkLst>
        </pc:spChg>
        <pc:spChg chg="add del mod">
          <ac:chgData name="Juan Carlos" userId="a70866dc-0199-4b82-9f95-026b3a84dddf" providerId="ADAL" clId="{2B49038A-CDB1-48F4-AECC-6C7F07D9FFC3}" dt="2022-11-18T16:25:13.638" v="2697" actId="478"/>
          <ac:spMkLst>
            <pc:docMk/>
            <pc:sldMk cId="0" sldId="269"/>
            <ac:spMk id="15" creationId="{5F5CC148-0EF4-4D35-9BDD-BFB13B9F5C88}"/>
          </ac:spMkLst>
        </pc:spChg>
        <pc:spChg chg="add del mod">
          <ac:chgData name="Juan Carlos" userId="a70866dc-0199-4b82-9f95-026b3a84dddf" providerId="ADAL" clId="{2B49038A-CDB1-48F4-AECC-6C7F07D9FFC3}" dt="2022-11-18T16:25:16.866" v="2699" actId="478"/>
          <ac:spMkLst>
            <pc:docMk/>
            <pc:sldMk cId="0" sldId="269"/>
            <ac:spMk id="17" creationId="{95B06F22-44B6-4B4F-A1D2-C00B6B9E8F44}"/>
          </ac:spMkLst>
        </pc:spChg>
        <pc:spChg chg="add del mod">
          <ac:chgData name="Juan Carlos" userId="a70866dc-0199-4b82-9f95-026b3a84dddf" providerId="ADAL" clId="{2B49038A-CDB1-48F4-AECC-6C7F07D9FFC3}" dt="2022-11-18T16:25:20.344" v="2701" actId="478"/>
          <ac:spMkLst>
            <pc:docMk/>
            <pc:sldMk cId="0" sldId="269"/>
            <ac:spMk id="19" creationId="{9FAD7418-FA7F-45D1-BD41-036701B37A32}"/>
          </ac:spMkLst>
        </pc:spChg>
        <pc:spChg chg="add mod">
          <ac:chgData name="Juan Carlos" userId="a70866dc-0199-4b82-9f95-026b3a84dddf" providerId="ADAL" clId="{2B49038A-CDB1-48F4-AECC-6C7F07D9FFC3}" dt="2022-11-18T16:46:51.224" v="3359" actId="1076"/>
          <ac:spMkLst>
            <pc:docMk/>
            <pc:sldMk cId="0" sldId="269"/>
            <ac:spMk id="29" creationId="{4EC33F83-715B-4086-9129-0A51CC09AB4A}"/>
          </ac:spMkLst>
        </pc:spChg>
        <pc:spChg chg="add mod">
          <ac:chgData name="Juan Carlos" userId="a70866dc-0199-4b82-9f95-026b3a84dddf" providerId="ADAL" clId="{2B49038A-CDB1-48F4-AECC-6C7F07D9FFC3}" dt="2022-11-18T16:46:51.224" v="3359" actId="1076"/>
          <ac:spMkLst>
            <pc:docMk/>
            <pc:sldMk cId="0" sldId="269"/>
            <ac:spMk id="30" creationId="{BE48F7F6-3E9A-4A1A-9842-C796D8E7A445}"/>
          </ac:spMkLst>
        </pc:spChg>
        <pc:spChg chg="del mod">
          <ac:chgData name="Juan Carlos" userId="a70866dc-0199-4b82-9f95-026b3a84dddf" providerId="ADAL" clId="{2B49038A-CDB1-48F4-AECC-6C7F07D9FFC3}" dt="2022-11-18T16:24:49.980" v="2687" actId="478"/>
          <ac:spMkLst>
            <pc:docMk/>
            <pc:sldMk cId="0" sldId="269"/>
            <ac:spMk id="2953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4:47.743" v="2685" actId="478"/>
          <ac:spMkLst>
            <pc:docMk/>
            <pc:sldMk cId="0" sldId="269"/>
            <ac:spMk id="2954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4:47.743" v="2685" actId="478"/>
          <ac:spMkLst>
            <pc:docMk/>
            <pc:sldMk cId="0" sldId="269"/>
            <ac:spMk id="2955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5:12.266" v="2696" actId="478"/>
          <ac:spMkLst>
            <pc:docMk/>
            <pc:sldMk cId="0" sldId="269"/>
            <ac:spMk id="2956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5:09.568" v="2694" actId="478"/>
          <ac:spMkLst>
            <pc:docMk/>
            <pc:sldMk cId="0" sldId="269"/>
            <ac:spMk id="295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5:05.816" v="2692" actId="478"/>
          <ac:spMkLst>
            <pc:docMk/>
            <pc:sldMk cId="0" sldId="269"/>
            <ac:spMk id="2958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4:47.743" v="2685" actId="478"/>
          <ac:spMkLst>
            <pc:docMk/>
            <pc:sldMk cId="0" sldId="269"/>
            <ac:spMk id="295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5:18.478" v="2700" actId="478"/>
          <ac:spMkLst>
            <pc:docMk/>
            <pc:sldMk cId="0" sldId="269"/>
            <ac:spMk id="296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25:15.374" v="2698" actId="478"/>
          <ac:spMkLst>
            <pc:docMk/>
            <pc:sldMk cId="0" sldId="269"/>
            <ac:spMk id="2961" creationId="{00000000-0000-0000-0000-000000000000}"/>
          </ac:spMkLst>
        </pc:spChg>
      </pc:sldChg>
      <pc:sldChg chg="addSp delSp modSp del mod ord">
        <pc:chgData name="Juan Carlos" userId="a70866dc-0199-4b82-9f95-026b3a84dddf" providerId="ADAL" clId="{2B49038A-CDB1-48F4-AECC-6C7F07D9FFC3}" dt="2022-11-18T16:25:54.649" v="2710" actId="47"/>
        <pc:sldMkLst>
          <pc:docMk/>
          <pc:sldMk cId="0" sldId="270"/>
        </pc:sldMkLst>
        <pc:spChg chg="add del mod">
          <ac:chgData name="Juan Carlos" userId="a70866dc-0199-4b82-9f95-026b3a84dddf" providerId="ADAL" clId="{2B49038A-CDB1-48F4-AECC-6C7F07D9FFC3}" dt="2022-11-18T16:08:56.133" v="1812" actId="478"/>
          <ac:spMkLst>
            <pc:docMk/>
            <pc:sldMk cId="0" sldId="270"/>
            <ac:spMk id="3" creationId="{D4A8BF35-B975-416D-8909-CB362089BA1C}"/>
          </ac:spMkLst>
        </pc:spChg>
        <pc:spChg chg="add mod">
          <ac:chgData name="Juan Carlos" userId="a70866dc-0199-4b82-9f95-026b3a84dddf" providerId="ADAL" clId="{2B49038A-CDB1-48F4-AECC-6C7F07D9FFC3}" dt="2022-11-18T16:15:26.004" v="1884" actId="1076"/>
          <ac:spMkLst>
            <pc:docMk/>
            <pc:sldMk cId="0" sldId="270"/>
            <ac:spMk id="32" creationId="{0C730F82-A8A0-4C42-B127-442D53F67382}"/>
          </ac:spMkLst>
        </pc:spChg>
        <pc:spChg chg="add mod">
          <ac:chgData name="Juan Carlos" userId="a70866dc-0199-4b82-9f95-026b3a84dddf" providerId="ADAL" clId="{2B49038A-CDB1-48F4-AECC-6C7F07D9FFC3}" dt="2022-11-18T16:24:27.396" v="2682" actId="20577"/>
          <ac:spMkLst>
            <pc:docMk/>
            <pc:sldMk cId="0" sldId="270"/>
            <ac:spMk id="33" creationId="{0BC36E3D-D322-4BA4-B52E-3D9C4420B98C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66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6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68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6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2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3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4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5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6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8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7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8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8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82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8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9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9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92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6:08:52.208" v="1811" actId="478"/>
          <ac:spMkLst>
            <pc:docMk/>
            <pc:sldMk cId="0" sldId="270"/>
            <ac:spMk id="2993" creationId="{00000000-0000-0000-0000-000000000000}"/>
          </ac:spMkLst>
        </pc:spChg>
        <pc:grpChg chg="del">
          <ac:chgData name="Juan Carlos" userId="a70866dc-0199-4b82-9f95-026b3a84dddf" providerId="ADAL" clId="{2B49038A-CDB1-48F4-AECC-6C7F07D9FFC3}" dt="2022-11-18T16:08:52.208" v="1811" actId="478"/>
          <ac:grpSpMkLst>
            <pc:docMk/>
            <pc:sldMk cId="0" sldId="270"/>
            <ac:grpSpMk id="2983" creationId="{00000000-0000-0000-0000-000000000000}"/>
          </ac:grpSpMkLst>
        </pc:grpChg>
        <pc:grpChg chg="del">
          <ac:chgData name="Juan Carlos" userId="a70866dc-0199-4b82-9f95-026b3a84dddf" providerId="ADAL" clId="{2B49038A-CDB1-48F4-AECC-6C7F07D9FFC3}" dt="2022-11-18T16:08:52.208" v="1811" actId="478"/>
          <ac:grpSpMkLst>
            <pc:docMk/>
            <pc:sldMk cId="0" sldId="270"/>
            <ac:grpSpMk id="2986" creationId="{00000000-0000-0000-0000-000000000000}"/>
          </ac:grpSpMkLst>
        </pc:grpChg>
      </pc:sldChg>
      <pc:sldChg chg="addSp delSp modSp mod ord">
        <pc:chgData name="Juan Carlos" userId="a70866dc-0199-4b82-9f95-026b3a84dddf" providerId="ADAL" clId="{2B49038A-CDB1-48F4-AECC-6C7F07D9FFC3}" dt="2022-11-19T13:04:32.022" v="4240" actId="1076"/>
        <pc:sldMkLst>
          <pc:docMk/>
          <pc:sldMk cId="0" sldId="271"/>
        </pc:sldMkLst>
        <pc:spChg chg="add del mod">
          <ac:chgData name="Juan Carlos" userId="a70866dc-0199-4b82-9f95-026b3a84dddf" providerId="ADAL" clId="{2B49038A-CDB1-48F4-AECC-6C7F07D9FFC3}" dt="2022-11-19T12:45:40.526" v="3744" actId="478"/>
          <ac:spMkLst>
            <pc:docMk/>
            <pc:sldMk cId="0" sldId="271"/>
            <ac:spMk id="3" creationId="{C9C1240A-A2CC-4655-838F-F16BA52BAAEB}"/>
          </ac:spMkLst>
        </pc:spChg>
        <pc:spChg chg="add del mod">
          <ac:chgData name="Juan Carlos" userId="a70866dc-0199-4b82-9f95-026b3a84dddf" providerId="ADAL" clId="{2B49038A-CDB1-48F4-AECC-6C7F07D9FFC3}" dt="2022-11-19T12:45:44.676" v="3746" actId="478"/>
          <ac:spMkLst>
            <pc:docMk/>
            <pc:sldMk cId="0" sldId="271"/>
            <ac:spMk id="5" creationId="{048435E7-4D87-417B-8309-74132935C1E4}"/>
          </ac:spMkLst>
        </pc:spChg>
        <pc:spChg chg="add del mod">
          <ac:chgData name="Juan Carlos" userId="a70866dc-0199-4b82-9f95-026b3a84dddf" providerId="ADAL" clId="{2B49038A-CDB1-48F4-AECC-6C7F07D9FFC3}" dt="2022-11-19T12:45:47.535" v="3748" actId="478"/>
          <ac:spMkLst>
            <pc:docMk/>
            <pc:sldMk cId="0" sldId="271"/>
            <ac:spMk id="7" creationId="{97F74D10-654E-490F-BDDF-F08430AEC7DF}"/>
          </ac:spMkLst>
        </pc:spChg>
        <pc:spChg chg="add del mod">
          <ac:chgData name="Juan Carlos" userId="a70866dc-0199-4b82-9f95-026b3a84dddf" providerId="ADAL" clId="{2B49038A-CDB1-48F4-AECC-6C7F07D9FFC3}" dt="2022-11-19T12:45:52.774" v="3750" actId="478"/>
          <ac:spMkLst>
            <pc:docMk/>
            <pc:sldMk cId="0" sldId="271"/>
            <ac:spMk id="9" creationId="{46EA6F14-4E83-48DA-B83F-3EBF7CAFE4F9}"/>
          </ac:spMkLst>
        </pc:spChg>
        <pc:spChg chg="add del mod">
          <ac:chgData name="Juan Carlos" userId="a70866dc-0199-4b82-9f95-026b3a84dddf" providerId="ADAL" clId="{2B49038A-CDB1-48F4-AECC-6C7F07D9FFC3}" dt="2022-11-19T12:45:55.537" v="3752" actId="478"/>
          <ac:spMkLst>
            <pc:docMk/>
            <pc:sldMk cId="0" sldId="271"/>
            <ac:spMk id="11" creationId="{9B914C11-7CC0-49AC-A5E2-034B02F2A553}"/>
          </ac:spMkLst>
        </pc:spChg>
        <pc:spChg chg="add del mod">
          <ac:chgData name="Juan Carlos" userId="a70866dc-0199-4b82-9f95-026b3a84dddf" providerId="ADAL" clId="{2B49038A-CDB1-48F4-AECC-6C7F07D9FFC3}" dt="2022-11-19T12:45:59.967" v="3754" actId="478"/>
          <ac:spMkLst>
            <pc:docMk/>
            <pc:sldMk cId="0" sldId="271"/>
            <ac:spMk id="13" creationId="{B8BF351C-6E70-48A2-90D9-45D23757858B}"/>
          </ac:spMkLst>
        </pc:spChg>
        <pc:spChg chg="add mod">
          <ac:chgData name="Juan Carlos" userId="a70866dc-0199-4b82-9f95-026b3a84dddf" providerId="ADAL" clId="{2B49038A-CDB1-48F4-AECC-6C7F07D9FFC3}" dt="2022-11-19T12:56:49.600" v="4219" actId="1076"/>
          <ac:spMkLst>
            <pc:docMk/>
            <pc:sldMk cId="0" sldId="271"/>
            <ac:spMk id="30" creationId="{AB0734FE-CD05-4AD1-AE55-E8F8DD824835}"/>
          </ac:spMkLst>
        </pc:spChg>
        <pc:spChg chg="add mod">
          <ac:chgData name="Juan Carlos" userId="a70866dc-0199-4b82-9f95-026b3a84dddf" providerId="ADAL" clId="{2B49038A-CDB1-48F4-AECC-6C7F07D9FFC3}" dt="2022-11-19T12:56:37.741" v="4217"/>
          <ac:spMkLst>
            <pc:docMk/>
            <pc:sldMk cId="0" sldId="271"/>
            <ac:spMk id="31" creationId="{EDFC5B5E-7912-4B95-95DA-A7E6A23C517D}"/>
          </ac:spMkLst>
        </pc:spChg>
        <pc:spChg chg="add mod">
          <ac:chgData name="Juan Carlos" userId="a70866dc-0199-4b82-9f95-026b3a84dddf" providerId="ADAL" clId="{2B49038A-CDB1-48F4-AECC-6C7F07D9FFC3}" dt="2022-11-19T13:03:41.193" v="4232" actId="1076"/>
          <ac:spMkLst>
            <pc:docMk/>
            <pc:sldMk cId="0" sldId="271"/>
            <ac:spMk id="32" creationId="{F8CAD876-8D03-45E5-B08D-4FEAFC287EA0}"/>
          </ac:spMkLst>
        </pc:spChg>
        <pc:spChg chg="add del mod">
          <ac:chgData name="Juan Carlos" userId="a70866dc-0199-4b82-9f95-026b3a84dddf" providerId="ADAL" clId="{2B49038A-CDB1-48F4-AECC-6C7F07D9FFC3}" dt="2022-11-19T13:01:25.485" v="4225" actId="478"/>
          <ac:spMkLst>
            <pc:docMk/>
            <pc:sldMk cId="0" sldId="271"/>
            <ac:spMk id="33" creationId="{4CCC2EAD-5DEE-419A-A8BB-43203720F56A}"/>
          </ac:spMkLst>
        </pc:spChg>
        <pc:spChg chg="add del mod">
          <ac:chgData name="Juan Carlos" userId="a70866dc-0199-4b82-9f95-026b3a84dddf" providerId="ADAL" clId="{2B49038A-CDB1-48F4-AECC-6C7F07D9FFC3}" dt="2022-11-19T12:59:25.703" v="4220" actId="478"/>
          <ac:spMkLst>
            <pc:docMk/>
            <pc:sldMk cId="0" sldId="271"/>
            <ac:spMk id="34" creationId="{EF9AEB4A-B2E0-49B8-ACDF-0E2351A9B777}"/>
          </ac:spMkLst>
        </pc:spChg>
        <pc:spChg chg="add mod">
          <ac:chgData name="Juan Carlos" userId="a70866dc-0199-4b82-9f95-026b3a84dddf" providerId="ADAL" clId="{2B49038A-CDB1-48F4-AECC-6C7F07D9FFC3}" dt="2022-11-19T13:04:32.022" v="4240" actId="1076"/>
          <ac:spMkLst>
            <pc:docMk/>
            <pc:sldMk cId="0" sldId="271"/>
            <ac:spMk id="35" creationId="{61EB02FF-2A72-4A3F-A8D9-EF0AB617F349}"/>
          </ac:spMkLst>
        </pc:spChg>
        <pc:spChg chg="add mod">
          <ac:chgData name="Juan Carlos" userId="a70866dc-0199-4b82-9f95-026b3a84dddf" providerId="ADAL" clId="{2B49038A-CDB1-48F4-AECC-6C7F07D9FFC3}" dt="2022-11-19T13:04:21.489" v="4238" actId="1076"/>
          <ac:spMkLst>
            <pc:docMk/>
            <pc:sldMk cId="0" sldId="271"/>
            <ac:spMk id="36" creationId="{B0FDCEA8-5D22-4F20-B445-D8DDE0A31965}"/>
          </ac:spMkLst>
        </pc:spChg>
        <pc:spChg chg="del">
          <ac:chgData name="Juan Carlos" userId="a70866dc-0199-4b82-9f95-026b3a84dddf" providerId="ADAL" clId="{2B49038A-CDB1-48F4-AECC-6C7F07D9FFC3}" dt="2022-11-19T12:45:34.261" v="3741" actId="478"/>
          <ac:spMkLst>
            <pc:docMk/>
            <pc:sldMk cId="0" sldId="271"/>
            <ac:spMk id="2998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28.337" v="3736" actId="478"/>
          <ac:spMkLst>
            <pc:docMk/>
            <pc:sldMk cId="0" sldId="271"/>
            <ac:spMk id="299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23.348" v="3731" actId="478"/>
          <ac:spMkLst>
            <pc:docMk/>
            <pc:sldMk cId="0" sldId="271"/>
            <ac:spMk id="3000" creationId="{00000000-0000-0000-0000-000000000000}"/>
          </ac:spMkLst>
        </pc:spChg>
        <pc:spChg chg="mod">
          <ac:chgData name="Juan Carlos" userId="a70866dc-0199-4b82-9f95-026b3a84dddf" providerId="ADAL" clId="{2B49038A-CDB1-48F4-AECC-6C7F07D9FFC3}" dt="2022-11-19T12:56:46.172" v="4218" actId="1076"/>
          <ac:spMkLst>
            <pc:docMk/>
            <pc:sldMk cId="0" sldId="271"/>
            <ac:spMk id="300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54.671" v="3751" actId="478"/>
          <ac:spMkLst>
            <pc:docMk/>
            <pc:sldMk cId="0" sldId="271"/>
            <ac:spMk id="3002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50.338" v="3749" actId="478"/>
          <ac:spMkLst>
            <pc:docMk/>
            <pc:sldMk cId="0" sldId="271"/>
            <ac:spMk id="3003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57.851" v="3753" actId="478"/>
          <ac:spMkLst>
            <pc:docMk/>
            <pc:sldMk cId="0" sldId="271"/>
            <ac:spMk id="3004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37.416" v="3743" actId="478"/>
          <ac:spMkLst>
            <pc:docMk/>
            <pc:sldMk cId="0" sldId="271"/>
            <ac:spMk id="3005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46.524" v="3747" actId="478"/>
          <ac:spMkLst>
            <pc:docMk/>
            <pc:sldMk cId="0" sldId="271"/>
            <ac:spMk id="3006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43.658" v="3745" actId="478"/>
          <ac:spMkLst>
            <pc:docMk/>
            <pc:sldMk cId="0" sldId="271"/>
            <ac:spMk id="300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25.723" v="3733" actId="478"/>
          <ac:spMkLst>
            <pc:docMk/>
            <pc:sldMk cId="0" sldId="271"/>
            <ac:spMk id="3008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24.449" v="3732" actId="478"/>
          <ac:spMkLst>
            <pc:docMk/>
            <pc:sldMk cId="0" sldId="271"/>
            <ac:spMk id="300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35.060" v="3742" actId="478"/>
          <ac:spMkLst>
            <pc:docMk/>
            <pc:sldMk cId="0" sldId="271"/>
            <ac:spMk id="301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33.585" v="3740" actId="478"/>
          <ac:spMkLst>
            <pc:docMk/>
            <pc:sldMk cId="0" sldId="271"/>
            <ac:spMk id="301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9T12:45:31.016" v="3739" actId="478"/>
          <ac:spMkLst>
            <pc:docMk/>
            <pc:sldMk cId="0" sldId="271"/>
            <ac:spMk id="3012" creationId="{00000000-0000-0000-0000-000000000000}"/>
          </ac:spMkLst>
        </pc:spChg>
        <pc:spChg chg="del mod">
          <ac:chgData name="Juan Carlos" userId="a70866dc-0199-4b82-9f95-026b3a84dddf" providerId="ADAL" clId="{2B49038A-CDB1-48F4-AECC-6C7F07D9FFC3}" dt="2022-11-19T12:45:30.253" v="3738" actId="478"/>
          <ac:spMkLst>
            <pc:docMk/>
            <pc:sldMk cId="0" sldId="271"/>
            <ac:spMk id="3013" creationId="{00000000-0000-0000-0000-000000000000}"/>
          </ac:spMkLst>
        </pc:spChg>
        <pc:picChg chg="add mod">
          <ac:chgData name="Juan Carlos" userId="a70866dc-0199-4b82-9f95-026b3a84dddf" providerId="ADAL" clId="{2B49038A-CDB1-48F4-AECC-6C7F07D9FFC3}" dt="2022-11-19T13:04:17.659" v="4237" actId="1076"/>
          <ac:picMkLst>
            <pc:docMk/>
            <pc:sldMk cId="0" sldId="271"/>
            <ac:picMk id="15" creationId="{75531DED-C607-462B-A251-151422549BD9}"/>
          </ac:picMkLst>
        </pc:picChg>
        <pc:picChg chg="add mod">
          <ac:chgData name="Juan Carlos" userId="a70866dc-0199-4b82-9f95-026b3a84dddf" providerId="ADAL" clId="{2B49038A-CDB1-48F4-AECC-6C7F07D9FFC3}" dt="2022-11-19T13:04:26.891" v="4239" actId="1076"/>
          <ac:picMkLst>
            <pc:docMk/>
            <pc:sldMk cId="0" sldId="271"/>
            <ac:picMk id="17" creationId="{3DF55189-171D-4AB8-B94F-6CFA21CC4643}"/>
          </ac:picMkLst>
        </pc:picChg>
      </pc:sldChg>
      <pc:sldChg chg="modSp mod">
        <pc:chgData name="Juan Carlos" userId="a70866dc-0199-4b82-9f95-026b3a84dddf" providerId="ADAL" clId="{2B49038A-CDB1-48F4-AECC-6C7F07D9FFC3}" dt="2022-11-18T15:12:05.221" v="466" actId="20577"/>
        <pc:sldMkLst>
          <pc:docMk/>
          <pc:sldMk cId="4282667821" sldId="311"/>
        </pc:sldMkLst>
        <pc:spChg chg="mod">
          <ac:chgData name="Juan Carlos" userId="a70866dc-0199-4b82-9f95-026b3a84dddf" providerId="ADAL" clId="{2B49038A-CDB1-48F4-AECC-6C7F07D9FFC3}" dt="2022-11-18T15:12:05.221" v="466" actId="20577"/>
          <ac:spMkLst>
            <pc:docMk/>
            <pc:sldMk cId="4282667821" sldId="311"/>
            <ac:spMk id="82" creationId="{8C6A0651-5CC8-4580-BB6E-F641F86B0D7D}"/>
          </ac:spMkLst>
        </pc:spChg>
      </pc:sldChg>
      <pc:sldChg chg="new del">
        <pc:chgData name="Juan Carlos" userId="a70866dc-0199-4b82-9f95-026b3a84dddf" providerId="ADAL" clId="{2B49038A-CDB1-48F4-AECC-6C7F07D9FFC3}" dt="2022-11-17T08:43:57.949" v="28" actId="47"/>
        <pc:sldMkLst>
          <pc:docMk/>
          <pc:sldMk cId="772550312" sldId="312"/>
        </pc:sldMkLst>
      </pc:sldChg>
      <pc:sldChg chg="addSp delSp modSp add mod">
        <pc:chgData name="Juan Carlos" userId="a70866dc-0199-4b82-9f95-026b3a84dddf" providerId="ADAL" clId="{2B49038A-CDB1-48F4-AECC-6C7F07D9FFC3}" dt="2022-11-18T15:52:11.503" v="1536" actId="20577"/>
        <pc:sldMkLst>
          <pc:docMk/>
          <pc:sldMk cId="1895974940" sldId="312"/>
        </pc:sldMkLst>
        <pc:spChg chg="add del mod">
          <ac:chgData name="Juan Carlos" userId="a70866dc-0199-4b82-9f95-026b3a84dddf" providerId="ADAL" clId="{2B49038A-CDB1-48F4-AECC-6C7F07D9FFC3}" dt="2022-11-18T15:37:49.163" v="1487" actId="478"/>
          <ac:spMkLst>
            <pc:docMk/>
            <pc:sldMk cId="1895974940" sldId="312"/>
            <ac:spMk id="3" creationId="{8D1AE13A-72B2-45A7-82D7-5BF97C52599F}"/>
          </ac:spMkLst>
        </pc:spChg>
        <pc:spChg chg="add del mod">
          <ac:chgData name="Juan Carlos" userId="a70866dc-0199-4b82-9f95-026b3a84dddf" providerId="ADAL" clId="{2B49038A-CDB1-48F4-AECC-6C7F07D9FFC3}" dt="2022-11-18T15:37:52.836" v="1489" actId="478"/>
          <ac:spMkLst>
            <pc:docMk/>
            <pc:sldMk cId="1895974940" sldId="312"/>
            <ac:spMk id="5" creationId="{1C55F6B4-C55E-4823-B46A-B1C0C7C45055}"/>
          </ac:spMkLst>
        </pc:spChg>
        <pc:spChg chg="add del mod">
          <ac:chgData name="Juan Carlos" userId="a70866dc-0199-4b82-9f95-026b3a84dddf" providerId="ADAL" clId="{2B49038A-CDB1-48F4-AECC-6C7F07D9FFC3}" dt="2022-11-18T15:37:57.255" v="1491" actId="478"/>
          <ac:spMkLst>
            <pc:docMk/>
            <pc:sldMk cId="1895974940" sldId="312"/>
            <ac:spMk id="7" creationId="{D50F6FB1-2052-4A0E-88B8-49CC446E592B}"/>
          </ac:spMkLst>
        </pc:spChg>
        <pc:spChg chg="add del mod">
          <ac:chgData name="Juan Carlos" userId="a70866dc-0199-4b82-9f95-026b3a84dddf" providerId="ADAL" clId="{2B49038A-CDB1-48F4-AECC-6C7F07D9FFC3}" dt="2022-11-18T15:38:00.216" v="1493" actId="478"/>
          <ac:spMkLst>
            <pc:docMk/>
            <pc:sldMk cId="1895974940" sldId="312"/>
            <ac:spMk id="9" creationId="{20C11B38-1B90-4DED-A77C-8215A72DB65D}"/>
          </ac:spMkLst>
        </pc:spChg>
        <pc:spChg chg="add del mod">
          <ac:chgData name="Juan Carlos" userId="a70866dc-0199-4b82-9f95-026b3a84dddf" providerId="ADAL" clId="{2B49038A-CDB1-48F4-AECC-6C7F07D9FFC3}" dt="2022-11-18T15:38:06.908" v="1495" actId="478"/>
          <ac:spMkLst>
            <pc:docMk/>
            <pc:sldMk cId="1895974940" sldId="312"/>
            <ac:spMk id="11" creationId="{EAC411D4-541D-4388-92F2-C9F11A9CA3AA}"/>
          </ac:spMkLst>
        </pc:spChg>
        <pc:spChg chg="add del mod">
          <ac:chgData name="Juan Carlos" userId="a70866dc-0199-4b82-9f95-026b3a84dddf" providerId="ADAL" clId="{2B49038A-CDB1-48F4-AECC-6C7F07D9FFC3}" dt="2022-11-18T15:38:12.721" v="1497" actId="478"/>
          <ac:spMkLst>
            <pc:docMk/>
            <pc:sldMk cId="1895974940" sldId="312"/>
            <ac:spMk id="13" creationId="{43210989-51E8-4D05-9E64-4CD2D81ADC0F}"/>
          </ac:spMkLst>
        </pc:spChg>
        <pc:spChg chg="add del mod">
          <ac:chgData name="Juan Carlos" userId="a70866dc-0199-4b82-9f95-026b3a84dddf" providerId="ADAL" clId="{2B49038A-CDB1-48F4-AECC-6C7F07D9FFC3}" dt="2022-11-18T15:38:17.520" v="1499" actId="478"/>
          <ac:spMkLst>
            <pc:docMk/>
            <pc:sldMk cId="1895974940" sldId="312"/>
            <ac:spMk id="15" creationId="{2532CD8B-45C5-4D5F-A3D6-168D0C18EBA8}"/>
          </ac:spMkLst>
        </pc:spChg>
        <pc:spChg chg="add del mod">
          <ac:chgData name="Juan Carlos" userId="a70866dc-0199-4b82-9f95-026b3a84dddf" providerId="ADAL" clId="{2B49038A-CDB1-48F4-AECC-6C7F07D9FFC3}" dt="2022-11-18T15:38:21.521" v="1501" actId="478"/>
          <ac:spMkLst>
            <pc:docMk/>
            <pc:sldMk cId="1895974940" sldId="312"/>
            <ac:spMk id="17" creationId="{A55F626B-409C-44CB-BA17-7C435BF6E729}"/>
          </ac:spMkLst>
        </pc:spChg>
        <pc:spChg chg="add del mod">
          <ac:chgData name="Juan Carlos" userId="a70866dc-0199-4b82-9f95-026b3a84dddf" providerId="ADAL" clId="{2B49038A-CDB1-48F4-AECC-6C7F07D9FFC3}" dt="2022-11-18T15:38:24.765" v="1503" actId="478"/>
          <ac:spMkLst>
            <pc:docMk/>
            <pc:sldMk cId="1895974940" sldId="312"/>
            <ac:spMk id="19" creationId="{60239602-9252-479B-89AF-112FCD6AA2CC}"/>
          </ac:spMkLst>
        </pc:spChg>
        <pc:spChg chg="add del mod">
          <ac:chgData name="Juan Carlos" userId="a70866dc-0199-4b82-9f95-026b3a84dddf" providerId="ADAL" clId="{2B49038A-CDB1-48F4-AECC-6C7F07D9FFC3}" dt="2022-11-18T15:38:28.849" v="1505" actId="478"/>
          <ac:spMkLst>
            <pc:docMk/>
            <pc:sldMk cId="1895974940" sldId="312"/>
            <ac:spMk id="21" creationId="{34AC639D-C9D2-459E-943B-79DEF567A529}"/>
          </ac:spMkLst>
        </pc:spChg>
        <pc:spChg chg="add del mod">
          <ac:chgData name="Juan Carlos" userId="a70866dc-0199-4b82-9f95-026b3a84dddf" providerId="ADAL" clId="{2B49038A-CDB1-48F4-AECC-6C7F07D9FFC3}" dt="2022-11-18T15:38:32.211" v="1507" actId="478"/>
          <ac:spMkLst>
            <pc:docMk/>
            <pc:sldMk cId="1895974940" sldId="312"/>
            <ac:spMk id="23" creationId="{DCEC129F-2D87-41C0-B439-FA6B88ECD135}"/>
          </ac:spMkLst>
        </pc:spChg>
        <pc:spChg chg="add del mod">
          <ac:chgData name="Juan Carlos" userId="a70866dc-0199-4b82-9f95-026b3a84dddf" providerId="ADAL" clId="{2B49038A-CDB1-48F4-AECC-6C7F07D9FFC3}" dt="2022-11-18T15:38:34.855" v="1509" actId="478"/>
          <ac:spMkLst>
            <pc:docMk/>
            <pc:sldMk cId="1895974940" sldId="312"/>
            <ac:spMk id="25" creationId="{842E1159-E3F2-463C-A6DA-9735596329C1}"/>
          </ac:spMkLst>
        </pc:spChg>
        <pc:spChg chg="mod">
          <ac:chgData name="Juan Carlos" userId="a70866dc-0199-4b82-9f95-026b3a84dddf" providerId="ADAL" clId="{2B49038A-CDB1-48F4-AECC-6C7F07D9FFC3}" dt="2022-11-18T15:52:11.503" v="1536" actId="20577"/>
          <ac:spMkLst>
            <pc:docMk/>
            <pc:sldMk cId="1895974940" sldId="312"/>
            <ac:spMk id="276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7:47.259" v="1486" actId="478"/>
          <ac:spMkLst>
            <pc:docMk/>
            <pc:sldMk cId="1895974940" sldId="312"/>
            <ac:spMk id="276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7:50.979" v="1488" actId="478"/>
          <ac:spMkLst>
            <pc:docMk/>
            <pc:sldMk cId="1895974940" sldId="312"/>
            <ac:spMk id="2762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7:59.240" v="1492" actId="478"/>
          <ac:spMkLst>
            <pc:docMk/>
            <pc:sldMk cId="1895974940" sldId="312"/>
            <ac:spMk id="2763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7:54.565" v="1490" actId="478"/>
          <ac:spMkLst>
            <pc:docMk/>
            <pc:sldMk cId="1895974940" sldId="312"/>
            <ac:spMk id="2764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09.980" v="1496" actId="478"/>
          <ac:spMkLst>
            <pc:docMk/>
            <pc:sldMk cId="1895974940" sldId="312"/>
            <ac:spMk id="2765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04.169" v="1494" actId="478"/>
          <ac:spMkLst>
            <pc:docMk/>
            <pc:sldMk cId="1895974940" sldId="312"/>
            <ac:spMk id="2766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20.370" v="1500" actId="478"/>
          <ac:spMkLst>
            <pc:docMk/>
            <pc:sldMk cId="1895974940" sldId="312"/>
            <ac:spMk id="2767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15.543" v="1498" actId="478"/>
          <ac:spMkLst>
            <pc:docMk/>
            <pc:sldMk cId="1895974940" sldId="312"/>
            <ac:spMk id="2768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26.224" v="1504" actId="478"/>
          <ac:spMkLst>
            <pc:docMk/>
            <pc:sldMk cId="1895974940" sldId="312"/>
            <ac:spMk id="2769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23.755" v="1502" actId="478"/>
          <ac:spMkLst>
            <pc:docMk/>
            <pc:sldMk cId="1895974940" sldId="312"/>
            <ac:spMk id="2770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34.036" v="1508" actId="478"/>
          <ac:spMkLst>
            <pc:docMk/>
            <pc:sldMk cId="1895974940" sldId="312"/>
            <ac:spMk id="2771" creationId="{00000000-0000-0000-0000-000000000000}"/>
          </ac:spMkLst>
        </pc:spChg>
        <pc:spChg chg="del">
          <ac:chgData name="Juan Carlos" userId="a70866dc-0199-4b82-9f95-026b3a84dddf" providerId="ADAL" clId="{2B49038A-CDB1-48F4-AECC-6C7F07D9FFC3}" dt="2022-11-18T15:38:31.381" v="1506" actId="478"/>
          <ac:spMkLst>
            <pc:docMk/>
            <pc:sldMk cId="1895974940" sldId="312"/>
            <ac:spMk id="2772" creationId="{00000000-0000-0000-0000-000000000000}"/>
          </ac:spMkLst>
        </pc:spChg>
        <pc:picChg chg="add mod">
          <ac:chgData name="Juan Carlos" userId="a70866dc-0199-4b82-9f95-026b3a84dddf" providerId="ADAL" clId="{2B49038A-CDB1-48F4-AECC-6C7F07D9FFC3}" dt="2022-11-18T15:51:54.091" v="1522" actId="1076"/>
          <ac:picMkLst>
            <pc:docMk/>
            <pc:sldMk cId="1895974940" sldId="312"/>
            <ac:picMk id="27" creationId="{138C783B-22E8-41A5-899A-6B1C0D1A0A24}"/>
          </ac:picMkLst>
        </pc:picChg>
      </pc:sldChg>
      <pc:sldChg chg="addSp delSp modSp add mod">
        <pc:chgData name="Juan Carlos" userId="a70866dc-0199-4b82-9f95-026b3a84dddf" providerId="ADAL" clId="{2B49038A-CDB1-48F4-AECC-6C7F07D9FFC3}" dt="2022-11-19T13:06:36.064" v="4242" actId="1440"/>
        <pc:sldMkLst>
          <pc:docMk/>
          <pc:sldMk cId="2454103123" sldId="313"/>
        </pc:sldMkLst>
        <pc:spChg chg="add del mod">
          <ac:chgData name="Juan Carlos" userId="a70866dc-0199-4b82-9f95-026b3a84dddf" providerId="ADAL" clId="{2B49038A-CDB1-48F4-AECC-6C7F07D9FFC3}" dt="2022-11-19T12:54:00.669" v="4194" actId="478"/>
          <ac:spMkLst>
            <pc:docMk/>
            <pc:sldMk cId="2454103123" sldId="313"/>
            <ac:spMk id="3" creationId="{47918E3C-36A7-49B4-AD1B-372F23EAFE10}"/>
          </ac:spMkLst>
        </pc:spChg>
        <pc:spChg chg="del">
          <ac:chgData name="Juan Carlos" userId="a70866dc-0199-4b82-9f95-026b3a84dddf" providerId="ADAL" clId="{2B49038A-CDB1-48F4-AECC-6C7F07D9FFC3}" dt="2022-11-19T12:53:59.104" v="4193" actId="478"/>
          <ac:spMkLst>
            <pc:docMk/>
            <pc:sldMk cId="2454103123" sldId="313"/>
            <ac:spMk id="82" creationId="{8C6A0651-5CC8-4580-BB6E-F641F86B0D7D}"/>
          </ac:spMkLst>
        </pc:spChg>
        <pc:spChg chg="mod">
          <ac:chgData name="Juan Carlos" userId="a70866dc-0199-4b82-9f95-026b3a84dddf" providerId="ADAL" clId="{2B49038A-CDB1-48F4-AECC-6C7F07D9FFC3}" dt="2022-11-19T12:55:54.217" v="4213" actId="1076"/>
          <ac:spMkLst>
            <pc:docMk/>
            <pc:sldMk cId="2454103123" sldId="313"/>
            <ac:spMk id="2482" creationId="{00000000-0000-0000-0000-000000000000}"/>
          </ac:spMkLst>
        </pc:spChg>
        <pc:picChg chg="del">
          <ac:chgData name="Juan Carlos" userId="a70866dc-0199-4b82-9f95-026b3a84dddf" providerId="ADAL" clId="{2B49038A-CDB1-48F4-AECC-6C7F07D9FFC3}" dt="2022-11-19T12:54:01.307" v="4195" actId="478"/>
          <ac:picMkLst>
            <pc:docMk/>
            <pc:sldMk cId="2454103123" sldId="313"/>
            <ac:picMk id="6" creationId="{3FDDDB26-66AF-4307-893F-5BF7FC363703}"/>
          </ac:picMkLst>
        </pc:picChg>
        <pc:picChg chg="add mod">
          <ac:chgData name="Juan Carlos" userId="a70866dc-0199-4b82-9f95-026b3a84dddf" providerId="ADAL" clId="{2B49038A-CDB1-48F4-AECC-6C7F07D9FFC3}" dt="2022-11-19T13:06:36.064" v="4242" actId="1440"/>
          <ac:picMkLst>
            <pc:docMk/>
            <pc:sldMk cId="2454103123" sldId="313"/>
            <ac:picMk id="1026" creationId="{5B0C2D7F-16AB-482F-AE00-FAEA6BF64F5C}"/>
          </ac:picMkLst>
        </pc:picChg>
      </pc:sldChg>
      <pc:sldChg chg="addSp delSp modSp new del mod">
        <pc:chgData name="Juan Carlos" userId="a70866dc-0199-4b82-9f95-026b3a84dddf" providerId="ADAL" clId="{2B49038A-CDB1-48F4-AECC-6C7F07D9FFC3}" dt="2022-11-19T12:42:16.609" v="3638" actId="680"/>
        <pc:sldMkLst>
          <pc:docMk/>
          <pc:sldMk cId="3057790725" sldId="313"/>
        </pc:sldMkLst>
        <pc:spChg chg="mod">
          <ac:chgData name="Juan Carlos" userId="a70866dc-0199-4b82-9f95-026b3a84dddf" providerId="ADAL" clId="{2B49038A-CDB1-48F4-AECC-6C7F07D9FFC3}" dt="2022-11-19T12:42:15.696" v="3636" actId="20577"/>
          <ac:spMkLst>
            <pc:docMk/>
            <pc:sldMk cId="3057790725" sldId="313"/>
            <ac:spMk id="2" creationId="{1C70FD7B-AC56-4A29-BE0E-8B63EC434EBC}"/>
          </ac:spMkLst>
        </pc:spChg>
        <pc:spChg chg="add del">
          <ac:chgData name="Juan Carlos" userId="a70866dc-0199-4b82-9f95-026b3a84dddf" providerId="ADAL" clId="{2B49038A-CDB1-48F4-AECC-6C7F07D9FFC3}" dt="2022-11-19T12:42:15.299" v="3635" actId="478"/>
          <ac:spMkLst>
            <pc:docMk/>
            <pc:sldMk cId="3057790725" sldId="313"/>
            <ac:spMk id="3" creationId="{D474BC8A-12F5-4A2D-BA68-878B772D341A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5" creationId="{D6B5C0C5-6DA6-4318-9CFC-D9644F60F75D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6" creationId="{C1004BA2-1AE6-4814-9C0A-6BC24A1A3E1C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7" creationId="{D77A22B9-B129-44F3-8CAE-E54B8FC2371F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8" creationId="{4793E415-F2ED-4448-8A30-3EB6EBDFC942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9" creationId="{9EED3544-C34F-4DD9-963A-BB58EC8ED665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0" creationId="{D89B9349-68F0-4719-B913-61D2362ED612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1" creationId="{9AB6FDEC-11C0-4CA6-83DB-E2239F1E0900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2" creationId="{888AA0B9-C6B6-48D9-AF0A-7FC294536A19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3" creationId="{B1E609E5-EDF9-4800-B97D-E1F87DF88B0E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4" creationId="{AEC68685-E0EB-4DFC-81F3-064CBCE5DC3D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5" creationId="{B2DB7511-9B5A-44E9-8428-EDD9610B1CD6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6" creationId="{15B3CAB3-78DE-48E1-B336-C5A727676066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7" creationId="{0DABAC91-28AE-46B1-8C3C-D3D3303AE96F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8" creationId="{6FDA003F-4860-4D1F-8C82-1A22819C6AC2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19" creationId="{6F40F1C0-0ED4-4196-8DDD-D95B52385297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0" creationId="{F35DB3DA-A3BE-4F6E-8CDC-E093E809E98F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1" creationId="{30780E81-FECD-499F-9EBA-96D325F8F180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2" creationId="{09733EE7-E0DA-46C4-89D8-D1D52BD012C3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3" creationId="{FBE1DFFF-459B-4B5A-974F-228F299929AE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4" creationId="{09930005-9C31-4030-896A-4FAA94FA1391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5" creationId="{04D9CA22-EF85-4401-8B17-5F3F9331C959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6" creationId="{7BD5FD7E-695C-4980-9EC0-6AC25C1CE506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7" creationId="{47049D64-2920-430D-A635-0CF8073BF91E}"/>
          </ac:spMkLst>
        </pc:spChg>
        <pc:spChg chg="mod">
          <ac:chgData name="Juan Carlos" userId="a70866dc-0199-4b82-9f95-026b3a84dddf" providerId="ADAL" clId="{2B49038A-CDB1-48F4-AECC-6C7F07D9FFC3}" dt="2022-11-19T12:40:46.941" v="3492"/>
          <ac:spMkLst>
            <pc:docMk/>
            <pc:sldMk cId="3057790725" sldId="313"/>
            <ac:spMk id="28" creationId="{228ACABB-CAA0-474E-A217-82D5D584052C}"/>
          </ac:spMkLst>
        </pc:spChg>
        <pc:spChg chg="add del mod">
          <ac:chgData name="Juan Carlos" userId="a70866dc-0199-4b82-9f95-026b3a84dddf" providerId="ADAL" clId="{2B49038A-CDB1-48F4-AECC-6C7F07D9FFC3}" dt="2022-11-19T12:42:16.087" v="3637"/>
          <ac:spMkLst>
            <pc:docMk/>
            <pc:sldMk cId="3057790725" sldId="313"/>
            <ac:spMk id="29" creationId="{9E411C5A-0867-4A70-9FFB-58605E8A93A9}"/>
          </ac:spMkLst>
        </pc:spChg>
        <pc:spChg chg="add del mod">
          <ac:chgData name="Juan Carlos" userId="a70866dc-0199-4b82-9f95-026b3a84dddf" providerId="ADAL" clId="{2B49038A-CDB1-48F4-AECC-6C7F07D9FFC3}" dt="2022-11-19T12:42:14.872" v="3634"/>
          <ac:spMkLst>
            <pc:docMk/>
            <pc:sldMk cId="3057790725" sldId="313"/>
            <ac:spMk id="30" creationId="{8148251F-23CD-4A5C-A72C-786708D6929E}"/>
          </ac:spMkLst>
        </pc:spChg>
        <pc:grpChg chg="add del mod">
          <ac:chgData name="Juan Carlos" userId="a70866dc-0199-4b82-9f95-026b3a84dddf" providerId="ADAL" clId="{2B49038A-CDB1-48F4-AECC-6C7F07D9FFC3}" dt="2022-11-19T12:42:16.087" v="3637"/>
          <ac:grpSpMkLst>
            <pc:docMk/>
            <pc:sldMk cId="3057790725" sldId="313"/>
            <ac:grpSpMk id="4" creationId="{662D8C53-3D55-4BF2-AE61-8ADC29E2EEF7}"/>
          </ac:grpSpMkLst>
        </pc:grpChg>
      </pc:sldChg>
      <pc:sldMasterChg chg="delSldLayout">
        <pc:chgData name="Juan Carlos" userId="a70866dc-0199-4b82-9f95-026b3a84dddf" providerId="ADAL" clId="{2B49038A-CDB1-48F4-AECC-6C7F07D9FFC3}" dt="2022-11-18T16:25:54.649" v="2710" actId="47"/>
        <pc:sldMasterMkLst>
          <pc:docMk/>
          <pc:sldMasterMk cId="0" sldId="2147483680"/>
        </pc:sldMasterMkLst>
        <pc:sldLayoutChg chg="del">
          <pc:chgData name="Juan Carlos" userId="a70866dc-0199-4b82-9f95-026b3a84dddf" providerId="ADAL" clId="{2B49038A-CDB1-48F4-AECC-6C7F07D9FFC3}" dt="2022-11-18T16:25:54.649" v="2710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Juan Carlos" userId="a70866dc-0199-4b82-9f95-026b3a84dddf" providerId="ADAL" clId="{2B49038A-CDB1-48F4-AECC-6C7F07D9FFC3}" dt="2022-11-18T15:09:27.403" v="439" actId="47"/>
          <pc:sldLayoutMkLst>
            <pc:docMk/>
            <pc:sldMasterMk cId="0" sldId="2147483680"/>
            <pc:sldLayoutMk cId="0" sldId="2147483656"/>
          </pc:sldLayoutMkLst>
        </pc:sldLayoutChg>
      </pc:sldMasterChg>
    </pc:docChg>
  </pc:docChgLst>
  <pc:docChgLst>
    <pc:chgData name="Juan Carlos" userId="a70866dc-0199-4b82-9f95-026b3a84dddf" providerId="ADAL" clId="{583583D7-46BF-43A9-9EFA-6BE2CFDB0AAE}"/>
    <pc:docChg chg="undo redo custSel addSld delSld modSld delMainMaster modNotesMaster modHandout">
      <pc:chgData name="Juan Carlos" userId="a70866dc-0199-4b82-9f95-026b3a84dddf" providerId="ADAL" clId="{583583D7-46BF-43A9-9EFA-6BE2CFDB0AAE}" dt="2022-11-20T19:34:28.072" v="3095" actId="113"/>
      <pc:docMkLst>
        <pc:docMk/>
      </pc:docMkLst>
      <pc:sldChg chg="modNotes">
        <pc:chgData name="Juan Carlos" userId="a70866dc-0199-4b82-9f95-026b3a84dddf" providerId="ADAL" clId="{583583D7-46BF-43A9-9EFA-6BE2CFDB0AAE}" dt="2022-11-20T19:14:33.103" v="2921"/>
        <pc:sldMkLst>
          <pc:docMk/>
          <pc:sldMk cId="0" sldId="256"/>
        </pc:sldMkLst>
      </pc:sldChg>
      <pc:sldChg chg="modSp mod modNotes">
        <pc:chgData name="Juan Carlos" userId="a70866dc-0199-4b82-9f95-026b3a84dddf" providerId="ADAL" clId="{583583D7-46BF-43A9-9EFA-6BE2CFDB0AAE}" dt="2022-11-20T19:14:33.103" v="2921"/>
        <pc:sldMkLst>
          <pc:docMk/>
          <pc:sldMk cId="0" sldId="257"/>
        </pc:sldMkLst>
        <pc:graphicFrameChg chg="modGraphic">
          <ac:chgData name="Juan Carlos" userId="a70866dc-0199-4b82-9f95-026b3a84dddf" providerId="ADAL" clId="{583583D7-46BF-43A9-9EFA-6BE2CFDB0AAE}" dt="2022-11-20T11:18:29.806" v="820" actId="20577"/>
          <ac:graphicFrameMkLst>
            <pc:docMk/>
            <pc:sldMk cId="0" sldId="257"/>
            <ac:graphicFrameMk id="2377" creationId="{00000000-0000-0000-0000-000000000000}"/>
          </ac:graphicFrameMkLst>
        </pc:graphicFrameChg>
      </pc:sldChg>
      <pc:sldChg chg="modSp mod modNotes">
        <pc:chgData name="Juan Carlos" userId="a70866dc-0199-4b82-9f95-026b3a84dddf" providerId="ADAL" clId="{583583D7-46BF-43A9-9EFA-6BE2CFDB0AAE}" dt="2022-11-20T19:21:15.988" v="2937" actId="20577"/>
        <pc:sldMkLst>
          <pc:docMk/>
          <pc:sldMk cId="0" sldId="258"/>
        </pc:sldMkLst>
        <pc:spChg chg="mod">
          <ac:chgData name="Juan Carlos" userId="a70866dc-0199-4b82-9f95-026b3a84dddf" providerId="ADAL" clId="{583583D7-46BF-43A9-9EFA-6BE2CFDB0AAE}" dt="2022-11-20T19:21:15.988" v="2937" actId="20577"/>
          <ac:spMkLst>
            <pc:docMk/>
            <pc:sldMk cId="0" sldId="258"/>
            <ac:spMk id="23" creationId="{9559F344-C24C-44FB-9758-9EEF9429EBB3}"/>
          </ac:spMkLst>
        </pc:spChg>
      </pc:sldChg>
      <pc:sldChg chg="delSp modSp mod modNotes">
        <pc:chgData name="Juan Carlos" userId="a70866dc-0199-4b82-9f95-026b3a84dddf" providerId="ADAL" clId="{583583D7-46BF-43A9-9EFA-6BE2CFDB0AAE}" dt="2022-11-20T19:22:03.507" v="2945" actId="113"/>
        <pc:sldMkLst>
          <pc:docMk/>
          <pc:sldMk cId="0" sldId="259"/>
        </pc:sldMkLst>
        <pc:spChg chg="mod">
          <ac:chgData name="Juan Carlos" userId="a70866dc-0199-4b82-9f95-026b3a84dddf" providerId="ADAL" clId="{583583D7-46BF-43A9-9EFA-6BE2CFDB0AAE}" dt="2022-11-20T19:22:03.507" v="2945" actId="113"/>
          <ac:spMkLst>
            <pc:docMk/>
            <pc:sldMk cId="0" sldId="259"/>
            <ac:spMk id="81" creationId="{4E647C34-4E8B-428A-8F5F-DFB25CF01F33}"/>
          </ac:spMkLst>
        </pc:spChg>
        <pc:picChg chg="del">
          <ac:chgData name="Juan Carlos" userId="a70866dc-0199-4b82-9f95-026b3a84dddf" providerId="ADAL" clId="{583583D7-46BF-43A9-9EFA-6BE2CFDB0AAE}" dt="2022-11-20T18:35:31.587" v="2874"/>
          <ac:picMkLst>
            <pc:docMk/>
            <pc:sldMk cId="0" sldId="259"/>
            <ac:picMk id="2" creationId="{7123D832-189B-479D-AC0F-BC1F62C0393B}"/>
          </ac:picMkLst>
        </pc:picChg>
      </pc:sldChg>
      <pc:sldChg chg="modSp mod modNotes">
        <pc:chgData name="Juan Carlos" userId="a70866dc-0199-4b82-9f95-026b3a84dddf" providerId="ADAL" clId="{583583D7-46BF-43A9-9EFA-6BE2CFDB0AAE}" dt="2022-11-20T19:23:25.820" v="2964" actId="113"/>
        <pc:sldMkLst>
          <pc:docMk/>
          <pc:sldMk cId="0" sldId="262"/>
        </pc:sldMkLst>
        <pc:spChg chg="mod">
          <ac:chgData name="Juan Carlos" userId="a70866dc-0199-4b82-9f95-026b3a84dddf" providerId="ADAL" clId="{583583D7-46BF-43A9-9EFA-6BE2CFDB0AAE}" dt="2022-11-20T19:22:30.636" v="2948" actId="113"/>
          <ac:spMkLst>
            <pc:docMk/>
            <pc:sldMk cId="0" sldId="262"/>
            <ac:spMk id="18" creationId="{559FD5BD-439C-4CEC-B06E-48B00C31ED5C}"/>
          </ac:spMkLst>
        </pc:spChg>
        <pc:spChg chg="mod">
          <ac:chgData name="Juan Carlos" userId="a70866dc-0199-4b82-9f95-026b3a84dddf" providerId="ADAL" clId="{583583D7-46BF-43A9-9EFA-6BE2CFDB0AAE}" dt="2022-11-20T19:23:10.283" v="2960" actId="113"/>
          <ac:spMkLst>
            <pc:docMk/>
            <pc:sldMk cId="0" sldId="262"/>
            <ac:spMk id="2705" creationId="{00000000-0000-0000-0000-000000000000}"/>
          </ac:spMkLst>
        </pc:spChg>
        <pc:spChg chg="mod">
          <ac:chgData name="Juan Carlos" userId="a70866dc-0199-4b82-9f95-026b3a84dddf" providerId="ADAL" clId="{583583D7-46BF-43A9-9EFA-6BE2CFDB0AAE}" dt="2022-11-20T19:22:50.747" v="2954" actId="113"/>
          <ac:spMkLst>
            <pc:docMk/>
            <pc:sldMk cId="0" sldId="262"/>
            <ac:spMk id="2708" creationId="{00000000-0000-0000-0000-000000000000}"/>
          </ac:spMkLst>
        </pc:spChg>
        <pc:spChg chg="mod">
          <ac:chgData name="Juan Carlos" userId="a70866dc-0199-4b82-9f95-026b3a84dddf" providerId="ADAL" clId="{583583D7-46BF-43A9-9EFA-6BE2CFDB0AAE}" dt="2022-11-20T19:23:25.820" v="2964" actId="113"/>
          <ac:spMkLst>
            <pc:docMk/>
            <pc:sldMk cId="0" sldId="262"/>
            <ac:spMk id="2711" creationId="{00000000-0000-0000-0000-000000000000}"/>
          </ac:spMkLst>
        </pc:spChg>
      </pc:sldChg>
      <pc:sldChg chg="modSp mod modNotes">
        <pc:chgData name="Juan Carlos" userId="a70866dc-0199-4b82-9f95-026b3a84dddf" providerId="ADAL" clId="{583583D7-46BF-43A9-9EFA-6BE2CFDB0AAE}" dt="2022-11-20T19:21:43.696" v="2942" actId="113"/>
        <pc:sldMkLst>
          <pc:docMk/>
          <pc:sldMk cId="0" sldId="263"/>
        </pc:sldMkLst>
        <pc:spChg chg="mod">
          <ac:chgData name="Juan Carlos" userId="a70866dc-0199-4b82-9f95-026b3a84dddf" providerId="ADAL" clId="{583583D7-46BF-43A9-9EFA-6BE2CFDB0AAE}" dt="2022-11-20T19:21:43.696" v="2942" actId="113"/>
          <ac:spMkLst>
            <pc:docMk/>
            <pc:sldMk cId="0" sldId="263"/>
            <ac:spMk id="13" creationId="{188E7E64-798B-4EF2-B190-C14A3977A3C6}"/>
          </ac:spMkLst>
        </pc:spChg>
      </pc:sldChg>
      <pc:sldChg chg="modSp mod modNotes">
        <pc:chgData name="Juan Carlos" userId="a70866dc-0199-4b82-9f95-026b3a84dddf" providerId="ADAL" clId="{583583D7-46BF-43A9-9EFA-6BE2CFDB0AAE}" dt="2022-11-20T19:24:22.314" v="2973" actId="113"/>
        <pc:sldMkLst>
          <pc:docMk/>
          <pc:sldMk cId="0" sldId="265"/>
        </pc:sldMkLst>
        <pc:spChg chg="mod">
          <ac:chgData name="Juan Carlos" userId="a70866dc-0199-4b82-9f95-026b3a84dddf" providerId="ADAL" clId="{583583D7-46BF-43A9-9EFA-6BE2CFDB0AAE}" dt="2022-11-20T19:23:37.074" v="2966" actId="113"/>
          <ac:spMkLst>
            <pc:docMk/>
            <pc:sldMk cId="0" sldId="265"/>
            <ac:spMk id="22" creationId="{855219C7-E22A-4849-8050-DFA1A03550B8}"/>
          </ac:spMkLst>
        </pc:spChg>
        <pc:spChg chg="mod">
          <ac:chgData name="Juan Carlos" userId="a70866dc-0199-4b82-9f95-026b3a84dddf" providerId="ADAL" clId="{583583D7-46BF-43A9-9EFA-6BE2CFDB0AAE}" dt="2022-11-20T19:24:04.253" v="2970" actId="113"/>
          <ac:spMkLst>
            <pc:docMk/>
            <pc:sldMk cId="0" sldId="265"/>
            <ac:spMk id="24" creationId="{7A3B14B7-E319-47E4-BBE0-35746EB55621}"/>
          </ac:spMkLst>
        </pc:spChg>
        <pc:spChg chg="mod">
          <ac:chgData name="Juan Carlos" userId="a70866dc-0199-4b82-9f95-026b3a84dddf" providerId="ADAL" clId="{583583D7-46BF-43A9-9EFA-6BE2CFDB0AAE}" dt="2022-11-20T19:24:22.314" v="2973" actId="113"/>
          <ac:spMkLst>
            <pc:docMk/>
            <pc:sldMk cId="0" sldId="265"/>
            <ac:spMk id="26" creationId="{B0BFB848-E9F6-47BB-8D89-DA1EA7CE5A5D}"/>
          </ac:spMkLst>
        </pc:spChg>
      </pc:sldChg>
      <pc:sldChg chg="modSp mod modNotes">
        <pc:chgData name="Juan Carlos" userId="a70866dc-0199-4b82-9f95-026b3a84dddf" providerId="ADAL" clId="{583583D7-46BF-43A9-9EFA-6BE2CFDB0AAE}" dt="2022-11-20T19:25:03.533" v="2978" actId="113"/>
        <pc:sldMkLst>
          <pc:docMk/>
          <pc:sldMk cId="0" sldId="267"/>
        </pc:sldMkLst>
        <pc:spChg chg="mod">
          <ac:chgData name="Juan Carlos" userId="a70866dc-0199-4b82-9f95-026b3a84dddf" providerId="ADAL" clId="{583583D7-46BF-43A9-9EFA-6BE2CFDB0AAE}" dt="2022-11-20T19:25:03.533" v="2978" actId="113"/>
          <ac:spMkLst>
            <pc:docMk/>
            <pc:sldMk cId="0" sldId="267"/>
            <ac:spMk id="43" creationId="{A6AB60B5-3C6F-4A58-A8F6-152FE181F2AC}"/>
          </ac:spMkLst>
        </pc:spChg>
      </pc:sldChg>
      <pc:sldChg chg="modSp mod modNotes">
        <pc:chgData name="Juan Carlos" userId="a70866dc-0199-4b82-9f95-026b3a84dddf" providerId="ADAL" clId="{583583D7-46BF-43A9-9EFA-6BE2CFDB0AAE}" dt="2022-11-20T19:26:14.169" v="2990" actId="113"/>
        <pc:sldMkLst>
          <pc:docMk/>
          <pc:sldMk cId="0" sldId="268"/>
        </pc:sldMkLst>
        <pc:spChg chg="mod">
          <ac:chgData name="Juan Carlos" userId="a70866dc-0199-4b82-9f95-026b3a84dddf" providerId="ADAL" clId="{583583D7-46BF-43A9-9EFA-6BE2CFDB0AAE}" dt="2022-11-20T19:26:14.169" v="2990" actId="113"/>
          <ac:spMkLst>
            <pc:docMk/>
            <pc:sldMk cId="0" sldId="268"/>
            <ac:spMk id="136" creationId="{ADFDF512-9EEE-4DB3-BB89-121ED4C4EF6D}"/>
          </ac:spMkLst>
        </pc:spChg>
      </pc:sldChg>
      <pc:sldChg chg="modSp mod modNotes">
        <pc:chgData name="Juan Carlos" userId="a70866dc-0199-4b82-9f95-026b3a84dddf" providerId="ADAL" clId="{583583D7-46BF-43A9-9EFA-6BE2CFDB0AAE}" dt="2022-11-20T19:25:35.360" v="2984" actId="113"/>
        <pc:sldMkLst>
          <pc:docMk/>
          <pc:sldMk cId="0" sldId="269"/>
        </pc:sldMkLst>
        <pc:spChg chg="mod">
          <ac:chgData name="Juan Carlos" userId="a70866dc-0199-4b82-9f95-026b3a84dddf" providerId="ADAL" clId="{583583D7-46BF-43A9-9EFA-6BE2CFDB0AAE}" dt="2022-11-20T19:25:35.360" v="2984" actId="113"/>
          <ac:spMkLst>
            <pc:docMk/>
            <pc:sldMk cId="0" sldId="269"/>
            <ac:spMk id="30" creationId="{BE48F7F6-3E9A-4A1A-9842-C796D8E7A445}"/>
          </ac:spMkLst>
        </pc:spChg>
      </pc:sldChg>
      <pc:sldChg chg="modSp mod modNotes">
        <pc:chgData name="Juan Carlos" userId="a70866dc-0199-4b82-9f95-026b3a84dddf" providerId="ADAL" clId="{583583D7-46BF-43A9-9EFA-6BE2CFDB0AAE}" dt="2022-11-20T19:26:35.424" v="2995" actId="113"/>
        <pc:sldMkLst>
          <pc:docMk/>
          <pc:sldMk cId="0" sldId="271"/>
        </pc:sldMkLst>
        <pc:spChg chg="mod">
          <ac:chgData name="Juan Carlos" userId="a70866dc-0199-4b82-9f95-026b3a84dddf" providerId="ADAL" clId="{583583D7-46BF-43A9-9EFA-6BE2CFDB0AAE}" dt="2022-11-20T19:26:35.424" v="2995" actId="113"/>
          <ac:spMkLst>
            <pc:docMk/>
            <pc:sldMk cId="0" sldId="271"/>
            <ac:spMk id="30" creationId="{AB0734FE-CD05-4AD1-AE55-E8F8DD824835}"/>
          </ac:spMkLst>
        </pc:spChg>
      </pc:sldChg>
      <pc:sldChg chg="addSp delSp modSp mod modNotes">
        <pc:chgData name="Juan Carlos" userId="a70866dc-0199-4b82-9f95-026b3a84dddf" providerId="ADAL" clId="{583583D7-46BF-43A9-9EFA-6BE2CFDB0AAE}" dt="2022-11-20T19:26:58.213" v="3001" actId="113"/>
        <pc:sldMkLst>
          <pc:docMk/>
          <pc:sldMk cId="0" sldId="272"/>
        </pc:sldMkLst>
        <pc:spChg chg="add mod">
          <ac:chgData name="Juan Carlos" userId="a70866dc-0199-4b82-9f95-026b3a84dddf" providerId="ADAL" clId="{583583D7-46BF-43A9-9EFA-6BE2CFDB0AAE}" dt="2022-11-20T19:26:58.213" v="3001" actId="113"/>
          <ac:spMkLst>
            <pc:docMk/>
            <pc:sldMk cId="0" sldId="272"/>
            <ac:spMk id="14" creationId="{55373A20-C4A6-4FE8-B197-B6A779FEC49A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17" creationId="{46A4EFDE-8E4F-45C0-B162-D8B05F178813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18" creationId="{29E77B73-2C4C-4EBE-B0CB-52D5C64FD291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19" creationId="{4452110A-F943-447A-8433-B0AA74D8E3B3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0" creationId="{F94FE1B2-051B-4726-A303-86538AAA8775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1" creationId="{A4CB5CF1-1C87-4138-B9BC-104593E3AA86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2" creationId="{F12B95A7-F7CF-411E-85D1-850E54292290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3" creationId="{20F93962-2FEC-4C93-9D32-251BF1DADAEA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4" creationId="{6F269DF1-FFC2-43A5-9C95-A46CE51B8AFA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5" creationId="{3B813140-B7F5-4ED3-9FF4-173A52E9E71F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6" creationId="{320A5646-2AB2-4D6B-BFB8-077F5CF1ED2D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7" creationId="{0C128062-4F57-485E-B47F-A6B5AF67BAFE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8" creationId="{8FCDBC1B-3A88-4728-91A3-23D21DC17E54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29" creationId="{20694D4D-138E-49FD-9ED8-9BF09257A972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0" creationId="{D7B7C35F-776A-4685-B04A-9439297C741D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1" creationId="{BF0C3667-0690-453D-84B1-F6825C10299B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2" creationId="{FCC94CF0-FCA1-4677-9BA3-E285BBB445A6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3" creationId="{C3092E33-C688-4E4E-97DA-758DA3576BC9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4" creationId="{C2C0E598-24EB-45EB-A831-D1E7790BA113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5" creationId="{AB39C670-BA14-44B6-ADA7-E25420B2F1BC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6" creationId="{21D47530-E7B0-41B8-848C-9995C98B73A6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7" creationId="{1CE78FB6-8B61-4805-AE53-CFDE83715BC3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8" creationId="{9BA7C248-4D6D-4037-B454-72B9E9133576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39" creationId="{10E5F3B9-0B6E-42F0-B986-5CC458FBB4E3}"/>
          </ac:spMkLst>
        </pc:spChg>
        <pc:spChg chg="mod">
          <ac:chgData name="Juan Carlos" userId="a70866dc-0199-4b82-9f95-026b3a84dddf" providerId="ADAL" clId="{583583D7-46BF-43A9-9EFA-6BE2CFDB0AAE}" dt="2022-11-19T18:46:28.731" v="237"/>
          <ac:spMkLst>
            <pc:docMk/>
            <pc:sldMk cId="0" sldId="272"/>
            <ac:spMk id="40" creationId="{81293A9E-E396-40DC-ACB6-278BB7D90AA4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2" creationId="{EFB41B6A-A0CF-44AD-A3E8-CACDF6BB495E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3" creationId="{5F65E5FD-06AC-40B7-BDDD-2A1C027318BA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4" creationId="{8C418EBD-F1F7-4847-B759-4F64AA7BEAA9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5" creationId="{E7D3951C-F722-424D-B71E-E30D21E21B75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6" creationId="{A15D2FC9-A45E-4883-B626-CB5BB8905A09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7" creationId="{9B9B5858-CD72-49D8-AA13-98BB79180978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8" creationId="{A6D8C795-39DD-4DD0-A5D9-E131CB338C06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49" creationId="{2BF0140E-4BD1-41DF-992F-0523863CF53E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0" creationId="{D7B01872-15C3-4FF4-B399-EB9CFFA0C40A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1" creationId="{82803E3A-1A45-4A24-B1A5-5C5478ADCF57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2" creationId="{94395639-61B1-424F-BAF9-3A0C7DDD0079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3" creationId="{A5F821D2-0C6C-4A86-AB5F-C1E0C117E44D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4" creationId="{801B3FCA-66A5-40E7-B685-AE3B2DDC1C21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5" creationId="{AE8D1822-B677-4DE3-B6FC-E7445FB1CC7B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6" creationId="{68D793F4-1539-40B9-ADA7-E3B78363423E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7" creationId="{CBB10304-D6B6-4878-B443-C0CF5909CB49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8" creationId="{0C0D8C6B-85FA-42F0-B916-2A7F99BA8426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59" creationId="{58CA80F3-C319-4A15-891C-B3833EA9C27C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60" creationId="{82F2E0EA-EFD5-4943-A699-BB517B4D34B9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61" creationId="{73FA0664-6CBA-4BF4-BF3E-58B2CAF3E0BF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62" creationId="{CCE7CD2E-F51C-4F2F-BB15-CBF5DAD4D556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63" creationId="{3EAF567B-F8E6-49C0-8903-C8773A975742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64" creationId="{7F64F5AF-10D4-4F99-9F64-67589E35C135}"/>
          </ac:spMkLst>
        </pc:spChg>
        <pc:spChg chg="mod">
          <ac:chgData name="Juan Carlos" userId="a70866dc-0199-4b82-9f95-026b3a84dddf" providerId="ADAL" clId="{583583D7-46BF-43A9-9EFA-6BE2CFDB0AAE}" dt="2022-11-19T19:07:05.665" v="654"/>
          <ac:spMkLst>
            <pc:docMk/>
            <pc:sldMk cId="0" sldId="272"/>
            <ac:spMk id="65" creationId="{10F1D5D2-9A08-490D-B960-91363344E295}"/>
          </ac:spMkLst>
        </pc:spChg>
        <pc:spChg chg="mod">
          <ac:chgData name="Juan Carlos" userId="a70866dc-0199-4b82-9f95-026b3a84dddf" providerId="ADAL" clId="{583583D7-46BF-43A9-9EFA-6BE2CFDB0AAE}" dt="2022-11-19T18:46:13.919" v="234" actId="1076"/>
          <ac:spMkLst>
            <pc:docMk/>
            <pc:sldMk cId="0" sldId="272"/>
            <ac:spMk id="3018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1:19.266" v="18" actId="478"/>
          <ac:spMkLst>
            <pc:docMk/>
            <pc:sldMk cId="0" sldId="272"/>
            <ac:spMk id="3019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35.315" v="15" actId="478"/>
          <ac:spMkLst>
            <pc:docMk/>
            <pc:sldMk cId="0" sldId="272"/>
            <ac:spMk id="3020" creationId="{00000000-0000-0000-0000-000000000000}"/>
          </ac:spMkLst>
        </pc:spChg>
        <pc:spChg chg="del mod">
          <ac:chgData name="Juan Carlos" userId="a70866dc-0199-4b82-9f95-026b3a84dddf" providerId="ADAL" clId="{583583D7-46BF-43A9-9EFA-6BE2CFDB0AAE}" dt="2022-11-19T18:40:32.186" v="14" actId="478"/>
          <ac:spMkLst>
            <pc:docMk/>
            <pc:sldMk cId="0" sldId="272"/>
            <ac:spMk id="3021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39.611" v="16" actId="478"/>
          <ac:spMkLst>
            <pc:docMk/>
            <pc:sldMk cId="0" sldId="272"/>
            <ac:spMk id="3022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39.611" v="16" actId="478"/>
          <ac:spMkLst>
            <pc:docMk/>
            <pc:sldMk cId="0" sldId="272"/>
            <ac:spMk id="3023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39.611" v="16" actId="478"/>
          <ac:spMkLst>
            <pc:docMk/>
            <pc:sldMk cId="0" sldId="272"/>
            <ac:spMk id="3024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39.611" v="16" actId="478"/>
          <ac:spMkLst>
            <pc:docMk/>
            <pc:sldMk cId="0" sldId="272"/>
            <ac:spMk id="3025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39.611" v="16" actId="478"/>
          <ac:spMkLst>
            <pc:docMk/>
            <pc:sldMk cId="0" sldId="272"/>
            <ac:spMk id="3026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39.611" v="16" actId="478"/>
          <ac:spMkLst>
            <pc:docMk/>
            <pc:sldMk cId="0" sldId="272"/>
            <ac:spMk id="3027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19T18:40:24.151" v="12" actId="478"/>
          <ac:spMkLst>
            <pc:docMk/>
            <pc:sldMk cId="0" sldId="272"/>
            <ac:spMk id="3028" creationId="{00000000-0000-0000-0000-000000000000}"/>
          </ac:spMkLst>
        </pc:spChg>
        <pc:grpChg chg="add mod">
          <ac:chgData name="Juan Carlos" userId="a70866dc-0199-4b82-9f95-026b3a84dddf" providerId="ADAL" clId="{583583D7-46BF-43A9-9EFA-6BE2CFDB0AAE}" dt="2022-11-19T19:07:13.025" v="657" actId="1076"/>
          <ac:grpSpMkLst>
            <pc:docMk/>
            <pc:sldMk cId="0" sldId="272"/>
            <ac:grpSpMk id="16" creationId="{7B8D40DF-0135-4416-9021-FB21FCA46C82}"/>
          </ac:grpSpMkLst>
        </pc:grpChg>
        <pc:grpChg chg="add mod">
          <ac:chgData name="Juan Carlos" userId="a70866dc-0199-4b82-9f95-026b3a84dddf" providerId="ADAL" clId="{583583D7-46BF-43A9-9EFA-6BE2CFDB0AAE}" dt="2022-11-19T19:07:05.665" v="654"/>
          <ac:grpSpMkLst>
            <pc:docMk/>
            <pc:sldMk cId="0" sldId="272"/>
            <ac:grpSpMk id="41" creationId="{2D918C10-D152-48A9-B7B9-89DA3ECA6BF4}"/>
          </ac:grpSpMkLst>
        </pc:grpChg>
        <pc:picChg chg="add mod">
          <ac:chgData name="Juan Carlos" userId="a70866dc-0199-4b82-9f95-026b3a84dddf" providerId="ADAL" clId="{583583D7-46BF-43A9-9EFA-6BE2CFDB0AAE}" dt="2022-11-19T18:46:20.363" v="236" actId="1076"/>
          <ac:picMkLst>
            <pc:docMk/>
            <pc:sldMk cId="0" sldId="272"/>
            <ac:picMk id="1026" creationId="{7087B2F2-859A-463D-A3A7-2440B7541A82}"/>
          </ac:picMkLst>
        </pc:picChg>
        <pc:picChg chg="del">
          <ac:chgData name="Juan Carlos" userId="a70866dc-0199-4b82-9f95-026b3a84dddf" providerId="ADAL" clId="{583583D7-46BF-43A9-9EFA-6BE2CFDB0AAE}" dt="2022-11-19T18:40:45.052" v="17" actId="478"/>
          <ac:picMkLst>
            <pc:docMk/>
            <pc:sldMk cId="0" sldId="272"/>
            <ac:picMk id="3029" creationId="{00000000-0000-0000-0000-000000000000}"/>
          </ac:picMkLst>
        </pc:picChg>
      </pc:sldChg>
      <pc:sldChg chg="addSp modSp mod modNotes">
        <pc:chgData name="Juan Carlos" userId="a70866dc-0199-4b82-9f95-026b3a84dddf" providerId="ADAL" clId="{583583D7-46BF-43A9-9EFA-6BE2CFDB0AAE}" dt="2022-11-20T19:14:33.103" v="2921"/>
        <pc:sldMkLst>
          <pc:docMk/>
          <pc:sldMk cId="0" sldId="273"/>
        </pc:sldMkLst>
        <pc:picChg chg="add mod">
          <ac:chgData name="Juan Carlos" userId="a70866dc-0199-4b82-9f95-026b3a84dddf" providerId="ADAL" clId="{583583D7-46BF-43A9-9EFA-6BE2CFDB0AAE}" dt="2022-11-19T19:16:19.152" v="796" actId="1076"/>
          <ac:picMkLst>
            <pc:docMk/>
            <pc:sldMk cId="0" sldId="273"/>
            <ac:picMk id="2" creationId="{E4C4CDB6-D981-45F0-AF6B-8464EF9E102F}"/>
          </ac:picMkLst>
        </pc:picChg>
      </pc:sldChg>
      <pc:sldChg chg="addSp delSp modSp mod modNotes">
        <pc:chgData name="Juan Carlos" userId="a70866dc-0199-4b82-9f95-026b3a84dddf" providerId="ADAL" clId="{583583D7-46BF-43A9-9EFA-6BE2CFDB0AAE}" dt="2022-11-20T19:32:10.770" v="3080" actId="113"/>
        <pc:sldMkLst>
          <pc:docMk/>
          <pc:sldMk cId="0" sldId="274"/>
        </pc:sldMkLst>
        <pc:spChg chg="add mod">
          <ac:chgData name="Juan Carlos" userId="a70866dc-0199-4b82-9f95-026b3a84dddf" providerId="ADAL" clId="{583583D7-46BF-43A9-9EFA-6BE2CFDB0AAE}" dt="2022-11-20T19:32:10.770" v="3080" actId="113"/>
          <ac:spMkLst>
            <pc:docMk/>
            <pc:sldMk cId="0" sldId="274"/>
            <ac:spMk id="3" creationId="{DF9E75E4-AF7A-4A3A-A6BF-174F840BCF38}"/>
          </ac:spMkLst>
        </pc:spChg>
        <pc:spChg chg="mod">
          <ac:chgData name="Juan Carlos" userId="a70866dc-0199-4b82-9f95-026b3a84dddf" providerId="ADAL" clId="{583583D7-46BF-43A9-9EFA-6BE2CFDB0AAE}" dt="2022-11-20T19:31:34.188" v="3070" actId="1076"/>
          <ac:spMkLst>
            <pc:docMk/>
            <pc:sldMk cId="0" sldId="274"/>
            <ac:spMk id="3044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38.502" v="805" actId="478"/>
          <ac:spMkLst>
            <pc:docMk/>
            <pc:sldMk cId="0" sldId="274"/>
            <ac:spMk id="3045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44.655" v="806" actId="478"/>
          <ac:spMkLst>
            <pc:docMk/>
            <pc:sldMk cId="0" sldId="274"/>
            <ac:spMk id="3046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38.502" v="805" actId="478"/>
          <ac:spMkLst>
            <pc:docMk/>
            <pc:sldMk cId="0" sldId="274"/>
            <ac:spMk id="3047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49.632" v="807" actId="478"/>
          <ac:spMkLst>
            <pc:docMk/>
            <pc:sldMk cId="0" sldId="274"/>
            <ac:spMk id="3050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38.502" v="805" actId="478"/>
          <ac:spMkLst>
            <pc:docMk/>
            <pc:sldMk cId="0" sldId="274"/>
            <ac:spMk id="3051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49.632" v="807" actId="478"/>
          <ac:spMkLst>
            <pc:docMk/>
            <pc:sldMk cId="0" sldId="274"/>
            <ac:spMk id="3052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38.502" v="805" actId="478"/>
          <ac:spMkLst>
            <pc:docMk/>
            <pc:sldMk cId="0" sldId="274"/>
            <ac:spMk id="3053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49.632" v="807" actId="478"/>
          <ac:spMkLst>
            <pc:docMk/>
            <pc:sldMk cId="0" sldId="274"/>
            <ac:spMk id="3054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49.632" v="807" actId="478"/>
          <ac:spMkLst>
            <pc:docMk/>
            <pc:sldMk cId="0" sldId="274"/>
            <ac:spMk id="3055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49.632" v="807" actId="478"/>
          <ac:spMkLst>
            <pc:docMk/>
            <pc:sldMk cId="0" sldId="274"/>
            <ac:spMk id="3058" creationId="{00000000-0000-0000-0000-000000000000}"/>
          </ac:spMkLst>
        </pc:spChg>
        <pc:spChg chg="del">
          <ac:chgData name="Juan Carlos" userId="a70866dc-0199-4b82-9f95-026b3a84dddf" providerId="ADAL" clId="{583583D7-46BF-43A9-9EFA-6BE2CFDB0AAE}" dt="2022-11-20T11:16:38.502" v="805" actId="478"/>
          <ac:spMkLst>
            <pc:docMk/>
            <pc:sldMk cId="0" sldId="274"/>
            <ac:spMk id="3059" creationId="{00000000-0000-0000-0000-000000000000}"/>
          </ac:spMkLst>
        </pc:spChg>
        <pc:cxnChg chg="del mod">
          <ac:chgData name="Juan Carlos" userId="a70866dc-0199-4b82-9f95-026b3a84dddf" providerId="ADAL" clId="{583583D7-46BF-43A9-9EFA-6BE2CFDB0AAE}" dt="2022-11-20T11:16:38.502" v="805" actId="478"/>
          <ac:cxnSpMkLst>
            <pc:docMk/>
            <pc:sldMk cId="0" sldId="274"/>
            <ac:cxnSpMk id="3048" creationId="{00000000-0000-0000-0000-000000000000}"/>
          </ac:cxnSpMkLst>
        </pc:cxnChg>
        <pc:cxnChg chg="del mod">
          <ac:chgData name="Juan Carlos" userId="a70866dc-0199-4b82-9f95-026b3a84dddf" providerId="ADAL" clId="{583583D7-46BF-43A9-9EFA-6BE2CFDB0AAE}" dt="2022-11-20T11:16:38.502" v="805" actId="478"/>
          <ac:cxnSpMkLst>
            <pc:docMk/>
            <pc:sldMk cId="0" sldId="274"/>
            <ac:cxnSpMk id="3049" creationId="{00000000-0000-0000-0000-000000000000}"/>
          </ac:cxnSpMkLst>
        </pc:cxnChg>
        <pc:cxnChg chg="del mod">
          <ac:chgData name="Juan Carlos" userId="a70866dc-0199-4b82-9f95-026b3a84dddf" providerId="ADAL" clId="{583583D7-46BF-43A9-9EFA-6BE2CFDB0AAE}" dt="2022-11-20T11:16:38.502" v="805" actId="478"/>
          <ac:cxnSpMkLst>
            <pc:docMk/>
            <pc:sldMk cId="0" sldId="274"/>
            <ac:cxnSpMk id="3056" creationId="{00000000-0000-0000-0000-000000000000}"/>
          </ac:cxnSpMkLst>
        </pc:cxnChg>
        <pc:cxnChg chg="del mod">
          <ac:chgData name="Juan Carlos" userId="a70866dc-0199-4b82-9f95-026b3a84dddf" providerId="ADAL" clId="{583583D7-46BF-43A9-9EFA-6BE2CFDB0AAE}" dt="2022-11-20T11:16:38.502" v="805" actId="478"/>
          <ac:cxnSpMkLst>
            <pc:docMk/>
            <pc:sldMk cId="0" sldId="274"/>
            <ac:cxnSpMk id="3057" creationId="{00000000-0000-0000-0000-000000000000}"/>
          </ac:cxnSpMkLst>
        </pc:cxnChg>
        <pc:cxnChg chg="del mod">
          <ac:chgData name="Juan Carlos" userId="a70866dc-0199-4b82-9f95-026b3a84dddf" providerId="ADAL" clId="{583583D7-46BF-43A9-9EFA-6BE2CFDB0AAE}" dt="2022-11-20T11:16:38.502" v="805" actId="478"/>
          <ac:cxnSpMkLst>
            <pc:docMk/>
            <pc:sldMk cId="0" sldId="274"/>
            <ac:cxnSpMk id="3060" creationId="{00000000-0000-0000-0000-000000000000}"/>
          </ac:cxnSpMkLst>
        </pc:cxnChg>
        <pc:cxnChg chg="del mod">
          <ac:chgData name="Juan Carlos" userId="a70866dc-0199-4b82-9f95-026b3a84dddf" providerId="ADAL" clId="{583583D7-46BF-43A9-9EFA-6BE2CFDB0AAE}" dt="2022-11-20T11:16:38.502" v="805" actId="478"/>
          <ac:cxnSpMkLst>
            <pc:docMk/>
            <pc:sldMk cId="0" sldId="274"/>
            <ac:cxnSpMk id="3061" creationId="{00000000-0000-0000-0000-000000000000}"/>
          </ac:cxnSpMkLst>
        </pc:cxnChg>
      </pc:sldChg>
      <pc:sldChg chg="del">
        <pc:chgData name="Juan Carlos" userId="a70866dc-0199-4b82-9f95-026b3a84dddf" providerId="ADAL" clId="{583583D7-46BF-43A9-9EFA-6BE2CFDB0AAE}" dt="2022-11-20T11:21:16.156" v="887" actId="47"/>
        <pc:sldMkLst>
          <pc:docMk/>
          <pc:sldMk cId="0" sldId="275"/>
        </pc:sldMkLst>
      </pc:sldChg>
      <pc:sldChg chg="del">
        <pc:chgData name="Juan Carlos" userId="a70866dc-0199-4b82-9f95-026b3a84dddf" providerId="ADAL" clId="{583583D7-46BF-43A9-9EFA-6BE2CFDB0AAE}" dt="2022-11-20T11:21:01.664" v="864" actId="47"/>
        <pc:sldMkLst>
          <pc:docMk/>
          <pc:sldMk cId="0" sldId="276"/>
        </pc:sldMkLst>
      </pc:sldChg>
      <pc:sldChg chg="addSp delSp modSp add del mod modNotes">
        <pc:chgData name="Juan Carlos" userId="a70866dc-0199-4b82-9f95-026b3a84dddf" providerId="ADAL" clId="{583583D7-46BF-43A9-9EFA-6BE2CFDB0AAE}" dt="2022-11-20T19:14:33.103" v="2921"/>
        <pc:sldMkLst>
          <pc:docMk/>
          <pc:sldMk cId="0" sldId="277"/>
        </pc:sldMkLst>
        <pc:spChg chg="add mod">
          <ac:chgData name="Juan Carlos" userId="a70866dc-0199-4b82-9f95-026b3a84dddf" providerId="ADAL" clId="{583583D7-46BF-43A9-9EFA-6BE2CFDB0AAE}" dt="2022-11-20T18:31:33.013" v="2862" actId="1076"/>
          <ac:spMkLst>
            <pc:docMk/>
            <pc:sldMk cId="0" sldId="277"/>
            <ac:spMk id="4" creationId="{BA3A8334-9798-4839-9D7D-E2BDE90DB570}"/>
          </ac:spMkLst>
        </pc:spChg>
        <pc:spChg chg="mod">
          <ac:chgData name="Juan Carlos" userId="a70866dc-0199-4b82-9f95-026b3a84dddf" providerId="ADAL" clId="{583583D7-46BF-43A9-9EFA-6BE2CFDB0AAE}" dt="2022-11-20T11:21:12.537" v="886" actId="20577"/>
          <ac:spMkLst>
            <pc:docMk/>
            <pc:sldMk cId="0" sldId="277"/>
            <ac:spMk id="3193" creationId="{00000000-0000-0000-0000-000000000000}"/>
          </ac:spMkLst>
        </pc:spChg>
        <pc:graphicFrameChg chg="del">
          <ac:chgData name="Juan Carlos" userId="a70866dc-0199-4b82-9f95-026b3a84dddf" providerId="ADAL" clId="{583583D7-46BF-43A9-9EFA-6BE2CFDB0AAE}" dt="2022-11-20T17:58:56.183" v="1043" actId="478"/>
          <ac:graphicFrameMkLst>
            <pc:docMk/>
            <pc:sldMk cId="0" sldId="277"/>
            <ac:graphicFrameMk id="3194" creationId="{00000000-0000-0000-0000-000000000000}"/>
          </ac:graphicFrameMkLst>
        </pc:graphicFrameChg>
      </pc:sldChg>
      <pc:sldChg chg="del">
        <pc:chgData name="Juan Carlos" userId="a70866dc-0199-4b82-9f95-026b3a84dddf" providerId="ADAL" clId="{583583D7-46BF-43A9-9EFA-6BE2CFDB0AAE}" dt="2022-11-20T11:22:02.578" v="888" actId="47"/>
        <pc:sldMkLst>
          <pc:docMk/>
          <pc:sldMk cId="0" sldId="278"/>
        </pc:sldMkLst>
      </pc:sldChg>
      <pc:sldChg chg="del">
        <pc:chgData name="Juan Carlos" userId="a70866dc-0199-4b82-9f95-026b3a84dddf" providerId="ADAL" clId="{583583D7-46BF-43A9-9EFA-6BE2CFDB0AAE}" dt="2022-11-20T11:22:04.342" v="889" actId="47"/>
        <pc:sldMkLst>
          <pc:docMk/>
          <pc:sldMk cId="0" sldId="279"/>
        </pc:sldMkLst>
      </pc:sldChg>
      <pc:sldChg chg="del">
        <pc:chgData name="Juan Carlos" userId="a70866dc-0199-4b82-9f95-026b3a84dddf" providerId="ADAL" clId="{583583D7-46BF-43A9-9EFA-6BE2CFDB0AAE}" dt="2022-11-20T11:22:05.087" v="890" actId="47"/>
        <pc:sldMkLst>
          <pc:docMk/>
          <pc:sldMk cId="0" sldId="280"/>
        </pc:sldMkLst>
      </pc:sldChg>
      <pc:sldChg chg="del">
        <pc:chgData name="Juan Carlos" userId="a70866dc-0199-4b82-9f95-026b3a84dddf" providerId="ADAL" clId="{583583D7-46BF-43A9-9EFA-6BE2CFDB0AAE}" dt="2022-11-20T11:22:05.824" v="891" actId="47"/>
        <pc:sldMkLst>
          <pc:docMk/>
          <pc:sldMk cId="0" sldId="281"/>
        </pc:sldMkLst>
      </pc:sldChg>
      <pc:sldChg chg="del">
        <pc:chgData name="Juan Carlos" userId="a70866dc-0199-4b82-9f95-026b3a84dddf" providerId="ADAL" clId="{583583D7-46BF-43A9-9EFA-6BE2CFDB0AAE}" dt="2022-11-20T11:22:06.472" v="892" actId="47"/>
        <pc:sldMkLst>
          <pc:docMk/>
          <pc:sldMk cId="0" sldId="282"/>
        </pc:sldMkLst>
      </pc:sldChg>
      <pc:sldChg chg="del">
        <pc:chgData name="Juan Carlos" userId="a70866dc-0199-4b82-9f95-026b3a84dddf" providerId="ADAL" clId="{583583D7-46BF-43A9-9EFA-6BE2CFDB0AAE}" dt="2022-11-20T11:22:07.117" v="893" actId="47"/>
        <pc:sldMkLst>
          <pc:docMk/>
          <pc:sldMk cId="0" sldId="283"/>
        </pc:sldMkLst>
      </pc:sldChg>
      <pc:sldChg chg="del">
        <pc:chgData name="Juan Carlos" userId="a70866dc-0199-4b82-9f95-026b3a84dddf" providerId="ADAL" clId="{583583D7-46BF-43A9-9EFA-6BE2CFDB0AAE}" dt="2022-11-20T11:22:07.584" v="894" actId="47"/>
        <pc:sldMkLst>
          <pc:docMk/>
          <pc:sldMk cId="0" sldId="284"/>
        </pc:sldMkLst>
      </pc:sldChg>
      <pc:sldChg chg="del">
        <pc:chgData name="Juan Carlos" userId="a70866dc-0199-4b82-9f95-026b3a84dddf" providerId="ADAL" clId="{583583D7-46BF-43A9-9EFA-6BE2CFDB0AAE}" dt="2022-11-20T11:22:08.012" v="895" actId="47"/>
        <pc:sldMkLst>
          <pc:docMk/>
          <pc:sldMk cId="0" sldId="285"/>
        </pc:sldMkLst>
      </pc:sldChg>
      <pc:sldChg chg="del">
        <pc:chgData name="Juan Carlos" userId="a70866dc-0199-4b82-9f95-026b3a84dddf" providerId="ADAL" clId="{583583D7-46BF-43A9-9EFA-6BE2CFDB0AAE}" dt="2022-11-20T11:22:08.375" v="896" actId="47"/>
        <pc:sldMkLst>
          <pc:docMk/>
          <pc:sldMk cId="0" sldId="286"/>
        </pc:sldMkLst>
      </pc:sldChg>
      <pc:sldChg chg="del">
        <pc:chgData name="Juan Carlos" userId="a70866dc-0199-4b82-9f95-026b3a84dddf" providerId="ADAL" clId="{583583D7-46BF-43A9-9EFA-6BE2CFDB0AAE}" dt="2022-11-20T11:22:08.741" v="897" actId="47"/>
        <pc:sldMkLst>
          <pc:docMk/>
          <pc:sldMk cId="0" sldId="287"/>
        </pc:sldMkLst>
      </pc:sldChg>
      <pc:sldChg chg="del">
        <pc:chgData name="Juan Carlos" userId="a70866dc-0199-4b82-9f95-026b3a84dddf" providerId="ADAL" clId="{583583D7-46BF-43A9-9EFA-6BE2CFDB0AAE}" dt="2022-11-20T11:22:09.153" v="898" actId="47"/>
        <pc:sldMkLst>
          <pc:docMk/>
          <pc:sldMk cId="0" sldId="288"/>
        </pc:sldMkLst>
      </pc:sldChg>
      <pc:sldChg chg="del">
        <pc:chgData name="Juan Carlos" userId="a70866dc-0199-4b82-9f95-026b3a84dddf" providerId="ADAL" clId="{583583D7-46BF-43A9-9EFA-6BE2CFDB0AAE}" dt="2022-11-20T11:22:09.535" v="899" actId="47"/>
        <pc:sldMkLst>
          <pc:docMk/>
          <pc:sldMk cId="0" sldId="289"/>
        </pc:sldMkLst>
      </pc:sldChg>
      <pc:sldChg chg="del">
        <pc:chgData name="Juan Carlos" userId="a70866dc-0199-4b82-9f95-026b3a84dddf" providerId="ADAL" clId="{583583D7-46BF-43A9-9EFA-6BE2CFDB0AAE}" dt="2022-11-20T11:22:10.106" v="900" actId="47"/>
        <pc:sldMkLst>
          <pc:docMk/>
          <pc:sldMk cId="0" sldId="290"/>
        </pc:sldMkLst>
      </pc:sldChg>
      <pc:sldChg chg="del">
        <pc:chgData name="Juan Carlos" userId="a70866dc-0199-4b82-9f95-026b3a84dddf" providerId="ADAL" clId="{583583D7-46BF-43A9-9EFA-6BE2CFDB0AAE}" dt="2022-11-20T11:22:10.611" v="901" actId="47"/>
        <pc:sldMkLst>
          <pc:docMk/>
          <pc:sldMk cId="0" sldId="291"/>
        </pc:sldMkLst>
      </pc:sldChg>
      <pc:sldChg chg="del">
        <pc:chgData name="Juan Carlos" userId="a70866dc-0199-4b82-9f95-026b3a84dddf" providerId="ADAL" clId="{583583D7-46BF-43A9-9EFA-6BE2CFDB0AAE}" dt="2022-11-20T11:22:10.682" v="902" actId="47"/>
        <pc:sldMkLst>
          <pc:docMk/>
          <pc:sldMk cId="0" sldId="292"/>
        </pc:sldMkLst>
      </pc:sldChg>
      <pc:sldChg chg="del">
        <pc:chgData name="Juan Carlos" userId="a70866dc-0199-4b82-9f95-026b3a84dddf" providerId="ADAL" clId="{583583D7-46BF-43A9-9EFA-6BE2CFDB0AAE}" dt="2022-11-20T11:22:10.991" v="903" actId="47"/>
        <pc:sldMkLst>
          <pc:docMk/>
          <pc:sldMk cId="0" sldId="293"/>
        </pc:sldMkLst>
      </pc:sldChg>
      <pc:sldChg chg="del">
        <pc:chgData name="Juan Carlos" userId="a70866dc-0199-4b82-9f95-026b3a84dddf" providerId="ADAL" clId="{583583D7-46BF-43A9-9EFA-6BE2CFDB0AAE}" dt="2022-11-20T11:22:11.296" v="904" actId="47"/>
        <pc:sldMkLst>
          <pc:docMk/>
          <pc:sldMk cId="0" sldId="294"/>
        </pc:sldMkLst>
      </pc:sldChg>
      <pc:sldChg chg="del">
        <pc:chgData name="Juan Carlos" userId="a70866dc-0199-4b82-9f95-026b3a84dddf" providerId="ADAL" clId="{583583D7-46BF-43A9-9EFA-6BE2CFDB0AAE}" dt="2022-11-20T11:22:11.606" v="905" actId="47"/>
        <pc:sldMkLst>
          <pc:docMk/>
          <pc:sldMk cId="0" sldId="295"/>
        </pc:sldMkLst>
      </pc:sldChg>
      <pc:sldChg chg="del">
        <pc:chgData name="Juan Carlos" userId="a70866dc-0199-4b82-9f95-026b3a84dddf" providerId="ADAL" clId="{583583D7-46BF-43A9-9EFA-6BE2CFDB0AAE}" dt="2022-11-20T11:22:11.899" v="906" actId="47"/>
        <pc:sldMkLst>
          <pc:docMk/>
          <pc:sldMk cId="0" sldId="296"/>
        </pc:sldMkLst>
      </pc:sldChg>
      <pc:sldChg chg="del">
        <pc:chgData name="Juan Carlos" userId="a70866dc-0199-4b82-9f95-026b3a84dddf" providerId="ADAL" clId="{583583D7-46BF-43A9-9EFA-6BE2CFDB0AAE}" dt="2022-11-20T11:22:12.178" v="907" actId="47"/>
        <pc:sldMkLst>
          <pc:docMk/>
          <pc:sldMk cId="0" sldId="297"/>
        </pc:sldMkLst>
      </pc:sldChg>
      <pc:sldChg chg="del">
        <pc:chgData name="Juan Carlos" userId="a70866dc-0199-4b82-9f95-026b3a84dddf" providerId="ADAL" clId="{583583D7-46BF-43A9-9EFA-6BE2CFDB0AAE}" dt="2022-11-20T11:22:12.449" v="908" actId="47"/>
        <pc:sldMkLst>
          <pc:docMk/>
          <pc:sldMk cId="0" sldId="298"/>
        </pc:sldMkLst>
      </pc:sldChg>
      <pc:sldChg chg="del">
        <pc:chgData name="Juan Carlos" userId="a70866dc-0199-4b82-9f95-026b3a84dddf" providerId="ADAL" clId="{583583D7-46BF-43A9-9EFA-6BE2CFDB0AAE}" dt="2022-11-20T11:22:12.762" v="909" actId="47"/>
        <pc:sldMkLst>
          <pc:docMk/>
          <pc:sldMk cId="0" sldId="299"/>
        </pc:sldMkLst>
      </pc:sldChg>
      <pc:sldChg chg="del">
        <pc:chgData name="Juan Carlos" userId="a70866dc-0199-4b82-9f95-026b3a84dddf" providerId="ADAL" clId="{583583D7-46BF-43A9-9EFA-6BE2CFDB0AAE}" dt="2022-11-20T11:22:13.028" v="910" actId="47"/>
        <pc:sldMkLst>
          <pc:docMk/>
          <pc:sldMk cId="0" sldId="300"/>
        </pc:sldMkLst>
      </pc:sldChg>
      <pc:sldChg chg="del">
        <pc:chgData name="Juan Carlos" userId="a70866dc-0199-4b82-9f95-026b3a84dddf" providerId="ADAL" clId="{583583D7-46BF-43A9-9EFA-6BE2CFDB0AAE}" dt="2022-11-20T11:22:13.323" v="911" actId="47"/>
        <pc:sldMkLst>
          <pc:docMk/>
          <pc:sldMk cId="0" sldId="301"/>
        </pc:sldMkLst>
      </pc:sldChg>
      <pc:sldChg chg="del">
        <pc:chgData name="Juan Carlos" userId="a70866dc-0199-4b82-9f95-026b3a84dddf" providerId="ADAL" clId="{583583D7-46BF-43A9-9EFA-6BE2CFDB0AAE}" dt="2022-11-20T11:22:13.623" v="912" actId="47"/>
        <pc:sldMkLst>
          <pc:docMk/>
          <pc:sldMk cId="0" sldId="302"/>
        </pc:sldMkLst>
      </pc:sldChg>
      <pc:sldChg chg="del">
        <pc:chgData name="Juan Carlos" userId="a70866dc-0199-4b82-9f95-026b3a84dddf" providerId="ADAL" clId="{583583D7-46BF-43A9-9EFA-6BE2CFDB0AAE}" dt="2022-11-20T11:22:13.909" v="913" actId="47"/>
        <pc:sldMkLst>
          <pc:docMk/>
          <pc:sldMk cId="0" sldId="303"/>
        </pc:sldMkLst>
      </pc:sldChg>
      <pc:sldChg chg="del">
        <pc:chgData name="Juan Carlos" userId="a70866dc-0199-4b82-9f95-026b3a84dddf" providerId="ADAL" clId="{583583D7-46BF-43A9-9EFA-6BE2CFDB0AAE}" dt="2022-11-20T11:22:14.221" v="914" actId="47"/>
        <pc:sldMkLst>
          <pc:docMk/>
          <pc:sldMk cId="0" sldId="304"/>
        </pc:sldMkLst>
      </pc:sldChg>
      <pc:sldChg chg="del">
        <pc:chgData name="Juan Carlos" userId="a70866dc-0199-4b82-9f95-026b3a84dddf" providerId="ADAL" clId="{583583D7-46BF-43A9-9EFA-6BE2CFDB0AAE}" dt="2022-11-20T11:22:14.500" v="915" actId="47"/>
        <pc:sldMkLst>
          <pc:docMk/>
          <pc:sldMk cId="0" sldId="305"/>
        </pc:sldMkLst>
      </pc:sldChg>
      <pc:sldChg chg="del">
        <pc:chgData name="Juan Carlos" userId="a70866dc-0199-4b82-9f95-026b3a84dddf" providerId="ADAL" clId="{583583D7-46BF-43A9-9EFA-6BE2CFDB0AAE}" dt="2022-11-20T11:22:14.750" v="916" actId="47"/>
        <pc:sldMkLst>
          <pc:docMk/>
          <pc:sldMk cId="0" sldId="306"/>
        </pc:sldMkLst>
      </pc:sldChg>
      <pc:sldChg chg="del">
        <pc:chgData name="Juan Carlos" userId="a70866dc-0199-4b82-9f95-026b3a84dddf" providerId="ADAL" clId="{583583D7-46BF-43A9-9EFA-6BE2CFDB0AAE}" dt="2022-11-20T11:22:15.062" v="917" actId="47"/>
        <pc:sldMkLst>
          <pc:docMk/>
          <pc:sldMk cId="0" sldId="307"/>
        </pc:sldMkLst>
      </pc:sldChg>
      <pc:sldChg chg="del">
        <pc:chgData name="Juan Carlos" userId="a70866dc-0199-4b82-9f95-026b3a84dddf" providerId="ADAL" clId="{583583D7-46BF-43A9-9EFA-6BE2CFDB0AAE}" dt="2022-11-20T11:22:15.316" v="918" actId="47"/>
        <pc:sldMkLst>
          <pc:docMk/>
          <pc:sldMk cId="0" sldId="308"/>
        </pc:sldMkLst>
      </pc:sldChg>
      <pc:sldChg chg="del">
        <pc:chgData name="Juan Carlos" userId="a70866dc-0199-4b82-9f95-026b3a84dddf" providerId="ADAL" clId="{583583D7-46BF-43A9-9EFA-6BE2CFDB0AAE}" dt="2022-11-20T11:22:15.573" v="919" actId="47"/>
        <pc:sldMkLst>
          <pc:docMk/>
          <pc:sldMk cId="0" sldId="309"/>
        </pc:sldMkLst>
      </pc:sldChg>
      <pc:sldChg chg="del">
        <pc:chgData name="Juan Carlos" userId="a70866dc-0199-4b82-9f95-026b3a84dddf" providerId="ADAL" clId="{583583D7-46BF-43A9-9EFA-6BE2CFDB0AAE}" dt="2022-11-20T11:22:15.867" v="920" actId="47"/>
        <pc:sldMkLst>
          <pc:docMk/>
          <pc:sldMk cId="0" sldId="310"/>
        </pc:sldMkLst>
      </pc:sldChg>
      <pc:sldChg chg="modSp mod modNotes">
        <pc:chgData name="Juan Carlos" userId="a70866dc-0199-4b82-9f95-026b3a84dddf" providerId="ADAL" clId="{583583D7-46BF-43A9-9EFA-6BE2CFDB0AAE}" dt="2022-11-20T19:22:22.741" v="2947" actId="113"/>
        <pc:sldMkLst>
          <pc:docMk/>
          <pc:sldMk cId="4282667821" sldId="311"/>
        </pc:sldMkLst>
        <pc:spChg chg="mod">
          <ac:chgData name="Juan Carlos" userId="a70866dc-0199-4b82-9f95-026b3a84dddf" providerId="ADAL" clId="{583583D7-46BF-43A9-9EFA-6BE2CFDB0AAE}" dt="2022-11-20T19:22:22.741" v="2947" actId="113"/>
          <ac:spMkLst>
            <pc:docMk/>
            <pc:sldMk cId="4282667821" sldId="311"/>
            <ac:spMk id="82" creationId="{8C6A0651-5CC8-4580-BB6E-F641F86B0D7D}"/>
          </ac:spMkLst>
        </pc:spChg>
      </pc:sldChg>
      <pc:sldChg chg="addSp modSp mod modNotes">
        <pc:chgData name="Juan Carlos" userId="a70866dc-0199-4b82-9f95-026b3a84dddf" providerId="ADAL" clId="{583583D7-46BF-43A9-9EFA-6BE2CFDB0AAE}" dt="2022-11-20T19:14:33.103" v="2921"/>
        <pc:sldMkLst>
          <pc:docMk/>
          <pc:sldMk cId="1895974940" sldId="312"/>
        </pc:sldMkLst>
        <pc:spChg chg="add mod">
          <ac:chgData name="Juan Carlos" userId="a70866dc-0199-4b82-9f95-026b3a84dddf" providerId="ADAL" clId="{583583D7-46BF-43A9-9EFA-6BE2CFDB0AAE}" dt="2022-11-20T19:10:30.579" v="2895" actId="207"/>
          <ac:spMkLst>
            <pc:docMk/>
            <pc:sldMk cId="1895974940" sldId="312"/>
            <ac:spMk id="2" creationId="{2C81CEFC-B52D-4E32-8032-0E8CD44E7057}"/>
          </ac:spMkLst>
        </pc:spChg>
        <pc:spChg chg="add mod">
          <ac:chgData name="Juan Carlos" userId="a70866dc-0199-4b82-9f95-026b3a84dddf" providerId="ADAL" clId="{583583D7-46BF-43A9-9EFA-6BE2CFDB0AAE}" dt="2022-11-20T19:12:19.808" v="2920" actId="1076"/>
          <ac:spMkLst>
            <pc:docMk/>
            <pc:sldMk cId="1895974940" sldId="312"/>
            <ac:spMk id="3" creationId="{275EF3E4-D446-4664-BE4D-E916AF07183C}"/>
          </ac:spMkLst>
        </pc:spChg>
        <pc:picChg chg="mod">
          <ac:chgData name="Juan Carlos" userId="a70866dc-0199-4b82-9f95-026b3a84dddf" providerId="ADAL" clId="{583583D7-46BF-43A9-9EFA-6BE2CFDB0AAE}" dt="2022-11-20T19:12:03.893" v="2917" actId="1076"/>
          <ac:picMkLst>
            <pc:docMk/>
            <pc:sldMk cId="1895974940" sldId="312"/>
            <ac:picMk id="27" creationId="{138C783B-22E8-41A5-899A-6B1C0D1A0A24}"/>
          </ac:picMkLst>
        </pc:picChg>
      </pc:sldChg>
      <pc:sldChg chg="addSp delSp modSp mod modNotes">
        <pc:chgData name="Juan Carlos" userId="a70866dc-0199-4b82-9f95-026b3a84dddf" providerId="ADAL" clId="{583583D7-46BF-43A9-9EFA-6BE2CFDB0AAE}" dt="2022-11-20T19:14:33.103" v="2921"/>
        <pc:sldMkLst>
          <pc:docMk/>
          <pc:sldMk cId="2454103123" sldId="313"/>
        </pc:sldMkLst>
        <pc:picChg chg="add mod">
          <ac:chgData name="Juan Carlos" userId="a70866dc-0199-4b82-9f95-026b3a84dddf" providerId="ADAL" clId="{583583D7-46BF-43A9-9EFA-6BE2CFDB0AAE}" dt="2022-11-20T18:35:22.376" v="2873" actId="1076"/>
          <ac:picMkLst>
            <pc:docMk/>
            <pc:sldMk cId="2454103123" sldId="313"/>
            <ac:picMk id="2" creationId="{88EBAFDC-9C59-4471-80D6-047777197343}"/>
          </ac:picMkLst>
        </pc:picChg>
        <pc:picChg chg="del">
          <ac:chgData name="Juan Carlos" userId="a70866dc-0199-4b82-9f95-026b3a84dddf" providerId="ADAL" clId="{583583D7-46BF-43A9-9EFA-6BE2CFDB0AAE}" dt="2022-11-20T18:35:05.462" v="2867" actId="478"/>
          <ac:picMkLst>
            <pc:docMk/>
            <pc:sldMk cId="2454103123" sldId="313"/>
            <ac:picMk id="1026" creationId="{5B0C2D7F-16AB-482F-AE00-FAEA6BF64F5C}"/>
          </ac:picMkLst>
        </pc:picChg>
      </pc:sldChg>
      <pc:sldChg chg="addSp delSp modSp new mod">
        <pc:chgData name="Juan Carlos" userId="a70866dc-0199-4b82-9f95-026b3a84dddf" providerId="ADAL" clId="{583583D7-46BF-43A9-9EFA-6BE2CFDB0AAE}" dt="2022-11-20T19:28:00.920" v="3014" actId="113"/>
        <pc:sldMkLst>
          <pc:docMk/>
          <pc:sldMk cId="2297005373" sldId="314"/>
        </pc:sldMkLst>
        <pc:spChg chg="mod">
          <ac:chgData name="Juan Carlos" userId="a70866dc-0199-4b82-9f95-026b3a84dddf" providerId="ADAL" clId="{583583D7-46BF-43A9-9EFA-6BE2CFDB0AAE}" dt="2022-11-19T18:47:01.261" v="250" actId="20577"/>
          <ac:spMkLst>
            <pc:docMk/>
            <pc:sldMk cId="2297005373" sldId="314"/>
            <ac:spMk id="2" creationId="{505FD3C6-5491-4F11-88B5-1E3E219579D3}"/>
          </ac:spMkLst>
        </pc:spChg>
        <pc:spChg chg="add mod">
          <ac:chgData name="Juan Carlos" userId="a70866dc-0199-4b82-9f95-026b3a84dddf" providerId="ADAL" clId="{583583D7-46BF-43A9-9EFA-6BE2CFDB0AAE}" dt="2022-11-19T18:54:49.348" v="329" actId="1076"/>
          <ac:spMkLst>
            <pc:docMk/>
            <pc:sldMk cId="2297005373" sldId="314"/>
            <ac:spMk id="3" creationId="{983C37C1-8639-41EB-8A37-06E6CDE2A0DC}"/>
          </ac:spMkLst>
        </pc:spChg>
        <pc:spChg chg="add mod">
          <ac:chgData name="Juan Carlos" userId="a70866dc-0199-4b82-9f95-026b3a84dddf" providerId="ADAL" clId="{583583D7-46BF-43A9-9EFA-6BE2CFDB0AAE}" dt="2022-11-19T18:56:56.374" v="387" actId="1076"/>
          <ac:spMkLst>
            <pc:docMk/>
            <pc:sldMk cId="2297005373" sldId="314"/>
            <ac:spMk id="4" creationId="{B6E406CF-8049-423F-AEC7-FA436E274D79}"/>
          </ac:spMkLst>
        </pc:spChg>
        <pc:spChg chg="add del mod">
          <ac:chgData name="Juan Carlos" userId="a70866dc-0199-4b82-9f95-026b3a84dddf" providerId="ADAL" clId="{583583D7-46BF-43A9-9EFA-6BE2CFDB0AAE}" dt="2022-11-19T18:58:25.756" v="401" actId="21"/>
          <ac:spMkLst>
            <pc:docMk/>
            <pc:sldMk cId="2297005373" sldId="314"/>
            <ac:spMk id="5" creationId="{C145D027-860A-4E31-82DE-F18827BA500B}"/>
          </ac:spMkLst>
        </pc:spChg>
        <pc:spChg chg="add del mod">
          <ac:chgData name="Juan Carlos" userId="a70866dc-0199-4b82-9f95-026b3a84dddf" providerId="ADAL" clId="{583583D7-46BF-43A9-9EFA-6BE2CFDB0AAE}" dt="2022-11-19T18:58:25.756" v="401" actId="21"/>
          <ac:spMkLst>
            <pc:docMk/>
            <pc:sldMk cId="2297005373" sldId="314"/>
            <ac:spMk id="6" creationId="{4B3659F3-2056-411E-BED3-9C6A942E32B9}"/>
          </ac:spMkLst>
        </pc:spChg>
        <pc:spChg chg="add mod">
          <ac:chgData name="Juan Carlos" userId="a70866dc-0199-4b82-9f95-026b3a84dddf" providerId="ADAL" clId="{583583D7-46BF-43A9-9EFA-6BE2CFDB0AAE}" dt="2022-11-20T19:27:33.021" v="3008" actId="113"/>
          <ac:spMkLst>
            <pc:docMk/>
            <pc:sldMk cId="2297005373" sldId="314"/>
            <ac:spMk id="7" creationId="{63F7BCB1-3535-46A1-8524-7BBF88A6AA43}"/>
          </ac:spMkLst>
        </pc:spChg>
        <pc:spChg chg="add mod">
          <ac:chgData name="Juan Carlos" userId="a70866dc-0199-4b82-9f95-026b3a84dddf" providerId="ADAL" clId="{583583D7-46BF-43A9-9EFA-6BE2CFDB0AAE}" dt="2022-11-20T19:28:00.920" v="3014" actId="113"/>
          <ac:spMkLst>
            <pc:docMk/>
            <pc:sldMk cId="2297005373" sldId="314"/>
            <ac:spMk id="8" creationId="{15728670-9205-44F4-A097-96F62B45645D}"/>
          </ac:spMkLst>
        </pc:spChg>
        <pc:grpChg chg="add mod">
          <ac:chgData name="Juan Carlos" userId="a70866dc-0199-4b82-9f95-026b3a84dddf" providerId="ADAL" clId="{583583D7-46BF-43A9-9EFA-6BE2CFDB0AAE}" dt="2022-11-19T18:58:38.606" v="403" actId="14100"/>
          <ac:grpSpMkLst>
            <pc:docMk/>
            <pc:sldMk cId="2297005373" sldId="314"/>
            <ac:grpSpMk id="13" creationId="{480599DA-25AE-40F3-AD0E-7824AC6B2EAB}"/>
          </ac:grpSpMkLst>
        </pc:grpChg>
        <pc:picChg chg="add mod">
          <ac:chgData name="Juan Carlos" userId="a70866dc-0199-4b82-9f95-026b3a84dddf" providerId="ADAL" clId="{583583D7-46BF-43A9-9EFA-6BE2CFDB0AAE}" dt="2022-11-19T18:57:51.373" v="397" actId="164"/>
          <ac:picMkLst>
            <pc:docMk/>
            <pc:sldMk cId="2297005373" sldId="314"/>
            <ac:picMk id="10" creationId="{1CFC93C3-00A7-4F2D-9A6B-C3227E21213C}"/>
          </ac:picMkLst>
        </pc:picChg>
        <pc:picChg chg="add mod">
          <ac:chgData name="Juan Carlos" userId="a70866dc-0199-4b82-9f95-026b3a84dddf" providerId="ADAL" clId="{583583D7-46BF-43A9-9EFA-6BE2CFDB0AAE}" dt="2022-11-19T18:57:51.373" v="397" actId="164"/>
          <ac:picMkLst>
            <pc:docMk/>
            <pc:sldMk cId="2297005373" sldId="314"/>
            <ac:picMk id="12" creationId="{A6A61D5C-696D-4F99-94BD-31F530034D80}"/>
          </ac:picMkLst>
        </pc:picChg>
      </pc:sldChg>
      <pc:sldChg chg="addSp delSp modSp new mod">
        <pc:chgData name="Juan Carlos" userId="a70866dc-0199-4b82-9f95-026b3a84dddf" providerId="ADAL" clId="{583583D7-46BF-43A9-9EFA-6BE2CFDB0AAE}" dt="2022-11-20T19:29:16.715" v="3039" actId="113"/>
        <pc:sldMkLst>
          <pc:docMk/>
          <pc:sldMk cId="4235730515" sldId="315"/>
        </pc:sldMkLst>
        <pc:spChg chg="mod">
          <ac:chgData name="Juan Carlos" userId="a70866dc-0199-4b82-9f95-026b3a84dddf" providerId="ADAL" clId="{583583D7-46BF-43A9-9EFA-6BE2CFDB0AAE}" dt="2022-11-19T18:59:09.510" v="417" actId="20577"/>
          <ac:spMkLst>
            <pc:docMk/>
            <pc:sldMk cId="4235730515" sldId="315"/>
            <ac:spMk id="2" creationId="{3BE21541-5EA6-4C68-829F-80C562B2C5C8}"/>
          </ac:spMkLst>
        </pc:spChg>
        <pc:spChg chg="add mod">
          <ac:chgData name="Juan Carlos" userId="a70866dc-0199-4b82-9f95-026b3a84dddf" providerId="ADAL" clId="{583583D7-46BF-43A9-9EFA-6BE2CFDB0AAE}" dt="2022-11-19T19:02:32.161" v="558" actId="20577"/>
          <ac:spMkLst>
            <pc:docMk/>
            <pc:sldMk cId="4235730515" sldId="315"/>
            <ac:spMk id="3" creationId="{3ED897A6-F924-49E2-BA06-1C48752EBC19}"/>
          </ac:spMkLst>
        </pc:spChg>
        <pc:spChg chg="add mod">
          <ac:chgData name="Juan Carlos" userId="a70866dc-0199-4b82-9f95-026b3a84dddf" providerId="ADAL" clId="{583583D7-46BF-43A9-9EFA-6BE2CFDB0AAE}" dt="2022-11-19T19:02:29.204" v="554" actId="20577"/>
          <ac:spMkLst>
            <pc:docMk/>
            <pc:sldMk cId="4235730515" sldId="315"/>
            <ac:spMk id="4" creationId="{06A47068-52BF-462B-BB1C-12C6FC9C482B}"/>
          </ac:spMkLst>
        </pc:spChg>
        <pc:spChg chg="add mod">
          <ac:chgData name="Juan Carlos" userId="a70866dc-0199-4b82-9f95-026b3a84dddf" providerId="ADAL" clId="{583583D7-46BF-43A9-9EFA-6BE2CFDB0AAE}" dt="2022-11-20T19:28:55.366" v="3032" actId="113"/>
          <ac:spMkLst>
            <pc:docMk/>
            <pc:sldMk cId="4235730515" sldId="315"/>
            <ac:spMk id="5" creationId="{BA6899D0-532D-4278-A22C-90A2C16AA885}"/>
          </ac:spMkLst>
        </pc:spChg>
        <pc:spChg chg="add mod">
          <ac:chgData name="Juan Carlos" userId="a70866dc-0199-4b82-9f95-026b3a84dddf" providerId="ADAL" clId="{583583D7-46BF-43A9-9EFA-6BE2CFDB0AAE}" dt="2022-11-20T19:29:16.715" v="3039" actId="113"/>
          <ac:spMkLst>
            <pc:docMk/>
            <pc:sldMk cId="4235730515" sldId="315"/>
            <ac:spMk id="6" creationId="{D666AED2-670D-4777-A557-690505CF2255}"/>
          </ac:spMkLst>
        </pc:spChg>
        <pc:grpChg chg="add mod">
          <ac:chgData name="Juan Carlos" userId="a70866dc-0199-4b82-9f95-026b3a84dddf" providerId="ADAL" clId="{583583D7-46BF-43A9-9EFA-6BE2CFDB0AAE}" dt="2022-11-19T19:03:55.652" v="583" actId="1076"/>
          <ac:grpSpMkLst>
            <pc:docMk/>
            <pc:sldMk cId="4235730515" sldId="315"/>
            <ac:grpSpMk id="13" creationId="{C739CA17-BEF7-46AC-82A3-8727D63A2FB7}"/>
          </ac:grpSpMkLst>
        </pc:grpChg>
        <pc:picChg chg="add mod">
          <ac:chgData name="Juan Carlos" userId="a70866dc-0199-4b82-9f95-026b3a84dddf" providerId="ADAL" clId="{583583D7-46BF-43A9-9EFA-6BE2CFDB0AAE}" dt="2022-11-19T19:03:42.721" v="580" actId="164"/>
          <ac:picMkLst>
            <pc:docMk/>
            <pc:sldMk cId="4235730515" sldId="315"/>
            <ac:picMk id="8" creationId="{5600AA09-1C16-4C28-ADE5-6F8BED059844}"/>
          </ac:picMkLst>
        </pc:picChg>
        <pc:picChg chg="add del mod modCrop">
          <ac:chgData name="Juan Carlos" userId="a70866dc-0199-4b82-9f95-026b3a84dddf" providerId="ADAL" clId="{583583D7-46BF-43A9-9EFA-6BE2CFDB0AAE}" dt="2022-11-19T19:03:09.068" v="570" actId="22"/>
          <ac:picMkLst>
            <pc:docMk/>
            <pc:sldMk cId="4235730515" sldId="315"/>
            <ac:picMk id="10" creationId="{8254AF79-F678-445E-93FE-F4582BC4FD1E}"/>
          </ac:picMkLst>
        </pc:picChg>
        <pc:picChg chg="add mod">
          <ac:chgData name="Juan Carlos" userId="a70866dc-0199-4b82-9f95-026b3a84dddf" providerId="ADAL" clId="{583583D7-46BF-43A9-9EFA-6BE2CFDB0AAE}" dt="2022-11-19T19:03:42.721" v="580" actId="164"/>
          <ac:picMkLst>
            <pc:docMk/>
            <pc:sldMk cId="4235730515" sldId="315"/>
            <ac:picMk id="12" creationId="{C79644CB-CA19-4C53-8646-535764B961E2}"/>
          </ac:picMkLst>
        </pc:picChg>
      </pc:sldChg>
      <pc:sldChg chg="addSp delSp modSp new mod">
        <pc:chgData name="Juan Carlos" userId="a70866dc-0199-4b82-9f95-026b3a84dddf" providerId="ADAL" clId="{583583D7-46BF-43A9-9EFA-6BE2CFDB0AAE}" dt="2022-11-20T19:30:42.146" v="3060" actId="113"/>
        <pc:sldMkLst>
          <pc:docMk/>
          <pc:sldMk cId="3075550388" sldId="316"/>
        </pc:sldMkLst>
        <pc:spChg chg="mod">
          <ac:chgData name="Juan Carlos" userId="a70866dc-0199-4b82-9f95-026b3a84dddf" providerId="ADAL" clId="{583583D7-46BF-43A9-9EFA-6BE2CFDB0AAE}" dt="2022-11-19T19:11:09.055" v="718" actId="1076"/>
          <ac:spMkLst>
            <pc:docMk/>
            <pc:sldMk cId="3075550388" sldId="316"/>
            <ac:spMk id="2" creationId="{A9144A4F-8766-4CD7-92B6-D1684A0359EC}"/>
          </ac:spMkLst>
        </pc:spChg>
        <pc:spChg chg="add mod">
          <ac:chgData name="Juan Carlos" userId="a70866dc-0199-4b82-9f95-026b3a84dddf" providerId="ADAL" clId="{583583D7-46BF-43A9-9EFA-6BE2CFDB0AAE}" dt="2022-11-20T19:29:37.345" v="3044" actId="113"/>
          <ac:spMkLst>
            <pc:docMk/>
            <pc:sldMk cId="3075550388" sldId="316"/>
            <ac:spMk id="3" creationId="{D7C8DBD6-59CA-4148-BED0-1797C1845339}"/>
          </ac:spMkLst>
        </pc:spChg>
        <pc:spChg chg="add del mod">
          <ac:chgData name="Juan Carlos" userId="a70866dc-0199-4b82-9f95-026b3a84dddf" providerId="ADAL" clId="{583583D7-46BF-43A9-9EFA-6BE2CFDB0AAE}" dt="2022-11-19T19:09:46.081" v="670"/>
          <ac:spMkLst>
            <pc:docMk/>
            <pc:sldMk cId="3075550388" sldId="316"/>
            <ac:spMk id="4" creationId="{340E87BF-8975-4CE0-908F-3DB745ACDAC7}"/>
          </ac:spMkLst>
        </pc:spChg>
        <pc:spChg chg="add mod">
          <ac:chgData name="Juan Carlos" userId="a70866dc-0199-4b82-9f95-026b3a84dddf" providerId="ADAL" clId="{583583D7-46BF-43A9-9EFA-6BE2CFDB0AAE}" dt="2022-11-19T19:12:42.648" v="742" actId="1076"/>
          <ac:spMkLst>
            <pc:docMk/>
            <pc:sldMk cId="3075550388" sldId="316"/>
            <ac:spMk id="5" creationId="{47B33712-432E-495F-AD0A-60ACDD3B4DA7}"/>
          </ac:spMkLst>
        </pc:spChg>
        <pc:spChg chg="add del">
          <ac:chgData name="Juan Carlos" userId="a70866dc-0199-4b82-9f95-026b3a84dddf" providerId="ADAL" clId="{583583D7-46BF-43A9-9EFA-6BE2CFDB0AAE}" dt="2022-11-19T19:12:17.862" v="732" actId="22"/>
          <ac:spMkLst>
            <pc:docMk/>
            <pc:sldMk cId="3075550388" sldId="316"/>
            <ac:spMk id="7" creationId="{FF40F20B-2EA1-4EE9-B25D-5BF6926CA61D}"/>
          </ac:spMkLst>
        </pc:spChg>
        <pc:spChg chg="add mod">
          <ac:chgData name="Juan Carlos" userId="a70866dc-0199-4b82-9f95-026b3a84dddf" providerId="ADAL" clId="{583583D7-46BF-43A9-9EFA-6BE2CFDB0AAE}" dt="2022-11-20T19:30:01.424" v="3050" actId="113"/>
          <ac:spMkLst>
            <pc:docMk/>
            <pc:sldMk cId="3075550388" sldId="316"/>
            <ac:spMk id="9" creationId="{1B2A9CB5-4352-4C1D-B86D-071E5373FB56}"/>
          </ac:spMkLst>
        </pc:spChg>
        <pc:spChg chg="add mod">
          <ac:chgData name="Juan Carlos" userId="a70866dc-0199-4b82-9f95-026b3a84dddf" providerId="ADAL" clId="{583583D7-46BF-43A9-9EFA-6BE2CFDB0AAE}" dt="2022-11-19T19:15:37.571" v="791" actId="1076"/>
          <ac:spMkLst>
            <pc:docMk/>
            <pc:sldMk cId="3075550388" sldId="316"/>
            <ac:spMk id="10" creationId="{447FE8EE-5CE1-4910-8C4D-CF99D4655013}"/>
          </ac:spMkLst>
        </pc:spChg>
        <pc:spChg chg="add mod">
          <ac:chgData name="Juan Carlos" userId="a70866dc-0199-4b82-9f95-026b3a84dddf" providerId="ADAL" clId="{583583D7-46BF-43A9-9EFA-6BE2CFDB0AAE}" dt="2022-11-20T19:30:21.742" v="3055" actId="113"/>
          <ac:spMkLst>
            <pc:docMk/>
            <pc:sldMk cId="3075550388" sldId="316"/>
            <ac:spMk id="11" creationId="{5D6DCAF1-4929-40DC-963F-6F4FBAA24654}"/>
          </ac:spMkLst>
        </pc:spChg>
        <pc:spChg chg="add mod">
          <ac:chgData name="Juan Carlos" userId="a70866dc-0199-4b82-9f95-026b3a84dddf" providerId="ADAL" clId="{583583D7-46BF-43A9-9EFA-6BE2CFDB0AAE}" dt="2022-11-19T19:15:20.484" v="786" actId="20577"/>
          <ac:spMkLst>
            <pc:docMk/>
            <pc:sldMk cId="3075550388" sldId="316"/>
            <ac:spMk id="12" creationId="{282EEC4E-504C-4BC2-8AEE-E745E6D1096E}"/>
          </ac:spMkLst>
        </pc:spChg>
        <pc:spChg chg="add mod ord">
          <ac:chgData name="Juan Carlos" userId="a70866dc-0199-4b82-9f95-026b3a84dddf" providerId="ADAL" clId="{583583D7-46BF-43A9-9EFA-6BE2CFDB0AAE}" dt="2022-11-20T19:30:42.146" v="3060" actId="113"/>
          <ac:spMkLst>
            <pc:docMk/>
            <pc:sldMk cId="3075550388" sldId="316"/>
            <ac:spMk id="13" creationId="{5FBC02AC-6C8D-408F-9BDC-5726AB9CB295}"/>
          </ac:spMkLst>
        </pc:spChg>
        <pc:spChg chg="add mod">
          <ac:chgData name="Juan Carlos" userId="a70866dc-0199-4b82-9f95-026b3a84dddf" providerId="ADAL" clId="{583583D7-46BF-43A9-9EFA-6BE2CFDB0AAE}" dt="2022-11-19T19:14:35.882" v="772" actId="13822"/>
          <ac:spMkLst>
            <pc:docMk/>
            <pc:sldMk cId="3075550388" sldId="316"/>
            <ac:spMk id="14" creationId="{EB96E1C5-BC07-4695-9C9C-CF611BB83732}"/>
          </ac:spMkLst>
        </pc:spChg>
        <pc:spChg chg="add mod">
          <ac:chgData name="Juan Carlos" userId="a70866dc-0199-4b82-9f95-026b3a84dddf" providerId="ADAL" clId="{583583D7-46BF-43A9-9EFA-6BE2CFDB0AAE}" dt="2022-11-19T19:17:46.744" v="804" actId="14861"/>
          <ac:spMkLst>
            <pc:docMk/>
            <pc:sldMk cId="3075550388" sldId="316"/>
            <ac:spMk id="17" creationId="{A090D0AC-7F3A-46CB-B574-B95D031E7058}"/>
          </ac:spMkLst>
        </pc:spChg>
        <pc:cxnChg chg="add del mod">
          <ac:chgData name="Juan Carlos" userId="a70866dc-0199-4b82-9f95-026b3a84dddf" providerId="ADAL" clId="{583583D7-46BF-43A9-9EFA-6BE2CFDB0AAE}" dt="2022-11-19T19:17:17.197" v="801" actId="478"/>
          <ac:cxnSpMkLst>
            <pc:docMk/>
            <pc:sldMk cId="3075550388" sldId="316"/>
            <ac:cxnSpMk id="16" creationId="{C887DA5C-0CA4-473C-8859-6ACFAD55D033}"/>
          </ac:cxnSpMkLst>
        </pc:cxnChg>
      </pc:sldChg>
      <pc:sldChg chg="addSp delSp modSp new mod">
        <pc:chgData name="Juan Carlos" userId="a70866dc-0199-4b82-9f95-026b3a84dddf" providerId="ADAL" clId="{583583D7-46BF-43A9-9EFA-6BE2CFDB0AAE}" dt="2022-11-20T19:32:59.277" v="3086" actId="113"/>
        <pc:sldMkLst>
          <pc:docMk/>
          <pc:sldMk cId="2362054113" sldId="317"/>
        </pc:sldMkLst>
        <pc:spChg chg="mod">
          <ac:chgData name="Juan Carlos" userId="a70866dc-0199-4b82-9f95-026b3a84dddf" providerId="ADAL" clId="{583583D7-46BF-43A9-9EFA-6BE2CFDB0AAE}" dt="2022-11-20T18:05:47.968" v="1578" actId="20577"/>
          <ac:spMkLst>
            <pc:docMk/>
            <pc:sldMk cId="2362054113" sldId="317"/>
            <ac:spMk id="2" creationId="{6FAFCF11-9E93-4D07-8D3E-FFC91F527830}"/>
          </ac:spMkLst>
        </pc:spChg>
        <pc:spChg chg="add mod">
          <ac:chgData name="Juan Carlos" userId="a70866dc-0199-4b82-9f95-026b3a84dddf" providerId="ADAL" clId="{583583D7-46BF-43A9-9EFA-6BE2CFDB0AAE}" dt="2022-11-20T19:32:59.277" v="3086" actId="113"/>
          <ac:spMkLst>
            <pc:docMk/>
            <pc:sldMk cId="2362054113" sldId="317"/>
            <ac:spMk id="4" creationId="{F83365AE-1497-477F-98E3-6E545EAF0759}"/>
          </ac:spMkLst>
        </pc:spChg>
        <pc:picChg chg="add del mod">
          <ac:chgData name="Juan Carlos" userId="a70866dc-0199-4b82-9f95-026b3a84dddf" providerId="ADAL" clId="{583583D7-46BF-43A9-9EFA-6BE2CFDB0AAE}" dt="2022-11-20T18:18:33.326" v="1860" actId="478"/>
          <ac:picMkLst>
            <pc:docMk/>
            <pc:sldMk cId="2362054113" sldId="317"/>
            <ac:picMk id="6" creationId="{6801522D-34EF-430A-8D1D-9F57D48B2A60}"/>
          </ac:picMkLst>
        </pc:picChg>
        <pc:picChg chg="add del mod">
          <ac:chgData name="Juan Carlos" userId="a70866dc-0199-4b82-9f95-026b3a84dddf" providerId="ADAL" clId="{583583D7-46BF-43A9-9EFA-6BE2CFDB0AAE}" dt="2022-11-20T18:18:33.326" v="1860" actId="478"/>
          <ac:picMkLst>
            <pc:docMk/>
            <pc:sldMk cId="2362054113" sldId="317"/>
            <ac:picMk id="8" creationId="{12545A4E-CBB5-4AA1-8958-E5D84264CF53}"/>
          </ac:picMkLst>
        </pc:picChg>
        <pc:picChg chg="add del mod">
          <ac:chgData name="Juan Carlos" userId="a70866dc-0199-4b82-9f95-026b3a84dddf" providerId="ADAL" clId="{583583D7-46BF-43A9-9EFA-6BE2CFDB0AAE}" dt="2022-11-20T18:18:33.326" v="1860" actId="478"/>
          <ac:picMkLst>
            <pc:docMk/>
            <pc:sldMk cId="2362054113" sldId="317"/>
            <ac:picMk id="10" creationId="{F4AB77A7-F65C-4270-BD87-122954E34663}"/>
          </ac:picMkLst>
        </pc:picChg>
        <pc:picChg chg="add mod">
          <ac:chgData name="Juan Carlos" userId="a70866dc-0199-4b82-9f95-026b3a84dddf" providerId="ADAL" clId="{583583D7-46BF-43A9-9EFA-6BE2CFDB0AAE}" dt="2022-11-20T18:18:56.999" v="1865" actId="1076"/>
          <ac:picMkLst>
            <pc:docMk/>
            <pc:sldMk cId="2362054113" sldId="317"/>
            <ac:picMk id="11" creationId="{3E49C4C3-D19A-402D-8626-48BED748CAFE}"/>
          </ac:picMkLst>
        </pc:picChg>
        <pc:picChg chg="add mod">
          <ac:chgData name="Juan Carlos" userId="a70866dc-0199-4b82-9f95-026b3a84dddf" providerId="ADAL" clId="{583583D7-46BF-43A9-9EFA-6BE2CFDB0AAE}" dt="2022-11-20T18:19:21.018" v="1872" actId="14100"/>
          <ac:picMkLst>
            <pc:docMk/>
            <pc:sldMk cId="2362054113" sldId="317"/>
            <ac:picMk id="12" creationId="{F810E5D7-18BF-4579-A12B-BF845F0301E2}"/>
          </ac:picMkLst>
        </pc:picChg>
      </pc:sldChg>
      <pc:sldChg chg="addSp delSp modSp new mod">
        <pc:chgData name="Juan Carlos" userId="a70866dc-0199-4b82-9f95-026b3a84dddf" providerId="ADAL" clId="{583583D7-46BF-43A9-9EFA-6BE2CFDB0AAE}" dt="2022-11-20T19:33:50.333" v="3091" actId="113"/>
        <pc:sldMkLst>
          <pc:docMk/>
          <pc:sldMk cId="1146553619" sldId="318"/>
        </pc:sldMkLst>
        <pc:spChg chg="mod">
          <ac:chgData name="Juan Carlos" userId="a70866dc-0199-4b82-9f95-026b3a84dddf" providerId="ADAL" clId="{583583D7-46BF-43A9-9EFA-6BE2CFDB0AAE}" dt="2022-11-20T18:17:33.671" v="1857" actId="1076"/>
          <ac:spMkLst>
            <pc:docMk/>
            <pc:sldMk cId="1146553619" sldId="318"/>
            <ac:spMk id="2" creationId="{9A6ACA21-9413-47E4-81A8-38749F8FD387}"/>
          </ac:spMkLst>
        </pc:spChg>
        <pc:spChg chg="add del">
          <ac:chgData name="Juan Carlos" userId="a70866dc-0199-4b82-9f95-026b3a84dddf" providerId="ADAL" clId="{583583D7-46BF-43A9-9EFA-6BE2CFDB0AAE}" dt="2022-11-20T18:13:31.961" v="1717" actId="22"/>
          <ac:spMkLst>
            <pc:docMk/>
            <pc:sldMk cId="1146553619" sldId="318"/>
            <ac:spMk id="4" creationId="{E4C2CCA7-3711-4F40-AE76-DE237E92E31C}"/>
          </ac:spMkLst>
        </pc:spChg>
        <pc:spChg chg="add mod">
          <ac:chgData name="Juan Carlos" userId="a70866dc-0199-4b82-9f95-026b3a84dddf" providerId="ADAL" clId="{583583D7-46BF-43A9-9EFA-6BE2CFDB0AAE}" dt="2022-11-20T19:33:50.333" v="3091" actId="113"/>
          <ac:spMkLst>
            <pc:docMk/>
            <pc:sldMk cId="1146553619" sldId="318"/>
            <ac:spMk id="6" creationId="{CAAA3709-7261-45E1-B0B8-EE66E383790B}"/>
          </ac:spMkLst>
        </pc:spChg>
        <pc:picChg chg="add del mod">
          <ac:chgData name="Juan Carlos" userId="a70866dc-0199-4b82-9f95-026b3a84dddf" providerId="ADAL" clId="{583583D7-46BF-43A9-9EFA-6BE2CFDB0AAE}" dt="2022-11-20T18:18:38.836" v="1861" actId="478"/>
          <ac:picMkLst>
            <pc:docMk/>
            <pc:sldMk cId="1146553619" sldId="318"/>
            <ac:picMk id="8" creationId="{ABFA4219-8982-48A5-ADB5-1B623D9BFC02}"/>
          </ac:picMkLst>
        </pc:picChg>
        <pc:picChg chg="add mod">
          <ac:chgData name="Juan Carlos" userId="a70866dc-0199-4b82-9f95-026b3a84dddf" providerId="ADAL" clId="{583583D7-46BF-43A9-9EFA-6BE2CFDB0AAE}" dt="2022-11-20T18:19:40.372" v="1877" actId="1076"/>
          <ac:picMkLst>
            <pc:docMk/>
            <pc:sldMk cId="1146553619" sldId="318"/>
            <ac:picMk id="9" creationId="{8EB4FBAB-ADB4-49FE-A7FE-A78C8554CED5}"/>
          </ac:picMkLst>
        </pc:picChg>
      </pc:sldChg>
      <pc:sldChg chg="addSp modSp new mod">
        <pc:chgData name="Juan Carlos" userId="a70866dc-0199-4b82-9f95-026b3a84dddf" providerId="ADAL" clId="{583583D7-46BF-43A9-9EFA-6BE2CFDB0AAE}" dt="2022-11-20T19:34:28.072" v="3095" actId="113"/>
        <pc:sldMkLst>
          <pc:docMk/>
          <pc:sldMk cId="271722949" sldId="319"/>
        </pc:sldMkLst>
        <pc:spChg chg="mod">
          <ac:chgData name="Juan Carlos" userId="a70866dc-0199-4b82-9f95-026b3a84dddf" providerId="ADAL" clId="{583583D7-46BF-43A9-9EFA-6BE2CFDB0AAE}" dt="2022-11-20T18:17:26.462" v="1856" actId="1076"/>
          <ac:spMkLst>
            <pc:docMk/>
            <pc:sldMk cId="271722949" sldId="319"/>
            <ac:spMk id="2" creationId="{DFB77F77-55F3-49A6-9251-DE905EA83F6C}"/>
          </ac:spMkLst>
        </pc:spChg>
        <pc:spChg chg="add mod">
          <ac:chgData name="Juan Carlos" userId="a70866dc-0199-4b82-9f95-026b3a84dddf" providerId="ADAL" clId="{583583D7-46BF-43A9-9EFA-6BE2CFDB0AAE}" dt="2022-11-20T19:34:28.072" v="3095" actId="113"/>
          <ac:spMkLst>
            <pc:docMk/>
            <pc:sldMk cId="271722949" sldId="319"/>
            <ac:spMk id="3" creationId="{B985DA7B-DB85-4BA6-978B-5B0788ECFE24}"/>
          </ac:spMkLst>
        </pc:spChg>
        <pc:picChg chg="add mod">
          <ac:chgData name="Juan Carlos" userId="a70866dc-0199-4b82-9f95-026b3a84dddf" providerId="ADAL" clId="{583583D7-46BF-43A9-9EFA-6BE2CFDB0AAE}" dt="2022-11-20T18:24:27.210" v="2014" actId="1076"/>
          <ac:picMkLst>
            <pc:docMk/>
            <pc:sldMk cId="271722949" sldId="319"/>
            <ac:picMk id="1026" creationId="{E4DB215D-A010-4BC1-97E1-C02838E053BA}"/>
          </ac:picMkLst>
        </pc:picChg>
      </pc:sldChg>
      <pc:sldChg chg="addSp modSp new mod modAnim">
        <pc:chgData name="Juan Carlos" userId="a70866dc-0199-4b82-9f95-026b3a84dddf" providerId="ADAL" clId="{583583D7-46BF-43A9-9EFA-6BE2CFDB0AAE}" dt="2022-11-20T18:32:34.237" v="2866" actId="14100"/>
        <pc:sldMkLst>
          <pc:docMk/>
          <pc:sldMk cId="1059909815" sldId="320"/>
        </pc:sldMkLst>
        <pc:picChg chg="add mod">
          <ac:chgData name="Juan Carlos" userId="a70866dc-0199-4b82-9f95-026b3a84dddf" providerId="ADAL" clId="{583583D7-46BF-43A9-9EFA-6BE2CFDB0AAE}" dt="2022-11-20T18:32:34.237" v="2866" actId="14100"/>
          <ac:picMkLst>
            <pc:docMk/>
            <pc:sldMk cId="1059909815" sldId="320"/>
            <ac:picMk id="3" creationId="{8EF01EE2-5206-4151-87ED-92D38AE4FA90}"/>
          </ac:picMkLst>
        </pc:picChg>
      </pc:sldChg>
      <pc:sldChg chg="addSp delSp modSp add mod modNotes">
        <pc:chgData name="Juan Carlos" userId="a70866dc-0199-4b82-9f95-026b3a84dddf" providerId="ADAL" clId="{583583D7-46BF-43A9-9EFA-6BE2CFDB0AAE}" dt="2022-11-20T19:14:33.103" v="2921"/>
        <pc:sldMkLst>
          <pc:docMk/>
          <pc:sldMk cId="4103654768" sldId="321"/>
        </pc:sldMkLst>
        <pc:spChg chg="mod">
          <ac:chgData name="Juan Carlos" userId="a70866dc-0199-4b82-9f95-026b3a84dddf" providerId="ADAL" clId="{583583D7-46BF-43A9-9EFA-6BE2CFDB0AAE}" dt="2022-11-20T18:35:38.636" v="2883" actId="20577"/>
          <ac:spMkLst>
            <pc:docMk/>
            <pc:sldMk cId="4103654768" sldId="321"/>
            <ac:spMk id="2482" creationId="{00000000-0000-0000-0000-000000000000}"/>
          </ac:spMkLst>
        </pc:spChg>
        <pc:picChg chg="del">
          <ac:chgData name="Juan Carlos" userId="a70866dc-0199-4b82-9f95-026b3a84dddf" providerId="ADAL" clId="{583583D7-46BF-43A9-9EFA-6BE2CFDB0AAE}" dt="2022-11-20T18:35:42.030" v="2884" actId="478"/>
          <ac:picMkLst>
            <pc:docMk/>
            <pc:sldMk cId="4103654768" sldId="321"/>
            <ac:picMk id="2" creationId="{88EBAFDC-9C59-4471-80D6-047777197343}"/>
          </ac:picMkLst>
        </pc:picChg>
        <pc:picChg chg="add mod">
          <ac:chgData name="Juan Carlos" userId="a70866dc-0199-4b82-9f95-026b3a84dddf" providerId="ADAL" clId="{583583D7-46BF-43A9-9EFA-6BE2CFDB0AAE}" dt="2022-11-20T18:36:07.830" v="2891" actId="1076"/>
          <ac:picMkLst>
            <pc:docMk/>
            <pc:sldMk cId="4103654768" sldId="321"/>
            <ac:picMk id="3" creationId="{4292338A-55BD-472F-A3E8-153AC494EBDF}"/>
          </ac:picMkLst>
        </pc:picChg>
      </pc:sldChg>
      <pc:sldMasterChg chg="addSldLayout delSldLayout">
        <pc:chgData name="Juan Carlos" userId="a70866dc-0199-4b82-9f95-026b3a84dddf" providerId="ADAL" clId="{583583D7-46BF-43A9-9EFA-6BE2CFDB0AAE}" dt="2022-11-20T11:22:18.433" v="922" actId="47"/>
        <pc:sldMasterMkLst>
          <pc:docMk/>
          <pc:sldMasterMk cId="0" sldId="2147483680"/>
        </pc:sldMasterMkLst>
        <pc:sldLayoutChg chg="del">
          <pc:chgData name="Juan Carlos" userId="a70866dc-0199-4b82-9f95-026b3a84dddf" providerId="ADAL" clId="{583583D7-46BF-43A9-9EFA-6BE2CFDB0AAE}" dt="2022-11-20T11:22:04.342" v="889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Juan Carlos" userId="a70866dc-0199-4b82-9f95-026b3a84dddf" providerId="ADAL" clId="{583583D7-46BF-43A9-9EFA-6BE2CFDB0AAE}" dt="2022-11-20T11:21:16.156" v="887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Juan Carlos" userId="a70866dc-0199-4b82-9f95-026b3a84dddf" providerId="ADAL" clId="{583583D7-46BF-43A9-9EFA-6BE2CFDB0AAE}" dt="2022-11-20T11:21:01.664" v="864" actId="47"/>
          <pc:sldLayoutMkLst>
            <pc:docMk/>
            <pc:sldMasterMk cId="0" sldId="2147483680"/>
            <pc:sldLayoutMk cId="0" sldId="2147483660"/>
          </pc:sldLayoutMkLst>
        </pc:sldLayoutChg>
        <pc:sldLayoutChg chg="add del">
          <pc:chgData name="Juan Carlos" userId="a70866dc-0199-4b82-9f95-026b3a84dddf" providerId="ADAL" clId="{583583D7-46BF-43A9-9EFA-6BE2CFDB0AAE}" dt="2022-11-20T11:22:18.433" v="922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Juan Carlos" userId="a70866dc-0199-4b82-9f95-026b3a84dddf" providerId="ADAL" clId="{583583D7-46BF-43A9-9EFA-6BE2CFDB0AAE}" dt="2022-11-20T11:22:05.087" v="890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Juan Carlos" userId="a70866dc-0199-4b82-9f95-026b3a84dddf" providerId="ADAL" clId="{583583D7-46BF-43A9-9EFA-6BE2CFDB0AAE}" dt="2022-11-20T11:22:05.824" v="891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Juan Carlos" userId="a70866dc-0199-4b82-9f95-026b3a84dddf" providerId="ADAL" clId="{583583D7-46BF-43A9-9EFA-6BE2CFDB0AAE}" dt="2022-11-20T11:22:02.578" v="888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Juan Carlos" userId="a70866dc-0199-4b82-9f95-026b3a84dddf" providerId="ADAL" clId="{583583D7-46BF-43A9-9EFA-6BE2CFDB0AAE}" dt="2022-11-20T11:22:06.472" v="892" actId="47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del delSldLayout">
        <pc:chgData name="Juan Carlos" userId="a70866dc-0199-4b82-9f95-026b3a84dddf" providerId="ADAL" clId="{583583D7-46BF-43A9-9EFA-6BE2CFDB0AAE}" dt="2022-11-20T11:22:15.867" v="920" actId="47"/>
        <pc:sldMasterMkLst>
          <pc:docMk/>
          <pc:sldMasterMk cId="0" sldId="2147483681"/>
        </pc:sldMasterMkLst>
        <pc:sldLayoutChg chg="del">
          <pc:chgData name="Juan Carlos" userId="a70866dc-0199-4b82-9f95-026b3a84dddf" providerId="ADAL" clId="{583583D7-46BF-43A9-9EFA-6BE2CFDB0AAE}" dt="2022-11-20T11:22:15.867" v="920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Juan Carlos" userId="a70866dc-0199-4b82-9f95-026b3a84dddf" providerId="ADAL" clId="{583583D7-46BF-43A9-9EFA-6BE2CFDB0AAE}" dt="2022-11-20T11:22:15.573" v="919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B8EBF5F-39EC-412C-9CFC-37FC34554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51A753-1684-4FAB-8378-C10BFE8CA2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AB4E580-D4DD-4154-87CD-6FE75BA64CD6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30FAF1-1F1E-4105-B5B0-F1159B040E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CC673C-A157-4D08-BD06-80BEB90E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70EE4C-92A3-48A3-9E0B-1917F3322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642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a1242414e1_0_1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89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a1242414e1_0_1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a1242414e1_0_3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a1242414e1_0_2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8b385fd27f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8b385fd27f_2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a1242414e1_0_26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ga1242414e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6" name="Google Shape;3016;ga1242414e1_0_9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a1242414e1_0_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2" name="Google Shape;3042;g97767bb796_0_14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ga1242414e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1" name="Google Shape;3191;ga1242414e1_0_1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8b385fd27f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fbdf14c5e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fbdf14c5ed_0_16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a1242414e1_0_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a1242414e1_0_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a1242414e1_0_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2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a1242414e1_0_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4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a1242414e1_0_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4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a1242414e1_0_1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69100" y="3142812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95029" y="282856"/>
            <a:ext cx="1179125" cy="1047024"/>
            <a:chOff x="7595029" y="282856"/>
            <a:chExt cx="1179125" cy="1047024"/>
          </a:xfrm>
        </p:grpSpPr>
        <p:sp>
          <p:nvSpPr>
            <p:cNvPr id="14" name="Google Shape;14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5747281" y="232051"/>
            <a:ext cx="1696122" cy="818406"/>
            <a:chOff x="5747281" y="232051"/>
            <a:chExt cx="1696122" cy="818406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982762" y="3765775"/>
            <a:ext cx="2669915" cy="389601"/>
            <a:chOff x="5747287" y="4213775"/>
            <a:chExt cx="2669915" cy="389601"/>
          </a:xfrm>
        </p:grpSpPr>
        <p:sp>
          <p:nvSpPr>
            <p:cNvPr id="54" name="Google Shape;54;p2"/>
            <p:cNvSpPr/>
            <p:nvPr/>
          </p:nvSpPr>
          <p:spPr>
            <a:xfrm rot="5400000">
              <a:off x="6988804" y="2972258"/>
              <a:ext cx="186880" cy="2669915"/>
            </a:xfrm>
            <a:custGeom>
              <a:avLst/>
              <a:gdLst/>
              <a:ahLst/>
              <a:cxnLst/>
              <a:rect l="l" t="t" r="r" b="b"/>
              <a:pathLst>
                <a:path w="802" h="11458" extrusionOk="0">
                  <a:moveTo>
                    <a:pt x="584" y="1"/>
                  </a:moveTo>
                  <a:cubicBezTo>
                    <a:pt x="584" y="201"/>
                    <a:pt x="475" y="310"/>
                    <a:pt x="327" y="436"/>
                  </a:cubicBezTo>
                  <a:cubicBezTo>
                    <a:pt x="184" y="579"/>
                    <a:pt x="1" y="723"/>
                    <a:pt x="1" y="1032"/>
                  </a:cubicBezTo>
                  <a:cubicBezTo>
                    <a:pt x="1" y="1341"/>
                    <a:pt x="184" y="1506"/>
                    <a:pt x="327" y="1632"/>
                  </a:cubicBezTo>
                  <a:cubicBezTo>
                    <a:pt x="475" y="1776"/>
                    <a:pt x="584" y="1867"/>
                    <a:pt x="584" y="2085"/>
                  </a:cubicBezTo>
                  <a:cubicBezTo>
                    <a:pt x="584" y="2285"/>
                    <a:pt x="475" y="2394"/>
                    <a:pt x="327" y="2520"/>
                  </a:cubicBezTo>
                  <a:cubicBezTo>
                    <a:pt x="184" y="2664"/>
                    <a:pt x="1" y="2812"/>
                    <a:pt x="1" y="3116"/>
                  </a:cubicBezTo>
                  <a:cubicBezTo>
                    <a:pt x="1" y="3425"/>
                    <a:pt x="184" y="3591"/>
                    <a:pt x="327" y="3717"/>
                  </a:cubicBezTo>
                  <a:cubicBezTo>
                    <a:pt x="475" y="3843"/>
                    <a:pt x="584" y="3952"/>
                    <a:pt x="584" y="4169"/>
                  </a:cubicBezTo>
                  <a:cubicBezTo>
                    <a:pt x="584" y="4369"/>
                    <a:pt x="475" y="4478"/>
                    <a:pt x="327" y="4604"/>
                  </a:cubicBezTo>
                  <a:cubicBezTo>
                    <a:pt x="184" y="4748"/>
                    <a:pt x="1" y="4896"/>
                    <a:pt x="1" y="5205"/>
                  </a:cubicBezTo>
                  <a:cubicBezTo>
                    <a:pt x="1" y="5509"/>
                    <a:pt x="184" y="5675"/>
                    <a:pt x="327" y="5801"/>
                  </a:cubicBezTo>
                  <a:cubicBezTo>
                    <a:pt x="475" y="5927"/>
                    <a:pt x="584" y="6036"/>
                    <a:pt x="584" y="6254"/>
                  </a:cubicBezTo>
                  <a:cubicBezTo>
                    <a:pt x="584" y="6454"/>
                    <a:pt x="475" y="6563"/>
                    <a:pt x="327" y="6689"/>
                  </a:cubicBezTo>
                  <a:cubicBezTo>
                    <a:pt x="184" y="6837"/>
                    <a:pt x="1" y="6980"/>
                    <a:pt x="1" y="7289"/>
                  </a:cubicBezTo>
                  <a:cubicBezTo>
                    <a:pt x="1" y="7598"/>
                    <a:pt x="184" y="7759"/>
                    <a:pt x="327" y="7885"/>
                  </a:cubicBezTo>
                  <a:cubicBezTo>
                    <a:pt x="475" y="8011"/>
                    <a:pt x="584" y="8120"/>
                    <a:pt x="584" y="8338"/>
                  </a:cubicBezTo>
                  <a:cubicBezTo>
                    <a:pt x="584" y="8538"/>
                    <a:pt x="475" y="8647"/>
                    <a:pt x="327" y="8773"/>
                  </a:cubicBezTo>
                  <a:cubicBezTo>
                    <a:pt x="184" y="8921"/>
                    <a:pt x="1" y="9064"/>
                    <a:pt x="1" y="9373"/>
                  </a:cubicBezTo>
                  <a:cubicBezTo>
                    <a:pt x="1" y="9682"/>
                    <a:pt x="184" y="9843"/>
                    <a:pt x="327" y="9970"/>
                  </a:cubicBezTo>
                  <a:cubicBezTo>
                    <a:pt x="475" y="10100"/>
                    <a:pt x="584" y="10209"/>
                    <a:pt x="584" y="10426"/>
                  </a:cubicBezTo>
                  <a:cubicBezTo>
                    <a:pt x="584" y="10622"/>
                    <a:pt x="475" y="10731"/>
                    <a:pt x="327" y="10862"/>
                  </a:cubicBezTo>
                  <a:cubicBezTo>
                    <a:pt x="184" y="11005"/>
                    <a:pt x="1" y="11149"/>
                    <a:pt x="1" y="11458"/>
                  </a:cubicBezTo>
                  <a:lnTo>
                    <a:pt x="218" y="11458"/>
                  </a:lnTo>
                  <a:cubicBezTo>
                    <a:pt x="218" y="11240"/>
                    <a:pt x="345" y="11149"/>
                    <a:pt x="475" y="11023"/>
                  </a:cubicBezTo>
                  <a:cubicBezTo>
                    <a:pt x="636" y="10879"/>
                    <a:pt x="802" y="10731"/>
                    <a:pt x="802" y="10426"/>
                  </a:cubicBezTo>
                  <a:cubicBezTo>
                    <a:pt x="802" y="10118"/>
                    <a:pt x="636" y="9952"/>
                    <a:pt x="475" y="9809"/>
                  </a:cubicBezTo>
                  <a:cubicBezTo>
                    <a:pt x="345" y="9682"/>
                    <a:pt x="218" y="9591"/>
                    <a:pt x="218" y="9373"/>
                  </a:cubicBezTo>
                  <a:cubicBezTo>
                    <a:pt x="218" y="9156"/>
                    <a:pt x="345" y="9064"/>
                    <a:pt x="475" y="8938"/>
                  </a:cubicBezTo>
                  <a:cubicBezTo>
                    <a:pt x="636" y="8795"/>
                    <a:pt x="802" y="8647"/>
                    <a:pt x="802" y="8338"/>
                  </a:cubicBezTo>
                  <a:cubicBezTo>
                    <a:pt x="802" y="8033"/>
                    <a:pt x="636" y="7868"/>
                    <a:pt x="475" y="7724"/>
                  </a:cubicBezTo>
                  <a:cubicBezTo>
                    <a:pt x="345" y="7598"/>
                    <a:pt x="218" y="7507"/>
                    <a:pt x="218" y="7289"/>
                  </a:cubicBezTo>
                  <a:cubicBezTo>
                    <a:pt x="218" y="7072"/>
                    <a:pt x="345" y="6980"/>
                    <a:pt x="475" y="6854"/>
                  </a:cubicBezTo>
                  <a:cubicBezTo>
                    <a:pt x="636" y="6706"/>
                    <a:pt x="802" y="6563"/>
                    <a:pt x="802" y="6254"/>
                  </a:cubicBezTo>
                  <a:cubicBezTo>
                    <a:pt x="802" y="5945"/>
                    <a:pt x="636" y="5784"/>
                    <a:pt x="475" y="5640"/>
                  </a:cubicBezTo>
                  <a:cubicBezTo>
                    <a:pt x="345" y="5509"/>
                    <a:pt x="218" y="5422"/>
                    <a:pt x="218" y="5205"/>
                  </a:cubicBezTo>
                  <a:cubicBezTo>
                    <a:pt x="218" y="5005"/>
                    <a:pt x="345" y="4896"/>
                    <a:pt x="475" y="4770"/>
                  </a:cubicBezTo>
                  <a:cubicBezTo>
                    <a:pt x="636" y="4622"/>
                    <a:pt x="802" y="4478"/>
                    <a:pt x="802" y="4169"/>
                  </a:cubicBezTo>
                  <a:cubicBezTo>
                    <a:pt x="802" y="3860"/>
                    <a:pt x="636" y="3699"/>
                    <a:pt x="475" y="3573"/>
                  </a:cubicBezTo>
                  <a:cubicBezTo>
                    <a:pt x="345" y="3425"/>
                    <a:pt x="218" y="3334"/>
                    <a:pt x="218" y="3116"/>
                  </a:cubicBezTo>
                  <a:cubicBezTo>
                    <a:pt x="218" y="2920"/>
                    <a:pt x="345" y="2812"/>
                    <a:pt x="475" y="2681"/>
                  </a:cubicBezTo>
                  <a:cubicBezTo>
                    <a:pt x="636" y="2538"/>
                    <a:pt x="802" y="2394"/>
                    <a:pt x="802" y="2085"/>
                  </a:cubicBezTo>
                  <a:cubicBezTo>
                    <a:pt x="802" y="1776"/>
                    <a:pt x="636" y="1615"/>
                    <a:pt x="475" y="1485"/>
                  </a:cubicBezTo>
                  <a:cubicBezTo>
                    <a:pt x="345" y="1358"/>
                    <a:pt x="218" y="1250"/>
                    <a:pt x="218" y="1032"/>
                  </a:cubicBezTo>
                  <a:cubicBezTo>
                    <a:pt x="218" y="832"/>
                    <a:pt x="345" y="723"/>
                    <a:pt x="475" y="597"/>
                  </a:cubicBezTo>
                  <a:cubicBezTo>
                    <a:pt x="636" y="453"/>
                    <a:pt x="802" y="310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6988920" y="3175095"/>
              <a:ext cx="186647" cy="2669915"/>
            </a:xfrm>
            <a:custGeom>
              <a:avLst/>
              <a:gdLst/>
              <a:ahLst/>
              <a:cxnLst/>
              <a:rect l="l" t="t" r="r" b="b"/>
              <a:pathLst>
                <a:path w="801" h="11458" extrusionOk="0">
                  <a:moveTo>
                    <a:pt x="583" y="1"/>
                  </a:moveTo>
                  <a:cubicBezTo>
                    <a:pt x="583" y="201"/>
                    <a:pt x="453" y="310"/>
                    <a:pt x="326" y="436"/>
                  </a:cubicBezTo>
                  <a:cubicBezTo>
                    <a:pt x="166" y="579"/>
                    <a:pt x="0" y="723"/>
                    <a:pt x="0" y="1032"/>
                  </a:cubicBezTo>
                  <a:cubicBezTo>
                    <a:pt x="0" y="1341"/>
                    <a:pt x="166" y="1506"/>
                    <a:pt x="326" y="1632"/>
                  </a:cubicBezTo>
                  <a:cubicBezTo>
                    <a:pt x="453" y="1776"/>
                    <a:pt x="583" y="1867"/>
                    <a:pt x="583" y="2085"/>
                  </a:cubicBezTo>
                  <a:cubicBezTo>
                    <a:pt x="583" y="2285"/>
                    <a:pt x="453" y="2394"/>
                    <a:pt x="326" y="2520"/>
                  </a:cubicBezTo>
                  <a:cubicBezTo>
                    <a:pt x="166" y="2664"/>
                    <a:pt x="0" y="2812"/>
                    <a:pt x="0" y="3116"/>
                  </a:cubicBezTo>
                  <a:cubicBezTo>
                    <a:pt x="0" y="3425"/>
                    <a:pt x="166" y="3591"/>
                    <a:pt x="326" y="3717"/>
                  </a:cubicBezTo>
                  <a:cubicBezTo>
                    <a:pt x="453" y="3843"/>
                    <a:pt x="583" y="3952"/>
                    <a:pt x="583" y="4169"/>
                  </a:cubicBezTo>
                  <a:cubicBezTo>
                    <a:pt x="583" y="4369"/>
                    <a:pt x="453" y="4478"/>
                    <a:pt x="326" y="4604"/>
                  </a:cubicBezTo>
                  <a:cubicBezTo>
                    <a:pt x="166" y="4748"/>
                    <a:pt x="0" y="4896"/>
                    <a:pt x="0" y="5205"/>
                  </a:cubicBezTo>
                  <a:cubicBezTo>
                    <a:pt x="0" y="5509"/>
                    <a:pt x="166" y="5675"/>
                    <a:pt x="326" y="5801"/>
                  </a:cubicBezTo>
                  <a:cubicBezTo>
                    <a:pt x="453" y="5927"/>
                    <a:pt x="583" y="6036"/>
                    <a:pt x="583" y="6254"/>
                  </a:cubicBezTo>
                  <a:cubicBezTo>
                    <a:pt x="583" y="6454"/>
                    <a:pt x="453" y="6563"/>
                    <a:pt x="326" y="6689"/>
                  </a:cubicBezTo>
                  <a:cubicBezTo>
                    <a:pt x="166" y="6837"/>
                    <a:pt x="0" y="6980"/>
                    <a:pt x="0" y="7289"/>
                  </a:cubicBezTo>
                  <a:cubicBezTo>
                    <a:pt x="0" y="7598"/>
                    <a:pt x="166" y="7759"/>
                    <a:pt x="326" y="7885"/>
                  </a:cubicBezTo>
                  <a:cubicBezTo>
                    <a:pt x="453" y="8011"/>
                    <a:pt x="583" y="8120"/>
                    <a:pt x="583" y="8338"/>
                  </a:cubicBezTo>
                  <a:cubicBezTo>
                    <a:pt x="583" y="8538"/>
                    <a:pt x="453" y="8647"/>
                    <a:pt x="326" y="8773"/>
                  </a:cubicBezTo>
                  <a:cubicBezTo>
                    <a:pt x="166" y="8921"/>
                    <a:pt x="0" y="9064"/>
                    <a:pt x="0" y="9373"/>
                  </a:cubicBezTo>
                  <a:cubicBezTo>
                    <a:pt x="0" y="9682"/>
                    <a:pt x="166" y="9843"/>
                    <a:pt x="326" y="9970"/>
                  </a:cubicBezTo>
                  <a:cubicBezTo>
                    <a:pt x="453" y="10100"/>
                    <a:pt x="583" y="10209"/>
                    <a:pt x="583" y="10426"/>
                  </a:cubicBezTo>
                  <a:cubicBezTo>
                    <a:pt x="583" y="10622"/>
                    <a:pt x="453" y="10731"/>
                    <a:pt x="326" y="10862"/>
                  </a:cubicBezTo>
                  <a:cubicBezTo>
                    <a:pt x="166" y="11005"/>
                    <a:pt x="0" y="11149"/>
                    <a:pt x="0" y="11458"/>
                  </a:cubicBezTo>
                  <a:lnTo>
                    <a:pt x="218" y="11458"/>
                  </a:lnTo>
                  <a:cubicBezTo>
                    <a:pt x="218" y="11240"/>
                    <a:pt x="326" y="11149"/>
                    <a:pt x="474" y="11023"/>
                  </a:cubicBezTo>
                  <a:cubicBezTo>
                    <a:pt x="618" y="10879"/>
                    <a:pt x="801" y="10731"/>
                    <a:pt x="801" y="10426"/>
                  </a:cubicBezTo>
                  <a:cubicBezTo>
                    <a:pt x="801" y="10118"/>
                    <a:pt x="618" y="9952"/>
                    <a:pt x="474" y="9809"/>
                  </a:cubicBezTo>
                  <a:cubicBezTo>
                    <a:pt x="326" y="9682"/>
                    <a:pt x="218" y="9591"/>
                    <a:pt x="218" y="9373"/>
                  </a:cubicBezTo>
                  <a:cubicBezTo>
                    <a:pt x="218" y="9156"/>
                    <a:pt x="326" y="9064"/>
                    <a:pt x="474" y="8938"/>
                  </a:cubicBezTo>
                  <a:cubicBezTo>
                    <a:pt x="618" y="8795"/>
                    <a:pt x="801" y="8647"/>
                    <a:pt x="801" y="8338"/>
                  </a:cubicBezTo>
                  <a:cubicBezTo>
                    <a:pt x="801" y="8033"/>
                    <a:pt x="618" y="7868"/>
                    <a:pt x="474" y="7724"/>
                  </a:cubicBezTo>
                  <a:cubicBezTo>
                    <a:pt x="326" y="7598"/>
                    <a:pt x="218" y="7507"/>
                    <a:pt x="218" y="7289"/>
                  </a:cubicBezTo>
                  <a:cubicBezTo>
                    <a:pt x="218" y="7072"/>
                    <a:pt x="326" y="6980"/>
                    <a:pt x="474" y="6854"/>
                  </a:cubicBezTo>
                  <a:cubicBezTo>
                    <a:pt x="618" y="6706"/>
                    <a:pt x="801" y="6563"/>
                    <a:pt x="801" y="6254"/>
                  </a:cubicBezTo>
                  <a:cubicBezTo>
                    <a:pt x="801" y="5945"/>
                    <a:pt x="618" y="5784"/>
                    <a:pt x="474" y="5640"/>
                  </a:cubicBezTo>
                  <a:cubicBezTo>
                    <a:pt x="326" y="5509"/>
                    <a:pt x="218" y="5422"/>
                    <a:pt x="218" y="5205"/>
                  </a:cubicBezTo>
                  <a:cubicBezTo>
                    <a:pt x="218" y="5005"/>
                    <a:pt x="326" y="4896"/>
                    <a:pt x="474" y="4770"/>
                  </a:cubicBezTo>
                  <a:cubicBezTo>
                    <a:pt x="618" y="4622"/>
                    <a:pt x="801" y="4478"/>
                    <a:pt x="801" y="4169"/>
                  </a:cubicBezTo>
                  <a:cubicBezTo>
                    <a:pt x="801" y="3860"/>
                    <a:pt x="618" y="3699"/>
                    <a:pt x="474" y="3573"/>
                  </a:cubicBezTo>
                  <a:cubicBezTo>
                    <a:pt x="326" y="3425"/>
                    <a:pt x="218" y="3334"/>
                    <a:pt x="218" y="3116"/>
                  </a:cubicBezTo>
                  <a:cubicBezTo>
                    <a:pt x="218" y="2920"/>
                    <a:pt x="326" y="2812"/>
                    <a:pt x="474" y="2681"/>
                  </a:cubicBezTo>
                  <a:cubicBezTo>
                    <a:pt x="618" y="2538"/>
                    <a:pt x="801" y="2394"/>
                    <a:pt x="801" y="2085"/>
                  </a:cubicBezTo>
                  <a:cubicBezTo>
                    <a:pt x="801" y="1776"/>
                    <a:pt x="618" y="1615"/>
                    <a:pt x="474" y="1485"/>
                  </a:cubicBezTo>
                  <a:cubicBezTo>
                    <a:pt x="326" y="1358"/>
                    <a:pt x="218" y="1250"/>
                    <a:pt x="218" y="1032"/>
                  </a:cubicBezTo>
                  <a:cubicBezTo>
                    <a:pt x="218" y="832"/>
                    <a:pt x="326" y="723"/>
                    <a:pt x="474" y="597"/>
                  </a:cubicBezTo>
                  <a:cubicBezTo>
                    <a:pt x="618" y="453"/>
                    <a:pt x="801" y="310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8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8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/>
          <p:nvPr/>
        </p:nvSpPr>
        <p:spPr>
          <a:xfrm>
            <a:off x="1054406" y="169198"/>
            <a:ext cx="747239" cy="747022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8"/>
          <p:cNvSpPr/>
          <p:nvPr/>
        </p:nvSpPr>
        <p:spPr>
          <a:xfrm>
            <a:off x="7139927" y="2998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18"/>
          <p:cNvGrpSpPr/>
          <p:nvPr/>
        </p:nvGrpSpPr>
        <p:grpSpPr>
          <a:xfrm rot="1800044">
            <a:off x="7461884" y="-1372441"/>
            <a:ext cx="2836387" cy="2931666"/>
            <a:chOff x="-698235" y="3203745"/>
            <a:chExt cx="2836450" cy="2931730"/>
          </a:xfrm>
        </p:grpSpPr>
        <p:sp>
          <p:nvSpPr>
            <p:cNvPr id="821" name="Google Shape;821;p18"/>
            <p:cNvSpPr/>
            <p:nvPr/>
          </p:nvSpPr>
          <p:spPr>
            <a:xfrm rot="3600026">
              <a:off x="-1058374" y="4818190"/>
              <a:ext cx="2306539" cy="405666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 rot="3600026">
              <a:off x="-1034533" y="4786895"/>
              <a:ext cx="2345022" cy="39907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 rot="3600026">
              <a:off x="-1001823" y="4759614"/>
              <a:ext cx="2377268" cy="380128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 rot="3600026">
              <a:off x="-1033524" y="4942725"/>
              <a:ext cx="2059279" cy="39907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 rot="3600026">
              <a:off x="-1058073" y="4910612"/>
              <a:ext cx="2134010" cy="401076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 rot="3600026">
              <a:off x="-967467" y="4739653"/>
              <a:ext cx="2406926" cy="347764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 rot="3600026">
              <a:off x="-1071251" y="4874423"/>
              <a:ext cx="2202151" cy="409785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 rot="3600026">
              <a:off x="-1068698" y="4842034"/>
              <a:ext cx="2259935" cy="416375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 rot="3600026">
              <a:off x="-833920" y="4690698"/>
              <a:ext cx="2489895" cy="207011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 rot="3600026">
              <a:off x="-751834" y="5274702"/>
              <a:ext cx="642216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 rot="3600026">
              <a:off x="-779625" y="4597974"/>
              <a:ext cx="2517551" cy="316106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 rot="3600026">
              <a:off x="-818474" y="4659570"/>
              <a:ext cx="2507312" cy="241375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 rot="3600026">
              <a:off x="-890672" y="4718667"/>
              <a:ext cx="2453529" cy="249966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 rot="3600026">
              <a:off x="-847188" y="4713281"/>
              <a:ext cx="2473065" cy="192182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 rot="3600026">
              <a:off x="-928105" y="4725768"/>
              <a:ext cx="2430463" cy="30480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 rot="3600026">
              <a:off x="-839551" y="5275396"/>
              <a:ext cx="1068829" cy="145461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 rot="3600026">
              <a:off x="-881441" y="5228539"/>
              <a:ext cx="1316677" cy="228430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3600026">
              <a:off x="-747085" y="4548492"/>
              <a:ext cx="2528849" cy="37341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3600026">
              <a:off x="1250669" y="4042849"/>
              <a:ext cx="394838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3600026">
              <a:off x="-918740" y="5170716"/>
              <a:ext cx="1489206" cy="275033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3600026">
              <a:off x="1199964" y="3910935"/>
              <a:ext cx="896301" cy="124042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3600026">
              <a:off x="-922771" y="5056732"/>
              <a:ext cx="1770947" cy="384129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3600026">
              <a:off x="-1002185" y="4975795"/>
              <a:ext cx="1980429" cy="39907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3600026">
              <a:off x="-939541" y="5032605"/>
              <a:ext cx="1830850" cy="392838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3600026">
              <a:off x="-966723" y="5008433"/>
              <a:ext cx="1900991" cy="394838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3600026">
              <a:off x="-901198" y="5142049"/>
              <a:ext cx="1568056" cy="303278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3600026">
              <a:off x="-906196" y="5109683"/>
              <a:ext cx="1641374" cy="34164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3600026">
              <a:off x="-906922" y="5075321"/>
              <a:ext cx="1696099" cy="369418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3600026">
              <a:off x="665343" y="4006243"/>
              <a:ext cx="1726344" cy="241257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3600026">
              <a:off x="257162" y="4032520"/>
              <a:ext cx="2206270" cy="518292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3600026">
              <a:off x="372151" y="4026359"/>
              <a:ext cx="2097528" cy="433440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3600026">
              <a:off x="314850" y="4029217"/>
              <a:ext cx="2154959" cy="478396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3600026">
              <a:off x="45176" y="4089440"/>
              <a:ext cx="2351613" cy="570074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3600026">
              <a:off x="151871" y="4051066"/>
              <a:ext cx="2285591" cy="569485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3600026">
              <a:off x="97822" y="4066788"/>
              <a:ext cx="2319367" cy="576193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3600026">
              <a:off x="204878" y="4040616"/>
              <a:ext cx="2248637" cy="548066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3600026">
              <a:off x="435786" y="4025859"/>
              <a:ext cx="2027504" cy="384129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3600026">
              <a:off x="764774" y="3991560"/>
              <a:ext cx="1578883" cy="209011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3600026">
              <a:off x="1028839" y="3949334"/>
              <a:ext cx="1184162" cy="149580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3600026">
              <a:off x="881851" y="3973162"/>
              <a:ext cx="1402235" cy="175235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3600026">
              <a:off x="-712434" y="4510011"/>
              <a:ext cx="2534968" cy="413904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3600026">
              <a:off x="503629" y="4022643"/>
              <a:ext cx="1946065" cy="335054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3600026">
              <a:off x="579656" y="4015969"/>
              <a:ext cx="1847797" cy="287861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3600026">
              <a:off x="-606969" y="4447040"/>
              <a:ext cx="2543089" cy="428732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3600026">
              <a:off x="-15761" y="4112975"/>
              <a:ext cx="2383388" cy="567955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3600026">
              <a:off x="-509703" y="4394101"/>
              <a:ext cx="2532850" cy="440030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3600026">
              <a:off x="-564669" y="4430978"/>
              <a:ext cx="2536969" cy="422612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3600026">
              <a:off x="-644541" y="4460558"/>
              <a:ext cx="2543677" cy="439442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3600026">
              <a:off x="-678235" y="4480434"/>
              <a:ext cx="2541677" cy="437441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3600026">
              <a:off x="-451669" y="4354192"/>
              <a:ext cx="2524259" cy="463097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3600026">
              <a:off x="-199691" y="4201024"/>
              <a:ext cx="2460120" cy="539828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3600026">
              <a:off x="-138688" y="4169652"/>
              <a:ext cx="2437171" cy="553127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3600026">
              <a:off x="-390162" y="4315936"/>
              <a:ext cx="2513550" cy="482515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3600026">
              <a:off x="-77134" y="4140731"/>
              <a:ext cx="2413163" cy="561365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3600026">
              <a:off x="-263366" y="4235311"/>
              <a:ext cx="2481656" cy="527589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3600026">
              <a:off x="-328608" y="4278367"/>
              <a:ext cx="2499192" cy="501933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18"/>
          <p:cNvGrpSpPr/>
          <p:nvPr/>
        </p:nvGrpSpPr>
        <p:grpSpPr>
          <a:xfrm>
            <a:off x="248266" y="375331"/>
            <a:ext cx="1075008" cy="954572"/>
            <a:chOff x="7595029" y="282856"/>
            <a:chExt cx="1179125" cy="1047024"/>
          </a:xfrm>
        </p:grpSpPr>
        <p:sp>
          <p:nvSpPr>
            <p:cNvPr id="878" name="Google Shape;878;p18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18"/>
          <p:cNvGrpSpPr/>
          <p:nvPr/>
        </p:nvGrpSpPr>
        <p:grpSpPr>
          <a:xfrm rot="-5400000">
            <a:off x="-154058" y="3977690"/>
            <a:ext cx="1179144" cy="568956"/>
            <a:chOff x="5747281" y="232051"/>
            <a:chExt cx="1696122" cy="818406"/>
          </a:xfrm>
        </p:grpSpPr>
        <p:sp>
          <p:nvSpPr>
            <p:cNvPr id="911" name="Google Shape;911;p18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18"/>
          <p:cNvGrpSpPr/>
          <p:nvPr/>
        </p:nvGrpSpPr>
        <p:grpSpPr>
          <a:xfrm>
            <a:off x="8134915" y="4148793"/>
            <a:ext cx="919767" cy="919604"/>
            <a:chOff x="7560393" y="471902"/>
            <a:chExt cx="1310956" cy="1310725"/>
          </a:xfrm>
        </p:grpSpPr>
        <p:sp>
          <p:nvSpPr>
            <p:cNvPr id="918" name="Google Shape;918;p18"/>
            <p:cNvSpPr/>
            <p:nvPr/>
          </p:nvSpPr>
          <p:spPr>
            <a:xfrm>
              <a:off x="7560393" y="1520237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7822536" y="1258093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8084679" y="996190"/>
              <a:ext cx="258047" cy="262148"/>
            </a:xfrm>
            <a:custGeom>
              <a:avLst/>
              <a:gdLst/>
              <a:ahLst/>
              <a:cxnLst/>
              <a:rect l="l" t="t" r="r" b="b"/>
              <a:pathLst>
                <a:path w="1071" h="1088" extrusionOk="0">
                  <a:moveTo>
                    <a:pt x="1" y="0"/>
                  </a:moveTo>
                  <a:lnTo>
                    <a:pt x="1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8346822" y="734046"/>
              <a:ext cx="258047" cy="262389"/>
            </a:xfrm>
            <a:custGeom>
              <a:avLst/>
              <a:gdLst/>
              <a:ahLst/>
              <a:cxnLst/>
              <a:rect l="l" t="t" r="r" b="b"/>
              <a:pathLst>
                <a:path w="1071" h="1089" extrusionOk="0">
                  <a:moveTo>
                    <a:pt x="0" y="0"/>
                  </a:moveTo>
                  <a:lnTo>
                    <a:pt x="0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8608966" y="471902"/>
              <a:ext cx="262384" cy="258052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088" y="1071"/>
                  </a:lnTo>
                  <a:lnTo>
                    <a:pt x="10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9"/>
          <p:cNvSpPr/>
          <p:nvPr/>
        </p:nvSpPr>
        <p:spPr>
          <a:xfrm flipH="1"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27" name="Google Shape;927;p19"/>
          <p:cNvGrpSpPr/>
          <p:nvPr/>
        </p:nvGrpSpPr>
        <p:grpSpPr>
          <a:xfrm>
            <a:off x="245006" y="0"/>
            <a:ext cx="1459764" cy="3247641"/>
            <a:chOff x="6052525" y="4"/>
            <a:chExt cx="1670784" cy="3717113"/>
          </a:xfrm>
        </p:grpSpPr>
        <p:sp>
          <p:nvSpPr>
            <p:cNvPr id="928" name="Google Shape;928;p19"/>
            <p:cNvSpPr/>
            <p:nvPr/>
          </p:nvSpPr>
          <p:spPr>
            <a:xfrm>
              <a:off x="6052525" y="4"/>
              <a:ext cx="31224" cy="3717113"/>
            </a:xfrm>
            <a:custGeom>
              <a:avLst/>
              <a:gdLst/>
              <a:ahLst/>
              <a:cxnLst/>
              <a:rect l="l" t="t" r="r" b="b"/>
              <a:pathLst>
                <a:path w="145" h="17262" extrusionOk="0">
                  <a:moveTo>
                    <a:pt x="70" y="0"/>
                  </a:moveTo>
                  <a:cubicBezTo>
                    <a:pt x="35" y="0"/>
                    <a:pt x="1" y="39"/>
                    <a:pt x="1" y="74"/>
                  </a:cubicBezTo>
                  <a:cubicBezTo>
                    <a:pt x="1" y="109"/>
                    <a:pt x="35" y="148"/>
                    <a:pt x="70" y="148"/>
                  </a:cubicBezTo>
                  <a:cubicBezTo>
                    <a:pt x="109" y="148"/>
                    <a:pt x="144" y="109"/>
                    <a:pt x="144" y="74"/>
                  </a:cubicBezTo>
                  <a:cubicBezTo>
                    <a:pt x="144" y="39"/>
                    <a:pt x="109" y="0"/>
                    <a:pt x="70" y="0"/>
                  </a:cubicBezTo>
                  <a:close/>
                  <a:moveTo>
                    <a:pt x="70" y="292"/>
                  </a:moveTo>
                  <a:cubicBezTo>
                    <a:pt x="35" y="292"/>
                    <a:pt x="1" y="327"/>
                    <a:pt x="1" y="366"/>
                  </a:cubicBezTo>
                  <a:cubicBezTo>
                    <a:pt x="1" y="400"/>
                    <a:pt x="35" y="435"/>
                    <a:pt x="70" y="435"/>
                  </a:cubicBezTo>
                  <a:cubicBezTo>
                    <a:pt x="109" y="435"/>
                    <a:pt x="144" y="400"/>
                    <a:pt x="144" y="366"/>
                  </a:cubicBezTo>
                  <a:cubicBezTo>
                    <a:pt x="144" y="327"/>
                    <a:pt x="109" y="292"/>
                    <a:pt x="70" y="292"/>
                  </a:cubicBezTo>
                  <a:close/>
                  <a:moveTo>
                    <a:pt x="70" y="583"/>
                  </a:moveTo>
                  <a:cubicBezTo>
                    <a:pt x="35" y="583"/>
                    <a:pt x="1" y="618"/>
                    <a:pt x="1" y="653"/>
                  </a:cubicBezTo>
                  <a:cubicBezTo>
                    <a:pt x="1" y="692"/>
                    <a:pt x="35" y="727"/>
                    <a:pt x="70" y="727"/>
                  </a:cubicBezTo>
                  <a:cubicBezTo>
                    <a:pt x="109" y="727"/>
                    <a:pt x="144" y="692"/>
                    <a:pt x="144" y="653"/>
                  </a:cubicBezTo>
                  <a:cubicBezTo>
                    <a:pt x="144" y="618"/>
                    <a:pt x="109" y="583"/>
                    <a:pt x="70" y="583"/>
                  </a:cubicBezTo>
                  <a:close/>
                  <a:moveTo>
                    <a:pt x="70" y="870"/>
                  </a:moveTo>
                  <a:cubicBezTo>
                    <a:pt x="35" y="870"/>
                    <a:pt x="1" y="910"/>
                    <a:pt x="1" y="944"/>
                  </a:cubicBezTo>
                  <a:cubicBezTo>
                    <a:pt x="1" y="979"/>
                    <a:pt x="35" y="1018"/>
                    <a:pt x="70" y="1018"/>
                  </a:cubicBezTo>
                  <a:cubicBezTo>
                    <a:pt x="109" y="1018"/>
                    <a:pt x="144" y="979"/>
                    <a:pt x="144" y="944"/>
                  </a:cubicBezTo>
                  <a:cubicBezTo>
                    <a:pt x="144" y="910"/>
                    <a:pt x="109" y="870"/>
                    <a:pt x="70" y="870"/>
                  </a:cubicBezTo>
                  <a:close/>
                  <a:moveTo>
                    <a:pt x="70" y="1162"/>
                  </a:moveTo>
                  <a:cubicBezTo>
                    <a:pt x="35" y="1162"/>
                    <a:pt x="1" y="1197"/>
                    <a:pt x="1" y="1236"/>
                  </a:cubicBezTo>
                  <a:cubicBezTo>
                    <a:pt x="1" y="1271"/>
                    <a:pt x="35" y="1306"/>
                    <a:pt x="70" y="1306"/>
                  </a:cubicBezTo>
                  <a:cubicBezTo>
                    <a:pt x="109" y="1306"/>
                    <a:pt x="144" y="1271"/>
                    <a:pt x="144" y="1236"/>
                  </a:cubicBezTo>
                  <a:cubicBezTo>
                    <a:pt x="144" y="1197"/>
                    <a:pt x="109" y="1162"/>
                    <a:pt x="70" y="1162"/>
                  </a:cubicBezTo>
                  <a:close/>
                  <a:moveTo>
                    <a:pt x="70" y="1453"/>
                  </a:moveTo>
                  <a:cubicBezTo>
                    <a:pt x="35" y="1453"/>
                    <a:pt x="1" y="1488"/>
                    <a:pt x="1" y="1523"/>
                  </a:cubicBezTo>
                  <a:cubicBezTo>
                    <a:pt x="1" y="1562"/>
                    <a:pt x="35" y="1597"/>
                    <a:pt x="70" y="1597"/>
                  </a:cubicBezTo>
                  <a:cubicBezTo>
                    <a:pt x="109" y="1597"/>
                    <a:pt x="144" y="1562"/>
                    <a:pt x="144" y="1523"/>
                  </a:cubicBezTo>
                  <a:cubicBezTo>
                    <a:pt x="144" y="1488"/>
                    <a:pt x="109" y="1453"/>
                    <a:pt x="70" y="1453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80"/>
                    <a:pt x="1" y="1815"/>
                  </a:cubicBezTo>
                  <a:cubicBezTo>
                    <a:pt x="1" y="1849"/>
                    <a:pt x="35" y="1889"/>
                    <a:pt x="70" y="1889"/>
                  </a:cubicBezTo>
                  <a:cubicBezTo>
                    <a:pt x="109" y="1889"/>
                    <a:pt x="144" y="1849"/>
                    <a:pt x="144" y="1815"/>
                  </a:cubicBezTo>
                  <a:cubicBezTo>
                    <a:pt x="144" y="1780"/>
                    <a:pt x="109" y="1741"/>
                    <a:pt x="70" y="1741"/>
                  </a:cubicBezTo>
                  <a:close/>
                  <a:moveTo>
                    <a:pt x="70" y="2032"/>
                  </a:moveTo>
                  <a:cubicBezTo>
                    <a:pt x="35" y="2032"/>
                    <a:pt x="1" y="2067"/>
                    <a:pt x="1" y="2106"/>
                  </a:cubicBezTo>
                  <a:cubicBezTo>
                    <a:pt x="1" y="2141"/>
                    <a:pt x="35" y="2176"/>
                    <a:pt x="70" y="2176"/>
                  </a:cubicBezTo>
                  <a:cubicBezTo>
                    <a:pt x="109" y="2176"/>
                    <a:pt x="144" y="2141"/>
                    <a:pt x="144" y="2106"/>
                  </a:cubicBezTo>
                  <a:cubicBezTo>
                    <a:pt x="144" y="2067"/>
                    <a:pt x="109" y="2032"/>
                    <a:pt x="70" y="2032"/>
                  </a:cubicBezTo>
                  <a:close/>
                  <a:moveTo>
                    <a:pt x="70" y="2324"/>
                  </a:moveTo>
                  <a:cubicBezTo>
                    <a:pt x="35" y="2324"/>
                    <a:pt x="1" y="2359"/>
                    <a:pt x="1" y="2393"/>
                  </a:cubicBezTo>
                  <a:cubicBezTo>
                    <a:pt x="1" y="2433"/>
                    <a:pt x="35" y="2467"/>
                    <a:pt x="70" y="2467"/>
                  </a:cubicBezTo>
                  <a:cubicBezTo>
                    <a:pt x="109" y="2467"/>
                    <a:pt x="144" y="2433"/>
                    <a:pt x="144" y="2393"/>
                  </a:cubicBezTo>
                  <a:cubicBezTo>
                    <a:pt x="144" y="2359"/>
                    <a:pt x="109" y="2324"/>
                    <a:pt x="70" y="2324"/>
                  </a:cubicBezTo>
                  <a:close/>
                  <a:moveTo>
                    <a:pt x="70" y="2611"/>
                  </a:moveTo>
                  <a:cubicBezTo>
                    <a:pt x="35" y="2611"/>
                    <a:pt x="1" y="2650"/>
                    <a:pt x="1" y="2685"/>
                  </a:cubicBezTo>
                  <a:cubicBezTo>
                    <a:pt x="1" y="2720"/>
                    <a:pt x="35" y="2759"/>
                    <a:pt x="70" y="2759"/>
                  </a:cubicBezTo>
                  <a:cubicBezTo>
                    <a:pt x="109" y="2759"/>
                    <a:pt x="144" y="2720"/>
                    <a:pt x="144" y="2685"/>
                  </a:cubicBezTo>
                  <a:cubicBezTo>
                    <a:pt x="144" y="2650"/>
                    <a:pt x="109" y="2611"/>
                    <a:pt x="70" y="2611"/>
                  </a:cubicBezTo>
                  <a:close/>
                  <a:moveTo>
                    <a:pt x="70" y="2902"/>
                  </a:moveTo>
                  <a:cubicBezTo>
                    <a:pt x="35" y="2902"/>
                    <a:pt x="1" y="2937"/>
                    <a:pt x="1" y="2976"/>
                  </a:cubicBezTo>
                  <a:cubicBezTo>
                    <a:pt x="1" y="3011"/>
                    <a:pt x="35" y="3046"/>
                    <a:pt x="70" y="3046"/>
                  </a:cubicBezTo>
                  <a:cubicBezTo>
                    <a:pt x="109" y="3046"/>
                    <a:pt x="144" y="3011"/>
                    <a:pt x="144" y="2976"/>
                  </a:cubicBezTo>
                  <a:cubicBezTo>
                    <a:pt x="144" y="2937"/>
                    <a:pt x="109" y="2902"/>
                    <a:pt x="70" y="2902"/>
                  </a:cubicBezTo>
                  <a:close/>
                  <a:moveTo>
                    <a:pt x="70" y="3194"/>
                  </a:moveTo>
                  <a:cubicBezTo>
                    <a:pt x="35" y="3194"/>
                    <a:pt x="1" y="3229"/>
                    <a:pt x="1" y="3264"/>
                  </a:cubicBezTo>
                  <a:cubicBezTo>
                    <a:pt x="1" y="3303"/>
                    <a:pt x="35" y="3338"/>
                    <a:pt x="70" y="3338"/>
                  </a:cubicBezTo>
                  <a:cubicBezTo>
                    <a:pt x="109" y="3338"/>
                    <a:pt x="144" y="3303"/>
                    <a:pt x="144" y="3264"/>
                  </a:cubicBezTo>
                  <a:cubicBezTo>
                    <a:pt x="144" y="3229"/>
                    <a:pt x="109" y="3194"/>
                    <a:pt x="70" y="3194"/>
                  </a:cubicBezTo>
                  <a:close/>
                  <a:moveTo>
                    <a:pt x="70" y="3481"/>
                  </a:moveTo>
                  <a:cubicBezTo>
                    <a:pt x="35" y="3481"/>
                    <a:pt x="1" y="3520"/>
                    <a:pt x="1" y="3555"/>
                  </a:cubicBezTo>
                  <a:cubicBezTo>
                    <a:pt x="1" y="3590"/>
                    <a:pt x="35" y="3629"/>
                    <a:pt x="70" y="3629"/>
                  </a:cubicBezTo>
                  <a:cubicBezTo>
                    <a:pt x="109" y="3629"/>
                    <a:pt x="144" y="3590"/>
                    <a:pt x="144" y="3555"/>
                  </a:cubicBezTo>
                  <a:cubicBezTo>
                    <a:pt x="144" y="3520"/>
                    <a:pt x="109" y="3481"/>
                    <a:pt x="70" y="3481"/>
                  </a:cubicBezTo>
                  <a:close/>
                  <a:moveTo>
                    <a:pt x="70" y="3773"/>
                  </a:moveTo>
                  <a:cubicBezTo>
                    <a:pt x="35" y="3773"/>
                    <a:pt x="1" y="3808"/>
                    <a:pt x="1" y="3847"/>
                  </a:cubicBezTo>
                  <a:cubicBezTo>
                    <a:pt x="1" y="3882"/>
                    <a:pt x="35" y="3916"/>
                    <a:pt x="70" y="3916"/>
                  </a:cubicBezTo>
                  <a:cubicBezTo>
                    <a:pt x="109" y="3916"/>
                    <a:pt x="144" y="3882"/>
                    <a:pt x="144" y="3847"/>
                  </a:cubicBezTo>
                  <a:cubicBezTo>
                    <a:pt x="144" y="3808"/>
                    <a:pt x="109" y="3773"/>
                    <a:pt x="70" y="3773"/>
                  </a:cubicBezTo>
                  <a:close/>
                  <a:moveTo>
                    <a:pt x="70" y="4064"/>
                  </a:moveTo>
                  <a:cubicBezTo>
                    <a:pt x="35" y="4064"/>
                    <a:pt x="1" y="4099"/>
                    <a:pt x="1" y="4134"/>
                  </a:cubicBezTo>
                  <a:cubicBezTo>
                    <a:pt x="1" y="4173"/>
                    <a:pt x="35" y="4208"/>
                    <a:pt x="70" y="4208"/>
                  </a:cubicBezTo>
                  <a:cubicBezTo>
                    <a:pt x="109" y="4208"/>
                    <a:pt x="144" y="4173"/>
                    <a:pt x="144" y="4134"/>
                  </a:cubicBezTo>
                  <a:cubicBezTo>
                    <a:pt x="144" y="4099"/>
                    <a:pt x="109" y="4064"/>
                    <a:pt x="70" y="4064"/>
                  </a:cubicBezTo>
                  <a:close/>
                  <a:moveTo>
                    <a:pt x="70" y="4351"/>
                  </a:moveTo>
                  <a:cubicBezTo>
                    <a:pt x="35" y="4351"/>
                    <a:pt x="1" y="4391"/>
                    <a:pt x="1" y="4425"/>
                  </a:cubicBezTo>
                  <a:cubicBezTo>
                    <a:pt x="1" y="4460"/>
                    <a:pt x="35" y="4499"/>
                    <a:pt x="70" y="4499"/>
                  </a:cubicBezTo>
                  <a:cubicBezTo>
                    <a:pt x="109" y="4499"/>
                    <a:pt x="144" y="4460"/>
                    <a:pt x="144" y="4425"/>
                  </a:cubicBezTo>
                  <a:cubicBezTo>
                    <a:pt x="144" y="4391"/>
                    <a:pt x="109" y="4351"/>
                    <a:pt x="70" y="4351"/>
                  </a:cubicBezTo>
                  <a:close/>
                  <a:moveTo>
                    <a:pt x="70" y="4643"/>
                  </a:moveTo>
                  <a:cubicBezTo>
                    <a:pt x="35" y="4643"/>
                    <a:pt x="1" y="4678"/>
                    <a:pt x="1" y="4717"/>
                  </a:cubicBezTo>
                  <a:cubicBezTo>
                    <a:pt x="1" y="4752"/>
                    <a:pt x="35" y="4787"/>
                    <a:pt x="70" y="4787"/>
                  </a:cubicBezTo>
                  <a:cubicBezTo>
                    <a:pt x="109" y="4787"/>
                    <a:pt x="144" y="4752"/>
                    <a:pt x="144" y="4717"/>
                  </a:cubicBezTo>
                  <a:cubicBezTo>
                    <a:pt x="144" y="4678"/>
                    <a:pt x="109" y="4643"/>
                    <a:pt x="70" y="4643"/>
                  </a:cubicBezTo>
                  <a:close/>
                  <a:moveTo>
                    <a:pt x="70" y="4935"/>
                  </a:moveTo>
                  <a:cubicBezTo>
                    <a:pt x="35" y="4935"/>
                    <a:pt x="1" y="4969"/>
                    <a:pt x="1" y="5004"/>
                  </a:cubicBezTo>
                  <a:cubicBezTo>
                    <a:pt x="1" y="5043"/>
                    <a:pt x="35" y="5078"/>
                    <a:pt x="70" y="5078"/>
                  </a:cubicBezTo>
                  <a:cubicBezTo>
                    <a:pt x="109" y="5078"/>
                    <a:pt x="144" y="5043"/>
                    <a:pt x="144" y="5004"/>
                  </a:cubicBezTo>
                  <a:cubicBezTo>
                    <a:pt x="144" y="4969"/>
                    <a:pt x="109" y="4935"/>
                    <a:pt x="70" y="4935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61"/>
                    <a:pt x="1" y="5296"/>
                  </a:cubicBezTo>
                  <a:cubicBezTo>
                    <a:pt x="1" y="5330"/>
                    <a:pt x="35" y="5370"/>
                    <a:pt x="70" y="5370"/>
                  </a:cubicBezTo>
                  <a:cubicBezTo>
                    <a:pt x="109" y="5370"/>
                    <a:pt x="144" y="5330"/>
                    <a:pt x="144" y="5296"/>
                  </a:cubicBezTo>
                  <a:cubicBezTo>
                    <a:pt x="144" y="5261"/>
                    <a:pt x="109" y="5222"/>
                    <a:pt x="70" y="5222"/>
                  </a:cubicBezTo>
                  <a:close/>
                  <a:moveTo>
                    <a:pt x="70" y="5513"/>
                  </a:moveTo>
                  <a:cubicBezTo>
                    <a:pt x="35" y="5513"/>
                    <a:pt x="1" y="5548"/>
                    <a:pt x="1" y="5587"/>
                  </a:cubicBezTo>
                  <a:cubicBezTo>
                    <a:pt x="1" y="5622"/>
                    <a:pt x="35" y="5657"/>
                    <a:pt x="70" y="5657"/>
                  </a:cubicBezTo>
                  <a:cubicBezTo>
                    <a:pt x="109" y="5657"/>
                    <a:pt x="144" y="5622"/>
                    <a:pt x="144" y="5587"/>
                  </a:cubicBezTo>
                  <a:cubicBezTo>
                    <a:pt x="144" y="5548"/>
                    <a:pt x="109" y="5513"/>
                    <a:pt x="70" y="5513"/>
                  </a:cubicBezTo>
                  <a:close/>
                  <a:moveTo>
                    <a:pt x="70" y="5805"/>
                  </a:moveTo>
                  <a:cubicBezTo>
                    <a:pt x="35" y="5805"/>
                    <a:pt x="1" y="5840"/>
                    <a:pt x="1" y="5874"/>
                  </a:cubicBezTo>
                  <a:cubicBezTo>
                    <a:pt x="1" y="5914"/>
                    <a:pt x="35" y="5948"/>
                    <a:pt x="70" y="5948"/>
                  </a:cubicBezTo>
                  <a:cubicBezTo>
                    <a:pt x="109" y="5948"/>
                    <a:pt x="144" y="5914"/>
                    <a:pt x="144" y="5874"/>
                  </a:cubicBezTo>
                  <a:cubicBezTo>
                    <a:pt x="144" y="5840"/>
                    <a:pt x="109" y="5805"/>
                    <a:pt x="70" y="5805"/>
                  </a:cubicBezTo>
                  <a:close/>
                  <a:moveTo>
                    <a:pt x="70" y="6092"/>
                  </a:moveTo>
                  <a:cubicBezTo>
                    <a:pt x="35" y="6092"/>
                    <a:pt x="1" y="6131"/>
                    <a:pt x="1" y="6166"/>
                  </a:cubicBezTo>
                  <a:cubicBezTo>
                    <a:pt x="1" y="6201"/>
                    <a:pt x="35" y="6240"/>
                    <a:pt x="70" y="6240"/>
                  </a:cubicBezTo>
                  <a:cubicBezTo>
                    <a:pt x="109" y="6240"/>
                    <a:pt x="144" y="6201"/>
                    <a:pt x="144" y="6166"/>
                  </a:cubicBezTo>
                  <a:cubicBezTo>
                    <a:pt x="144" y="6131"/>
                    <a:pt x="109" y="6092"/>
                    <a:pt x="70" y="6092"/>
                  </a:cubicBezTo>
                  <a:close/>
                  <a:moveTo>
                    <a:pt x="70" y="6384"/>
                  </a:moveTo>
                  <a:cubicBezTo>
                    <a:pt x="35" y="6384"/>
                    <a:pt x="1" y="6418"/>
                    <a:pt x="1" y="6457"/>
                  </a:cubicBezTo>
                  <a:cubicBezTo>
                    <a:pt x="1" y="6492"/>
                    <a:pt x="35" y="6527"/>
                    <a:pt x="70" y="6527"/>
                  </a:cubicBezTo>
                  <a:cubicBezTo>
                    <a:pt x="109" y="6527"/>
                    <a:pt x="144" y="6492"/>
                    <a:pt x="144" y="6457"/>
                  </a:cubicBezTo>
                  <a:cubicBezTo>
                    <a:pt x="144" y="6418"/>
                    <a:pt x="109" y="6384"/>
                    <a:pt x="70" y="6384"/>
                  </a:cubicBezTo>
                  <a:close/>
                  <a:moveTo>
                    <a:pt x="70" y="6675"/>
                  </a:moveTo>
                  <a:cubicBezTo>
                    <a:pt x="35" y="6675"/>
                    <a:pt x="1" y="6710"/>
                    <a:pt x="1" y="6745"/>
                  </a:cubicBezTo>
                  <a:cubicBezTo>
                    <a:pt x="1" y="6784"/>
                    <a:pt x="35" y="6819"/>
                    <a:pt x="70" y="6819"/>
                  </a:cubicBezTo>
                  <a:cubicBezTo>
                    <a:pt x="109" y="6819"/>
                    <a:pt x="144" y="6784"/>
                    <a:pt x="144" y="6745"/>
                  </a:cubicBezTo>
                  <a:cubicBezTo>
                    <a:pt x="144" y="6710"/>
                    <a:pt x="109" y="6675"/>
                    <a:pt x="70" y="6675"/>
                  </a:cubicBezTo>
                  <a:close/>
                  <a:moveTo>
                    <a:pt x="70" y="6962"/>
                  </a:moveTo>
                  <a:cubicBezTo>
                    <a:pt x="35" y="6962"/>
                    <a:pt x="1" y="7001"/>
                    <a:pt x="1" y="7036"/>
                  </a:cubicBezTo>
                  <a:cubicBezTo>
                    <a:pt x="1" y="7071"/>
                    <a:pt x="35" y="7110"/>
                    <a:pt x="70" y="7110"/>
                  </a:cubicBezTo>
                  <a:cubicBezTo>
                    <a:pt x="109" y="7110"/>
                    <a:pt x="144" y="7071"/>
                    <a:pt x="144" y="7036"/>
                  </a:cubicBezTo>
                  <a:cubicBezTo>
                    <a:pt x="144" y="7001"/>
                    <a:pt x="109" y="6962"/>
                    <a:pt x="70" y="6962"/>
                  </a:cubicBezTo>
                  <a:close/>
                  <a:moveTo>
                    <a:pt x="70" y="7254"/>
                  </a:moveTo>
                  <a:cubicBezTo>
                    <a:pt x="35" y="7254"/>
                    <a:pt x="1" y="7289"/>
                    <a:pt x="1" y="7328"/>
                  </a:cubicBezTo>
                  <a:cubicBezTo>
                    <a:pt x="1" y="7363"/>
                    <a:pt x="35" y="7397"/>
                    <a:pt x="70" y="7397"/>
                  </a:cubicBezTo>
                  <a:cubicBezTo>
                    <a:pt x="109" y="7397"/>
                    <a:pt x="144" y="7363"/>
                    <a:pt x="144" y="7328"/>
                  </a:cubicBezTo>
                  <a:cubicBezTo>
                    <a:pt x="144" y="7289"/>
                    <a:pt x="109" y="7254"/>
                    <a:pt x="70" y="7254"/>
                  </a:cubicBezTo>
                  <a:close/>
                  <a:moveTo>
                    <a:pt x="70" y="7545"/>
                  </a:moveTo>
                  <a:cubicBezTo>
                    <a:pt x="35" y="7545"/>
                    <a:pt x="1" y="7580"/>
                    <a:pt x="1" y="7615"/>
                  </a:cubicBezTo>
                  <a:cubicBezTo>
                    <a:pt x="1" y="7654"/>
                    <a:pt x="35" y="7689"/>
                    <a:pt x="70" y="7689"/>
                  </a:cubicBezTo>
                  <a:cubicBezTo>
                    <a:pt x="109" y="7689"/>
                    <a:pt x="144" y="7654"/>
                    <a:pt x="144" y="7615"/>
                  </a:cubicBezTo>
                  <a:cubicBezTo>
                    <a:pt x="144" y="7580"/>
                    <a:pt x="109" y="7545"/>
                    <a:pt x="70" y="7545"/>
                  </a:cubicBezTo>
                  <a:close/>
                  <a:moveTo>
                    <a:pt x="70" y="7832"/>
                  </a:moveTo>
                  <a:cubicBezTo>
                    <a:pt x="35" y="7832"/>
                    <a:pt x="1" y="7872"/>
                    <a:pt x="1" y="7906"/>
                  </a:cubicBezTo>
                  <a:cubicBezTo>
                    <a:pt x="1" y="7941"/>
                    <a:pt x="35" y="7980"/>
                    <a:pt x="70" y="7980"/>
                  </a:cubicBezTo>
                  <a:cubicBezTo>
                    <a:pt x="109" y="7980"/>
                    <a:pt x="144" y="7941"/>
                    <a:pt x="144" y="7906"/>
                  </a:cubicBezTo>
                  <a:cubicBezTo>
                    <a:pt x="144" y="7872"/>
                    <a:pt x="109" y="7832"/>
                    <a:pt x="70" y="7832"/>
                  </a:cubicBezTo>
                  <a:close/>
                  <a:moveTo>
                    <a:pt x="70" y="8124"/>
                  </a:moveTo>
                  <a:cubicBezTo>
                    <a:pt x="35" y="8124"/>
                    <a:pt x="1" y="8159"/>
                    <a:pt x="1" y="8198"/>
                  </a:cubicBezTo>
                  <a:cubicBezTo>
                    <a:pt x="1" y="8233"/>
                    <a:pt x="35" y="8268"/>
                    <a:pt x="70" y="8268"/>
                  </a:cubicBezTo>
                  <a:cubicBezTo>
                    <a:pt x="109" y="8268"/>
                    <a:pt x="144" y="8233"/>
                    <a:pt x="144" y="8198"/>
                  </a:cubicBezTo>
                  <a:cubicBezTo>
                    <a:pt x="144" y="8159"/>
                    <a:pt x="109" y="8124"/>
                    <a:pt x="70" y="8124"/>
                  </a:cubicBezTo>
                  <a:close/>
                  <a:moveTo>
                    <a:pt x="70" y="8416"/>
                  </a:moveTo>
                  <a:cubicBezTo>
                    <a:pt x="35" y="8416"/>
                    <a:pt x="1" y="8450"/>
                    <a:pt x="1" y="8485"/>
                  </a:cubicBezTo>
                  <a:cubicBezTo>
                    <a:pt x="1" y="8524"/>
                    <a:pt x="35" y="8559"/>
                    <a:pt x="70" y="8559"/>
                  </a:cubicBezTo>
                  <a:cubicBezTo>
                    <a:pt x="109" y="8559"/>
                    <a:pt x="144" y="8524"/>
                    <a:pt x="144" y="8485"/>
                  </a:cubicBezTo>
                  <a:cubicBezTo>
                    <a:pt x="144" y="8450"/>
                    <a:pt x="109" y="8416"/>
                    <a:pt x="70" y="8416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42"/>
                    <a:pt x="1" y="8777"/>
                  </a:cubicBezTo>
                  <a:cubicBezTo>
                    <a:pt x="1" y="8812"/>
                    <a:pt x="35" y="8851"/>
                    <a:pt x="70" y="8851"/>
                  </a:cubicBezTo>
                  <a:cubicBezTo>
                    <a:pt x="109" y="8851"/>
                    <a:pt x="144" y="8812"/>
                    <a:pt x="144" y="8777"/>
                  </a:cubicBezTo>
                  <a:cubicBezTo>
                    <a:pt x="144" y="8742"/>
                    <a:pt x="109" y="8703"/>
                    <a:pt x="70" y="8703"/>
                  </a:cubicBezTo>
                  <a:close/>
                  <a:moveTo>
                    <a:pt x="70" y="8994"/>
                  </a:moveTo>
                  <a:cubicBezTo>
                    <a:pt x="35" y="8994"/>
                    <a:pt x="1" y="9029"/>
                    <a:pt x="1" y="9068"/>
                  </a:cubicBezTo>
                  <a:cubicBezTo>
                    <a:pt x="1" y="9103"/>
                    <a:pt x="35" y="9138"/>
                    <a:pt x="70" y="9138"/>
                  </a:cubicBezTo>
                  <a:cubicBezTo>
                    <a:pt x="109" y="9138"/>
                    <a:pt x="144" y="9103"/>
                    <a:pt x="144" y="9068"/>
                  </a:cubicBezTo>
                  <a:cubicBezTo>
                    <a:pt x="144" y="9029"/>
                    <a:pt x="109" y="8994"/>
                    <a:pt x="70" y="8994"/>
                  </a:cubicBezTo>
                  <a:close/>
                  <a:moveTo>
                    <a:pt x="70" y="9286"/>
                  </a:moveTo>
                  <a:cubicBezTo>
                    <a:pt x="35" y="9286"/>
                    <a:pt x="1" y="9321"/>
                    <a:pt x="1" y="9355"/>
                  </a:cubicBezTo>
                  <a:cubicBezTo>
                    <a:pt x="1" y="9395"/>
                    <a:pt x="35" y="9429"/>
                    <a:pt x="70" y="9429"/>
                  </a:cubicBezTo>
                  <a:cubicBezTo>
                    <a:pt x="109" y="9429"/>
                    <a:pt x="144" y="9395"/>
                    <a:pt x="144" y="9355"/>
                  </a:cubicBezTo>
                  <a:cubicBezTo>
                    <a:pt x="144" y="9321"/>
                    <a:pt x="109" y="9286"/>
                    <a:pt x="70" y="9286"/>
                  </a:cubicBezTo>
                  <a:close/>
                  <a:moveTo>
                    <a:pt x="70" y="9573"/>
                  </a:moveTo>
                  <a:cubicBezTo>
                    <a:pt x="35" y="9573"/>
                    <a:pt x="1" y="9612"/>
                    <a:pt x="1" y="9647"/>
                  </a:cubicBezTo>
                  <a:cubicBezTo>
                    <a:pt x="1" y="9682"/>
                    <a:pt x="35" y="9721"/>
                    <a:pt x="70" y="9721"/>
                  </a:cubicBezTo>
                  <a:cubicBezTo>
                    <a:pt x="109" y="9721"/>
                    <a:pt x="144" y="9682"/>
                    <a:pt x="144" y="9647"/>
                  </a:cubicBezTo>
                  <a:cubicBezTo>
                    <a:pt x="144" y="9612"/>
                    <a:pt x="109" y="9573"/>
                    <a:pt x="70" y="9573"/>
                  </a:cubicBezTo>
                  <a:close/>
                  <a:moveTo>
                    <a:pt x="70" y="9865"/>
                  </a:moveTo>
                  <a:cubicBezTo>
                    <a:pt x="35" y="9865"/>
                    <a:pt x="1" y="9899"/>
                    <a:pt x="1" y="9939"/>
                  </a:cubicBezTo>
                  <a:cubicBezTo>
                    <a:pt x="1" y="9973"/>
                    <a:pt x="35" y="10008"/>
                    <a:pt x="70" y="10008"/>
                  </a:cubicBezTo>
                  <a:cubicBezTo>
                    <a:pt x="109" y="10008"/>
                    <a:pt x="144" y="9973"/>
                    <a:pt x="144" y="9939"/>
                  </a:cubicBezTo>
                  <a:cubicBezTo>
                    <a:pt x="144" y="9899"/>
                    <a:pt x="109" y="9865"/>
                    <a:pt x="70" y="9865"/>
                  </a:cubicBezTo>
                  <a:close/>
                  <a:moveTo>
                    <a:pt x="70" y="10156"/>
                  </a:moveTo>
                  <a:cubicBezTo>
                    <a:pt x="35" y="10156"/>
                    <a:pt x="1" y="10191"/>
                    <a:pt x="1" y="10226"/>
                  </a:cubicBezTo>
                  <a:cubicBezTo>
                    <a:pt x="1" y="10265"/>
                    <a:pt x="35" y="10300"/>
                    <a:pt x="70" y="10300"/>
                  </a:cubicBezTo>
                  <a:cubicBezTo>
                    <a:pt x="109" y="10300"/>
                    <a:pt x="144" y="10265"/>
                    <a:pt x="144" y="10226"/>
                  </a:cubicBezTo>
                  <a:cubicBezTo>
                    <a:pt x="144" y="10191"/>
                    <a:pt x="109" y="10156"/>
                    <a:pt x="70" y="10156"/>
                  </a:cubicBezTo>
                  <a:close/>
                  <a:moveTo>
                    <a:pt x="70" y="10443"/>
                  </a:moveTo>
                  <a:cubicBezTo>
                    <a:pt x="35" y="10443"/>
                    <a:pt x="1" y="10482"/>
                    <a:pt x="1" y="10517"/>
                  </a:cubicBezTo>
                  <a:cubicBezTo>
                    <a:pt x="1" y="10552"/>
                    <a:pt x="35" y="10591"/>
                    <a:pt x="70" y="10591"/>
                  </a:cubicBezTo>
                  <a:cubicBezTo>
                    <a:pt x="109" y="10591"/>
                    <a:pt x="144" y="10552"/>
                    <a:pt x="144" y="10517"/>
                  </a:cubicBezTo>
                  <a:cubicBezTo>
                    <a:pt x="144" y="10482"/>
                    <a:pt x="109" y="10443"/>
                    <a:pt x="70" y="10443"/>
                  </a:cubicBezTo>
                  <a:close/>
                  <a:moveTo>
                    <a:pt x="70" y="10735"/>
                  </a:moveTo>
                  <a:cubicBezTo>
                    <a:pt x="35" y="10735"/>
                    <a:pt x="1" y="10770"/>
                    <a:pt x="1" y="10809"/>
                  </a:cubicBezTo>
                  <a:cubicBezTo>
                    <a:pt x="1" y="10844"/>
                    <a:pt x="35" y="10878"/>
                    <a:pt x="70" y="10878"/>
                  </a:cubicBezTo>
                  <a:cubicBezTo>
                    <a:pt x="109" y="10878"/>
                    <a:pt x="144" y="10844"/>
                    <a:pt x="144" y="10809"/>
                  </a:cubicBezTo>
                  <a:cubicBezTo>
                    <a:pt x="144" y="10770"/>
                    <a:pt x="109" y="10735"/>
                    <a:pt x="70" y="10735"/>
                  </a:cubicBezTo>
                  <a:close/>
                  <a:moveTo>
                    <a:pt x="70" y="11026"/>
                  </a:moveTo>
                  <a:cubicBezTo>
                    <a:pt x="35" y="11026"/>
                    <a:pt x="1" y="11061"/>
                    <a:pt x="1" y="11096"/>
                  </a:cubicBezTo>
                  <a:cubicBezTo>
                    <a:pt x="1" y="11135"/>
                    <a:pt x="35" y="11170"/>
                    <a:pt x="70" y="11170"/>
                  </a:cubicBezTo>
                  <a:cubicBezTo>
                    <a:pt x="109" y="11170"/>
                    <a:pt x="144" y="11135"/>
                    <a:pt x="144" y="11096"/>
                  </a:cubicBezTo>
                  <a:cubicBezTo>
                    <a:pt x="144" y="11061"/>
                    <a:pt x="109" y="11026"/>
                    <a:pt x="70" y="11026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53"/>
                    <a:pt x="1" y="11387"/>
                  </a:cubicBezTo>
                  <a:cubicBezTo>
                    <a:pt x="1" y="11422"/>
                    <a:pt x="35" y="11461"/>
                    <a:pt x="70" y="11461"/>
                  </a:cubicBezTo>
                  <a:cubicBezTo>
                    <a:pt x="109" y="11461"/>
                    <a:pt x="144" y="11422"/>
                    <a:pt x="144" y="11387"/>
                  </a:cubicBezTo>
                  <a:cubicBezTo>
                    <a:pt x="144" y="11353"/>
                    <a:pt x="109" y="11314"/>
                    <a:pt x="70" y="11314"/>
                  </a:cubicBezTo>
                  <a:close/>
                  <a:moveTo>
                    <a:pt x="70" y="11605"/>
                  </a:moveTo>
                  <a:cubicBezTo>
                    <a:pt x="35" y="11605"/>
                    <a:pt x="1" y="11640"/>
                    <a:pt x="1" y="11679"/>
                  </a:cubicBezTo>
                  <a:cubicBezTo>
                    <a:pt x="1" y="11714"/>
                    <a:pt x="35" y="11749"/>
                    <a:pt x="70" y="11749"/>
                  </a:cubicBezTo>
                  <a:cubicBezTo>
                    <a:pt x="109" y="11749"/>
                    <a:pt x="144" y="11714"/>
                    <a:pt x="144" y="11679"/>
                  </a:cubicBezTo>
                  <a:cubicBezTo>
                    <a:pt x="144" y="11640"/>
                    <a:pt x="109" y="11605"/>
                    <a:pt x="70" y="11605"/>
                  </a:cubicBezTo>
                  <a:close/>
                  <a:moveTo>
                    <a:pt x="70" y="11897"/>
                  </a:moveTo>
                  <a:cubicBezTo>
                    <a:pt x="35" y="11897"/>
                    <a:pt x="1" y="11931"/>
                    <a:pt x="1" y="11966"/>
                  </a:cubicBezTo>
                  <a:cubicBezTo>
                    <a:pt x="1" y="12005"/>
                    <a:pt x="35" y="12040"/>
                    <a:pt x="70" y="12040"/>
                  </a:cubicBezTo>
                  <a:cubicBezTo>
                    <a:pt x="109" y="12040"/>
                    <a:pt x="144" y="12005"/>
                    <a:pt x="144" y="11966"/>
                  </a:cubicBezTo>
                  <a:cubicBezTo>
                    <a:pt x="144" y="11931"/>
                    <a:pt x="109" y="11897"/>
                    <a:pt x="70" y="11897"/>
                  </a:cubicBezTo>
                  <a:close/>
                  <a:moveTo>
                    <a:pt x="70" y="12184"/>
                  </a:moveTo>
                  <a:cubicBezTo>
                    <a:pt x="35" y="12184"/>
                    <a:pt x="1" y="12223"/>
                    <a:pt x="1" y="12258"/>
                  </a:cubicBezTo>
                  <a:cubicBezTo>
                    <a:pt x="1" y="12293"/>
                    <a:pt x="35" y="12332"/>
                    <a:pt x="70" y="12332"/>
                  </a:cubicBezTo>
                  <a:cubicBezTo>
                    <a:pt x="109" y="12332"/>
                    <a:pt x="144" y="12293"/>
                    <a:pt x="144" y="12258"/>
                  </a:cubicBezTo>
                  <a:cubicBezTo>
                    <a:pt x="144" y="12223"/>
                    <a:pt x="109" y="12184"/>
                    <a:pt x="70" y="12184"/>
                  </a:cubicBezTo>
                  <a:close/>
                  <a:moveTo>
                    <a:pt x="70" y="12475"/>
                  </a:moveTo>
                  <a:cubicBezTo>
                    <a:pt x="35" y="12475"/>
                    <a:pt x="1" y="12510"/>
                    <a:pt x="1" y="12549"/>
                  </a:cubicBezTo>
                  <a:cubicBezTo>
                    <a:pt x="1" y="12584"/>
                    <a:pt x="35" y="12619"/>
                    <a:pt x="70" y="12619"/>
                  </a:cubicBezTo>
                  <a:cubicBezTo>
                    <a:pt x="109" y="12619"/>
                    <a:pt x="144" y="12584"/>
                    <a:pt x="144" y="12549"/>
                  </a:cubicBezTo>
                  <a:cubicBezTo>
                    <a:pt x="144" y="12510"/>
                    <a:pt x="109" y="12475"/>
                    <a:pt x="70" y="12475"/>
                  </a:cubicBezTo>
                  <a:close/>
                  <a:moveTo>
                    <a:pt x="70" y="12767"/>
                  </a:moveTo>
                  <a:cubicBezTo>
                    <a:pt x="35" y="12767"/>
                    <a:pt x="1" y="12802"/>
                    <a:pt x="1" y="12836"/>
                  </a:cubicBezTo>
                  <a:cubicBezTo>
                    <a:pt x="1" y="12876"/>
                    <a:pt x="35" y="12910"/>
                    <a:pt x="70" y="12910"/>
                  </a:cubicBezTo>
                  <a:cubicBezTo>
                    <a:pt x="109" y="12910"/>
                    <a:pt x="144" y="12876"/>
                    <a:pt x="144" y="12836"/>
                  </a:cubicBezTo>
                  <a:cubicBezTo>
                    <a:pt x="144" y="12802"/>
                    <a:pt x="109" y="12767"/>
                    <a:pt x="70" y="12767"/>
                  </a:cubicBezTo>
                  <a:close/>
                  <a:moveTo>
                    <a:pt x="70" y="13054"/>
                  </a:moveTo>
                  <a:cubicBezTo>
                    <a:pt x="35" y="13054"/>
                    <a:pt x="1" y="13093"/>
                    <a:pt x="1" y="13128"/>
                  </a:cubicBezTo>
                  <a:cubicBezTo>
                    <a:pt x="1" y="13163"/>
                    <a:pt x="35" y="13202"/>
                    <a:pt x="70" y="13202"/>
                  </a:cubicBezTo>
                  <a:cubicBezTo>
                    <a:pt x="109" y="13202"/>
                    <a:pt x="144" y="13163"/>
                    <a:pt x="144" y="13128"/>
                  </a:cubicBezTo>
                  <a:cubicBezTo>
                    <a:pt x="144" y="13093"/>
                    <a:pt x="109" y="13054"/>
                    <a:pt x="70" y="13054"/>
                  </a:cubicBezTo>
                  <a:close/>
                  <a:moveTo>
                    <a:pt x="70" y="13346"/>
                  </a:moveTo>
                  <a:cubicBezTo>
                    <a:pt x="35" y="13346"/>
                    <a:pt x="1" y="13380"/>
                    <a:pt x="1" y="13420"/>
                  </a:cubicBezTo>
                  <a:cubicBezTo>
                    <a:pt x="1" y="13454"/>
                    <a:pt x="35" y="13489"/>
                    <a:pt x="70" y="13489"/>
                  </a:cubicBezTo>
                  <a:cubicBezTo>
                    <a:pt x="109" y="13489"/>
                    <a:pt x="144" y="13454"/>
                    <a:pt x="144" y="13420"/>
                  </a:cubicBezTo>
                  <a:cubicBezTo>
                    <a:pt x="144" y="13380"/>
                    <a:pt x="109" y="13346"/>
                    <a:pt x="70" y="13346"/>
                  </a:cubicBezTo>
                  <a:close/>
                  <a:moveTo>
                    <a:pt x="70" y="13637"/>
                  </a:moveTo>
                  <a:cubicBezTo>
                    <a:pt x="35" y="13637"/>
                    <a:pt x="1" y="13672"/>
                    <a:pt x="1" y="13707"/>
                  </a:cubicBezTo>
                  <a:cubicBezTo>
                    <a:pt x="1" y="13746"/>
                    <a:pt x="35" y="13781"/>
                    <a:pt x="70" y="13781"/>
                  </a:cubicBezTo>
                  <a:cubicBezTo>
                    <a:pt x="109" y="13781"/>
                    <a:pt x="144" y="13746"/>
                    <a:pt x="144" y="13707"/>
                  </a:cubicBezTo>
                  <a:cubicBezTo>
                    <a:pt x="144" y="13672"/>
                    <a:pt x="109" y="13637"/>
                    <a:pt x="70" y="13637"/>
                  </a:cubicBezTo>
                  <a:close/>
                  <a:moveTo>
                    <a:pt x="70" y="13924"/>
                  </a:moveTo>
                  <a:cubicBezTo>
                    <a:pt x="35" y="13924"/>
                    <a:pt x="1" y="13963"/>
                    <a:pt x="1" y="13998"/>
                  </a:cubicBezTo>
                  <a:cubicBezTo>
                    <a:pt x="1" y="14033"/>
                    <a:pt x="35" y="14072"/>
                    <a:pt x="70" y="14072"/>
                  </a:cubicBezTo>
                  <a:cubicBezTo>
                    <a:pt x="109" y="14072"/>
                    <a:pt x="144" y="14033"/>
                    <a:pt x="144" y="13998"/>
                  </a:cubicBezTo>
                  <a:cubicBezTo>
                    <a:pt x="144" y="13963"/>
                    <a:pt x="109" y="13924"/>
                    <a:pt x="70" y="13924"/>
                  </a:cubicBezTo>
                  <a:close/>
                  <a:moveTo>
                    <a:pt x="70" y="14216"/>
                  </a:moveTo>
                  <a:cubicBezTo>
                    <a:pt x="35" y="14216"/>
                    <a:pt x="1" y="14251"/>
                    <a:pt x="1" y="14290"/>
                  </a:cubicBezTo>
                  <a:cubicBezTo>
                    <a:pt x="1" y="14325"/>
                    <a:pt x="35" y="14359"/>
                    <a:pt x="70" y="14359"/>
                  </a:cubicBezTo>
                  <a:cubicBezTo>
                    <a:pt x="109" y="14359"/>
                    <a:pt x="144" y="14325"/>
                    <a:pt x="144" y="14290"/>
                  </a:cubicBezTo>
                  <a:cubicBezTo>
                    <a:pt x="144" y="14251"/>
                    <a:pt x="109" y="14216"/>
                    <a:pt x="70" y="14216"/>
                  </a:cubicBezTo>
                  <a:close/>
                  <a:moveTo>
                    <a:pt x="70" y="14507"/>
                  </a:moveTo>
                  <a:cubicBezTo>
                    <a:pt x="35" y="14507"/>
                    <a:pt x="1" y="14542"/>
                    <a:pt x="1" y="14577"/>
                  </a:cubicBezTo>
                  <a:cubicBezTo>
                    <a:pt x="1" y="14616"/>
                    <a:pt x="35" y="14651"/>
                    <a:pt x="70" y="14651"/>
                  </a:cubicBezTo>
                  <a:cubicBezTo>
                    <a:pt x="109" y="14651"/>
                    <a:pt x="144" y="14616"/>
                    <a:pt x="144" y="14577"/>
                  </a:cubicBezTo>
                  <a:cubicBezTo>
                    <a:pt x="144" y="14542"/>
                    <a:pt x="109" y="14507"/>
                    <a:pt x="70" y="14507"/>
                  </a:cubicBezTo>
                  <a:close/>
                  <a:moveTo>
                    <a:pt x="70" y="14795"/>
                  </a:moveTo>
                  <a:cubicBezTo>
                    <a:pt x="35" y="14795"/>
                    <a:pt x="1" y="14834"/>
                    <a:pt x="1" y="14869"/>
                  </a:cubicBezTo>
                  <a:cubicBezTo>
                    <a:pt x="1" y="14903"/>
                    <a:pt x="35" y="14942"/>
                    <a:pt x="70" y="14942"/>
                  </a:cubicBezTo>
                  <a:cubicBezTo>
                    <a:pt x="109" y="14942"/>
                    <a:pt x="144" y="14903"/>
                    <a:pt x="144" y="14869"/>
                  </a:cubicBezTo>
                  <a:cubicBezTo>
                    <a:pt x="144" y="14834"/>
                    <a:pt x="109" y="14795"/>
                    <a:pt x="70" y="14795"/>
                  </a:cubicBezTo>
                  <a:close/>
                  <a:moveTo>
                    <a:pt x="70" y="15086"/>
                  </a:moveTo>
                  <a:cubicBezTo>
                    <a:pt x="35" y="15086"/>
                    <a:pt x="1" y="15121"/>
                    <a:pt x="1" y="15160"/>
                  </a:cubicBezTo>
                  <a:cubicBezTo>
                    <a:pt x="1" y="15195"/>
                    <a:pt x="35" y="15230"/>
                    <a:pt x="70" y="15230"/>
                  </a:cubicBezTo>
                  <a:cubicBezTo>
                    <a:pt x="109" y="15230"/>
                    <a:pt x="144" y="15195"/>
                    <a:pt x="144" y="15160"/>
                  </a:cubicBezTo>
                  <a:cubicBezTo>
                    <a:pt x="144" y="15121"/>
                    <a:pt x="109" y="15086"/>
                    <a:pt x="70" y="15086"/>
                  </a:cubicBezTo>
                  <a:close/>
                  <a:moveTo>
                    <a:pt x="70" y="15378"/>
                  </a:moveTo>
                  <a:cubicBezTo>
                    <a:pt x="35" y="15378"/>
                    <a:pt x="1" y="15412"/>
                    <a:pt x="1" y="15447"/>
                  </a:cubicBezTo>
                  <a:cubicBezTo>
                    <a:pt x="1" y="15486"/>
                    <a:pt x="35" y="15521"/>
                    <a:pt x="70" y="15521"/>
                  </a:cubicBezTo>
                  <a:cubicBezTo>
                    <a:pt x="109" y="15521"/>
                    <a:pt x="144" y="15486"/>
                    <a:pt x="144" y="15447"/>
                  </a:cubicBezTo>
                  <a:cubicBezTo>
                    <a:pt x="144" y="15412"/>
                    <a:pt x="109" y="15378"/>
                    <a:pt x="70" y="15378"/>
                  </a:cubicBezTo>
                  <a:close/>
                  <a:moveTo>
                    <a:pt x="70" y="15665"/>
                  </a:moveTo>
                  <a:cubicBezTo>
                    <a:pt x="35" y="15665"/>
                    <a:pt x="1" y="15704"/>
                    <a:pt x="1" y="15739"/>
                  </a:cubicBezTo>
                  <a:cubicBezTo>
                    <a:pt x="1" y="15774"/>
                    <a:pt x="35" y="15813"/>
                    <a:pt x="70" y="15813"/>
                  </a:cubicBezTo>
                  <a:cubicBezTo>
                    <a:pt x="109" y="15813"/>
                    <a:pt x="144" y="15774"/>
                    <a:pt x="144" y="15739"/>
                  </a:cubicBezTo>
                  <a:cubicBezTo>
                    <a:pt x="144" y="15704"/>
                    <a:pt x="109" y="15665"/>
                    <a:pt x="70" y="15665"/>
                  </a:cubicBezTo>
                  <a:close/>
                  <a:moveTo>
                    <a:pt x="70" y="15956"/>
                  </a:moveTo>
                  <a:cubicBezTo>
                    <a:pt x="35" y="15956"/>
                    <a:pt x="1" y="15991"/>
                    <a:pt x="1" y="16030"/>
                  </a:cubicBezTo>
                  <a:cubicBezTo>
                    <a:pt x="1" y="16065"/>
                    <a:pt x="35" y="16100"/>
                    <a:pt x="70" y="16100"/>
                  </a:cubicBezTo>
                  <a:cubicBezTo>
                    <a:pt x="109" y="16100"/>
                    <a:pt x="144" y="16065"/>
                    <a:pt x="144" y="16030"/>
                  </a:cubicBezTo>
                  <a:cubicBezTo>
                    <a:pt x="144" y="15991"/>
                    <a:pt x="109" y="15956"/>
                    <a:pt x="70" y="15956"/>
                  </a:cubicBezTo>
                  <a:close/>
                  <a:moveTo>
                    <a:pt x="70" y="16248"/>
                  </a:moveTo>
                  <a:cubicBezTo>
                    <a:pt x="35" y="16248"/>
                    <a:pt x="1" y="16283"/>
                    <a:pt x="1" y="16317"/>
                  </a:cubicBezTo>
                  <a:cubicBezTo>
                    <a:pt x="1" y="16357"/>
                    <a:pt x="35" y="16391"/>
                    <a:pt x="70" y="16391"/>
                  </a:cubicBezTo>
                  <a:cubicBezTo>
                    <a:pt x="109" y="16391"/>
                    <a:pt x="144" y="16357"/>
                    <a:pt x="144" y="16317"/>
                  </a:cubicBezTo>
                  <a:cubicBezTo>
                    <a:pt x="144" y="16283"/>
                    <a:pt x="109" y="16248"/>
                    <a:pt x="70" y="16248"/>
                  </a:cubicBezTo>
                  <a:close/>
                  <a:moveTo>
                    <a:pt x="70" y="16535"/>
                  </a:moveTo>
                  <a:cubicBezTo>
                    <a:pt x="35" y="16535"/>
                    <a:pt x="1" y="16574"/>
                    <a:pt x="1" y="16609"/>
                  </a:cubicBezTo>
                  <a:cubicBezTo>
                    <a:pt x="1" y="16644"/>
                    <a:pt x="35" y="16683"/>
                    <a:pt x="70" y="16683"/>
                  </a:cubicBezTo>
                  <a:cubicBezTo>
                    <a:pt x="109" y="16683"/>
                    <a:pt x="144" y="16644"/>
                    <a:pt x="144" y="16609"/>
                  </a:cubicBezTo>
                  <a:cubicBezTo>
                    <a:pt x="144" y="16574"/>
                    <a:pt x="109" y="16535"/>
                    <a:pt x="70" y="16535"/>
                  </a:cubicBezTo>
                  <a:close/>
                  <a:moveTo>
                    <a:pt x="70" y="16827"/>
                  </a:moveTo>
                  <a:cubicBezTo>
                    <a:pt x="35" y="16827"/>
                    <a:pt x="1" y="16861"/>
                    <a:pt x="1" y="16901"/>
                  </a:cubicBezTo>
                  <a:cubicBezTo>
                    <a:pt x="1" y="16935"/>
                    <a:pt x="35" y="16970"/>
                    <a:pt x="70" y="16970"/>
                  </a:cubicBezTo>
                  <a:cubicBezTo>
                    <a:pt x="109" y="16970"/>
                    <a:pt x="144" y="16935"/>
                    <a:pt x="144" y="16901"/>
                  </a:cubicBezTo>
                  <a:cubicBezTo>
                    <a:pt x="144" y="16861"/>
                    <a:pt x="109" y="16827"/>
                    <a:pt x="70" y="16827"/>
                  </a:cubicBezTo>
                  <a:close/>
                  <a:moveTo>
                    <a:pt x="70" y="17118"/>
                  </a:moveTo>
                  <a:cubicBezTo>
                    <a:pt x="35" y="17118"/>
                    <a:pt x="1" y="17153"/>
                    <a:pt x="1" y="17188"/>
                  </a:cubicBezTo>
                  <a:cubicBezTo>
                    <a:pt x="1" y="17227"/>
                    <a:pt x="35" y="17262"/>
                    <a:pt x="70" y="17262"/>
                  </a:cubicBezTo>
                  <a:cubicBezTo>
                    <a:pt x="109" y="17262"/>
                    <a:pt x="144" y="17227"/>
                    <a:pt x="144" y="17188"/>
                  </a:cubicBezTo>
                  <a:cubicBezTo>
                    <a:pt x="144" y="17153"/>
                    <a:pt x="109" y="17118"/>
                    <a:pt x="70" y="1711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6146196" y="4"/>
              <a:ext cx="27348" cy="3533432"/>
            </a:xfrm>
            <a:custGeom>
              <a:avLst/>
              <a:gdLst/>
              <a:ahLst/>
              <a:cxnLst/>
              <a:rect l="l" t="t" r="r" b="b"/>
              <a:pathLst>
                <a:path w="127" h="16409" extrusionOk="0">
                  <a:moveTo>
                    <a:pt x="70" y="0"/>
                  </a:moveTo>
                  <a:cubicBezTo>
                    <a:pt x="35" y="0"/>
                    <a:pt x="1" y="39"/>
                    <a:pt x="1" y="74"/>
                  </a:cubicBezTo>
                  <a:lnTo>
                    <a:pt x="1" y="92"/>
                  </a:lnTo>
                  <a:cubicBezTo>
                    <a:pt x="1" y="131"/>
                    <a:pt x="35" y="166"/>
                    <a:pt x="70" y="166"/>
                  </a:cubicBezTo>
                  <a:cubicBezTo>
                    <a:pt x="109" y="166"/>
                    <a:pt x="127" y="131"/>
                    <a:pt x="127" y="92"/>
                  </a:cubicBezTo>
                  <a:lnTo>
                    <a:pt x="127" y="74"/>
                  </a:lnTo>
                  <a:cubicBezTo>
                    <a:pt x="127" y="39"/>
                    <a:pt x="109" y="0"/>
                    <a:pt x="70" y="0"/>
                  </a:cubicBezTo>
                  <a:close/>
                  <a:moveTo>
                    <a:pt x="70" y="292"/>
                  </a:moveTo>
                  <a:cubicBezTo>
                    <a:pt x="35" y="292"/>
                    <a:pt x="1" y="327"/>
                    <a:pt x="1" y="366"/>
                  </a:cubicBezTo>
                  <a:lnTo>
                    <a:pt x="1" y="383"/>
                  </a:lnTo>
                  <a:cubicBezTo>
                    <a:pt x="1" y="418"/>
                    <a:pt x="35" y="457"/>
                    <a:pt x="70" y="457"/>
                  </a:cubicBezTo>
                  <a:cubicBezTo>
                    <a:pt x="109" y="457"/>
                    <a:pt x="127" y="418"/>
                    <a:pt x="127" y="383"/>
                  </a:cubicBezTo>
                  <a:lnTo>
                    <a:pt x="127" y="366"/>
                  </a:lnTo>
                  <a:cubicBezTo>
                    <a:pt x="127" y="327"/>
                    <a:pt x="109" y="292"/>
                    <a:pt x="70" y="292"/>
                  </a:cubicBezTo>
                  <a:close/>
                  <a:moveTo>
                    <a:pt x="70" y="583"/>
                  </a:moveTo>
                  <a:cubicBezTo>
                    <a:pt x="35" y="583"/>
                    <a:pt x="1" y="618"/>
                    <a:pt x="1" y="653"/>
                  </a:cubicBezTo>
                  <a:lnTo>
                    <a:pt x="1" y="675"/>
                  </a:lnTo>
                  <a:cubicBezTo>
                    <a:pt x="1" y="709"/>
                    <a:pt x="35" y="744"/>
                    <a:pt x="70" y="744"/>
                  </a:cubicBezTo>
                  <a:cubicBezTo>
                    <a:pt x="109" y="744"/>
                    <a:pt x="127" y="709"/>
                    <a:pt x="127" y="675"/>
                  </a:cubicBezTo>
                  <a:lnTo>
                    <a:pt x="127" y="653"/>
                  </a:lnTo>
                  <a:cubicBezTo>
                    <a:pt x="127" y="618"/>
                    <a:pt x="109" y="583"/>
                    <a:pt x="70" y="583"/>
                  </a:cubicBezTo>
                  <a:close/>
                  <a:moveTo>
                    <a:pt x="70" y="870"/>
                  </a:moveTo>
                  <a:cubicBezTo>
                    <a:pt x="35" y="870"/>
                    <a:pt x="1" y="910"/>
                    <a:pt x="1" y="944"/>
                  </a:cubicBezTo>
                  <a:lnTo>
                    <a:pt x="1" y="962"/>
                  </a:lnTo>
                  <a:cubicBezTo>
                    <a:pt x="1" y="1001"/>
                    <a:pt x="35" y="1036"/>
                    <a:pt x="70" y="1036"/>
                  </a:cubicBezTo>
                  <a:cubicBezTo>
                    <a:pt x="109" y="1036"/>
                    <a:pt x="127" y="1001"/>
                    <a:pt x="127" y="962"/>
                  </a:cubicBezTo>
                  <a:lnTo>
                    <a:pt x="127" y="944"/>
                  </a:lnTo>
                  <a:cubicBezTo>
                    <a:pt x="127" y="910"/>
                    <a:pt x="109" y="870"/>
                    <a:pt x="70" y="870"/>
                  </a:cubicBezTo>
                  <a:close/>
                  <a:moveTo>
                    <a:pt x="70" y="1162"/>
                  </a:moveTo>
                  <a:cubicBezTo>
                    <a:pt x="35" y="1162"/>
                    <a:pt x="1" y="1197"/>
                    <a:pt x="1" y="1236"/>
                  </a:cubicBezTo>
                  <a:lnTo>
                    <a:pt x="1" y="1253"/>
                  </a:lnTo>
                  <a:cubicBezTo>
                    <a:pt x="1" y="1288"/>
                    <a:pt x="35" y="1327"/>
                    <a:pt x="70" y="1327"/>
                  </a:cubicBezTo>
                  <a:cubicBezTo>
                    <a:pt x="109" y="1327"/>
                    <a:pt x="127" y="1288"/>
                    <a:pt x="127" y="1253"/>
                  </a:cubicBezTo>
                  <a:lnTo>
                    <a:pt x="127" y="1236"/>
                  </a:lnTo>
                  <a:cubicBezTo>
                    <a:pt x="127" y="1197"/>
                    <a:pt x="109" y="1162"/>
                    <a:pt x="70" y="1162"/>
                  </a:cubicBezTo>
                  <a:close/>
                  <a:moveTo>
                    <a:pt x="70" y="1453"/>
                  </a:moveTo>
                  <a:cubicBezTo>
                    <a:pt x="35" y="1453"/>
                    <a:pt x="1" y="1488"/>
                    <a:pt x="1" y="1523"/>
                  </a:cubicBezTo>
                  <a:lnTo>
                    <a:pt x="1" y="1545"/>
                  </a:lnTo>
                  <a:cubicBezTo>
                    <a:pt x="1" y="1580"/>
                    <a:pt x="35" y="1614"/>
                    <a:pt x="70" y="1614"/>
                  </a:cubicBezTo>
                  <a:cubicBezTo>
                    <a:pt x="109" y="1614"/>
                    <a:pt x="127" y="1580"/>
                    <a:pt x="127" y="1545"/>
                  </a:cubicBezTo>
                  <a:lnTo>
                    <a:pt x="127" y="1523"/>
                  </a:lnTo>
                  <a:cubicBezTo>
                    <a:pt x="127" y="1488"/>
                    <a:pt x="109" y="1453"/>
                    <a:pt x="70" y="1453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80"/>
                    <a:pt x="1" y="1815"/>
                  </a:cubicBezTo>
                  <a:lnTo>
                    <a:pt x="1" y="1832"/>
                  </a:lnTo>
                  <a:cubicBezTo>
                    <a:pt x="1" y="1871"/>
                    <a:pt x="35" y="1906"/>
                    <a:pt x="70" y="1906"/>
                  </a:cubicBezTo>
                  <a:cubicBezTo>
                    <a:pt x="109" y="1906"/>
                    <a:pt x="127" y="1871"/>
                    <a:pt x="127" y="1832"/>
                  </a:cubicBezTo>
                  <a:lnTo>
                    <a:pt x="127" y="1815"/>
                  </a:lnTo>
                  <a:cubicBezTo>
                    <a:pt x="127" y="1780"/>
                    <a:pt x="109" y="1741"/>
                    <a:pt x="70" y="1741"/>
                  </a:cubicBezTo>
                  <a:close/>
                  <a:moveTo>
                    <a:pt x="70" y="2032"/>
                  </a:moveTo>
                  <a:cubicBezTo>
                    <a:pt x="35" y="2032"/>
                    <a:pt x="1" y="2067"/>
                    <a:pt x="1" y="2106"/>
                  </a:cubicBezTo>
                  <a:lnTo>
                    <a:pt x="1" y="2124"/>
                  </a:lnTo>
                  <a:cubicBezTo>
                    <a:pt x="1" y="2158"/>
                    <a:pt x="35" y="2198"/>
                    <a:pt x="70" y="2198"/>
                  </a:cubicBezTo>
                  <a:cubicBezTo>
                    <a:pt x="109" y="2198"/>
                    <a:pt x="127" y="2158"/>
                    <a:pt x="127" y="2124"/>
                  </a:cubicBezTo>
                  <a:lnTo>
                    <a:pt x="127" y="2106"/>
                  </a:lnTo>
                  <a:cubicBezTo>
                    <a:pt x="127" y="2067"/>
                    <a:pt x="109" y="2032"/>
                    <a:pt x="70" y="2032"/>
                  </a:cubicBezTo>
                  <a:close/>
                  <a:moveTo>
                    <a:pt x="70" y="2324"/>
                  </a:moveTo>
                  <a:cubicBezTo>
                    <a:pt x="35" y="2324"/>
                    <a:pt x="1" y="2359"/>
                    <a:pt x="1" y="2393"/>
                  </a:cubicBezTo>
                  <a:lnTo>
                    <a:pt x="1" y="2415"/>
                  </a:lnTo>
                  <a:cubicBezTo>
                    <a:pt x="1" y="2450"/>
                    <a:pt x="35" y="2485"/>
                    <a:pt x="70" y="2485"/>
                  </a:cubicBezTo>
                  <a:cubicBezTo>
                    <a:pt x="109" y="2485"/>
                    <a:pt x="127" y="2450"/>
                    <a:pt x="127" y="2415"/>
                  </a:cubicBezTo>
                  <a:lnTo>
                    <a:pt x="127" y="2393"/>
                  </a:lnTo>
                  <a:cubicBezTo>
                    <a:pt x="127" y="2359"/>
                    <a:pt x="109" y="2324"/>
                    <a:pt x="70" y="2324"/>
                  </a:cubicBezTo>
                  <a:close/>
                  <a:moveTo>
                    <a:pt x="70" y="2611"/>
                  </a:moveTo>
                  <a:cubicBezTo>
                    <a:pt x="35" y="2611"/>
                    <a:pt x="1" y="2650"/>
                    <a:pt x="1" y="2685"/>
                  </a:cubicBezTo>
                  <a:lnTo>
                    <a:pt x="1" y="2702"/>
                  </a:lnTo>
                  <a:cubicBezTo>
                    <a:pt x="1" y="2741"/>
                    <a:pt x="35" y="2776"/>
                    <a:pt x="70" y="2776"/>
                  </a:cubicBezTo>
                  <a:cubicBezTo>
                    <a:pt x="109" y="2776"/>
                    <a:pt x="127" y="2741"/>
                    <a:pt x="127" y="2702"/>
                  </a:cubicBezTo>
                  <a:lnTo>
                    <a:pt x="127" y="2685"/>
                  </a:lnTo>
                  <a:cubicBezTo>
                    <a:pt x="127" y="2650"/>
                    <a:pt x="109" y="2611"/>
                    <a:pt x="70" y="2611"/>
                  </a:cubicBezTo>
                  <a:close/>
                  <a:moveTo>
                    <a:pt x="70" y="2902"/>
                  </a:moveTo>
                  <a:cubicBezTo>
                    <a:pt x="35" y="2902"/>
                    <a:pt x="1" y="2937"/>
                    <a:pt x="1" y="2976"/>
                  </a:cubicBezTo>
                  <a:lnTo>
                    <a:pt x="1" y="2994"/>
                  </a:lnTo>
                  <a:cubicBezTo>
                    <a:pt x="1" y="3029"/>
                    <a:pt x="35" y="3068"/>
                    <a:pt x="70" y="3068"/>
                  </a:cubicBezTo>
                  <a:cubicBezTo>
                    <a:pt x="109" y="3068"/>
                    <a:pt x="127" y="3029"/>
                    <a:pt x="127" y="2994"/>
                  </a:cubicBezTo>
                  <a:lnTo>
                    <a:pt x="127" y="2976"/>
                  </a:lnTo>
                  <a:cubicBezTo>
                    <a:pt x="127" y="2937"/>
                    <a:pt x="109" y="2902"/>
                    <a:pt x="70" y="2902"/>
                  </a:cubicBezTo>
                  <a:close/>
                  <a:moveTo>
                    <a:pt x="70" y="3194"/>
                  </a:moveTo>
                  <a:cubicBezTo>
                    <a:pt x="35" y="3194"/>
                    <a:pt x="1" y="3229"/>
                    <a:pt x="1" y="3264"/>
                  </a:cubicBezTo>
                  <a:lnTo>
                    <a:pt x="1" y="3285"/>
                  </a:lnTo>
                  <a:cubicBezTo>
                    <a:pt x="1" y="3320"/>
                    <a:pt x="35" y="3355"/>
                    <a:pt x="70" y="3355"/>
                  </a:cubicBezTo>
                  <a:cubicBezTo>
                    <a:pt x="109" y="3355"/>
                    <a:pt x="127" y="3320"/>
                    <a:pt x="127" y="3285"/>
                  </a:cubicBezTo>
                  <a:lnTo>
                    <a:pt x="127" y="3264"/>
                  </a:lnTo>
                  <a:cubicBezTo>
                    <a:pt x="127" y="3229"/>
                    <a:pt x="109" y="3194"/>
                    <a:pt x="70" y="3194"/>
                  </a:cubicBezTo>
                  <a:close/>
                  <a:moveTo>
                    <a:pt x="70" y="3481"/>
                  </a:moveTo>
                  <a:cubicBezTo>
                    <a:pt x="35" y="3481"/>
                    <a:pt x="1" y="3520"/>
                    <a:pt x="1" y="3555"/>
                  </a:cubicBezTo>
                  <a:lnTo>
                    <a:pt x="1" y="3573"/>
                  </a:lnTo>
                  <a:cubicBezTo>
                    <a:pt x="1" y="3612"/>
                    <a:pt x="35" y="3647"/>
                    <a:pt x="70" y="3647"/>
                  </a:cubicBezTo>
                  <a:cubicBezTo>
                    <a:pt x="109" y="3647"/>
                    <a:pt x="127" y="3612"/>
                    <a:pt x="127" y="3573"/>
                  </a:cubicBezTo>
                  <a:lnTo>
                    <a:pt x="127" y="3555"/>
                  </a:lnTo>
                  <a:cubicBezTo>
                    <a:pt x="127" y="3520"/>
                    <a:pt x="109" y="3481"/>
                    <a:pt x="70" y="3481"/>
                  </a:cubicBezTo>
                  <a:close/>
                  <a:moveTo>
                    <a:pt x="70" y="3773"/>
                  </a:moveTo>
                  <a:cubicBezTo>
                    <a:pt x="35" y="3773"/>
                    <a:pt x="1" y="3808"/>
                    <a:pt x="1" y="3847"/>
                  </a:cubicBezTo>
                  <a:lnTo>
                    <a:pt x="1" y="3864"/>
                  </a:lnTo>
                  <a:cubicBezTo>
                    <a:pt x="1" y="3899"/>
                    <a:pt x="35" y="3938"/>
                    <a:pt x="70" y="3938"/>
                  </a:cubicBezTo>
                  <a:cubicBezTo>
                    <a:pt x="109" y="3938"/>
                    <a:pt x="127" y="3899"/>
                    <a:pt x="127" y="3864"/>
                  </a:cubicBezTo>
                  <a:lnTo>
                    <a:pt x="127" y="3847"/>
                  </a:lnTo>
                  <a:cubicBezTo>
                    <a:pt x="127" y="3808"/>
                    <a:pt x="109" y="3773"/>
                    <a:pt x="70" y="3773"/>
                  </a:cubicBezTo>
                  <a:close/>
                  <a:moveTo>
                    <a:pt x="70" y="4064"/>
                  </a:moveTo>
                  <a:cubicBezTo>
                    <a:pt x="35" y="4064"/>
                    <a:pt x="1" y="4099"/>
                    <a:pt x="1" y="4134"/>
                  </a:cubicBezTo>
                  <a:lnTo>
                    <a:pt x="1" y="4156"/>
                  </a:lnTo>
                  <a:cubicBezTo>
                    <a:pt x="1" y="4190"/>
                    <a:pt x="35" y="4225"/>
                    <a:pt x="70" y="4225"/>
                  </a:cubicBezTo>
                  <a:cubicBezTo>
                    <a:pt x="109" y="4225"/>
                    <a:pt x="127" y="4190"/>
                    <a:pt x="127" y="4156"/>
                  </a:cubicBezTo>
                  <a:lnTo>
                    <a:pt x="127" y="4134"/>
                  </a:lnTo>
                  <a:cubicBezTo>
                    <a:pt x="127" y="4099"/>
                    <a:pt x="109" y="4064"/>
                    <a:pt x="70" y="4064"/>
                  </a:cubicBezTo>
                  <a:close/>
                  <a:moveTo>
                    <a:pt x="70" y="4351"/>
                  </a:moveTo>
                  <a:cubicBezTo>
                    <a:pt x="35" y="4351"/>
                    <a:pt x="1" y="4391"/>
                    <a:pt x="1" y="4425"/>
                  </a:cubicBezTo>
                  <a:lnTo>
                    <a:pt x="1" y="4443"/>
                  </a:lnTo>
                  <a:cubicBezTo>
                    <a:pt x="1" y="4482"/>
                    <a:pt x="35" y="4517"/>
                    <a:pt x="70" y="4517"/>
                  </a:cubicBezTo>
                  <a:cubicBezTo>
                    <a:pt x="109" y="4517"/>
                    <a:pt x="127" y="4482"/>
                    <a:pt x="127" y="4443"/>
                  </a:cubicBezTo>
                  <a:lnTo>
                    <a:pt x="127" y="4425"/>
                  </a:lnTo>
                  <a:cubicBezTo>
                    <a:pt x="127" y="4391"/>
                    <a:pt x="109" y="4351"/>
                    <a:pt x="70" y="4351"/>
                  </a:cubicBezTo>
                  <a:close/>
                  <a:moveTo>
                    <a:pt x="70" y="4643"/>
                  </a:moveTo>
                  <a:cubicBezTo>
                    <a:pt x="35" y="4643"/>
                    <a:pt x="1" y="4678"/>
                    <a:pt x="1" y="4717"/>
                  </a:cubicBezTo>
                  <a:lnTo>
                    <a:pt x="1" y="4734"/>
                  </a:lnTo>
                  <a:cubicBezTo>
                    <a:pt x="1" y="4769"/>
                    <a:pt x="35" y="4808"/>
                    <a:pt x="70" y="4808"/>
                  </a:cubicBezTo>
                  <a:cubicBezTo>
                    <a:pt x="109" y="4808"/>
                    <a:pt x="127" y="4769"/>
                    <a:pt x="127" y="4734"/>
                  </a:cubicBezTo>
                  <a:lnTo>
                    <a:pt x="127" y="4717"/>
                  </a:lnTo>
                  <a:cubicBezTo>
                    <a:pt x="127" y="4678"/>
                    <a:pt x="109" y="4643"/>
                    <a:pt x="70" y="4643"/>
                  </a:cubicBezTo>
                  <a:close/>
                  <a:moveTo>
                    <a:pt x="70" y="4935"/>
                  </a:moveTo>
                  <a:cubicBezTo>
                    <a:pt x="35" y="4935"/>
                    <a:pt x="1" y="4969"/>
                    <a:pt x="1" y="5004"/>
                  </a:cubicBezTo>
                  <a:lnTo>
                    <a:pt x="1" y="5026"/>
                  </a:lnTo>
                  <a:cubicBezTo>
                    <a:pt x="1" y="5061"/>
                    <a:pt x="35" y="5096"/>
                    <a:pt x="70" y="5096"/>
                  </a:cubicBezTo>
                  <a:cubicBezTo>
                    <a:pt x="109" y="5096"/>
                    <a:pt x="127" y="5061"/>
                    <a:pt x="127" y="5026"/>
                  </a:cubicBezTo>
                  <a:lnTo>
                    <a:pt x="127" y="5004"/>
                  </a:lnTo>
                  <a:cubicBezTo>
                    <a:pt x="127" y="4969"/>
                    <a:pt x="109" y="4935"/>
                    <a:pt x="70" y="4935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61"/>
                    <a:pt x="1" y="5296"/>
                  </a:cubicBezTo>
                  <a:lnTo>
                    <a:pt x="1" y="5313"/>
                  </a:lnTo>
                  <a:cubicBezTo>
                    <a:pt x="1" y="5352"/>
                    <a:pt x="35" y="5387"/>
                    <a:pt x="70" y="5387"/>
                  </a:cubicBezTo>
                  <a:cubicBezTo>
                    <a:pt x="109" y="5387"/>
                    <a:pt x="127" y="5352"/>
                    <a:pt x="127" y="5313"/>
                  </a:cubicBezTo>
                  <a:lnTo>
                    <a:pt x="127" y="5296"/>
                  </a:lnTo>
                  <a:cubicBezTo>
                    <a:pt x="127" y="5261"/>
                    <a:pt x="109" y="5222"/>
                    <a:pt x="70" y="5222"/>
                  </a:cubicBezTo>
                  <a:close/>
                  <a:moveTo>
                    <a:pt x="70" y="5513"/>
                  </a:moveTo>
                  <a:cubicBezTo>
                    <a:pt x="35" y="5513"/>
                    <a:pt x="1" y="5548"/>
                    <a:pt x="1" y="5587"/>
                  </a:cubicBezTo>
                  <a:lnTo>
                    <a:pt x="1" y="5605"/>
                  </a:lnTo>
                  <a:cubicBezTo>
                    <a:pt x="1" y="5639"/>
                    <a:pt x="35" y="5679"/>
                    <a:pt x="70" y="5679"/>
                  </a:cubicBezTo>
                  <a:cubicBezTo>
                    <a:pt x="109" y="5679"/>
                    <a:pt x="127" y="5639"/>
                    <a:pt x="127" y="5605"/>
                  </a:cubicBezTo>
                  <a:lnTo>
                    <a:pt x="127" y="5587"/>
                  </a:lnTo>
                  <a:cubicBezTo>
                    <a:pt x="127" y="5548"/>
                    <a:pt x="109" y="5513"/>
                    <a:pt x="70" y="5513"/>
                  </a:cubicBezTo>
                  <a:close/>
                  <a:moveTo>
                    <a:pt x="70" y="5805"/>
                  </a:moveTo>
                  <a:cubicBezTo>
                    <a:pt x="35" y="5805"/>
                    <a:pt x="1" y="5840"/>
                    <a:pt x="1" y="5874"/>
                  </a:cubicBezTo>
                  <a:lnTo>
                    <a:pt x="1" y="5896"/>
                  </a:lnTo>
                  <a:cubicBezTo>
                    <a:pt x="1" y="5931"/>
                    <a:pt x="35" y="5966"/>
                    <a:pt x="70" y="5966"/>
                  </a:cubicBezTo>
                  <a:cubicBezTo>
                    <a:pt x="109" y="5966"/>
                    <a:pt x="127" y="5931"/>
                    <a:pt x="127" y="5896"/>
                  </a:cubicBezTo>
                  <a:lnTo>
                    <a:pt x="127" y="5874"/>
                  </a:lnTo>
                  <a:cubicBezTo>
                    <a:pt x="127" y="5840"/>
                    <a:pt x="109" y="5805"/>
                    <a:pt x="70" y="5805"/>
                  </a:cubicBezTo>
                  <a:close/>
                  <a:moveTo>
                    <a:pt x="70" y="6092"/>
                  </a:moveTo>
                  <a:cubicBezTo>
                    <a:pt x="35" y="6092"/>
                    <a:pt x="1" y="6131"/>
                    <a:pt x="1" y="6166"/>
                  </a:cubicBezTo>
                  <a:lnTo>
                    <a:pt x="1" y="6183"/>
                  </a:lnTo>
                  <a:cubicBezTo>
                    <a:pt x="1" y="6223"/>
                    <a:pt x="35" y="6257"/>
                    <a:pt x="70" y="6257"/>
                  </a:cubicBezTo>
                  <a:cubicBezTo>
                    <a:pt x="109" y="6257"/>
                    <a:pt x="127" y="6223"/>
                    <a:pt x="127" y="6183"/>
                  </a:cubicBezTo>
                  <a:lnTo>
                    <a:pt x="127" y="6166"/>
                  </a:lnTo>
                  <a:cubicBezTo>
                    <a:pt x="127" y="6131"/>
                    <a:pt x="109" y="6092"/>
                    <a:pt x="70" y="6092"/>
                  </a:cubicBezTo>
                  <a:close/>
                  <a:moveTo>
                    <a:pt x="70" y="6384"/>
                  </a:moveTo>
                  <a:cubicBezTo>
                    <a:pt x="35" y="6384"/>
                    <a:pt x="1" y="6418"/>
                    <a:pt x="1" y="6457"/>
                  </a:cubicBezTo>
                  <a:lnTo>
                    <a:pt x="1" y="6475"/>
                  </a:lnTo>
                  <a:cubicBezTo>
                    <a:pt x="1" y="6510"/>
                    <a:pt x="35" y="6549"/>
                    <a:pt x="70" y="6549"/>
                  </a:cubicBezTo>
                  <a:cubicBezTo>
                    <a:pt x="109" y="6549"/>
                    <a:pt x="127" y="6510"/>
                    <a:pt x="127" y="6475"/>
                  </a:cubicBezTo>
                  <a:lnTo>
                    <a:pt x="127" y="6457"/>
                  </a:lnTo>
                  <a:cubicBezTo>
                    <a:pt x="127" y="6418"/>
                    <a:pt x="109" y="6384"/>
                    <a:pt x="70" y="6384"/>
                  </a:cubicBezTo>
                  <a:close/>
                  <a:moveTo>
                    <a:pt x="70" y="6675"/>
                  </a:moveTo>
                  <a:cubicBezTo>
                    <a:pt x="35" y="6675"/>
                    <a:pt x="1" y="6710"/>
                    <a:pt x="1" y="6745"/>
                  </a:cubicBezTo>
                  <a:lnTo>
                    <a:pt x="1" y="6766"/>
                  </a:lnTo>
                  <a:cubicBezTo>
                    <a:pt x="1" y="6801"/>
                    <a:pt x="35" y="6836"/>
                    <a:pt x="70" y="6836"/>
                  </a:cubicBezTo>
                  <a:cubicBezTo>
                    <a:pt x="109" y="6836"/>
                    <a:pt x="127" y="6801"/>
                    <a:pt x="127" y="6766"/>
                  </a:cubicBezTo>
                  <a:lnTo>
                    <a:pt x="127" y="6745"/>
                  </a:lnTo>
                  <a:cubicBezTo>
                    <a:pt x="127" y="6710"/>
                    <a:pt x="109" y="6675"/>
                    <a:pt x="70" y="6675"/>
                  </a:cubicBezTo>
                  <a:close/>
                  <a:moveTo>
                    <a:pt x="70" y="6962"/>
                  </a:moveTo>
                  <a:cubicBezTo>
                    <a:pt x="35" y="6962"/>
                    <a:pt x="1" y="7001"/>
                    <a:pt x="1" y="7036"/>
                  </a:cubicBezTo>
                  <a:lnTo>
                    <a:pt x="1" y="7054"/>
                  </a:lnTo>
                  <a:cubicBezTo>
                    <a:pt x="1" y="7093"/>
                    <a:pt x="35" y="7128"/>
                    <a:pt x="70" y="7128"/>
                  </a:cubicBezTo>
                  <a:cubicBezTo>
                    <a:pt x="109" y="7128"/>
                    <a:pt x="127" y="7093"/>
                    <a:pt x="127" y="7054"/>
                  </a:cubicBezTo>
                  <a:lnTo>
                    <a:pt x="127" y="7036"/>
                  </a:lnTo>
                  <a:cubicBezTo>
                    <a:pt x="127" y="7001"/>
                    <a:pt x="109" y="6962"/>
                    <a:pt x="70" y="6962"/>
                  </a:cubicBezTo>
                  <a:close/>
                  <a:moveTo>
                    <a:pt x="70" y="7254"/>
                  </a:moveTo>
                  <a:cubicBezTo>
                    <a:pt x="35" y="7254"/>
                    <a:pt x="1" y="7289"/>
                    <a:pt x="1" y="7328"/>
                  </a:cubicBezTo>
                  <a:lnTo>
                    <a:pt x="1" y="7345"/>
                  </a:lnTo>
                  <a:cubicBezTo>
                    <a:pt x="1" y="7380"/>
                    <a:pt x="35" y="7419"/>
                    <a:pt x="70" y="7419"/>
                  </a:cubicBezTo>
                  <a:cubicBezTo>
                    <a:pt x="109" y="7419"/>
                    <a:pt x="127" y="7380"/>
                    <a:pt x="127" y="7345"/>
                  </a:cubicBezTo>
                  <a:lnTo>
                    <a:pt x="127" y="7328"/>
                  </a:lnTo>
                  <a:cubicBezTo>
                    <a:pt x="127" y="7289"/>
                    <a:pt x="109" y="7254"/>
                    <a:pt x="70" y="7254"/>
                  </a:cubicBezTo>
                  <a:close/>
                  <a:moveTo>
                    <a:pt x="70" y="7545"/>
                  </a:moveTo>
                  <a:cubicBezTo>
                    <a:pt x="35" y="7545"/>
                    <a:pt x="1" y="7580"/>
                    <a:pt x="1" y="7615"/>
                  </a:cubicBezTo>
                  <a:lnTo>
                    <a:pt x="1" y="7637"/>
                  </a:lnTo>
                  <a:cubicBezTo>
                    <a:pt x="1" y="7671"/>
                    <a:pt x="35" y="7706"/>
                    <a:pt x="70" y="7706"/>
                  </a:cubicBezTo>
                  <a:cubicBezTo>
                    <a:pt x="109" y="7706"/>
                    <a:pt x="127" y="7671"/>
                    <a:pt x="127" y="7637"/>
                  </a:cubicBezTo>
                  <a:lnTo>
                    <a:pt x="127" y="7615"/>
                  </a:lnTo>
                  <a:cubicBezTo>
                    <a:pt x="127" y="7580"/>
                    <a:pt x="109" y="7545"/>
                    <a:pt x="70" y="7545"/>
                  </a:cubicBezTo>
                  <a:close/>
                  <a:moveTo>
                    <a:pt x="70" y="7832"/>
                  </a:moveTo>
                  <a:cubicBezTo>
                    <a:pt x="35" y="7832"/>
                    <a:pt x="1" y="7872"/>
                    <a:pt x="1" y="7906"/>
                  </a:cubicBezTo>
                  <a:lnTo>
                    <a:pt x="1" y="7924"/>
                  </a:lnTo>
                  <a:cubicBezTo>
                    <a:pt x="1" y="7963"/>
                    <a:pt x="35" y="7998"/>
                    <a:pt x="70" y="7998"/>
                  </a:cubicBezTo>
                  <a:cubicBezTo>
                    <a:pt x="109" y="7998"/>
                    <a:pt x="127" y="7963"/>
                    <a:pt x="127" y="7924"/>
                  </a:cubicBezTo>
                  <a:lnTo>
                    <a:pt x="127" y="7906"/>
                  </a:lnTo>
                  <a:cubicBezTo>
                    <a:pt x="127" y="7872"/>
                    <a:pt x="109" y="7832"/>
                    <a:pt x="70" y="7832"/>
                  </a:cubicBezTo>
                  <a:close/>
                  <a:moveTo>
                    <a:pt x="70" y="8124"/>
                  </a:moveTo>
                  <a:cubicBezTo>
                    <a:pt x="35" y="8124"/>
                    <a:pt x="1" y="8159"/>
                    <a:pt x="1" y="8198"/>
                  </a:cubicBezTo>
                  <a:lnTo>
                    <a:pt x="1" y="8215"/>
                  </a:lnTo>
                  <a:cubicBezTo>
                    <a:pt x="1" y="8250"/>
                    <a:pt x="35" y="8289"/>
                    <a:pt x="70" y="8289"/>
                  </a:cubicBezTo>
                  <a:cubicBezTo>
                    <a:pt x="109" y="8289"/>
                    <a:pt x="127" y="8250"/>
                    <a:pt x="127" y="8215"/>
                  </a:cubicBezTo>
                  <a:lnTo>
                    <a:pt x="127" y="8198"/>
                  </a:lnTo>
                  <a:cubicBezTo>
                    <a:pt x="127" y="8159"/>
                    <a:pt x="109" y="8124"/>
                    <a:pt x="70" y="8124"/>
                  </a:cubicBezTo>
                  <a:close/>
                  <a:moveTo>
                    <a:pt x="70" y="8416"/>
                  </a:moveTo>
                  <a:cubicBezTo>
                    <a:pt x="35" y="8416"/>
                    <a:pt x="1" y="8450"/>
                    <a:pt x="1" y="8485"/>
                  </a:cubicBezTo>
                  <a:lnTo>
                    <a:pt x="1" y="8507"/>
                  </a:lnTo>
                  <a:cubicBezTo>
                    <a:pt x="1" y="8542"/>
                    <a:pt x="35" y="8577"/>
                    <a:pt x="70" y="8577"/>
                  </a:cubicBezTo>
                  <a:cubicBezTo>
                    <a:pt x="109" y="8577"/>
                    <a:pt x="127" y="8542"/>
                    <a:pt x="127" y="8507"/>
                  </a:cubicBezTo>
                  <a:lnTo>
                    <a:pt x="127" y="8485"/>
                  </a:lnTo>
                  <a:cubicBezTo>
                    <a:pt x="127" y="8450"/>
                    <a:pt x="109" y="8416"/>
                    <a:pt x="70" y="8416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42"/>
                    <a:pt x="1" y="8777"/>
                  </a:cubicBezTo>
                  <a:lnTo>
                    <a:pt x="1" y="8794"/>
                  </a:lnTo>
                  <a:cubicBezTo>
                    <a:pt x="1" y="8833"/>
                    <a:pt x="35" y="8868"/>
                    <a:pt x="70" y="8868"/>
                  </a:cubicBezTo>
                  <a:cubicBezTo>
                    <a:pt x="109" y="8868"/>
                    <a:pt x="127" y="8833"/>
                    <a:pt x="127" y="8794"/>
                  </a:cubicBezTo>
                  <a:lnTo>
                    <a:pt x="127" y="8777"/>
                  </a:lnTo>
                  <a:cubicBezTo>
                    <a:pt x="127" y="8742"/>
                    <a:pt x="109" y="8703"/>
                    <a:pt x="70" y="8703"/>
                  </a:cubicBezTo>
                  <a:close/>
                  <a:moveTo>
                    <a:pt x="70" y="8994"/>
                  </a:moveTo>
                  <a:cubicBezTo>
                    <a:pt x="35" y="8994"/>
                    <a:pt x="1" y="9029"/>
                    <a:pt x="1" y="9068"/>
                  </a:cubicBezTo>
                  <a:lnTo>
                    <a:pt x="1" y="9086"/>
                  </a:lnTo>
                  <a:cubicBezTo>
                    <a:pt x="1" y="9120"/>
                    <a:pt x="35" y="9160"/>
                    <a:pt x="70" y="9160"/>
                  </a:cubicBezTo>
                  <a:cubicBezTo>
                    <a:pt x="109" y="9160"/>
                    <a:pt x="127" y="9120"/>
                    <a:pt x="127" y="9086"/>
                  </a:cubicBezTo>
                  <a:lnTo>
                    <a:pt x="127" y="9068"/>
                  </a:lnTo>
                  <a:cubicBezTo>
                    <a:pt x="127" y="9029"/>
                    <a:pt x="109" y="8994"/>
                    <a:pt x="70" y="8994"/>
                  </a:cubicBezTo>
                  <a:close/>
                  <a:moveTo>
                    <a:pt x="70" y="9286"/>
                  </a:moveTo>
                  <a:cubicBezTo>
                    <a:pt x="35" y="9286"/>
                    <a:pt x="1" y="9321"/>
                    <a:pt x="1" y="9355"/>
                  </a:cubicBezTo>
                  <a:lnTo>
                    <a:pt x="1" y="9377"/>
                  </a:lnTo>
                  <a:cubicBezTo>
                    <a:pt x="1" y="9412"/>
                    <a:pt x="35" y="9447"/>
                    <a:pt x="70" y="9447"/>
                  </a:cubicBezTo>
                  <a:cubicBezTo>
                    <a:pt x="109" y="9447"/>
                    <a:pt x="127" y="9412"/>
                    <a:pt x="127" y="9377"/>
                  </a:cubicBezTo>
                  <a:lnTo>
                    <a:pt x="127" y="9355"/>
                  </a:lnTo>
                  <a:cubicBezTo>
                    <a:pt x="127" y="9321"/>
                    <a:pt x="109" y="9286"/>
                    <a:pt x="70" y="9286"/>
                  </a:cubicBezTo>
                  <a:close/>
                  <a:moveTo>
                    <a:pt x="70" y="9573"/>
                  </a:moveTo>
                  <a:cubicBezTo>
                    <a:pt x="35" y="9573"/>
                    <a:pt x="1" y="9612"/>
                    <a:pt x="1" y="9647"/>
                  </a:cubicBezTo>
                  <a:lnTo>
                    <a:pt x="1" y="9664"/>
                  </a:lnTo>
                  <a:cubicBezTo>
                    <a:pt x="1" y="9704"/>
                    <a:pt x="35" y="9738"/>
                    <a:pt x="70" y="9738"/>
                  </a:cubicBezTo>
                  <a:cubicBezTo>
                    <a:pt x="109" y="9738"/>
                    <a:pt x="127" y="9704"/>
                    <a:pt x="127" y="9664"/>
                  </a:cubicBezTo>
                  <a:lnTo>
                    <a:pt x="127" y="9647"/>
                  </a:lnTo>
                  <a:cubicBezTo>
                    <a:pt x="127" y="9612"/>
                    <a:pt x="109" y="9573"/>
                    <a:pt x="70" y="9573"/>
                  </a:cubicBezTo>
                  <a:close/>
                  <a:moveTo>
                    <a:pt x="70" y="9865"/>
                  </a:moveTo>
                  <a:cubicBezTo>
                    <a:pt x="35" y="9865"/>
                    <a:pt x="1" y="9899"/>
                    <a:pt x="1" y="9939"/>
                  </a:cubicBezTo>
                  <a:lnTo>
                    <a:pt x="1" y="9956"/>
                  </a:lnTo>
                  <a:cubicBezTo>
                    <a:pt x="1" y="9991"/>
                    <a:pt x="35" y="10030"/>
                    <a:pt x="70" y="10030"/>
                  </a:cubicBezTo>
                  <a:cubicBezTo>
                    <a:pt x="109" y="10030"/>
                    <a:pt x="127" y="9991"/>
                    <a:pt x="127" y="9956"/>
                  </a:cubicBezTo>
                  <a:lnTo>
                    <a:pt x="127" y="9939"/>
                  </a:lnTo>
                  <a:cubicBezTo>
                    <a:pt x="127" y="9899"/>
                    <a:pt x="109" y="9865"/>
                    <a:pt x="70" y="9865"/>
                  </a:cubicBezTo>
                  <a:close/>
                  <a:moveTo>
                    <a:pt x="70" y="10156"/>
                  </a:moveTo>
                  <a:cubicBezTo>
                    <a:pt x="35" y="10156"/>
                    <a:pt x="1" y="10191"/>
                    <a:pt x="1" y="10226"/>
                  </a:cubicBezTo>
                  <a:lnTo>
                    <a:pt x="1" y="10247"/>
                  </a:lnTo>
                  <a:cubicBezTo>
                    <a:pt x="1" y="10282"/>
                    <a:pt x="35" y="10317"/>
                    <a:pt x="70" y="10317"/>
                  </a:cubicBezTo>
                  <a:cubicBezTo>
                    <a:pt x="109" y="10317"/>
                    <a:pt x="127" y="10282"/>
                    <a:pt x="127" y="10247"/>
                  </a:cubicBezTo>
                  <a:lnTo>
                    <a:pt x="127" y="10226"/>
                  </a:lnTo>
                  <a:cubicBezTo>
                    <a:pt x="127" y="10191"/>
                    <a:pt x="109" y="10156"/>
                    <a:pt x="70" y="10156"/>
                  </a:cubicBezTo>
                  <a:close/>
                  <a:moveTo>
                    <a:pt x="70" y="10443"/>
                  </a:moveTo>
                  <a:cubicBezTo>
                    <a:pt x="35" y="10443"/>
                    <a:pt x="1" y="10482"/>
                    <a:pt x="1" y="10517"/>
                  </a:cubicBezTo>
                  <a:lnTo>
                    <a:pt x="1" y="10535"/>
                  </a:lnTo>
                  <a:cubicBezTo>
                    <a:pt x="1" y="10574"/>
                    <a:pt x="35" y="10609"/>
                    <a:pt x="70" y="10609"/>
                  </a:cubicBezTo>
                  <a:cubicBezTo>
                    <a:pt x="109" y="10609"/>
                    <a:pt x="127" y="10574"/>
                    <a:pt x="127" y="10535"/>
                  </a:cubicBezTo>
                  <a:lnTo>
                    <a:pt x="127" y="10517"/>
                  </a:lnTo>
                  <a:cubicBezTo>
                    <a:pt x="127" y="10482"/>
                    <a:pt x="109" y="10443"/>
                    <a:pt x="70" y="10443"/>
                  </a:cubicBezTo>
                  <a:close/>
                  <a:moveTo>
                    <a:pt x="70" y="10735"/>
                  </a:moveTo>
                  <a:cubicBezTo>
                    <a:pt x="35" y="10735"/>
                    <a:pt x="1" y="10770"/>
                    <a:pt x="1" y="10809"/>
                  </a:cubicBezTo>
                  <a:lnTo>
                    <a:pt x="1" y="10826"/>
                  </a:lnTo>
                  <a:cubicBezTo>
                    <a:pt x="1" y="10861"/>
                    <a:pt x="35" y="10900"/>
                    <a:pt x="70" y="10900"/>
                  </a:cubicBezTo>
                  <a:cubicBezTo>
                    <a:pt x="109" y="10900"/>
                    <a:pt x="127" y="10861"/>
                    <a:pt x="127" y="10826"/>
                  </a:cubicBezTo>
                  <a:lnTo>
                    <a:pt x="127" y="10809"/>
                  </a:lnTo>
                  <a:cubicBezTo>
                    <a:pt x="127" y="10770"/>
                    <a:pt x="109" y="10735"/>
                    <a:pt x="70" y="10735"/>
                  </a:cubicBezTo>
                  <a:close/>
                  <a:moveTo>
                    <a:pt x="70" y="11026"/>
                  </a:moveTo>
                  <a:cubicBezTo>
                    <a:pt x="35" y="11026"/>
                    <a:pt x="1" y="11061"/>
                    <a:pt x="1" y="11096"/>
                  </a:cubicBezTo>
                  <a:lnTo>
                    <a:pt x="1" y="11118"/>
                  </a:lnTo>
                  <a:cubicBezTo>
                    <a:pt x="1" y="11153"/>
                    <a:pt x="35" y="11187"/>
                    <a:pt x="70" y="11187"/>
                  </a:cubicBezTo>
                  <a:cubicBezTo>
                    <a:pt x="109" y="11187"/>
                    <a:pt x="127" y="11153"/>
                    <a:pt x="127" y="11118"/>
                  </a:cubicBezTo>
                  <a:lnTo>
                    <a:pt x="127" y="11096"/>
                  </a:lnTo>
                  <a:cubicBezTo>
                    <a:pt x="127" y="11061"/>
                    <a:pt x="109" y="11026"/>
                    <a:pt x="70" y="11026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53"/>
                    <a:pt x="1" y="11387"/>
                  </a:cubicBezTo>
                  <a:lnTo>
                    <a:pt x="1" y="11405"/>
                  </a:lnTo>
                  <a:cubicBezTo>
                    <a:pt x="1" y="11444"/>
                    <a:pt x="35" y="11479"/>
                    <a:pt x="70" y="11479"/>
                  </a:cubicBezTo>
                  <a:cubicBezTo>
                    <a:pt x="109" y="11479"/>
                    <a:pt x="127" y="11444"/>
                    <a:pt x="127" y="11405"/>
                  </a:cubicBezTo>
                  <a:lnTo>
                    <a:pt x="127" y="11387"/>
                  </a:lnTo>
                  <a:cubicBezTo>
                    <a:pt x="127" y="11353"/>
                    <a:pt x="109" y="11314"/>
                    <a:pt x="70" y="11314"/>
                  </a:cubicBezTo>
                  <a:close/>
                  <a:moveTo>
                    <a:pt x="70" y="11605"/>
                  </a:moveTo>
                  <a:cubicBezTo>
                    <a:pt x="35" y="11605"/>
                    <a:pt x="1" y="11640"/>
                    <a:pt x="1" y="11679"/>
                  </a:cubicBezTo>
                  <a:lnTo>
                    <a:pt x="1" y="11696"/>
                  </a:lnTo>
                  <a:cubicBezTo>
                    <a:pt x="1" y="11731"/>
                    <a:pt x="35" y="11770"/>
                    <a:pt x="70" y="11770"/>
                  </a:cubicBezTo>
                  <a:cubicBezTo>
                    <a:pt x="109" y="11770"/>
                    <a:pt x="127" y="11731"/>
                    <a:pt x="127" y="11696"/>
                  </a:cubicBezTo>
                  <a:lnTo>
                    <a:pt x="127" y="11679"/>
                  </a:lnTo>
                  <a:cubicBezTo>
                    <a:pt x="127" y="11640"/>
                    <a:pt x="109" y="11605"/>
                    <a:pt x="70" y="11605"/>
                  </a:cubicBezTo>
                  <a:close/>
                  <a:moveTo>
                    <a:pt x="70" y="11897"/>
                  </a:moveTo>
                  <a:cubicBezTo>
                    <a:pt x="35" y="11897"/>
                    <a:pt x="1" y="11931"/>
                    <a:pt x="1" y="11966"/>
                  </a:cubicBezTo>
                  <a:lnTo>
                    <a:pt x="1" y="11988"/>
                  </a:lnTo>
                  <a:cubicBezTo>
                    <a:pt x="1" y="12023"/>
                    <a:pt x="35" y="12058"/>
                    <a:pt x="70" y="12058"/>
                  </a:cubicBezTo>
                  <a:cubicBezTo>
                    <a:pt x="109" y="12058"/>
                    <a:pt x="127" y="12023"/>
                    <a:pt x="127" y="11988"/>
                  </a:cubicBezTo>
                  <a:lnTo>
                    <a:pt x="127" y="11966"/>
                  </a:lnTo>
                  <a:cubicBezTo>
                    <a:pt x="127" y="11931"/>
                    <a:pt x="109" y="11897"/>
                    <a:pt x="70" y="11897"/>
                  </a:cubicBezTo>
                  <a:close/>
                  <a:moveTo>
                    <a:pt x="70" y="12184"/>
                  </a:moveTo>
                  <a:cubicBezTo>
                    <a:pt x="35" y="12184"/>
                    <a:pt x="1" y="12223"/>
                    <a:pt x="1" y="12258"/>
                  </a:cubicBezTo>
                  <a:lnTo>
                    <a:pt x="1" y="12275"/>
                  </a:lnTo>
                  <a:cubicBezTo>
                    <a:pt x="1" y="12314"/>
                    <a:pt x="35" y="12349"/>
                    <a:pt x="70" y="12349"/>
                  </a:cubicBezTo>
                  <a:cubicBezTo>
                    <a:pt x="109" y="12349"/>
                    <a:pt x="127" y="12314"/>
                    <a:pt x="127" y="12275"/>
                  </a:cubicBezTo>
                  <a:lnTo>
                    <a:pt x="127" y="12258"/>
                  </a:lnTo>
                  <a:cubicBezTo>
                    <a:pt x="127" y="12223"/>
                    <a:pt x="109" y="12184"/>
                    <a:pt x="70" y="12184"/>
                  </a:cubicBezTo>
                  <a:close/>
                  <a:moveTo>
                    <a:pt x="70" y="12475"/>
                  </a:moveTo>
                  <a:cubicBezTo>
                    <a:pt x="35" y="12475"/>
                    <a:pt x="1" y="12510"/>
                    <a:pt x="1" y="12549"/>
                  </a:cubicBezTo>
                  <a:lnTo>
                    <a:pt x="1" y="12567"/>
                  </a:lnTo>
                  <a:cubicBezTo>
                    <a:pt x="1" y="12601"/>
                    <a:pt x="35" y="12641"/>
                    <a:pt x="70" y="12641"/>
                  </a:cubicBezTo>
                  <a:cubicBezTo>
                    <a:pt x="109" y="12641"/>
                    <a:pt x="127" y="12601"/>
                    <a:pt x="127" y="12567"/>
                  </a:cubicBezTo>
                  <a:lnTo>
                    <a:pt x="127" y="12549"/>
                  </a:lnTo>
                  <a:cubicBezTo>
                    <a:pt x="127" y="12510"/>
                    <a:pt x="109" y="12475"/>
                    <a:pt x="70" y="12475"/>
                  </a:cubicBezTo>
                  <a:close/>
                  <a:moveTo>
                    <a:pt x="70" y="12767"/>
                  </a:moveTo>
                  <a:cubicBezTo>
                    <a:pt x="35" y="12767"/>
                    <a:pt x="1" y="12802"/>
                    <a:pt x="1" y="12836"/>
                  </a:cubicBezTo>
                  <a:lnTo>
                    <a:pt x="1" y="12858"/>
                  </a:lnTo>
                  <a:cubicBezTo>
                    <a:pt x="1" y="12893"/>
                    <a:pt x="35" y="12928"/>
                    <a:pt x="70" y="12928"/>
                  </a:cubicBezTo>
                  <a:cubicBezTo>
                    <a:pt x="109" y="12928"/>
                    <a:pt x="127" y="12893"/>
                    <a:pt x="127" y="12858"/>
                  </a:cubicBezTo>
                  <a:lnTo>
                    <a:pt x="127" y="12836"/>
                  </a:lnTo>
                  <a:cubicBezTo>
                    <a:pt x="127" y="12802"/>
                    <a:pt x="109" y="12767"/>
                    <a:pt x="70" y="12767"/>
                  </a:cubicBezTo>
                  <a:close/>
                  <a:moveTo>
                    <a:pt x="70" y="13054"/>
                  </a:moveTo>
                  <a:cubicBezTo>
                    <a:pt x="35" y="13054"/>
                    <a:pt x="1" y="13093"/>
                    <a:pt x="1" y="13128"/>
                  </a:cubicBezTo>
                  <a:lnTo>
                    <a:pt x="1" y="13145"/>
                  </a:lnTo>
                  <a:cubicBezTo>
                    <a:pt x="1" y="13185"/>
                    <a:pt x="35" y="13219"/>
                    <a:pt x="70" y="13219"/>
                  </a:cubicBezTo>
                  <a:cubicBezTo>
                    <a:pt x="109" y="13219"/>
                    <a:pt x="127" y="13185"/>
                    <a:pt x="127" y="13145"/>
                  </a:cubicBezTo>
                  <a:lnTo>
                    <a:pt x="127" y="13128"/>
                  </a:lnTo>
                  <a:cubicBezTo>
                    <a:pt x="127" y="13093"/>
                    <a:pt x="109" y="13054"/>
                    <a:pt x="70" y="13054"/>
                  </a:cubicBezTo>
                  <a:close/>
                  <a:moveTo>
                    <a:pt x="70" y="13346"/>
                  </a:moveTo>
                  <a:cubicBezTo>
                    <a:pt x="35" y="13346"/>
                    <a:pt x="1" y="13380"/>
                    <a:pt x="1" y="13420"/>
                  </a:cubicBezTo>
                  <a:lnTo>
                    <a:pt x="1" y="13437"/>
                  </a:lnTo>
                  <a:cubicBezTo>
                    <a:pt x="1" y="13472"/>
                    <a:pt x="35" y="13511"/>
                    <a:pt x="70" y="13511"/>
                  </a:cubicBezTo>
                  <a:cubicBezTo>
                    <a:pt x="109" y="13511"/>
                    <a:pt x="127" y="13472"/>
                    <a:pt x="127" y="13437"/>
                  </a:cubicBezTo>
                  <a:lnTo>
                    <a:pt x="127" y="13420"/>
                  </a:lnTo>
                  <a:cubicBezTo>
                    <a:pt x="127" y="13380"/>
                    <a:pt x="109" y="13346"/>
                    <a:pt x="70" y="13346"/>
                  </a:cubicBezTo>
                  <a:close/>
                  <a:moveTo>
                    <a:pt x="70" y="13637"/>
                  </a:moveTo>
                  <a:cubicBezTo>
                    <a:pt x="35" y="13637"/>
                    <a:pt x="1" y="13672"/>
                    <a:pt x="1" y="13707"/>
                  </a:cubicBezTo>
                  <a:lnTo>
                    <a:pt x="1" y="13728"/>
                  </a:lnTo>
                  <a:cubicBezTo>
                    <a:pt x="1" y="13763"/>
                    <a:pt x="35" y="13798"/>
                    <a:pt x="70" y="13798"/>
                  </a:cubicBezTo>
                  <a:cubicBezTo>
                    <a:pt x="109" y="13798"/>
                    <a:pt x="127" y="13763"/>
                    <a:pt x="127" y="13728"/>
                  </a:cubicBezTo>
                  <a:lnTo>
                    <a:pt x="127" y="13707"/>
                  </a:lnTo>
                  <a:cubicBezTo>
                    <a:pt x="127" y="13672"/>
                    <a:pt x="109" y="13637"/>
                    <a:pt x="70" y="13637"/>
                  </a:cubicBezTo>
                  <a:close/>
                  <a:moveTo>
                    <a:pt x="70" y="13924"/>
                  </a:moveTo>
                  <a:cubicBezTo>
                    <a:pt x="35" y="13924"/>
                    <a:pt x="1" y="13963"/>
                    <a:pt x="1" y="13998"/>
                  </a:cubicBezTo>
                  <a:lnTo>
                    <a:pt x="1" y="14016"/>
                  </a:lnTo>
                  <a:cubicBezTo>
                    <a:pt x="1" y="14055"/>
                    <a:pt x="35" y="14090"/>
                    <a:pt x="70" y="14090"/>
                  </a:cubicBezTo>
                  <a:cubicBezTo>
                    <a:pt x="109" y="14090"/>
                    <a:pt x="127" y="14055"/>
                    <a:pt x="127" y="14016"/>
                  </a:cubicBezTo>
                  <a:lnTo>
                    <a:pt x="127" y="13998"/>
                  </a:lnTo>
                  <a:cubicBezTo>
                    <a:pt x="127" y="13963"/>
                    <a:pt x="109" y="13924"/>
                    <a:pt x="70" y="13924"/>
                  </a:cubicBezTo>
                  <a:close/>
                  <a:moveTo>
                    <a:pt x="70" y="14216"/>
                  </a:moveTo>
                  <a:cubicBezTo>
                    <a:pt x="35" y="14216"/>
                    <a:pt x="1" y="14251"/>
                    <a:pt x="1" y="14290"/>
                  </a:cubicBezTo>
                  <a:lnTo>
                    <a:pt x="1" y="14307"/>
                  </a:lnTo>
                  <a:cubicBezTo>
                    <a:pt x="1" y="14342"/>
                    <a:pt x="35" y="14381"/>
                    <a:pt x="70" y="14381"/>
                  </a:cubicBezTo>
                  <a:cubicBezTo>
                    <a:pt x="109" y="14381"/>
                    <a:pt x="127" y="14342"/>
                    <a:pt x="127" y="14307"/>
                  </a:cubicBezTo>
                  <a:lnTo>
                    <a:pt x="127" y="14290"/>
                  </a:lnTo>
                  <a:cubicBezTo>
                    <a:pt x="127" y="14251"/>
                    <a:pt x="109" y="14216"/>
                    <a:pt x="70" y="14216"/>
                  </a:cubicBezTo>
                  <a:close/>
                  <a:moveTo>
                    <a:pt x="70" y="14507"/>
                  </a:moveTo>
                  <a:cubicBezTo>
                    <a:pt x="35" y="14507"/>
                    <a:pt x="1" y="14542"/>
                    <a:pt x="1" y="14577"/>
                  </a:cubicBezTo>
                  <a:lnTo>
                    <a:pt x="1" y="14599"/>
                  </a:lnTo>
                  <a:cubicBezTo>
                    <a:pt x="1" y="14634"/>
                    <a:pt x="35" y="14668"/>
                    <a:pt x="70" y="14668"/>
                  </a:cubicBezTo>
                  <a:cubicBezTo>
                    <a:pt x="109" y="14668"/>
                    <a:pt x="127" y="14634"/>
                    <a:pt x="127" y="14599"/>
                  </a:cubicBezTo>
                  <a:lnTo>
                    <a:pt x="127" y="14577"/>
                  </a:lnTo>
                  <a:cubicBezTo>
                    <a:pt x="127" y="14542"/>
                    <a:pt x="109" y="14507"/>
                    <a:pt x="70" y="14507"/>
                  </a:cubicBezTo>
                  <a:close/>
                  <a:moveTo>
                    <a:pt x="70" y="14795"/>
                  </a:moveTo>
                  <a:cubicBezTo>
                    <a:pt x="35" y="14795"/>
                    <a:pt x="1" y="14834"/>
                    <a:pt x="1" y="14869"/>
                  </a:cubicBezTo>
                  <a:lnTo>
                    <a:pt x="1" y="14886"/>
                  </a:lnTo>
                  <a:cubicBezTo>
                    <a:pt x="1" y="14925"/>
                    <a:pt x="35" y="14960"/>
                    <a:pt x="70" y="14960"/>
                  </a:cubicBezTo>
                  <a:cubicBezTo>
                    <a:pt x="109" y="14960"/>
                    <a:pt x="127" y="14925"/>
                    <a:pt x="127" y="14886"/>
                  </a:cubicBezTo>
                  <a:lnTo>
                    <a:pt x="127" y="14869"/>
                  </a:lnTo>
                  <a:cubicBezTo>
                    <a:pt x="127" y="14834"/>
                    <a:pt x="109" y="14795"/>
                    <a:pt x="70" y="14795"/>
                  </a:cubicBezTo>
                  <a:close/>
                  <a:moveTo>
                    <a:pt x="70" y="15086"/>
                  </a:moveTo>
                  <a:cubicBezTo>
                    <a:pt x="35" y="15086"/>
                    <a:pt x="1" y="15121"/>
                    <a:pt x="1" y="15160"/>
                  </a:cubicBezTo>
                  <a:lnTo>
                    <a:pt x="1" y="15177"/>
                  </a:lnTo>
                  <a:cubicBezTo>
                    <a:pt x="1" y="15212"/>
                    <a:pt x="35" y="15251"/>
                    <a:pt x="70" y="15251"/>
                  </a:cubicBezTo>
                  <a:cubicBezTo>
                    <a:pt x="109" y="15251"/>
                    <a:pt x="127" y="15212"/>
                    <a:pt x="127" y="15177"/>
                  </a:cubicBezTo>
                  <a:lnTo>
                    <a:pt x="127" y="15160"/>
                  </a:lnTo>
                  <a:cubicBezTo>
                    <a:pt x="127" y="15121"/>
                    <a:pt x="109" y="15086"/>
                    <a:pt x="70" y="15086"/>
                  </a:cubicBezTo>
                  <a:close/>
                  <a:moveTo>
                    <a:pt x="70" y="15378"/>
                  </a:moveTo>
                  <a:cubicBezTo>
                    <a:pt x="35" y="15378"/>
                    <a:pt x="1" y="15412"/>
                    <a:pt x="1" y="15447"/>
                  </a:cubicBezTo>
                  <a:lnTo>
                    <a:pt x="1" y="15469"/>
                  </a:lnTo>
                  <a:cubicBezTo>
                    <a:pt x="1" y="15504"/>
                    <a:pt x="35" y="15539"/>
                    <a:pt x="70" y="15539"/>
                  </a:cubicBezTo>
                  <a:cubicBezTo>
                    <a:pt x="109" y="15539"/>
                    <a:pt x="127" y="15504"/>
                    <a:pt x="127" y="15469"/>
                  </a:cubicBezTo>
                  <a:lnTo>
                    <a:pt x="127" y="15447"/>
                  </a:lnTo>
                  <a:cubicBezTo>
                    <a:pt x="127" y="15412"/>
                    <a:pt x="109" y="15378"/>
                    <a:pt x="70" y="15378"/>
                  </a:cubicBezTo>
                  <a:close/>
                  <a:moveTo>
                    <a:pt x="70" y="15665"/>
                  </a:moveTo>
                  <a:cubicBezTo>
                    <a:pt x="35" y="15665"/>
                    <a:pt x="1" y="15704"/>
                    <a:pt x="1" y="15739"/>
                  </a:cubicBezTo>
                  <a:lnTo>
                    <a:pt x="1" y="15756"/>
                  </a:lnTo>
                  <a:cubicBezTo>
                    <a:pt x="1" y="15795"/>
                    <a:pt x="35" y="15830"/>
                    <a:pt x="70" y="15830"/>
                  </a:cubicBezTo>
                  <a:cubicBezTo>
                    <a:pt x="109" y="15830"/>
                    <a:pt x="127" y="15795"/>
                    <a:pt x="127" y="15756"/>
                  </a:cubicBezTo>
                  <a:lnTo>
                    <a:pt x="127" y="15739"/>
                  </a:lnTo>
                  <a:cubicBezTo>
                    <a:pt x="127" y="15704"/>
                    <a:pt x="109" y="15665"/>
                    <a:pt x="70" y="15665"/>
                  </a:cubicBezTo>
                  <a:close/>
                  <a:moveTo>
                    <a:pt x="70" y="15956"/>
                  </a:moveTo>
                  <a:cubicBezTo>
                    <a:pt x="35" y="15956"/>
                    <a:pt x="1" y="15991"/>
                    <a:pt x="1" y="16030"/>
                  </a:cubicBezTo>
                  <a:lnTo>
                    <a:pt x="1" y="16048"/>
                  </a:lnTo>
                  <a:cubicBezTo>
                    <a:pt x="1" y="16083"/>
                    <a:pt x="35" y="16122"/>
                    <a:pt x="70" y="16122"/>
                  </a:cubicBezTo>
                  <a:cubicBezTo>
                    <a:pt x="109" y="16122"/>
                    <a:pt x="127" y="16083"/>
                    <a:pt x="127" y="16048"/>
                  </a:cubicBezTo>
                  <a:lnTo>
                    <a:pt x="127" y="16030"/>
                  </a:lnTo>
                  <a:cubicBezTo>
                    <a:pt x="127" y="15991"/>
                    <a:pt x="109" y="15956"/>
                    <a:pt x="70" y="15956"/>
                  </a:cubicBezTo>
                  <a:close/>
                  <a:moveTo>
                    <a:pt x="70" y="16248"/>
                  </a:moveTo>
                  <a:cubicBezTo>
                    <a:pt x="35" y="16248"/>
                    <a:pt x="1" y="16283"/>
                    <a:pt x="1" y="16317"/>
                  </a:cubicBezTo>
                  <a:lnTo>
                    <a:pt x="1" y="16339"/>
                  </a:lnTo>
                  <a:cubicBezTo>
                    <a:pt x="1" y="16374"/>
                    <a:pt x="35" y="16409"/>
                    <a:pt x="70" y="16409"/>
                  </a:cubicBezTo>
                  <a:cubicBezTo>
                    <a:pt x="109" y="16409"/>
                    <a:pt x="127" y="16374"/>
                    <a:pt x="127" y="16339"/>
                  </a:cubicBezTo>
                  <a:lnTo>
                    <a:pt x="127" y="16317"/>
                  </a:lnTo>
                  <a:cubicBezTo>
                    <a:pt x="127" y="16283"/>
                    <a:pt x="109" y="16248"/>
                    <a:pt x="70" y="162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6236206" y="4526"/>
              <a:ext cx="31009" cy="3341569"/>
            </a:xfrm>
            <a:custGeom>
              <a:avLst/>
              <a:gdLst/>
              <a:ahLst/>
              <a:cxnLst/>
              <a:rect l="l" t="t" r="r" b="b"/>
              <a:pathLst>
                <a:path w="144" h="15518" extrusionOk="0">
                  <a:moveTo>
                    <a:pt x="70" y="1"/>
                  </a:moveTo>
                  <a:cubicBezTo>
                    <a:pt x="35" y="1"/>
                    <a:pt x="0" y="18"/>
                    <a:pt x="0" y="53"/>
                  </a:cubicBezTo>
                  <a:lnTo>
                    <a:pt x="0" y="88"/>
                  </a:lnTo>
                  <a:cubicBezTo>
                    <a:pt x="0" y="127"/>
                    <a:pt x="35" y="145"/>
                    <a:pt x="70" y="145"/>
                  </a:cubicBezTo>
                  <a:cubicBezTo>
                    <a:pt x="109" y="145"/>
                    <a:pt x="144" y="127"/>
                    <a:pt x="144" y="88"/>
                  </a:cubicBezTo>
                  <a:lnTo>
                    <a:pt x="144" y="53"/>
                  </a:lnTo>
                  <a:cubicBezTo>
                    <a:pt x="144" y="18"/>
                    <a:pt x="109" y="1"/>
                    <a:pt x="70" y="1"/>
                  </a:cubicBezTo>
                  <a:close/>
                  <a:moveTo>
                    <a:pt x="70" y="288"/>
                  </a:moveTo>
                  <a:cubicBezTo>
                    <a:pt x="35" y="288"/>
                    <a:pt x="0" y="306"/>
                    <a:pt x="0" y="345"/>
                  </a:cubicBezTo>
                  <a:lnTo>
                    <a:pt x="0" y="379"/>
                  </a:lnTo>
                  <a:cubicBezTo>
                    <a:pt x="0" y="414"/>
                    <a:pt x="35" y="436"/>
                    <a:pt x="70" y="436"/>
                  </a:cubicBezTo>
                  <a:cubicBezTo>
                    <a:pt x="109" y="436"/>
                    <a:pt x="144" y="414"/>
                    <a:pt x="144" y="379"/>
                  </a:cubicBezTo>
                  <a:lnTo>
                    <a:pt x="144" y="345"/>
                  </a:lnTo>
                  <a:cubicBezTo>
                    <a:pt x="144" y="306"/>
                    <a:pt x="109" y="288"/>
                    <a:pt x="70" y="288"/>
                  </a:cubicBezTo>
                  <a:close/>
                  <a:moveTo>
                    <a:pt x="70" y="580"/>
                  </a:moveTo>
                  <a:cubicBezTo>
                    <a:pt x="35" y="580"/>
                    <a:pt x="0" y="597"/>
                    <a:pt x="0" y="632"/>
                  </a:cubicBezTo>
                  <a:lnTo>
                    <a:pt x="0" y="671"/>
                  </a:lnTo>
                  <a:cubicBezTo>
                    <a:pt x="0" y="706"/>
                    <a:pt x="35" y="723"/>
                    <a:pt x="70" y="723"/>
                  </a:cubicBezTo>
                  <a:cubicBezTo>
                    <a:pt x="109" y="723"/>
                    <a:pt x="144" y="706"/>
                    <a:pt x="144" y="671"/>
                  </a:cubicBezTo>
                  <a:lnTo>
                    <a:pt x="144" y="632"/>
                  </a:lnTo>
                  <a:cubicBezTo>
                    <a:pt x="144" y="597"/>
                    <a:pt x="109" y="580"/>
                    <a:pt x="70" y="580"/>
                  </a:cubicBezTo>
                  <a:close/>
                  <a:moveTo>
                    <a:pt x="70" y="871"/>
                  </a:moveTo>
                  <a:cubicBezTo>
                    <a:pt x="35" y="871"/>
                    <a:pt x="0" y="889"/>
                    <a:pt x="0" y="923"/>
                  </a:cubicBezTo>
                  <a:lnTo>
                    <a:pt x="0" y="958"/>
                  </a:lnTo>
                  <a:cubicBezTo>
                    <a:pt x="0" y="997"/>
                    <a:pt x="35" y="1015"/>
                    <a:pt x="70" y="1015"/>
                  </a:cubicBezTo>
                  <a:cubicBezTo>
                    <a:pt x="109" y="1015"/>
                    <a:pt x="144" y="997"/>
                    <a:pt x="144" y="958"/>
                  </a:cubicBezTo>
                  <a:lnTo>
                    <a:pt x="144" y="923"/>
                  </a:lnTo>
                  <a:cubicBezTo>
                    <a:pt x="144" y="889"/>
                    <a:pt x="109" y="871"/>
                    <a:pt x="70" y="871"/>
                  </a:cubicBezTo>
                  <a:close/>
                  <a:moveTo>
                    <a:pt x="70" y="1158"/>
                  </a:moveTo>
                  <a:cubicBezTo>
                    <a:pt x="35" y="1158"/>
                    <a:pt x="0" y="1176"/>
                    <a:pt x="0" y="1215"/>
                  </a:cubicBezTo>
                  <a:lnTo>
                    <a:pt x="0" y="1250"/>
                  </a:lnTo>
                  <a:cubicBezTo>
                    <a:pt x="0" y="1285"/>
                    <a:pt x="35" y="1306"/>
                    <a:pt x="70" y="1306"/>
                  </a:cubicBezTo>
                  <a:cubicBezTo>
                    <a:pt x="109" y="1306"/>
                    <a:pt x="144" y="1285"/>
                    <a:pt x="144" y="1250"/>
                  </a:cubicBezTo>
                  <a:lnTo>
                    <a:pt x="144" y="1215"/>
                  </a:lnTo>
                  <a:cubicBezTo>
                    <a:pt x="144" y="1176"/>
                    <a:pt x="109" y="1158"/>
                    <a:pt x="70" y="1158"/>
                  </a:cubicBezTo>
                  <a:close/>
                  <a:moveTo>
                    <a:pt x="70" y="1450"/>
                  </a:moveTo>
                  <a:cubicBezTo>
                    <a:pt x="35" y="1450"/>
                    <a:pt x="0" y="1467"/>
                    <a:pt x="0" y="1502"/>
                  </a:cubicBezTo>
                  <a:lnTo>
                    <a:pt x="0" y="1541"/>
                  </a:lnTo>
                  <a:cubicBezTo>
                    <a:pt x="0" y="1576"/>
                    <a:pt x="35" y="1593"/>
                    <a:pt x="70" y="1593"/>
                  </a:cubicBezTo>
                  <a:cubicBezTo>
                    <a:pt x="109" y="1593"/>
                    <a:pt x="144" y="1576"/>
                    <a:pt x="144" y="1541"/>
                  </a:cubicBezTo>
                  <a:lnTo>
                    <a:pt x="144" y="1502"/>
                  </a:lnTo>
                  <a:cubicBezTo>
                    <a:pt x="144" y="1467"/>
                    <a:pt x="109" y="1450"/>
                    <a:pt x="70" y="1450"/>
                  </a:cubicBezTo>
                  <a:close/>
                  <a:moveTo>
                    <a:pt x="70" y="1741"/>
                  </a:moveTo>
                  <a:cubicBezTo>
                    <a:pt x="35" y="1741"/>
                    <a:pt x="0" y="1759"/>
                    <a:pt x="0" y="1794"/>
                  </a:cubicBezTo>
                  <a:lnTo>
                    <a:pt x="0" y="1828"/>
                  </a:lnTo>
                  <a:cubicBezTo>
                    <a:pt x="0" y="1868"/>
                    <a:pt x="35" y="1885"/>
                    <a:pt x="70" y="1885"/>
                  </a:cubicBezTo>
                  <a:cubicBezTo>
                    <a:pt x="109" y="1885"/>
                    <a:pt x="144" y="1868"/>
                    <a:pt x="144" y="1828"/>
                  </a:cubicBezTo>
                  <a:lnTo>
                    <a:pt x="144" y="1794"/>
                  </a:lnTo>
                  <a:cubicBezTo>
                    <a:pt x="144" y="1759"/>
                    <a:pt x="109" y="1741"/>
                    <a:pt x="70" y="1741"/>
                  </a:cubicBezTo>
                  <a:close/>
                  <a:moveTo>
                    <a:pt x="70" y="2029"/>
                  </a:moveTo>
                  <a:cubicBezTo>
                    <a:pt x="35" y="2029"/>
                    <a:pt x="0" y="2046"/>
                    <a:pt x="0" y="2085"/>
                  </a:cubicBezTo>
                  <a:lnTo>
                    <a:pt x="0" y="2120"/>
                  </a:lnTo>
                  <a:cubicBezTo>
                    <a:pt x="0" y="2155"/>
                    <a:pt x="35" y="2177"/>
                    <a:pt x="70" y="2177"/>
                  </a:cubicBezTo>
                  <a:cubicBezTo>
                    <a:pt x="109" y="2177"/>
                    <a:pt x="144" y="2155"/>
                    <a:pt x="144" y="2120"/>
                  </a:cubicBezTo>
                  <a:lnTo>
                    <a:pt x="144" y="2085"/>
                  </a:lnTo>
                  <a:cubicBezTo>
                    <a:pt x="144" y="2046"/>
                    <a:pt x="109" y="2029"/>
                    <a:pt x="70" y="2029"/>
                  </a:cubicBezTo>
                  <a:close/>
                  <a:moveTo>
                    <a:pt x="70" y="2320"/>
                  </a:moveTo>
                  <a:cubicBezTo>
                    <a:pt x="35" y="2320"/>
                    <a:pt x="0" y="2338"/>
                    <a:pt x="0" y="2372"/>
                  </a:cubicBezTo>
                  <a:lnTo>
                    <a:pt x="0" y="2412"/>
                  </a:lnTo>
                  <a:cubicBezTo>
                    <a:pt x="0" y="2446"/>
                    <a:pt x="35" y="2464"/>
                    <a:pt x="70" y="2464"/>
                  </a:cubicBezTo>
                  <a:cubicBezTo>
                    <a:pt x="109" y="2464"/>
                    <a:pt x="144" y="2446"/>
                    <a:pt x="144" y="2412"/>
                  </a:cubicBezTo>
                  <a:lnTo>
                    <a:pt x="144" y="2372"/>
                  </a:lnTo>
                  <a:cubicBezTo>
                    <a:pt x="144" y="2338"/>
                    <a:pt x="109" y="2320"/>
                    <a:pt x="70" y="2320"/>
                  </a:cubicBezTo>
                  <a:close/>
                  <a:moveTo>
                    <a:pt x="70" y="2612"/>
                  </a:moveTo>
                  <a:cubicBezTo>
                    <a:pt x="35" y="2612"/>
                    <a:pt x="0" y="2629"/>
                    <a:pt x="0" y="2664"/>
                  </a:cubicBezTo>
                  <a:lnTo>
                    <a:pt x="0" y="2699"/>
                  </a:lnTo>
                  <a:cubicBezTo>
                    <a:pt x="0" y="2738"/>
                    <a:pt x="35" y="2755"/>
                    <a:pt x="70" y="2755"/>
                  </a:cubicBezTo>
                  <a:cubicBezTo>
                    <a:pt x="109" y="2755"/>
                    <a:pt x="144" y="2738"/>
                    <a:pt x="144" y="2699"/>
                  </a:cubicBezTo>
                  <a:lnTo>
                    <a:pt x="144" y="2664"/>
                  </a:lnTo>
                  <a:cubicBezTo>
                    <a:pt x="144" y="2629"/>
                    <a:pt x="109" y="2612"/>
                    <a:pt x="70" y="2612"/>
                  </a:cubicBezTo>
                  <a:close/>
                  <a:moveTo>
                    <a:pt x="70" y="2899"/>
                  </a:moveTo>
                  <a:cubicBezTo>
                    <a:pt x="35" y="2899"/>
                    <a:pt x="0" y="2916"/>
                    <a:pt x="0" y="2955"/>
                  </a:cubicBezTo>
                  <a:lnTo>
                    <a:pt x="0" y="2990"/>
                  </a:lnTo>
                  <a:cubicBezTo>
                    <a:pt x="0" y="3025"/>
                    <a:pt x="35" y="3047"/>
                    <a:pt x="70" y="3047"/>
                  </a:cubicBezTo>
                  <a:cubicBezTo>
                    <a:pt x="109" y="3047"/>
                    <a:pt x="144" y="3025"/>
                    <a:pt x="144" y="2990"/>
                  </a:cubicBezTo>
                  <a:lnTo>
                    <a:pt x="144" y="2955"/>
                  </a:lnTo>
                  <a:cubicBezTo>
                    <a:pt x="144" y="2916"/>
                    <a:pt x="109" y="2899"/>
                    <a:pt x="70" y="2899"/>
                  </a:cubicBezTo>
                  <a:close/>
                  <a:moveTo>
                    <a:pt x="70" y="3190"/>
                  </a:moveTo>
                  <a:cubicBezTo>
                    <a:pt x="35" y="3190"/>
                    <a:pt x="0" y="3208"/>
                    <a:pt x="0" y="3243"/>
                  </a:cubicBezTo>
                  <a:lnTo>
                    <a:pt x="0" y="3282"/>
                  </a:lnTo>
                  <a:cubicBezTo>
                    <a:pt x="0" y="3317"/>
                    <a:pt x="35" y="3334"/>
                    <a:pt x="70" y="3334"/>
                  </a:cubicBezTo>
                  <a:cubicBezTo>
                    <a:pt x="109" y="3334"/>
                    <a:pt x="144" y="3317"/>
                    <a:pt x="144" y="3282"/>
                  </a:cubicBezTo>
                  <a:lnTo>
                    <a:pt x="144" y="3243"/>
                  </a:lnTo>
                  <a:cubicBezTo>
                    <a:pt x="144" y="3208"/>
                    <a:pt x="109" y="3190"/>
                    <a:pt x="70" y="3190"/>
                  </a:cubicBezTo>
                  <a:close/>
                  <a:moveTo>
                    <a:pt x="70" y="3482"/>
                  </a:moveTo>
                  <a:cubicBezTo>
                    <a:pt x="35" y="3482"/>
                    <a:pt x="0" y="3499"/>
                    <a:pt x="0" y="3534"/>
                  </a:cubicBezTo>
                  <a:lnTo>
                    <a:pt x="0" y="3569"/>
                  </a:lnTo>
                  <a:cubicBezTo>
                    <a:pt x="0" y="3608"/>
                    <a:pt x="35" y="3626"/>
                    <a:pt x="70" y="3626"/>
                  </a:cubicBezTo>
                  <a:cubicBezTo>
                    <a:pt x="109" y="3626"/>
                    <a:pt x="144" y="3608"/>
                    <a:pt x="144" y="3569"/>
                  </a:cubicBezTo>
                  <a:lnTo>
                    <a:pt x="144" y="3534"/>
                  </a:lnTo>
                  <a:cubicBezTo>
                    <a:pt x="144" y="3499"/>
                    <a:pt x="109" y="3482"/>
                    <a:pt x="70" y="3482"/>
                  </a:cubicBezTo>
                  <a:close/>
                  <a:moveTo>
                    <a:pt x="70" y="3769"/>
                  </a:moveTo>
                  <a:cubicBezTo>
                    <a:pt x="35" y="3769"/>
                    <a:pt x="0" y="3787"/>
                    <a:pt x="0" y="3826"/>
                  </a:cubicBezTo>
                  <a:lnTo>
                    <a:pt x="0" y="3861"/>
                  </a:lnTo>
                  <a:cubicBezTo>
                    <a:pt x="0" y="3895"/>
                    <a:pt x="35" y="3917"/>
                    <a:pt x="70" y="3917"/>
                  </a:cubicBezTo>
                  <a:cubicBezTo>
                    <a:pt x="109" y="3917"/>
                    <a:pt x="144" y="3895"/>
                    <a:pt x="144" y="3861"/>
                  </a:cubicBezTo>
                  <a:lnTo>
                    <a:pt x="144" y="3826"/>
                  </a:lnTo>
                  <a:cubicBezTo>
                    <a:pt x="144" y="3787"/>
                    <a:pt x="109" y="3769"/>
                    <a:pt x="70" y="3769"/>
                  </a:cubicBezTo>
                  <a:close/>
                  <a:moveTo>
                    <a:pt x="70" y="4061"/>
                  </a:moveTo>
                  <a:cubicBezTo>
                    <a:pt x="35" y="4061"/>
                    <a:pt x="0" y="4078"/>
                    <a:pt x="0" y="4113"/>
                  </a:cubicBezTo>
                  <a:lnTo>
                    <a:pt x="0" y="4152"/>
                  </a:lnTo>
                  <a:cubicBezTo>
                    <a:pt x="0" y="4187"/>
                    <a:pt x="35" y="4204"/>
                    <a:pt x="70" y="4204"/>
                  </a:cubicBezTo>
                  <a:cubicBezTo>
                    <a:pt x="109" y="4204"/>
                    <a:pt x="144" y="4187"/>
                    <a:pt x="144" y="4152"/>
                  </a:cubicBezTo>
                  <a:lnTo>
                    <a:pt x="144" y="4113"/>
                  </a:lnTo>
                  <a:cubicBezTo>
                    <a:pt x="144" y="4078"/>
                    <a:pt x="109" y="4061"/>
                    <a:pt x="70" y="4061"/>
                  </a:cubicBezTo>
                  <a:close/>
                  <a:moveTo>
                    <a:pt x="70" y="4352"/>
                  </a:moveTo>
                  <a:cubicBezTo>
                    <a:pt x="35" y="4352"/>
                    <a:pt x="0" y="4370"/>
                    <a:pt x="0" y="4404"/>
                  </a:cubicBezTo>
                  <a:lnTo>
                    <a:pt x="0" y="4439"/>
                  </a:lnTo>
                  <a:cubicBezTo>
                    <a:pt x="0" y="4478"/>
                    <a:pt x="35" y="4496"/>
                    <a:pt x="70" y="4496"/>
                  </a:cubicBezTo>
                  <a:cubicBezTo>
                    <a:pt x="109" y="4496"/>
                    <a:pt x="144" y="4478"/>
                    <a:pt x="144" y="4439"/>
                  </a:cubicBezTo>
                  <a:lnTo>
                    <a:pt x="144" y="4404"/>
                  </a:lnTo>
                  <a:cubicBezTo>
                    <a:pt x="144" y="4370"/>
                    <a:pt x="109" y="4352"/>
                    <a:pt x="70" y="4352"/>
                  </a:cubicBezTo>
                  <a:close/>
                  <a:moveTo>
                    <a:pt x="70" y="4639"/>
                  </a:moveTo>
                  <a:cubicBezTo>
                    <a:pt x="35" y="4639"/>
                    <a:pt x="0" y="4657"/>
                    <a:pt x="0" y="4696"/>
                  </a:cubicBezTo>
                  <a:lnTo>
                    <a:pt x="0" y="4731"/>
                  </a:lnTo>
                  <a:cubicBezTo>
                    <a:pt x="0" y="4766"/>
                    <a:pt x="35" y="4787"/>
                    <a:pt x="70" y="4787"/>
                  </a:cubicBezTo>
                  <a:cubicBezTo>
                    <a:pt x="109" y="4787"/>
                    <a:pt x="144" y="4766"/>
                    <a:pt x="144" y="4731"/>
                  </a:cubicBezTo>
                  <a:lnTo>
                    <a:pt x="144" y="4696"/>
                  </a:lnTo>
                  <a:cubicBezTo>
                    <a:pt x="144" y="4657"/>
                    <a:pt x="109" y="4639"/>
                    <a:pt x="70" y="4639"/>
                  </a:cubicBezTo>
                  <a:close/>
                  <a:moveTo>
                    <a:pt x="70" y="4931"/>
                  </a:moveTo>
                  <a:cubicBezTo>
                    <a:pt x="35" y="4931"/>
                    <a:pt x="0" y="4948"/>
                    <a:pt x="0" y="4983"/>
                  </a:cubicBezTo>
                  <a:lnTo>
                    <a:pt x="0" y="5022"/>
                  </a:lnTo>
                  <a:cubicBezTo>
                    <a:pt x="0" y="5057"/>
                    <a:pt x="35" y="5075"/>
                    <a:pt x="70" y="5075"/>
                  </a:cubicBezTo>
                  <a:cubicBezTo>
                    <a:pt x="109" y="5075"/>
                    <a:pt x="144" y="5057"/>
                    <a:pt x="144" y="5022"/>
                  </a:cubicBezTo>
                  <a:lnTo>
                    <a:pt x="144" y="4983"/>
                  </a:lnTo>
                  <a:cubicBezTo>
                    <a:pt x="144" y="4948"/>
                    <a:pt x="109" y="4931"/>
                    <a:pt x="70" y="4931"/>
                  </a:cubicBezTo>
                  <a:close/>
                  <a:moveTo>
                    <a:pt x="70" y="5222"/>
                  </a:moveTo>
                  <a:cubicBezTo>
                    <a:pt x="35" y="5222"/>
                    <a:pt x="0" y="5240"/>
                    <a:pt x="0" y="5275"/>
                  </a:cubicBezTo>
                  <a:lnTo>
                    <a:pt x="0" y="5309"/>
                  </a:lnTo>
                  <a:cubicBezTo>
                    <a:pt x="0" y="5349"/>
                    <a:pt x="35" y="5366"/>
                    <a:pt x="70" y="5366"/>
                  </a:cubicBezTo>
                  <a:cubicBezTo>
                    <a:pt x="109" y="5366"/>
                    <a:pt x="144" y="5349"/>
                    <a:pt x="144" y="5309"/>
                  </a:cubicBezTo>
                  <a:lnTo>
                    <a:pt x="144" y="5275"/>
                  </a:lnTo>
                  <a:cubicBezTo>
                    <a:pt x="144" y="5240"/>
                    <a:pt x="109" y="5222"/>
                    <a:pt x="70" y="5222"/>
                  </a:cubicBezTo>
                  <a:close/>
                  <a:moveTo>
                    <a:pt x="70" y="5510"/>
                  </a:moveTo>
                  <a:cubicBezTo>
                    <a:pt x="35" y="5510"/>
                    <a:pt x="0" y="5527"/>
                    <a:pt x="0" y="5566"/>
                  </a:cubicBezTo>
                  <a:lnTo>
                    <a:pt x="0" y="5601"/>
                  </a:lnTo>
                  <a:cubicBezTo>
                    <a:pt x="0" y="5636"/>
                    <a:pt x="35" y="5658"/>
                    <a:pt x="70" y="5658"/>
                  </a:cubicBezTo>
                  <a:cubicBezTo>
                    <a:pt x="109" y="5658"/>
                    <a:pt x="144" y="5636"/>
                    <a:pt x="144" y="5601"/>
                  </a:cubicBezTo>
                  <a:lnTo>
                    <a:pt x="144" y="5566"/>
                  </a:lnTo>
                  <a:cubicBezTo>
                    <a:pt x="144" y="5527"/>
                    <a:pt x="109" y="5510"/>
                    <a:pt x="70" y="5510"/>
                  </a:cubicBezTo>
                  <a:close/>
                  <a:moveTo>
                    <a:pt x="70" y="5801"/>
                  </a:moveTo>
                  <a:cubicBezTo>
                    <a:pt x="35" y="5801"/>
                    <a:pt x="0" y="5819"/>
                    <a:pt x="0" y="5853"/>
                  </a:cubicBezTo>
                  <a:lnTo>
                    <a:pt x="0" y="5893"/>
                  </a:lnTo>
                  <a:cubicBezTo>
                    <a:pt x="0" y="5927"/>
                    <a:pt x="35" y="5945"/>
                    <a:pt x="70" y="5945"/>
                  </a:cubicBezTo>
                  <a:cubicBezTo>
                    <a:pt x="109" y="5945"/>
                    <a:pt x="144" y="5927"/>
                    <a:pt x="144" y="5893"/>
                  </a:cubicBezTo>
                  <a:lnTo>
                    <a:pt x="144" y="5853"/>
                  </a:lnTo>
                  <a:cubicBezTo>
                    <a:pt x="144" y="5819"/>
                    <a:pt x="109" y="5801"/>
                    <a:pt x="70" y="5801"/>
                  </a:cubicBezTo>
                  <a:close/>
                  <a:moveTo>
                    <a:pt x="70" y="6093"/>
                  </a:moveTo>
                  <a:cubicBezTo>
                    <a:pt x="35" y="6093"/>
                    <a:pt x="0" y="6110"/>
                    <a:pt x="0" y="6145"/>
                  </a:cubicBezTo>
                  <a:lnTo>
                    <a:pt x="0" y="6180"/>
                  </a:lnTo>
                  <a:cubicBezTo>
                    <a:pt x="0" y="6219"/>
                    <a:pt x="35" y="6236"/>
                    <a:pt x="70" y="6236"/>
                  </a:cubicBezTo>
                  <a:cubicBezTo>
                    <a:pt x="109" y="6236"/>
                    <a:pt x="144" y="6219"/>
                    <a:pt x="144" y="6180"/>
                  </a:cubicBezTo>
                  <a:lnTo>
                    <a:pt x="144" y="6145"/>
                  </a:lnTo>
                  <a:cubicBezTo>
                    <a:pt x="144" y="6110"/>
                    <a:pt x="109" y="6093"/>
                    <a:pt x="70" y="6093"/>
                  </a:cubicBezTo>
                  <a:close/>
                  <a:moveTo>
                    <a:pt x="70" y="6380"/>
                  </a:moveTo>
                  <a:cubicBezTo>
                    <a:pt x="35" y="6380"/>
                    <a:pt x="0" y="6397"/>
                    <a:pt x="0" y="6436"/>
                  </a:cubicBezTo>
                  <a:lnTo>
                    <a:pt x="0" y="6471"/>
                  </a:lnTo>
                  <a:cubicBezTo>
                    <a:pt x="0" y="6506"/>
                    <a:pt x="35" y="6528"/>
                    <a:pt x="70" y="6528"/>
                  </a:cubicBezTo>
                  <a:cubicBezTo>
                    <a:pt x="109" y="6528"/>
                    <a:pt x="144" y="6506"/>
                    <a:pt x="144" y="6471"/>
                  </a:cubicBezTo>
                  <a:lnTo>
                    <a:pt x="144" y="6436"/>
                  </a:lnTo>
                  <a:cubicBezTo>
                    <a:pt x="144" y="6397"/>
                    <a:pt x="109" y="6380"/>
                    <a:pt x="70" y="6380"/>
                  </a:cubicBezTo>
                  <a:close/>
                  <a:moveTo>
                    <a:pt x="70" y="6671"/>
                  </a:moveTo>
                  <a:cubicBezTo>
                    <a:pt x="35" y="6671"/>
                    <a:pt x="0" y="6689"/>
                    <a:pt x="0" y="6724"/>
                  </a:cubicBezTo>
                  <a:lnTo>
                    <a:pt x="0" y="6763"/>
                  </a:lnTo>
                  <a:cubicBezTo>
                    <a:pt x="0" y="6798"/>
                    <a:pt x="35" y="6815"/>
                    <a:pt x="70" y="6815"/>
                  </a:cubicBezTo>
                  <a:cubicBezTo>
                    <a:pt x="109" y="6815"/>
                    <a:pt x="144" y="6798"/>
                    <a:pt x="144" y="6763"/>
                  </a:cubicBezTo>
                  <a:lnTo>
                    <a:pt x="144" y="6724"/>
                  </a:lnTo>
                  <a:cubicBezTo>
                    <a:pt x="144" y="6689"/>
                    <a:pt x="109" y="6671"/>
                    <a:pt x="70" y="6671"/>
                  </a:cubicBezTo>
                  <a:close/>
                  <a:moveTo>
                    <a:pt x="70" y="6963"/>
                  </a:moveTo>
                  <a:cubicBezTo>
                    <a:pt x="35" y="6963"/>
                    <a:pt x="0" y="6980"/>
                    <a:pt x="0" y="7015"/>
                  </a:cubicBezTo>
                  <a:lnTo>
                    <a:pt x="0" y="7050"/>
                  </a:lnTo>
                  <a:cubicBezTo>
                    <a:pt x="0" y="7089"/>
                    <a:pt x="35" y="7107"/>
                    <a:pt x="70" y="7107"/>
                  </a:cubicBezTo>
                  <a:cubicBezTo>
                    <a:pt x="109" y="7107"/>
                    <a:pt x="144" y="7089"/>
                    <a:pt x="144" y="7050"/>
                  </a:cubicBezTo>
                  <a:lnTo>
                    <a:pt x="144" y="7015"/>
                  </a:lnTo>
                  <a:cubicBezTo>
                    <a:pt x="144" y="6980"/>
                    <a:pt x="109" y="6963"/>
                    <a:pt x="70" y="6963"/>
                  </a:cubicBezTo>
                  <a:close/>
                  <a:moveTo>
                    <a:pt x="70" y="7250"/>
                  </a:moveTo>
                  <a:cubicBezTo>
                    <a:pt x="35" y="7250"/>
                    <a:pt x="0" y="7268"/>
                    <a:pt x="0" y="7307"/>
                  </a:cubicBezTo>
                  <a:lnTo>
                    <a:pt x="0" y="7342"/>
                  </a:lnTo>
                  <a:cubicBezTo>
                    <a:pt x="0" y="7376"/>
                    <a:pt x="35" y="7398"/>
                    <a:pt x="70" y="7398"/>
                  </a:cubicBezTo>
                  <a:cubicBezTo>
                    <a:pt x="109" y="7398"/>
                    <a:pt x="144" y="7376"/>
                    <a:pt x="144" y="7342"/>
                  </a:cubicBezTo>
                  <a:lnTo>
                    <a:pt x="144" y="7307"/>
                  </a:lnTo>
                  <a:cubicBezTo>
                    <a:pt x="144" y="7268"/>
                    <a:pt x="109" y="7250"/>
                    <a:pt x="70" y="7250"/>
                  </a:cubicBezTo>
                  <a:close/>
                  <a:moveTo>
                    <a:pt x="70" y="7542"/>
                  </a:moveTo>
                  <a:cubicBezTo>
                    <a:pt x="35" y="7542"/>
                    <a:pt x="0" y="7559"/>
                    <a:pt x="0" y="7594"/>
                  </a:cubicBezTo>
                  <a:lnTo>
                    <a:pt x="0" y="7633"/>
                  </a:lnTo>
                  <a:cubicBezTo>
                    <a:pt x="0" y="7668"/>
                    <a:pt x="35" y="7685"/>
                    <a:pt x="70" y="7685"/>
                  </a:cubicBezTo>
                  <a:cubicBezTo>
                    <a:pt x="109" y="7685"/>
                    <a:pt x="144" y="7668"/>
                    <a:pt x="144" y="7633"/>
                  </a:cubicBezTo>
                  <a:lnTo>
                    <a:pt x="144" y="7594"/>
                  </a:lnTo>
                  <a:cubicBezTo>
                    <a:pt x="144" y="7559"/>
                    <a:pt x="109" y="7542"/>
                    <a:pt x="70" y="7542"/>
                  </a:cubicBezTo>
                  <a:close/>
                  <a:moveTo>
                    <a:pt x="70" y="7833"/>
                  </a:moveTo>
                  <a:cubicBezTo>
                    <a:pt x="35" y="7833"/>
                    <a:pt x="0" y="7851"/>
                    <a:pt x="0" y="7885"/>
                  </a:cubicBezTo>
                  <a:lnTo>
                    <a:pt x="0" y="7920"/>
                  </a:lnTo>
                  <a:cubicBezTo>
                    <a:pt x="0" y="7959"/>
                    <a:pt x="35" y="7977"/>
                    <a:pt x="70" y="7977"/>
                  </a:cubicBezTo>
                  <a:cubicBezTo>
                    <a:pt x="109" y="7977"/>
                    <a:pt x="144" y="7959"/>
                    <a:pt x="144" y="7920"/>
                  </a:cubicBezTo>
                  <a:lnTo>
                    <a:pt x="144" y="7885"/>
                  </a:lnTo>
                  <a:cubicBezTo>
                    <a:pt x="144" y="7851"/>
                    <a:pt x="109" y="7833"/>
                    <a:pt x="70" y="7833"/>
                  </a:cubicBezTo>
                  <a:close/>
                  <a:moveTo>
                    <a:pt x="70" y="8120"/>
                  </a:moveTo>
                  <a:cubicBezTo>
                    <a:pt x="35" y="8120"/>
                    <a:pt x="0" y="8138"/>
                    <a:pt x="0" y="8177"/>
                  </a:cubicBezTo>
                  <a:lnTo>
                    <a:pt x="0" y="8212"/>
                  </a:lnTo>
                  <a:cubicBezTo>
                    <a:pt x="0" y="8247"/>
                    <a:pt x="35" y="8268"/>
                    <a:pt x="70" y="8268"/>
                  </a:cubicBezTo>
                  <a:cubicBezTo>
                    <a:pt x="109" y="8268"/>
                    <a:pt x="144" y="8247"/>
                    <a:pt x="144" y="8212"/>
                  </a:cubicBezTo>
                  <a:lnTo>
                    <a:pt x="144" y="8177"/>
                  </a:lnTo>
                  <a:cubicBezTo>
                    <a:pt x="144" y="8138"/>
                    <a:pt x="109" y="8120"/>
                    <a:pt x="70" y="8120"/>
                  </a:cubicBezTo>
                  <a:close/>
                  <a:moveTo>
                    <a:pt x="70" y="8412"/>
                  </a:moveTo>
                  <a:cubicBezTo>
                    <a:pt x="35" y="8412"/>
                    <a:pt x="0" y="8429"/>
                    <a:pt x="0" y="8464"/>
                  </a:cubicBezTo>
                  <a:lnTo>
                    <a:pt x="0" y="8503"/>
                  </a:lnTo>
                  <a:cubicBezTo>
                    <a:pt x="0" y="8538"/>
                    <a:pt x="35" y="8556"/>
                    <a:pt x="70" y="8556"/>
                  </a:cubicBezTo>
                  <a:cubicBezTo>
                    <a:pt x="109" y="8556"/>
                    <a:pt x="144" y="8538"/>
                    <a:pt x="144" y="8503"/>
                  </a:cubicBezTo>
                  <a:lnTo>
                    <a:pt x="144" y="8464"/>
                  </a:lnTo>
                  <a:cubicBezTo>
                    <a:pt x="144" y="8429"/>
                    <a:pt x="109" y="8412"/>
                    <a:pt x="70" y="8412"/>
                  </a:cubicBezTo>
                  <a:close/>
                  <a:moveTo>
                    <a:pt x="70" y="8703"/>
                  </a:moveTo>
                  <a:cubicBezTo>
                    <a:pt x="35" y="8703"/>
                    <a:pt x="0" y="8721"/>
                    <a:pt x="0" y="8756"/>
                  </a:cubicBezTo>
                  <a:lnTo>
                    <a:pt x="0" y="8791"/>
                  </a:lnTo>
                  <a:cubicBezTo>
                    <a:pt x="0" y="8830"/>
                    <a:pt x="35" y="8847"/>
                    <a:pt x="70" y="8847"/>
                  </a:cubicBezTo>
                  <a:cubicBezTo>
                    <a:pt x="109" y="8847"/>
                    <a:pt x="144" y="8830"/>
                    <a:pt x="144" y="8791"/>
                  </a:cubicBezTo>
                  <a:lnTo>
                    <a:pt x="144" y="8756"/>
                  </a:lnTo>
                  <a:cubicBezTo>
                    <a:pt x="144" y="8721"/>
                    <a:pt x="109" y="8703"/>
                    <a:pt x="70" y="8703"/>
                  </a:cubicBezTo>
                  <a:close/>
                  <a:moveTo>
                    <a:pt x="70" y="8991"/>
                  </a:moveTo>
                  <a:cubicBezTo>
                    <a:pt x="35" y="8991"/>
                    <a:pt x="0" y="9008"/>
                    <a:pt x="0" y="9047"/>
                  </a:cubicBezTo>
                  <a:lnTo>
                    <a:pt x="0" y="9082"/>
                  </a:lnTo>
                  <a:cubicBezTo>
                    <a:pt x="0" y="9117"/>
                    <a:pt x="35" y="9139"/>
                    <a:pt x="70" y="9139"/>
                  </a:cubicBezTo>
                  <a:cubicBezTo>
                    <a:pt x="109" y="9139"/>
                    <a:pt x="144" y="9117"/>
                    <a:pt x="144" y="9082"/>
                  </a:cubicBezTo>
                  <a:lnTo>
                    <a:pt x="144" y="9047"/>
                  </a:lnTo>
                  <a:cubicBezTo>
                    <a:pt x="144" y="9008"/>
                    <a:pt x="109" y="8991"/>
                    <a:pt x="70" y="8991"/>
                  </a:cubicBezTo>
                  <a:close/>
                  <a:moveTo>
                    <a:pt x="70" y="9282"/>
                  </a:moveTo>
                  <a:cubicBezTo>
                    <a:pt x="35" y="9282"/>
                    <a:pt x="0" y="9300"/>
                    <a:pt x="0" y="9334"/>
                  </a:cubicBezTo>
                  <a:lnTo>
                    <a:pt x="0" y="9374"/>
                  </a:lnTo>
                  <a:cubicBezTo>
                    <a:pt x="0" y="9408"/>
                    <a:pt x="35" y="9426"/>
                    <a:pt x="70" y="9426"/>
                  </a:cubicBezTo>
                  <a:cubicBezTo>
                    <a:pt x="109" y="9426"/>
                    <a:pt x="144" y="9408"/>
                    <a:pt x="144" y="9374"/>
                  </a:cubicBezTo>
                  <a:lnTo>
                    <a:pt x="144" y="9334"/>
                  </a:lnTo>
                  <a:cubicBezTo>
                    <a:pt x="144" y="9300"/>
                    <a:pt x="109" y="9282"/>
                    <a:pt x="70" y="9282"/>
                  </a:cubicBezTo>
                  <a:close/>
                  <a:moveTo>
                    <a:pt x="70" y="9574"/>
                  </a:moveTo>
                  <a:cubicBezTo>
                    <a:pt x="35" y="9574"/>
                    <a:pt x="0" y="9591"/>
                    <a:pt x="0" y="9626"/>
                  </a:cubicBezTo>
                  <a:lnTo>
                    <a:pt x="0" y="9661"/>
                  </a:lnTo>
                  <a:cubicBezTo>
                    <a:pt x="0" y="9700"/>
                    <a:pt x="35" y="9717"/>
                    <a:pt x="70" y="9717"/>
                  </a:cubicBezTo>
                  <a:cubicBezTo>
                    <a:pt x="109" y="9717"/>
                    <a:pt x="144" y="9700"/>
                    <a:pt x="144" y="9661"/>
                  </a:cubicBezTo>
                  <a:lnTo>
                    <a:pt x="144" y="9626"/>
                  </a:lnTo>
                  <a:cubicBezTo>
                    <a:pt x="144" y="9591"/>
                    <a:pt x="109" y="9574"/>
                    <a:pt x="70" y="9574"/>
                  </a:cubicBezTo>
                  <a:close/>
                  <a:moveTo>
                    <a:pt x="70" y="9861"/>
                  </a:moveTo>
                  <a:cubicBezTo>
                    <a:pt x="35" y="9861"/>
                    <a:pt x="0" y="9878"/>
                    <a:pt x="0" y="9918"/>
                  </a:cubicBezTo>
                  <a:lnTo>
                    <a:pt x="0" y="9952"/>
                  </a:lnTo>
                  <a:cubicBezTo>
                    <a:pt x="0" y="9987"/>
                    <a:pt x="35" y="10009"/>
                    <a:pt x="70" y="10009"/>
                  </a:cubicBezTo>
                  <a:cubicBezTo>
                    <a:pt x="109" y="10009"/>
                    <a:pt x="144" y="9987"/>
                    <a:pt x="144" y="9952"/>
                  </a:cubicBezTo>
                  <a:lnTo>
                    <a:pt x="144" y="9918"/>
                  </a:lnTo>
                  <a:cubicBezTo>
                    <a:pt x="144" y="9878"/>
                    <a:pt x="109" y="9861"/>
                    <a:pt x="70" y="9861"/>
                  </a:cubicBezTo>
                  <a:close/>
                  <a:moveTo>
                    <a:pt x="70" y="10152"/>
                  </a:moveTo>
                  <a:cubicBezTo>
                    <a:pt x="35" y="10152"/>
                    <a:pt x="0" y="10170"/>
                    <a:pt x="0" y="10205"/>
                  </a:cubicBezTo>
                  <a:lnTo>
                    <a:pt x="0" y="10244"/>
                  </a:lnTo>
                  <a:cubicBezTo>
                    <a:pt x="0" y="10279"/>
                    <a:pt x="35" y="10296"/>
                    <a:pt x="70" y="10296"/>
                  </a:cubicBezTo>
                  <a:cubicBezTo>
                    <a:pt x="109" y="10296"/>
                    <a:pt x="144" y="10279"/>
                    <a:pt x="144" y="10244"/>
                  </a:cubicBezTo>
                  <a:lnTo>
                    <a:pt x="144" y="10205"/>
                  </a:lnTo>
                  <a:cubicBezTo>
                    <a:pt x="144" y="10170"/>
                    <a:pt x="109" y="10152"/>
                    <a:pt x="70" y="10152"/>
                  </a:cubicBezTo>
                  <a:close/>
                  <a:moveTo>
                    <a:pt x="70" y="10444"/>
                  </a:moveTo>
                  <a:cubicBezTo>
                    <a:pt x="35" y="10444"/>
                    <a:pt x="0" y="10461"/>
                    <a:pt x="0" y="10496"/>
                  </a:cubicBezTo>
                  <a:lnTo>
                    <a:pt x="0" y="10531"/>
                  </a:lnTo>
                  <a:cubicBezTo>
                    <a:pt x="0" y="10570"/>
                    <a:pt x="35" y="10588"/>
                    <a:pt x="70" y="10588"/>
                  </a:cubicBezTo>
                  <a:cubicBezTo>
                    <a:pt x="109" y="10588"/>
                    <a:pt x="144" y="10570"/>
                    <a:pt x="144" y="10531"/>
                  </a:cubicBezTo>
                  <a:lnTo>
                    <a:pt x="144" y="10496"/>
                  </a:lnTo>
                  <a:cubicBezTo>
                    <a:pt x="144" y="10461"/>
                    <a:pt x="109" y="10444"/>
                    <a:pt x="70" y="10444"/>
                  </a:cubicBezTo>
                  <a:close/>
                  <a:moveTo>
                    <a:pt x="70" y="10731"/>
                  </a:moveTo>
                  <a:cubicBezTo>
                    <a:pt x="35" y="10731"/>
                    <a:pt x="0" y="10749"/>
                    <a:pt x="0" y="10788"/>
                  </a:cubicBezTo>
                  <a:lnTo>
                    <a:pt x="0" y="10823"/>
                  </a:lnTo>
                  <a:cubicBezTo>
                    <a:pt x="0" y="10857"/>
                    <a:pt x="35" y="10879"/>
                    <a:pt x="70" y="10879"/>
                  </a:cubicBezTo>
                  <a:cubicBezTo>
                    <a:pt x="109" y="10879"/>
                    <a:pt x="144" y="10857"/>
                    <a:pt x="144" y="10823"/>
                  </a:cubicBezTo>
                  <a:lnTo>
                    <a:pt x="144" y="10788"/>
                  </a:lnTo>
                  <a:cubicBezTo>
                    <a:pt x="144" y="10749"/>
                    <a:pt x="109" y="10731"/>
                    <a:pt x="70" y="10731"/>
                  </a:cubicBezTo>
                  <a:close/>
                  <a:moveTo>
                    <a:pt x="70" y="11023"/>
                  </a:moveTo>
                  <a:cubicBezTo>
                    <a:pt x="35" y="11023"/>
                    <a:pt x="0" y="11040"/>
                    <a:pt x="0" y="11075"/>
                  </a:cubicBezTo>
                  <a:lnTo>
                    <a:pt x="0" y="11114"/>
                  </a:lnTo>
                  <a:cubicBezTo>
                    <a:pt x="0" y="11149"/>
                    <a:pt x="35" y="11166"/>
                    <a:pt x="70" y="11166"/>
                  </a:cubicBezTo>
                  <a:cubicBezTo>
                    <a:pt x="109" y="11166"/>
                    <a:pt x="144" y="11149"/>
                    <a:pt x="144" y="11114"/>
                  </a:cubicBezTo>
                  <a:lnTo>
                    <a:pt x="144" y="11075"/>
                  </a:lnTo>
                  <a:cubicBezTo>
                    <a:pt x="144" y="11040"/>
                    <a:pt x="109" y="11023"/>
                    <a:pt x="70" y="11023"/>
                  </a:cubicBezTo>
                  <a:close/>
                  <a:moveTo>
                    <a:pt x="70" y="11314"/>
                  </a:moveTo>
                  <a:cubicBezTo>
                    <a:pt x="35" y="11314"/>
                    <a:pt x="0" y="11332"/>
                    <a:pt x="0" y="11366"/>
                  </a:cubicBezTo>
                  <a:lnTo>
                    <a:pt x="0" y="11401"/>
                  </a:lnTo>
                  <a:cubicBezTo>
                    <a:pt x="0" y="11440"/>
                    <a:pt x="35" y="11458"/>
                    <a:pt x="70" y="11458"/>
                  </a:cubicBezTo>
                  <a:cubicBezTo>
                    <a:pt x="109" y="11458"/>
                    <a:pt x="144" y="11440"/>
                    <a:pt x="144" y="11401"/>
                  </a:cubicBezTo>
                  <a:lnTo>
                    <a:pt x="144" y="11366"/>
                  </a:lnTo>
                  <a:cubicBezTo>
                    <a:pt x="144" y="11332"/>
                    <a:pt x="109" y="11314"/>
                    <a:pt x="70" y="11314"/>
                  </a:cubicBezTo>
                  <a:close/>
                  <a:moveTo>
                    <a:pt x="70" y="11601"/>
                  </a:moveTo>
                  <a:cubicBezTo>
                    <a:pt x="35" y="11601"/>
                    <a:pt x="0" y="11619"/>
                    <a:pt x="0" y="11658"/>
                  </a:cubicBezTo>
                  <a:lnTo>
                    <a:pt x="0" y="11693"/>
                  </a:lnTo>
                  <a:cubicBezTo>
                    <a:pt x="0" y="11728"/>
                    <a:pt x="35" y="11749"/>
                    <a:pt x="70" y="11749"/>
                  </a:cubicBezTo>
                  <a:cubicBezTo>
                    <a:pt x="109" y="11749"/>
                    <a:pt x="144" y="11728"/>
                    <a:pt x="144" y="11693"/>
                  </a:cubicBezTo>
                  <a:lnTo>
                    <a:pt x="144" y="11658"/>
                  </a:lnTo>
                  <a:cubicBezTo>
                    <a:pt x="144" y="11619"/>
                    <a:pt x="109" y="11601"/>
                    <a:pt x="70" y="11601"/>
                  </a:cubicBezTo>
                  <a:close/>
                  <a:moveTo>
                    <a:pt x="70" y="11893"/>
                  </a:moveTo>
                  <a:cubicBezTo>
                    <a:pt x="35" y="11893"/>
                    <a:pt x="0" y="11910"/>
                    <a:pt x="0" y="11945"/>
                  </a:cubicBezTo>
                  <a:lnTo>
                    <a:pt x="0" y="11984"/>
                  </a:lnTo>
                  <a:cubicBezTo>
                    <a:pt x="0" y="12019"/>
                    <a:pt x="35" y="12037"/>
                    <a:pt x="70" y="12037"/>
                  </a:cubicBezTo>
                  <a:cubicBezTo>
                    <a:pt x="109" y="12037"/>
                    <a:pt x="144" y="12019"/>
                    <a:pt x="144" y="11984"/>
                  </a:cubicBezTo>
                  <a:lnTo>
                    <a:pt x="144" y="11945"/>
                  </a:lnTo>
                  <a:cubicBezTo>
                    <a:pt x="144" y="11910"/>
                    <a:pt x="109" y="11893"/>
                    <a:pt x="70" y="11893"/>
                  </a:cubicBezTo>
                  <a:close/>
                  <a:moveTo>
                    <a:pt x="70" y="12185"/>
                  </a:moveTo>
                  <a:cubicBezTo>
                    <a:pt x="35" y="12185"/>
                    <a:pt x="0" y="12202"/>
                    <a:pt x="0" y="12237"/>
                  </a:cubicBezTo>
                  <a:lnTo>
                    <a:pt x="0" y="12272"/>
                  </a:lnTo>
                  <a:cubicBezTo>
                    <a:pt x="0" y="12311"/>
                    <a:pt x="35" y="12328"/>
                    <a:pt x="70" y="12328"/>
                  </a:cubicBezTo>
                  <a:cubicBezTo>
                    <a:pt x="109" y="12328"/>
                    <a:pt x="144" y="12311"/>
                    <a:pt x="144" y="12272"/>
                  </a:cubicBezTo>
                  <a:lnTo>
                    <a:pt x="144" y="12237"/>
                  </a:lnTo>
                  <a:cubicBezTo>
                    <a:pt x="144" y="12202"/>
                    <a:pt x="109" y="12185"/>
                    <a:pt x="70" y="12185"/>
                  </a:cubicBezTo>
                  <a:close/>
                  <a:moveTo>
                    <a:pt x="70" y="12472"/>
                  </a:moveTo>
                  <a:cubicBezTo>
                    <a:pt x="35" y="12472"/>
                    <a:pt x="0" y="12489"/>
                    <a:pt x="0" y="12528"/>
                  </a:cubicBezTo>
                  <a:lnTo>
                    <a:pt x="0" y="12563"/>
                  </a:lnTo>
                  <a:cubicBezTo>
                    <a:pt x="0" y="12598"/>
                    <a:pt x="35" y="12620"/>
                    <a:pt x="70" y="12620"/>
                  </a:cubicBezTo>
                  <a:cubicBezTo>
                    <a:pt x="109" y="12620"/>
                    <a:pt x="144" y="12598"/>
                    <a:pt x="144" y="12563"/>
                  </a:cubicBezTo>
                  <a:lnTo>
                    <a:pt x="144" y="12528"/>
                  </a:lnTo>
                  <a:cubicBezTo>
                    <a:pt x="144" y="12489"/>
                    <a:pt x="109" y="12472"/>
                    <a:pt x="70" y="12472"/>
                  </a:cubicBezTo>
                  <a:close/>
                  <a:moveTo>
                    <a:pt x="70" y="12763"/>
                  </a:moveTo>
                  <a:cubicBezTo>
                    <a:pt x="35" y="12763"/>
                    <a:pt x="0" y="12781"/>
                    <a:pt x="0" y="12815"/>
                  </a:cubicBezTo>
                  <a:lnTo>
                    <a:pt x="0" y="12855"/>
                  </a:lnTo>
                  <a:cubicBezTo>
                    <a:pt x="0" y="12889"/>
                    <a:pt x="35" y="12907"/>
                    <a:pt x="70" y="12907"/>
                  </a:cubicBezTo>
                  <a:cubicBezTo>
                    <a:pt x="109" y="12907"/>
                    <a:pt x="144" y="12889"/>
                    <a:pt x="144" y="12855"/>
                  </a:cubicBezTo>
                  <a:lnTo>
                    <a:pt x="144" y="12815"/>
                  </a:lnTo>
                  <a:cubicBezTo>
                    <a:pt x="144" y="12781"/>
                    <a:pt x="109" y="12763"/>
                    <a:pt x="70" y="12763"/>
                  </a:cubicBezTo>
                  <a:close/>
                  <a:moveTo>
                    <a:pt x="70" y="13055"/>
                  </a:moveTo>
                  <a:cubicBezTo>
                    <a:pt x="35" y="13055"/>
                    <a:pt x="0" y="13072"/>
                    <a:pt x="0" y="13107"/>
                  </a:cubicBezTo>
                  <a:lnTo>
                    <a:pt x="0" y="13142"/>
                  </a:lnTo>
                  <a:cubicBezTo>
                    <a:pt x="0" y="13181"/>
                    <a:pt x="35" y="13198"/>
                    <a:pt x="70" y="13198"/>
                  </a:cubicBezTo>
                  <a:cubicBezTo>
                    <a:pt x="109" y="13198"/>
                    <a:pt x="144" y="13181"/>
                    <a:pt x="144" y="13142"/>
                  </a:cubicBezTo>
                  <a:lnTo>
                    <a:pt x="144" y="13107"/>
                  </a:lnTo>
                  <a:cubicBezTo>
                    <a:pt x="144" y="13072"/>
                    <a:pt x="109" y="13055"/>
                    <a:pt x="70" y="13055"/>
                  </a:cubicBezTo>
                  <a:close/>
                  <a:moveTo>
                    <a:pt x="70" y="13342"/>
                  </a:moveTo>
                  <a:cubicBezTo>
                    <a:pt x="35" y="13342"/>
                    <a:pt x="0" y="13359"/>
                    <a:pt x="0" y="13399"/>
                  </a:cubicBezTo>
                  <a:lnTo>
                    <a:pt x="0" y="13433"/>
                  </a:lnTo>
                  <a:cubicBezTo>
                    <a:pt x="0" y="13468"/>
                    <a:pt x="35" y="13490"/>
                    <a:pt x="70" y="13490"/>
                  </a:cubicBezTo>
                  <a:cubicBezTo>
                    <a:pt x="109" y="13490"/>
                    <a:pt x="144" y="13468"/>
                    <a:pt x="144" y="13433"/>
                  </a:cubicBezTo>
                  <a:lnTo>
                    <a:pt x="144" y="13399"/>
                  </a:lnTo>
                  <a:cubicBezTo>
                    <a:pt x="144" y="13359"/>
                    <a:pt x="109" y="13342"/>
                    <a:pt x="70" y="13342"/>
                  </a:cubicBezTo>
                  <a:close/>
                  <a:moveTo>
                    <a:pt x="70" y="13634"/>
                  </a:moveTo>
                  <a:cubicBezTo>
                    <a:pt x="35" y="13634"/>
                    <a:pt x="0" y="13651"/>
                    <a:pt x="0" y="13686"/>
                  </a:cubicBezTo>
                  <a:lnTo>
                    <a:pt x="0" y="13725"/>
                  </a:lnTo>
                  <a:cubicBezTo>
                    <a:pt x="0" y="13760"/>
                    <a:pt x="35" y="13777"/>
                    <a:pt x="70" y="13777"/>
                  </a:cubicBezTo>
                  <a:cubicBezTo>
                    <a:pt x="109" y="13777"/>
                    <a:pt x="144" y="13760"/>
                    <a:pt x="144" y="13725"/>
                  </a:cubicBezTo>
                  <a:lnTo>
                    <a:pt x="144" y="13686"/>
                  </a:lnTo>
                  <a:cubicBezTo>
                    <a:pt x="144" y="13651"/>
                    <a:pt x="109" y="13634"/>
                    <a:pt x="70" y="13634"/>
                  </a:cubicBezTo>
                  <a:close/>
                  <a:moveTo>
                    <a:pt x="70" y="13925"/>
                  </a:moveTo>
                  <a:cubicBezTo>
                    <a:pt x="35" y="13925"/>
                    <a:pt x="0" y="13942"/>
                    <a:pt x="0" y="13977"/>
                  </a:cubicBezTo>
                  <a:lnTo>
                    <a:pt x="0" y="14012"/>
                  </a:lnTo>
                  <a:cubicBezTo>
                    <a:pt x="0" y="14051"/>
                    <a:pt x="35" y="14069"/>
                    <a:pt x="70" y="14069"/>
                  </a:cubicBezTo>
                  <a:cubicBezTo>
                    <a:pt x="109" y="14069"/>
                    <a:pt x="144" y="14051"/>
                    <a:pt x="144" y="14012"/>
                  </a:cubicBezTo>
                  <a:lnTo>
                    <a:pt x="144" y="13977"/>
                  </a:lnTo>
                  <a:cubicBezTo>
                    <a:pt x="144" y="13942"/>
                    <a:pt x="109" y="13925"/>
                    <a:pt x="70" y="13925"/>
                  </a:cubicBezTo>
                  <a:close/>
                  <a:moveTo>
                    <a:pt x="70" y="14212"/>
                  </a:moveTo>
                  <a:cubicBezTo>
                    <a:pt x="35" y="14212"/>
                    <a:pt x="0" y="14230"/>
                    <a:pt x="0" y="14269"/>
                  </a:cubicBezTo>
                  <a:lnTo>
                    <a:pt x="0" y="14304"/>
                  </a:lnTo>
                  <a:cubicBezTo>
                    <a:pt x="0" y="14338"/>
                    <a:pt x="35" y="14360"/>
                    <a:pt x="70" y="14360"/>
                  </a:cubicBezTo>
                  <a:cubicBezTo>
                    <a:pt x="109" y="14360"/>
                    <a:pt x="144" y="14338"/>
                    <a:pt x="144" y="14304"/>
                  </a:cubicBezTo>
                  <a:lnTo>
                    <a:pt x="144" y="14269"/>
                  </a:lnTo>
                  <a:cubicBezTo>
                    <a:pt x="144" y="14230"/>
                    <a:pt x="109" y="14212"/>
                    <a:pt x="70" y="14212"/>
                  </a:cubicBezTo>
                  <a:close/>
                  <a:moveTo>
                    <a:pt x="70" y="14504"/>
                  </a:moveTo>
                  <a:cubicBezTo>
                    <a:pt x="35" y="14504"/>
                    <a:pt x="0" y="14521"/>
                    <a:pt x="0" y="14556"/>
                  </a:cubicBezTo>
                  <a:lnTo>
                    <a:pt x="0" y="14595"/>
                  </a:lnTo>
                  <a:cubicBezTo>
                    <a:pt x="0" y="14630"/>
                    <a:pt x="35" y="14647"/>
                    <a:pt x="70" y="14647"/>
                  </a:cubicBezTo>
                  <a:cubicBezTo>
                    <a:pt x="109" y="14647"/>
                    <a:pt x="144" y="14630"/>
                    <a:pt x="144" y="14595"/>
                  </a:cubicBezTo>
                  <a:lnTo>
                    <a:pt x="144" y="14556"/>
                  </a:lnTo>
                  <a:cubicBezTo>
                    <a:pt x="144" y="14521"/>
                    <a:pt x="109" y="14504"/>
                    <a:pt x="70" y="14504"/>
                  </a:cubicBezTo>
                  <a:close/>
                  <a:moveTo>
                    <a:pt x="70" y="14795"/>
                  </a:moveTo>
                  <a:cubicBezTo>
                    <a:pt x="35" y="14795"/>
                    <a:pt x="0" y="14813"/>
                    <a:pt x="0" y="14848"/>
                  </a:cubicBezTo>
                  <a:lnTo>
                    <a:pt x="0" y="14882"/>
                  </a:lnTo>
                  <a:cubicBezTo>
                    <a:pt x="0" y="14921"/>
                    <a:pt x="35" y="14939"/>
                    <a:pt x="70" y="14939"/>
                  </a:cubicBezTo>
                  <a:cubicBezTo>
                    <a:pt x="109" y="14939"/>
                    <a:pt x="144" y="14921"/>
                    <a:pt x="144" y="14882"/>
                  </a:cubicBezTo>
                  <a:lnTo>
                    <a:pt x="144" y="14848"/>
                  </a:lnTo>
                  <a:cubicBezTo>
                    <a:pt x="144" y="14813"/>
                    <a:pt x="109" y="14795"/>
                    <a:pt x="70" y="14795"/>
                  </a:cubicBezTo>
                  <a:close/>
                  <a:moveTo>
                    <a:pt x="70" y="15082"/>
                  </a:moveTo>
                  <a:cubicBezTo>
                    <a:pt x="35" y="15082"/>
                    <a:pt x="0" y="15100"/>
                    <a:pt x="0" y="15139"/>
                  </a:cubicBezTo>
                  <a:lnTo>
                    <a:pt x="0" y="15174"/>
                  </a:lnTo>
                  <a:cubicBezTo>
                    <a:pt x="0" y="15209"/>
                    <a:pt x="35" y="15230"/>
                    <a:pt x="70" y="15230"/>
                  </a:cubicBezTo>
                  <a:cubicBezTo>
                    <a:pt x="109" y="15230"/>
                    <a:pt x="144" y="15209"/>
                    <a:pt x="144" y="15174"/>
                  </a:cubicBezTo>
                  <a:lnTo>
                    <a:pt x="144" y="15139"/>
                  </a:lnTo>
                  <a:cubicBezTo>
                    <a:pt x="144" y="15100"/>
                    <a:pt x="109" y="15082"/>
                    <a:pt x="70" y="15082"/>
                  </a:cubicBezTo>
                  <a:close/>
                  <a:moveTo>
                    <a:pt x="70" y="15374"/>
                  </a:moveTo>
                  <a:cubicBezTo>
                    <a:pt x="35" y="15374"/>
                    <a:pt x="0" y="15391"/>
                    <a:pt x="0" y="15426"/>
                  </a:cubicBezTo>
                  <a:lnTo>
                    <a:pt x="0" y="15465"/>
                  </a:lnTo>
                  <a:cubicBezTo>
                    <a:pt x="0" y="15500"/>
                    <a:pt x="35" y="15518"/>
                    <a:pt x="70" y="15518"/>
                  </a:cubicBezTo>
                  <a:cubicBezTo>
                    <a:pt x="109" y="15518"/>
                    <a:pt x="144" y="15500"/>
                    <a:pt x="144" y="15465"/>
                  </a:cubicBezTo>
                  <a:lnTo>
                    <a:pt x="144" y="15426"/>
                  </a:lnTo>
                  <a:cubicBezTo>
                    <a:pt x="144" y="15391"/>
                    <a:pt x="109" y="15374"/>
                    <a:pt x="70" y="1537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6329877" y="4526"/>
              <a:ext cx="27348" cy="3157888"/>
            </a:xfrm>
            <a:custGeom>
              <a:avLst/>
              <a:gdLst/>
              <a:ahLst/>
              <a:cxnLst/>
              <a:rect l="l" t="t" r="r" b="b"/>
              <a:pathLst>
                <a:path w="127" h="14665" extrusionOk="0">
                  <a:moveTo>
                    <a:pt x="70" y="1"/>
                  </a:moveTo>
                  <a:cubicBezTo>
                    <a:pt x="35" y="1"/>
                    <a:pt x="1" y="18"/>
                    <a:pt x="1" y="53"/>
                  </a:cubicBezTo>
                  <a:lnTo>
                    <a:pt x="1" y="110"/>
                  </a:lnTo>
                  <a:cubicBezTo>
                    <a:pt x="1" y="145"/>
                    <a:pt x="35" y="162"/>
                    <a:pt x="70" y="162"/>
                  </a:cubicBezTo>
                  <a:cubicBezTo>
                    <a:pt x="109" y="162"/>
                    <a:pt x="127" y="145"/>
                    <a:pt x="127" y="110"/>
                  </a:cubicBezTo>
                  <a:lnTo>
                    <a:pt x="127" y="53"/>
                  </a:lnTo>
                  <a:cubicBezTo>
                    <a:pt x="127" y="18"/>
                    <a:pt x="109" y="1"/>
                    <a:pt x="70" y="1"/>
                  </a:cubicBezTo>
                  <a:close/>
                  <a:moveTo>
                    <a:pt x="70" y="288"/>
                  </a:moveTo>
                  <a:cubicBezTo>
                    <a:pt x="35" y="288"/>
                    <a:pt x="1" y="306"/>
                    <a:pt x="1" y="345"/>
                  </a:cubicBezTo>
                  <a:lnTo>
                    <a:pt x="1" y="397"/>
                  </a:lnTo>
                  <a:cubicBezTo>
                    <a:pt x="1" y="436"/>
                    <a:pt x="35" y="453"/>
                    <a:pt x="70" y="453"/>
                  </a:cubicBezTo>
                  <a:cubicBezTo>
                    <a:pt x="109" y="453"/>
                    <a:pt x="127" y="436"/>
                    <a:pt x="127" y="397"/>
                  </a:cubicBezTo>
                  <a:lnTo>
                    <a:pt x="127" y="345"/>
                  </a:lnTo>
                  <a:cubicBezTo>
                    <a:pt x="127" y="306"/>
                    <a:pt x="109" y="288"/>
                    <a:pt x="70" y="288"/>
                  </a:cubicBezTo>
                  <a:close/>
                  <a:moveTo>
                    <a:pt x="70" y="580"/>
                  </a:moveTo>
                  <a:cubicBezTo>
                    <a:pt x="35" y="580"/>
                    <a:pt x="1" y="597"/>
                    <a:pt x="1" y="632"/>
                  </a:cubicBezTo>
                  <a:lnTo>
                    <a:pt x="1" y="688"/>
                  </a:lnTo>
                  <a:cubicBezTo>
                    <a:pt x="1" y="723"/>
                    <a:pt x="35" y="741"/>
                    <a:pt x="70" y="741"/>
                  </a:cubicBezTo>
                  <a:cubicBezTo>
                    <a:pt x="109" y="741"/>
                    <a:pt x="127" y="723"/>
                    <a:pt x="127" y="688"/>
                  </a:cubicBezTo>
                  <a:lnTo>
                    <a:pt x="127" y="632"/>
                  </a:lnTo>
                  <a:cubicBezTo>
                    <a:pt x="127" y="597"/>
                    <a:pt x="109" y="580"/>
                    <a:pt x="70" y="580"/>
                  </a:cubicBezTo>
                  <a:close/>
                  <a:moveTo>
                    <a:pt x="70" y="871"/>
                  </a:moveTo>
                  <a:cubicBezTo>
                    <a:pt x="35" y="871"/>
                    <a:pt x="1" y="889"/>
                    <a:pt x="1" y="923"/>
                  </a:cubicBezTo>
                  <a:lnTo>
                    <a:pt x="1" y="980"/>
                  </a:lnTo>
                  <a:cubicBezTo>
                    <a:pt x="1" y="1015"/>
                    <a:pt x="35" y="1032"/>
                    <a:pt x="70" y="1032"/>
                  </a:cubicBezTo>
                  <a:cubicBezTo>
                    <a:pt x="109" y="1032"/>
                    <a:pt x="127" y="1015"/>
                    <a:pt x="127" y="980"/>
                  </a:cubicBezTo>
                  <a:lnTo>
                    <a:pt x="127" y="923"/>
                  </a:lnTo>
                  <a:cubicBezTo>
                    <a:pt x="127" y="889"/>
                    <a:pt x="109" y="871"/>
                    <a:pt x="70" y="871"/>
                  </a:cubicBezTo>
                  <a:close/>
                  <a:moveTo>
                    <a:pt x="70" y="1158"/>
                  </a:moveTo>
                  <a:cubicBezTo>
                    <a:pt x="35" y="1158"/>
                    <a:pt x="1" y="1176"/>
                    <a:pt x="1" y="1215"/>
                  </a:cubicBezTo>
                  <a:lnTo>
                    <a:pt x="1" y="1267"/>
                  </a:lnTo>
                  <a:cubicBezTo>
                    <a:pt x="1" y="1306"/>
                    <a:pt x="35" y="1324"/>
                    <a:pt x="70" y="1324"/>
                  </a:cubicBezTo>
                  <a:cubicBezTo>
                    <a:pt x="109" y="1324"/>
                    <a:pt x="127" y="1306"/>
                    <a:pt x="127" y="1267"/>
                  </a:cubicBezTo>
                  <a:lnTo>
                    <a:pt x="127" y="1215"/>
                  </a:lnTo>
                  <a:cubicBezTo>
                    <a:pt x="127" y="1176"/>
                    <a:pt x="109" y="1158"/>
                    <a:pt x="70" y="1158"/>
                  </a:cubicBezTo>
                  <a:close/>
                  <a:moveTo>
                    <a:pt x="70" y="1450"/>
                  </a:moveTo>
                  <a:cubicBezTo>
                    <a:pt x="35" y="1450"/>
                    <a:pt x="1" y="1467"/>
                    <a:pt x="1" y="1502"/>
                  </a:cubicBezTo>
                  <a:lnTo>
                    <a:pt x="1" y="1559"/>
                  </a:lnTo>
                  <a:cubicBezTo>
                    <a:pt x="1" y="1593"/>
                    <a:pt x="35" y="1611"/>
                    <a:pt x="70" y="1611"/>
                  </a:cubicBezTo>
                  <a:cubicBezTo>
                    <a:pt x="109" y="1611"/>
                    <a:pt x="127" y="1593"/>
                    <a:pt x="127" y="1559"/>
                  </a:cubicBezTo>
                  <a:lnTo>
                    <a:pt x="127" y="1502"/>
                  </a:lnTo>
                  <a:cubicBezTo>
                    <a:pt x="127" y="1467"/>
                    <a:pt x="109" y="1450"/>
                    <a:pt x="70" y="1450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59"/>
                    <a:pt x="1" y="1794"/>
                  </a:cubicBezTo>
                  <a:lnTo>
                    <a:pt x="1" y="1850"/>
                  </a:lnTo>
                  <a:cubicBezTo>
                    <a:pt x="1" y="1885"/>
                    <a:pt x="35" y="1902"/>
                    <a:pt x="70" y="1902"/>
                  </a:cubicBezTo>
                  <a:cubicBezTo>
                    <a:pt x="109" y="1902"/>
                    <a:pt x="127" y="1885"/>
                    <a:pt x="127" y="1850"/>
                  </a:cubicBezTo>
                  <a:lnTo>
                    <a:pt x="127" y="1794"/>
                  </a:lnTo>
                  <a:cubicBezTo>
                    <a:pt x="127" y="1759"/>
                    <a:pt x="109" y="1741"/>
                    <a:pt x="70" y="1741"/>
                  </a:cubicBezTo>
                  <a:close/>
                  <a:moveTo>
                    <a:pt x="70" y="2029"/>
                  </a:moveTo>
                  <a:cubicBezTo>
                    <a:pt x="35" y="2029"/>
                    <a:pt x="1" y="2046"/>
                    <a:pt x="1" y="2085"/>
                  </a:cubicBezTo>
                  <a:lnTo>
                    <a:pt x="1" y="2137"/>
                  </a:lnTo>
                  <a:cubicBezTo>
                    <a:pt x="1" y="2177"/>
                    <a:pt x="35" y="2194"/>
                    <a:pt x="70" y="2194"/>
                  </a:cubicBezTo>
                  <a:cubicBezTo>
                    <a:pt x="109" y="2194"/>
                    <a:pt x="127" y="2177"/>
                    <a:pt x="127" y="2137"/>
                  </a:cubicBezTo>
                  <a:lnTo>
                    <a:pt x="127" y="2085"/>
                  </a:lnTo>
                  <a:cubicBezTo>
                    <a:pt x="127" y="2046"/>
                    <a:pt x="109" y="2029"/>
                    <a:pt x="70" y="2029"/>
                  </a:cubicBezTo>
                  <a:close/>
                  <a:moveTo>
                    <a:pt x="70" y="2320"/>
                  </a:moveTo>
                  <a:cubicBezTo>
                    <a:pt x="35" y="2320"/>
                    <a:pt x="1" y="2338"/>
                    <a:pt x="1" y="2372"/>
                  </a:cubicBezTo>
                  <a:lnTo>
                    <a:pt x="1" y="2429"/>
                  </a:lnTo>
                  <a:cubicBezTo>
                    <a:pt x="1" y="2464"/>
                    <a:pt x="35" y="2481"/>
                    <a:pt x="70" y="2481"/>
                  </a:cubicBezTo>
                  <a:cubicBezTo>
                    <a:pt x="109" y="2481"/>
                    <a:pt x="127" y="2464"/>
                    <a:pt x="127" y="2429"/>
                  </a:cubicBezTo>
                  <a:lnTo>
                    <a:pt x="127" y="2372"/>
                  </a:lnTo>
                  <a:cubicBezTo>
                    <a:pt x="127" y="2338"/>
                    <a:pt x="109" y="2320"/>
                    <a:pt x="70" y="2320"/>
                  </a:cubicBezTo>
                  <a:close/>
                  <a:moveTo>
                    <a:pt x="70" y="2612"/>
                  </a:moveTo>
                  <a:cubicBezTo>
                    <a:pt x="35" y="2612"/>
                    <a:pt x="1" y="2629"/>
                    <a:pt x="1" y="2664"/>
                  </a:cubicBezTo>
                  <a:lnTo>
                    <a:pt x="1" y="2720"/>
                  </a:lnTo>
                  <a:cubicBezTo>
                    <a:pt x="1" y="2755"/>
                    <a:pt x="35" y="2773"/>
                    <a:pt x="70" y="2773"/>
                  </a:cubicBezTo>
                  <a:cubicBezTo>
                    <a:pt x="109" y="2773"/>
                    <a:pt x="127" y="2755"/>
                    <a:pt x="127" y="2720"/>
                  </a:cubicBezTo>
                  <a:lnTo>
                    <a:pt x="127" y="2664"/>
                  </a:lnTo>
                  <a:cubicBezTo>
                    <a:pt x="127" y="2629"/>
                    <a:pt x="109" y="2612"/>
                    <a:pt x="70" y="2612"/>
                  </a:cubicBezTo>
                  <a:close/>
                  <a:moveTo>
                    <a:pt x="70" y="2899"/>
                  </a:moveTo>
                  <a:cubicBezTo>
                    <a:pt x="35" y="2899"/>
                    <a:pt x="1" y="2916"/>
                    <a:pt x="1" y="2955"/>
                  </a:cubicBezTo>
                  <a:lnTo>
                    <a:pt x="1" y="3008"/>
                  </a:lnTo>
                  <a:cubicBezTo>
                    <a:pt x="1" y="3047"/>
                    <a:pt x="35" y="3064"/>
                    <a:pt x="70" y="3064"/>
                  </a:cubicBezTo>
                  <a:cubicBezTo>
                    <a:pt x="109" y="3064"/>
                    <a:pt x="127" y="3047"/>
                    <a:pt x="127" y="3008"/>
                  </a:cubicBezTo>
                  <a:lnTo>
                    <a:pt x="127" y="2955"/>
                  </a:lnTo>
                  <a:cubicBezTo>
                    <a:pt x="127" y="2916"/>
                    <a:pt x="109" y="2899"/>
                    <a:pt x="70" y="2899"/>
                  </a:cubicBezTo>
                  <a:close/>
                  <a:moveTo>
                    <a:pt x="70" y="3190"/>
                  </a:moveTo>
                  <a:cubicBezTo>
                    <a:pt x="35" y="3190"/>
                    <a:pt x="1" y="3208"/>
                    <a:pt x="1" y="3243"/>
                  </a:cubicBezTo>
                  <a:lnTo>
                    <a:pt x="1" y="3299"/>
                  </a:lnTo>
                  <a:cubicBezTo>
                    <a:pt x="1" y="3334"/>
                    <a:pt x="35" y="3351"/>
                    <a:pt x="70" y="3351"/>
                  </a:cubicBezTo>
                  <a:cubicBezTo>
                    <a:pt x="109" y="3351"/>
                    <a:pt x="127" y="3334"/>
                    <a:pt x="127" y="3299"/>
                  </a:cubicBezTo>
                  <a:lnTo>
                    <a:pt x="127" y="3243"/>
                  </a:lnTo>
                  <a:cubicBezTo>
                    <a:pt x="127" y="3208"/>
                    <a:pt x="109" y="3190"/>
                    <a:pt x="70" y="3190"/>
                  </a:cubicBezTo>
                  <a:close/>
                  <a:moveTo>
                    <a:pt x="70" y="3482"/>
                  </a:moveTo>
                  <a:cubicBezTo>
                    <a:pt x="35" y="3482"/>
                    <a:pt x="1" y="3499"/>
                    <a:pt x="1" y="3534"/>
                  </a:cubicBezTo>
                  <a:lnTo>
                    <a:pt x="1" y="3591"/>
                  </a:lnTo>
                  <a:cubicBezTo>
                    <a:pt x="1" y="3626"/>
                    <a:pt x="35" y="3643"/>
                    <a:pt x="70" y="3643"/>
                  </a:cubicBezTo>
                  <a:cubicBezTo>
                    <a:pt x="109" y="3643"/>
                    <a:pt x="127" y="3626"/>
                    <a:pt x="127" y="3591"/>
                  </a:cubicBezTo>
                  <a:lnTo>
                    <a:pt x="127" y="3534"/>
                  </a:lnTo>
                  <a:cubicBezTo>
                    <a:pt x="127" y="3499"/>
                    <a:pt x="109" y="3482"/>
                    <a:pt x="70" y="3482"/>
                  </a:cubicBezTo>
                  <a:close/>
                  <a:moveTo>
                    <a:pt x="70" y="3769"/>
                  </a:moveTo>
                  <a:cubicBezTo>
                    <a:pt x="35" y="3769"/>
                    <a:pt x="1" y="3787"/>
                    <a:pt x="1" y="3826"/>
                  </a:cubicBezTo>
                  <a:lnTo>
                    <a:pt x="1" y="3878"/>
                  </a:lnTo>
                  <a:cubicBezTo>
                    <a:pt x="1" y="3917"/>
                    <a:pt x="35" y="3934"/>
                    <a:pt x="70" y="3934"/>
                  </a:cubicBezTo>
                  <a:cubicBezTo>
                    <a:pt x="109" y="3934"/>
                    <a:pt x="127" y="3917"/>
                    <a:pt x="127" y="3878"/>
                  </a:cubicBezTo>
                  <a:lnTo>
                    <a:pt x="127" y="3826"/>
                  </a:lnTo>
                  <a:cubicBezTo>
                    <a:pt x="127" y="3787"/>
                    <a:pt x="109" y="3769"/>
                    <a:pt x="70" y="3769"/>
                  </a:cubicBezTo>
                  <a:close/>
                  <a:moveTo>
                    <a:pt x="70" y="4061"/>
                  </a:moveTo>
                  <a:cubicBezTo>
                    <a:pt x="35" y="4061"/>
                    <a:pt x="1" y="4078"/>
                    <a:pt x="1" y="4113"/>
                  </a:cubicBezTo>
                  <a:lnTo>
                    <a:pt x="1" y="4169"/>
                  </a:lnTo>
                  <a:cubicBezTo>
                    <a:pt x="1" y="4204"/>
                    <a:pt x="35" y="4222"/>
                    <a:pt x="70" y="4222"/>
                  </a:cubicBezTo>
                  <a:cubicBezTo>
                    <a:pt x="109" y="4222"/>
                    <a:pt x="127" y="4204"/>
                    <a:pt x="127" y="4169"/>
                  </a:cubicBezTo>
                  <a:lnTo>
                    <a:pt x="127" y="4113"/>
                  </a:lnTo>
                  <a:cubicBezTo>
                    <a:pt x="127" y="4078"/>
                    <a:pt x="109" y="4061"/>
                    <a:pt x="70" y="4061"/>
                  </a:cubicBezTo>
                  <a:close/>
                  <a:moveTo>
                    <a:pt x="70" y="4352"/>
                  </a:moveTo>
                  <a:cubicBezTo>
                    <a:pt x="35" y="4352"/>
                    <a:pt x="1" y="4370"/>
                    <a:pt x="1" y="4404"/>
                  </a:cubicBezTo>
                  <a:lnTo>
                    <a:pt x="1" y="4461"/>
                  </a:lnTo>
                  <a:cubicBezTo>
                    <a:pt x="1" y="4496"/>
                    <a:pt x="35" y="4513"/>
                    <a:pt x="70" y="4513"/>
                  </a:cubicBezTo>
                  <a:cubicBezTo>
                    <a:pt x="109" y="4513"/>
                    <a:pt x="127" y="4496"/>
                    <a:pt x="127" y="4461"/>
                  </a:cubicBezTo>
                  <a:lnTo>
                    <a:pt x="127" y="4404"/>
                  </a:lnTo>
                  <a:cubicBezTo>
                    <a:pt x="127" y="4370"/>
                    <a:pt x="109" y="4352"/>
                    <a:pt x="70" y="4352"/>
                  </a:cubicBezTo>
                  <a:close/>
                  <a:moveTo>
                    <a:pt x="70" y="4639"/>
                  </a:moveTo>
                  <a:cubicBezTo>
                    <a:pt x="35" y="4639"/>
                    <a:pt x="1" y="4657"/>
                    <a:pt x="1" y="4696"/>
                  </a:cubicBezTo>
                  <a:lnTo>
                    <a:pt x="1" y="4748"/>
                  </a:lnTo>
                  <a:cubicBezTo>
                    <a:pt x="1" y="4787"/>
                    <a:pt x="35" y="4805"/>
                    <a:pt x="70" y="4805"/>
                  </a:cubicBezTo>
                  <a:cubicBezTo>
                    <a:pt x="109" y="4805"/>
                    <a:pt x="127" y="4787"/>
                    <a:pt x="127" y="4748"/>
                  </a:cubicBezTo>
                  <a:lnTo>
                    <a:pt x="127" y="4696"/>
                  </a:lnTo>
                  <a:cubicBezTo>
                    <a:pt x="127" y="4657"/>
                    <a:pt x="109" y="4639"/>
                    <a:pt x="70" y="4639"/>
                  </a:cubicBezTo>
                  <a:close/>
                  <a:moveTo>
                    <a:pt x="70" y="4931"/>
                  </a:moveTo>
                  <a:cubicBezTo>
                    <a:pt x="35" y="4931"/>
                    <a:pt x="1" y="4948"/>
                    <a:pt x="1" y="4983"/>
                  </a:cubicBezTo>
                  <a:lnTo>
                    <a:pt x="1" y="5040"/>
                  </a:lnTo>
                  <a:cubicBezTo>
                    <a:pt x="1" y="5075"/>
                    <a:pt x="35" y="5092"/>
                    <a:pt x="70" y="5092"/>
                  </a:cubicBezTo>
                  <a:cubicBezTo>
                    <a:pt x="109" y="5092"/>
                    <a:pt x="127" y="5075"/>
                    <a:pt x="127" y="5040"/>
                  </a:cubicBezTo>
                  <a:lnTo>
                    <a:pt x="127" y="4983"/>
                  </a:lnTo>
                  <a:cubicBezTo>
                    <a:pt x="127" y="4948"/>
                    <a:pt x="109" y="4931"/>
                    <a:pt x="70" y="4931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40"/>
                    <a:pt x="1" y="5275"/>
                  </a:cubicBezTo>
                  <a:lnTo>
                    <a:pt x="1" y="5331"/>
                  </a:lnTo>
                  <a:cubicBezTo>
                    <a:pt x="1" y="5366"/>
                    <a:pt x="35" y="5383"/>
                    <a:pt x="70" y="5383"/>
                  </a:cubicBezTo>
                  <a:cubicBezTo>
                    <a:pt x="109" y="5383"/>
                    <a:pt x="127" y="5366"/>
                    <a:pt x="127" y="5331"/>
                  </a:cubicBezTo>
                  <a:lnTo>
                    <a:pt x="127" y="5275"/>
                  </a:lnTo>
                  <a:cubicBezTo>
                    <a:pt x="127" y="5240"/>
                    <a:pt x="109" y="5222"/>
                    <a:pt x="70" y="5222"/>
                  </a:cubicBezTo>
                  <a:close/>
                  <a:moveTo>
                    <a:pt x="70" y="5510"/>
                  </a:moveTo>
                  <a:cubicBezTo>
                    <a:pt x="35" y="5510"/>
                    <a:pt x="1" y="5527"/>
                    <a:pt x="1" y="5566"/>
                  </a:cubicBezTo>
                  <a:lnTo>
                    <a:pt x="1" y="5618"/>
                  </a:lnTo>
                  <a:cubicBezTo>
                    <a:pt x="1" y="5658"/>
                    <a:pt x="35" y="5675"/>
                    <a:pt x="70" y="5675"/>
                  </a:cubicBezTo>
                  <a:cubicBezTo>
                    <a:pt x="109" y="5675"/>
                    <a:pt x="127" y="5658"/>
                    <a:pt x="127" y="5618"/>
                  </a:cubicBezTo>
                  <a:lnTo>
                    <a:pt x="127" y="5566"/>
                  </a:lnTo>
                  <a:cubicBezTo>
                    <a:pt x="127" y="5527"/>
                    <a:pt x="109" y="5510"/>
                    <a:pt x="70" y="5510"/>
                  </a:cubicBezTo>
                  <a:close/>
                  <a:moveTo>
                    <a:pt x="70" y="5801"/>
                  </a:moveTo>
                  <a:cubicBezTo>
                    <a:pt x="35" y="5801"/>
                    <a:pt x="1" y="5819"/>
                    <a:pt x="1" y="5853"/>
                  </a:cubicBezTo>
                  <a:lnTo>
                    <a:pt x="1" y="5910"/>
                  </a:lnTo>
                  <a:cubicBezTo>
                    <a:pt x="1" y="5945"/>
                    <a:pt x="35" y="5962"/>
                    <a:pt x="70" y="5962"/>
                  </a:cubicBezTo>
                  <a:cubicBezTo>
                    <a:pt x="109" y="5962"/>
                    <a:pt x="127" y="5945"/>
                    <a:pt x="127" y="5910"/>
                  </a:cubicBezTo>
                  <a:lnTo>
                    <a:pt x="127" y="5853"/>
                  </a:lnTo>
                  <a:cubicBezTo>
                    <a:pt x="127" y="5819"/>
                    <a:pt x="109" y="5801"/>
                    <a:pt x="70" y="5801"/>
                  </a:cubicBezTo>
                  <a:close/>
                  <a:moveTo>
                    <a:pt x="70" y="6093"/>
                  </a:moveTo>
                  <a:cubicBezTo>
                    <a:pt x="35" y="6093"/>
                    <a:pt x="1" y="6110"/>
                    <a:pt x="1" y="6145"/>
                  </a:cubicBezTo>
                  <a:lnTo>
                    <a:pt x="1" y="6202"/>
                  </a:lnTo>
                  <a:cubicBezTo>
                    <a:pt x="1" y="6236"/>
                    <a:pt x="35" y="6254"/>
                    <a:pt x="70" y="6254"/>
                  </a:cubicBezTo>
                  <a:cubicBezTo>
                    <a:pt x="109" y="6254"/>
                    <a:pt x="127" y="6236"/>
                    <a:pt x="127" y="6202"/>
                  </a:cubicBezTo>
                  <a:lnTo>
                    <a:pt x="127" y="6145"/>
                  </a:lnTo>
                  <a:cubicBezTo>
                    <a:pt x="127" y="6110"/>
                    <a:pt x="109" y="6093"/>
                    <a:pt x="70" y="6093"/>
                  </a:cubicBezTo>
                  <a:close/>
                  <a:moveTo>
                    <a:pt x="70" y="6380"/>
                  </a:moveTo>
                  <a:cubicBezTo>
                    <a:pt x="35" y="6380"/>
                    <a:pt x="1" y="6397"/>
                    <a:pt x="1" y="6436"/>
                  </a:cubicBezTo>
                  <a:lnTo>
                    <a:pt x="1" y="6489"/>
                  </a:lnTo>
                  <a:cubicBezTo>
                    <a:pt x="1" y="6528"/>
                    <a:pt x="35" y="6545"/>
                    <a:pt x="70" y="6545"/>
                  </a:cubicBezTo>
                  <a:cubicBezTo>
                    <a:pt x="109" y="6545"/>
                    <a:pt x="127" y="6528"/>
                    <a:pt x="127" y="6489"/>
                  </a:cubicBezTo>
                  <a:lnTo>
                    <a:pt x="127" y="6436"/>
                  </a:lnTo>
                  <a:cubicBezTo>
                    <a:pt x="127" y="6397"/>
                    <a:pt x="109" y="6380"/>
                    <a:pt x="70" y="6380"/>
                  </a:cubicBezTo>
                  <a:close/>
                  <a:moveTo>
                    <a:pt x="70" y="6671"/>
                  </a:moveTo>
                  <a:cubicBezTo>
                    <a:pt x="35" y="6671"/>
                    <a:pt x="1" y="6689"/>
                    <a:pt x="1" y="6724"/>
                  </a:cubicBezTo>
                  <a:lnTo>
                    <a:pt x="1" y="6780"/>
                  </a:lnTo>
                  <a:cubicBezTo>
                    <a:pt x="1" y="6815"/>
                    <a:pt x="35" y="6832"/>
                    <a:pt x="70" y="6832"/>
                  </a:cubicBezTo>
                  <a:cubicBezTo>
                    <a:pt x="109" y="6832"/>
                    <a:pt x="127" y="6815"/>
                    <a:pt x="127" y="6780"/>
                  </a:cubicBezTo>
                  <a:lnTo>
                    <a:pt x="127" y="6724"/>
                  </a:lnTo>
                  <a:cubicBezTo>
                    <a:pt x="127" y="6689"/>
                    <a:pt x="109" y="6671"/>
                    <a:pt x="70" y="6671"/>
                  </a:cubicBezTo>
                  <a:close/>
                  <a:moveTo>
                    <a:pt x="70" y="6963"/>
                  </a:moveTo>
                  <a:cubicBezTo>
                    <a:pt x="35" y="6963"/>
                    <a:pt x="1" y="6980"/>
                    <a:pt x="1" y="7015"/>
                  </a:cubicBezTo>
                  <a:lnTo>
                    <a:pt x="1" y="7072"/>
                  </a:lnTo>
                  <a:cubicBezTo>
                    <a:pt x="1" y="7107"/>
                    <a:pt x="35" y="7124"/>
                    <a:pt x="70" y="7124"/>
                  </a:cubicBezTo>
                  <a:cubicBezTo>
                    <a:pt x="109" y="7124"/>
                    <a:pt x="127" y="7107"/>
                    <a:pt x="127" y="7072"/>
                  </a:cubicBezTo>
                  <a:lnTo>
                    <a:pt x="127" y="7015"/>
                  </a:lnTo>
                  <a:cubicBezTo>
                    <a:pt x="127" y="6980"/>
                    <a:pt x="109" y="6963"/>
                    <a:pt x="70" y="6963"/>
                  </a:cubicBezTo>
                  <a:close/>
                  <a:moveTo>
                    <a:pt x="70" y="7250"/>
                  </a:moveTo>
                  <a:cubicBezTo>
                    <a:pt x="35" y="7250"/>
                    <a:pt x="1" y="7268"/>
                    <a:pt x="1" y="7307"/>
                  </a:cubicBezTo>
                  <a:lnTo>
                    <a:pt x="1" y="7359"/>
                  </a:lnTo>
                  <a:cubicBezTo>
                    <a:pt x="1" y="7398"/>
                    <a:pt x="35" y="7416"/>
                    <a:pt x="70" y="7416"/>
                  </a:cubicBezTo>
                  <a:cubicBezTo>
                    <a:pt x="109" y="7416"/>
                    <a:pt x="127" y="7398"/>
                    <a:pt x="127" y="7359"/>
                  </a:cubicBezTo>
                  <a:lnTo>
                    <a:pt x="127" y="7307"/>
                  </a:lnTo>
                  <a:cubicBezTo>
                    <a:pt x="127" y="7268"/>
                    <a:pt x="109" y="7250"/>
                    <a:pt x="70" y="7250"/>
                  </a:cubicBezTo>
                  <a:close/>
                  <a:moveTo>
                    <a:pt x="70" y="7542"/>
                  </a:moveTo>
                  <a:cubicBezTo>
                    <a:pt x="35" y="7542"/>
                    <a:pt x="1" y="7559"/>
                    <a:pt x="1" y="7594"/>
                  </a:cubicBezTo>
                  <a:lnTo>
                    <a:pt x="1" y="7650"/>
                  </a:lnTo>
                  <a:cubicBezTo>
                    <a:pt x="1" y="7685"/>
                    <a:pt x="35" y="7703"/>
                    <a:pt x="70" y="7703"/>
                  </a:cubicBezTo>
                  <a:cubicBezTo>
                    <a:pt x="109" y="7703"/>
                    <a:pt x="127" y="7685"/>
                    <a:pt x="127" y="7650"/>
                  </a:cubicBezTo>
                  <a:lnTo>
                    <a:pt x="127" y="7594"/>
                  </a:lnTo>
                  <a:cubicBezTo>
                    <a:pt x="127" y="7559"/>
                    <a:pt x="109" y="7542"/>
                    <a:pt x="70" y="7542"/>
                  </a:cubicBezTo>
                  <a:close/>
                  <a:moveTo>
                    <a:pt x="70" y="7833"/>
                  </a:moveTo>
                  <a:cubicBezTo>
                    <a:pt x="35" y="7833"/>
                    <a:pt x="1" y="7851"/>
                    <a:pt x="1" y="7885"/>
                  </a:cubicBezTo>
                  <a:lnTo>
                    <a:pt x="1" y="7942"/>
                  </a:lnTo>
                  <a:cubicBezTo>
                    <a:pt x="1" y="7977"/>
                    <a:pt x="35" y="7994"/>
                    <a:pt x="70" y="7994"/>
                  </a:cubicBezTo>
                  <a:cubicBezTo>
                    <a:pt x="109" y="7994"/>
                    <a:pt x="127" y="7977"/>
                    <a:pt x="127" y="7942"/>
                  </a:cubicBezTo>
                  <a:lnTo>
                    <a:pt x="127" y="7885"/>
                  </a:lnTo>
                  <a:cubicBezTo>
                    <a:pt x="127" y="7851"/>
                    <a:pt x="109" y="7833"/>
                    <a:pt x="70" y="7833"/>
                  </a:cubicBezTo>
                  <a:close/>
                  <a:moveTo>
                    <a:pt x="70" y="8120"/>
                  </a:moveTo>
                  <a:cubicBezTo>
                    <a:pt x="35" y="8120"/>
                    <a:pt x="1" y="8138"/>
                    <a:pt x="1" y="8177"/>
                  </a:cubicBezTo>
                  <a:lnTo>
                    <a:pt x="1" y="8229"/>
                  </a:lnTo>
                  <a:cubicBezTo>
                    <a:pt x="1" y="8268"/>
                    <a:pt x="35" y="8286"/>
                    <a:pt x="70" y="8286"/>
                  </a:cubicBezTo>
                  <a:cubicBezTo>
                    <a:pt x="109" y="8286"/>
                    <a:pt x="127" y="8268"/>
                    <a:pt x="127" y="8229"/>
                  </a:cubicBezTo>
                  <a:lnTo>
                    <a:pt x="127" y="8177"/>
                  </a:lnTo>
                  <a:cubicBezTo>
                    <a:pt x="127" y="8138"/>
                    <a:pt x="109" y="8120"/>
                    <a:pt x="70" y="8120"/>
                  </a:cubicBezTo>
                  <a:close/>
                  <a:moveTo>
                    <a:pt x="70" y="8412"/>
                  </a:moveTo>
                  <a:cubicBezTo>
                    <a:pt x="35" y="8412"/>
                    <a:pt x="1" y="8429"/>
                    <a:pt x="1" y="8464"/>
                  </a:cubicBezTo>
                  <a:lnTo>
                    <a:pt x="1" y="8521"/>
                  </a:lnTo>
                  <a:cubicBezTo>
                    <a:pt x="1" y="8556"/>
                    <a:pt x="35" y="8573"/>
                    <a:pt x="70" y="8573"/>
                  </a:cubicBezTo>
                  <a:cubicBezTo>
                    <a:pt x="109" y="8573"/>
                    <a:pt x="127" y="8556"/>
                    <a:pt x="127" y="8521"/>
                  </a:cubicBezTo>
                  <a:lnTo>
                    <a:pt x="127" y="8464"/>
                  </a:lnTo>
                  <a:cubicBezTo>
                    <a:pt x="127" y="8429"/>
                    <a:pt x="109" y="8412"/>
                    <a:pt x="70" y="8412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21"/>
                    <a:pt x="1" y="8756"/>
                  </a:cubicBezTo>
                  <a:lnTo>
                    <a:pt x="1" y="8812"/>
                  </a:lnTo>
                  <a:cubicBezTo>
                    <a:pt x="1" y="8847"/>
                    <a:pt x="35" y="8864"/>
                    <a:pt x="70" y="8864"/>
                  </a:cubicBezTo>
                  <a:cubicBezTo>
                    <a:pt x="109" y="8864"/>
                    <a:pt x="127" y="8847"/>
                    <a:pt x="127" y="8812"/>
                  </a:cubicBezTo>
                  <a:lnTo>
                    <a:pt x="127" y="8756"/>
                  </a:lnTo>
                  <a:cubicBezTo>
                    <a:pt x="127" y="8721"/>
                    <a:pt x="109" y="8703"/>
                    <a:pt x="70" y="8703"/>
                  </a:cubicBezTo>
                  <a:close/>
                  <a:moveTo>
                    <a:pt x="70" y="8991"/>
                  </a:moveTo>
                  <a:cubicBezTo>
                    <a:pt x="35" y="8991"/>
                    <a:pt x="1" y="9008"/>
                    <a:pt x="1" y="9047"/>
                  </a:cubicBezTo>
                  <a:lnTo>
                    <a:pt x="1" y="9099"/>
                  </a:lnTo>
                  <a:cubicBezTo>
                    <a:pt x="1" y="9139"/>
                    <a:pt x="35" y="9156"/>
                    <a:pt x="70" y="9156"/>
                  </a:cubicBezTo>
                  <a:cubicBezTo>
                    <a:pt x="109" y="9156"/>
                    <a:pt x="127" y="9139"/>
                    <a:pt x="127" y="9099"/>
                  </a:cubicBezTo>
                  <a:lnTo>
                    <a:pt x="127" y="9047"/>
                  </a:lnTo>
                  <a:cubicBezTo>
                    <a:pt x="127" y="9008"/>
                    <a:pt x="109" y="8991"/>
                    <a:pt x="70" y="8991"/>
                  </a:cubicBezTo>
                  <a:close/>
                  <a:moveTo>
                    <a:pt x="70" y="9282"/>
                  </a:moveTo>
                  <a:cubicBezTo>
                    <a:pt x="35" y="9282"/>
                    <a:pt x="1" y="9300"/>
                    <a:pt x="1" y="9334"/>
                  </a:cubicBezTo>
                  <a:lnTo>
                    <a:pt x="1" y="9391"/>
                  </a:lnTo>
                  <a:cubicBezTo>
                    <a:pt x="1" y="9426"/>
                    <a:pt x="35" y="9443"/>
                    <a:pt x="70" y="9443"/>
                  </a:cubicBezTo>
                  <a:cubicBezTo>
                    <a:pt x="109" y="9443"/>
                    <a:pt x="127" y="9426"/>
                    <a:pt x="127" y="9391"/>
                  </a:cubicBezTo>
                  <a:lnTo>
                    <a:pt x="127" y="9334"/>
                  </a:lnTo>
                  <a:cubicBezTo>
                    <a:pt x="127" y="9300"/>
                    <a:pt x="109" y="9282"/>
                    <a:pt x="70" y="9282"/>
                  </a:cubicBezTo>
                  <a:close/>
                  <a:moveTo>
                    <a:pt x="70" y="9574"/>
                  </a:moveTo>
                  <a:cubicBezTo>
                    <a:pt x="35" y="9574"/>
                    <a:pt x="1" y="9591"/>
                    <a:pt x="1" y="9626"/>
                  </a:cubicBezTo>
                  <a:lnTo>
                    <a:pt x="1" y="9683"/>
                  </a:lnTo>
                  <a:cubicBezTo>
                    <a:pt x="1" y="9717"/>
                    <a:pt x="35" y="9735"/>
                    <a:pt x="70" y="9735"/>
                  </a:cubicBezTo>
                  <a:cubicBezTo>
                    <a:pt x="109" y="9735"/>
                    <a:pt x="127" y="9717"/>
                    <a:pt x="127" y="9683"/>
                  </a:cubicBezTo>
                  <a:lnTo>
                    <a:pt x="127" y="9626"/>
                  </a:lnTo>
                  <a:cubicBezTo>
                    <a:pt x="127" y="9591"/>
                    <a:pt x="109" y="9574"/>
                    <a:pt x="70" y="9574"/>
                  </a:cubicBezTo>
                  <a:close/>
                  <a:moveTo>
                    <a:pt x="70" y="9861"/>
                  </a:moveTo>
                  <a:cubicBezTo>
                    <a:pt x="35" y="9861"/>
                    <a:pt x="1" y="9878"/>
                    <a:pt x="1" y="9918"/>
                  </a:cubicBezTo>
                  <a:lnTo>
                    <a:pt x="1" y="9970"/>
                  </a:lnTo>
                  <a:cubicBezTo>
                    <a:pt x="1" y="10009"/>
                    <a:pt x="35" y="10026"/>
                    <a:pt x="70" y="10026"/>
                  </a:cubicBezTo>
                  <a:cubicBezTo>
                    <a:pt x="109" y="10026"/>
                    <a:pt x="127" y="10009"/>
                    <a:pt x="127" y="9970"/>
                  </a:cubicBezTo>
                  <a:lnTo>
                    <a:pt x="127" y="9918"/>
                  </a:lnTo>
                  <a:cubicBezTo>
                    <a:pt x="127" y="9878"/>
                    <a:pt x="109" y="9861"/>
                    <a:pt x="70" y="9861"/>
                  </a:cubicBezTo>
                  <a:close/>
                  <a:moveTo>
                    <a:pt x="70" y="10152"/>
                  </a:moveTo>
                  <a:cubicBezTo>
                    <a:pt x="35" y="10152"/>
                    <a:pt x="1" y="10170"/>
                    <a:pt x="1" y="10205"/>
                  </a:cubicBezTo>
                  <a:lnTo>
                    <a:pt x="1" y="10261"/>
                  </a:lnTo>
                  <a:cubicBezTo>
                    <a:pt x="1" y="10296"/>
                    <a:pt x="35" y="10313"/>
                    <a:pt x="70" y="10313"/>
                  </a:cubicBezTo>
                  <a:cubicBezTo>
                    <a:pt x="109" y="10313"/>
                    <a:pt x="127" y="10296"/>
                    <a:pt x="127" y="10261"/>
                  </a:cubicBezTo>
                  <a:lnTo>
                    <a:pt x="127" y="10205"/>
                  </a:lnTo>
                  <a:cubicBezTo>
                    <a:pt x="127" y="10170"/>
                    <a:pt x="109" y="10152"/>
                    <a:pt x="70" y="10152"/>
                  </a:cubicBezTo>
                  <a:close/>
                  <a:moveTo>
                    <a:pt x="70" y="10444"/>
                  </a:moveTo>
                  <a:cubicBezTo>
                    <a:pt x="35" y="10444"/>
                    <a:pt x="1" y="10461"/>
                    <a:pt x="1" y="10496"/>
                  </a:cubicBezTo>
                  <a:lnTo>
                    <a:pt x="1" y="10553"/>
                  </a:lnTo>
                  <a:cubicBezTo>
                    <a:pt x="1" y="10588"/>
                    <a:pt x="35" y="10605"/>
                    <a:pt x="70" y="10605"/>
                  </a:cubicBezTo>
                  <a:cubicBezTo>
                    <a:pt x="109" y="10605"/>
                    <a:pt x="127" y="10588"/>
                    <a:pt x="127" y="10553"/>
                  </a:cubicBezTo>
                  <a:lnTo>
                    <a:pt x="127" y="10496"/>
                  </a:lnTo>
                  <a:cubicBezTo>
                    <a:pt x="127" y="10461"/>
                    <a:pt x="109" y="10444"/>
                    <a:pt x="70" y="10444"/>
                  </a:cubicBezTo>
                  <a:close/>
                  <a:moveTo>
                    <a:pt x="70" y="10731"/>
                  </a:moveTo>
                  <a:cubicBezTo>
                    <a:pt x="35" y="10731"/>
                    <a:pt x="1" y="10749"/>
                    <a:pt x="1" y="10788"/>
                  </a:cubicBezTo>
                  <a:lnTo>
                    <a:pt x="1" y="10840"/>
                  </a:lnTo>
                  <a:cubicBezTo>
                    <a:pt x="1" y="10879"/>
                    <a:pt x="35" y="10897"/>
                    <a:pt x="70" y="10897"/>
                  </a:cubicBezTo>
                  <a:cubicBezTo>
                    <a:pt x="109" y="10897"/>
                    <a:pt x="127" y="10879"/>
                    <a:pt x="127" y="10840"/>
                  </a:cubicBezTo>
                  <a:lnTo>
                    <a:pt x="127" y="10788"/>
                  </a:lnTo>
                  <a:cubicBezTo>
                    <a:pt x="127" y="10749"/>
                    <a:pt x="109" y="10731"/>
                    <a:pt x="70" y="10731"/>
                  </a:cubicBezTo>
                  <a:close/>
                  <a:moveTo>
                    <a:pt x="70" y="11023"/>
                  </a:moveTo>
                  <a:cubicBezTo>
                    <a:pt x="35" y="11023"/>
                    <a:pt x="1" y="11040"/>
                    <a:pt x="1" y="11075"/>
                  </a:cubicBezTo>
                  <a:lnTo>
                    <a:pt x="1" y="11132"/>
                  </a:lnTo>
                  <a:cubicBezTo>
                    <a:pt x="1" y="11166"/>
                    <a:pt x="35" y="11184"/>
                    <a:pt x="70" y="11184"/>
                  </a:cubicBezTo>
                  <a:cubicBezTo>
                    <a:pt x="109" y="11184"/>
                    <a:pt x="127" y="11166"/>
                    <a:pt x="127" y="11132"/>
                  </a:cubicBezTo>
                  <a:lnTo>
                    <a:pt x="127" y="11075"/>
                  </a:lnTo>
                  <a:cubicBezTo>
                    <a:pt x="127" y="11040"/>
                    <a:pt x="109" y="11023"/>
                    <a:pt x="70" y="11023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32"/>
                    <a:pt x="1" y="11366"/>
                  </a:cubicBezTo>
                  <a:lnTo>
                    <a:pt x="1" y="11423"/>
                  </a:lnTo>
                  <a:cubicBezTo>
                    <a:pt x="1" y="11458"/>
                    <a:pt x="35" y="11475"/>
                    <a:pt x="70" y="11475"/>
                  </a:cubicBezTo>
                  <a:cubicBezTo>
                    <a:pt x="109" y="11475"/>
                    <a:pt x="127" y="11458"/>
                    <a:pt x="127" y="11423"/>
                  </a:cubicBezTo>
                  <a:lnTo>
                    <a:pt x="127" y="11366"/>
                  </a:lnTo>
                  <a:cubicBezTo>
                    <a:pt x="127" y="11332"/>
                    <a:pt x="109" y="11314"/>
                    <a:pt x="70" y="11314"/>
                  </a:cubicBezTo>
                  <a:close/>
                  <a:moveTo>
                    <a:pt x="70" y="11601"/>
                  </a:moveTo>
                  <a:cubicBezTo>
                    <a:pt x="35" y="11601"/>
                    <a:pt x="1" y="11619"/>
                    <a:pt x="1" y="11658"/>
                  </a:cubicBezTo>
                  <a:lnTo>
                    <a:pt x="1" y="11710"/>
                  </a:lnTo>
                  <a:cubicBezTo>
                    <a:pt x="1" y="11749"/>
                    <a:pt x="35" y="11767"/>
                    <a:pt x="70" y="11767"/>
                  </a:cubicBezTo>
                  <a:cubicBezTo>
                    <a:pt x="109" y="11767"/>
                    <a:pt x="127" y="11749"/>
                    <a:pt x="127" y="11710"/>
                  </a:cubicBezTo>
                  <a:lnTo>
                    <a:pt x="127" y="11658"/>
                  </a:lnTo>
                  <a:cubicBezTo>
                    <a:pt x="127" y="11619"/>
                    <a:pt x="109" y="11601"/>
                    <a:pt x="70" y="11601"/>
                  </a:cubicBezTo>
                  <a:close/>
                  <a:moveTo>
                    <a:pt x="70" y="11893"/>
                  </a:moveTo>
                  <a:cubicBezTo>
                    <a:pt x="35" y="11893"/>
                    <a:pt x="1" y="11910"/>
                    <a:pt x="1" y="11945"/>
                  </a:cubicBezTo>
                  <a:lnTo>
                    <a:pt x="1" y="12002"/>
                  </a:lnTo>
                  <a:cubicBezTo>
                    <a:pt x="1" y="12037"/>
                    <a:pt x="35" y="12054"/>
                    <a:pt x="70" y="12054"/>
                  </a:cubicBezTo>
                  <a:cubicBezTo>
                    <a:pt x="109" y="12054"/>
                    <a:pt x="127" y="12037"/>
                    <a:pt x="127" y="12002"/>
                  </a:cubicBezTo>
                  <a:lnTo>
                    <a:pt x="127" y="11945"/>
                  </a:lnTo>
                  <a:cubicBezTo>
                    <a:pt x="127" y="11910"/>
                    <a:pt x="109" y="11893"/>
                    <a:pt x="70" y="11893"/>
                  </a:cubicBezTo>
                  <a:close/>
                  <a:moveTo>
                    <a:pt x="70" y="12185"/>
                  </a:moveTo>
                  <a:cubicBezTo>
                    <a:pt x="35" y="12185"/>
                    <a:pt x="1" y="12202"/>
                    <a:pt x="1" y="12237"/>
                  </a:cubicBezTo>
                  <a:lnTo>
                    <a:pt x="1" y="12293"/>
                  </a:lnTo>
                  <a:cubicBezTo>
                    <a:pt x="1" y="12328"/>
                    <a:pt x="35" y="12346"/>
                    <a:pt x="70" y="12346"/>
                  </a:cubicBezTo>
                  <a:cubicBezTo>
                    <a:pt x="109" y="12346"/>
                    <a:pt x="127" y="12328"/>
                    <a:pt x="127" y="12293"/>
                  </a:cubicBezTo>
                  <a:lnTo>
                    <a:pt x="127" y="12237"/>
                  </a:lnTo>
                  <a:cubicBezTo>
                    <a:pt x="127" y="12202"/>
                    <a:pt x="109" y="12185"/>
                    <a:pt x="70" y="12185"/>
                  </a:cubicBezTo>
                  <a:close/>
                  <a:moveTo>
                    <a:pt x="70" y="12472"/>
                  </a:moveTo>
                  <a:cubicBezTo>
                    <a:pt x="35" y="12472"/>
                    <a:pt x="1" y="12489"/>
                    <a:pt x="1" y="12528"/>
                  </a:cubicBezTo>
                  <a:lnTo>
                    <a:pt x="1" y="12580"/>
                  </a:lnTo>
                  <a:cubicBezTo>
                    <a:pt x="1" y="12620"/>
                    <a:pt x="35" y="12637"/>
                    <a:pt x="70" y="12637"/>
                  </a:cubicBezTo>
                  <a:cubicBezTo>
                    <a:pt x="109" y="12637"/>
                    <a:pt x="127" y="12620"/>
                    <a:pt x="127" y="12580"/>
                  </a:cubicBezTo>
                  <a:lnTo>
                    <a:pt x="127" y="12528"/>
                  </a:lnTo>
                  <a:cubicBezTo>
                    <a:pt x="127" y="12489"/>
                    <a:pt x="109" y="12472"/>
                    <a:pt x="70" y="12472"/>
                  </a:cubicBezTo>
                  <a:close/>
                  <a:moveTo>
                    <a:pt x="70" y="12763"/>
                  </a:moveTo>
                  <a:cubicBezTo>
                    <a:pt x="35" y="12763"/>
                    <a:pt x="1" y="12781"/>
                    <a:pt x="1" y="12815"/>
                  </a:cubicBezTo>
                  <a:lnTo>
                    <a:pt x="1" y="12872"/>
                  </a:lnTo>
                  <a:cubicBezTo>
                    <a:pt x="1" y="12907"/>
                    <a:pt x="35" y="12924"/>
                    <a:pt x="70" y="12924"/>
                  </a:cubicBezTo>
                  <a:cubicBezTo>
                    <a:pt x="109" y="12924"/>
                    <a:pt x="127" y="12907"/>
                    <a:pt x="127" y="12872"/>
                  </a:cubicBezTo>
                  <a:lnTo>
                    <a:pt x="127" y="12815"/>
                  </a:lnTo>
                  <a:cubicBezTo>
                    <a:pt x="127" y="12781"/>
                    <a:pt x="109" y="12763"/>
                    <a:pt x="70" y="12763"/>
                  </a:cubicBezTo>
                  <a:close/>
                  <a:moveTo>
                    <a:pt x="70" y="13055"/>
                  </a:moveTo>
                  <a:cubicBezTo>
                    <a:pt x="35" y="13055"/>
                    <a:pt x="1" y="13072"/>
                    <a:pt x="1" y="13107"/>
                  </a:cubicBezTo>
                  <a:lnTo>
                    <a:pt x="1" y="13164"/>
                  </a:lnTo>
                  <a:cubicBezTo>
                    <a:pt x="1" y="13198"/>
                    <a:pt x="35" y="13216"/>
                    <a:pt x="70" y="13216"/>
                  </a:cubicBezTo>
                  <a:cubicBezTo>
                    <a:pt x="109" y="13216"/>
                    <a:pt x="127" y="13198"/>
                    <a:pt x="127" y="13164"/>
                  </a:cubicBezTo>
                  <a:lnTo>
                    <a:pt x="127" y="13107"/>
                  </a:lnTo>
                  <a:cubicBezTo>
                    <a:pt x="127" y="13072"/>
                    <a:pt x="109" y="13055"/>
                    <a:pt x="70" y="13055"/>
                  </a:cubicBezTo>
                  <a:close/>
                  <a:moveTo>
                    <a:pt x="70" y="13342"/>
                  </a:moveTo>
                  <a:cubicBezTo>
                    <a:pt x="35" y="13342"/>
                    <a:pt x="1" y="13359"/>
                    <a:pt x="1" y="13399"/>
                  </a:cubicBezTo>
                  <a:lnTo>
                    <a:pt x="1" y="13451"/>
                  </a:lnTo>
                  <a:cubicBezTo>
                    <a:pt x="1" y="13490"/>
                    <a:pt x="35" y="13507"/>
                    <a:pt x="70" y="13507"/>
                  </a:cubicBezTo>
                  <a:cubicBezTo>
                    <a:pt x="109" y="13507"/>
                    <a:pt x="127" y="13490"/>
                    <a:pt x="127" y="13451"/>
                  </a:cubicBezTo>
                  <a:lnTo>
                    <a:pt x="127" y="13399"/>
                  </a:lnTo>
                  <a:cubicBezTo>
                    <a:pt x="127" y="13359"/>
                    <a:pt x="109" y="13342"/>
                    <a:pt x="70" y="13342"/>
                  </a:cubicBezTo>
                  <a:close/>
                  <a:moveTo>
                    <a:pt x="70" y="13634"/>
                  </a:moveTo>
                  <a:cubicBezTo>
                    <a:pt x="35" y="13634"/>
                    <a:pt x="1" y="13651"/>
                    <a:pt x="1" y="13686"/>
                  </a:cubicBezTo>
                  <a:lnTo>
                    <a:pt x="1" y="13742"/>
                  </a:lnTo>
                  <a:cubicBezTo>
                    <a:pt x="1" y="13777"/>
                    <a:pt x="35" y="13795"/>
                    <a:pt x="70" y="13795"/>
                  </a:cubicBezTo>
                  <a:cubicBezTo>
                    <a:pt x="109" y="13795"/>
                    <a:pt x="127" y="13777"/>
                    <a:pt x="127" y="13742"/>
                  </a:cubicBezTo>
                  <a:lnTo>
                    <a:pt x="127" y="13686"/>
                  </a:lnTo>
                  <a:cubicBezTo>
                    <a:pt x="127" y="13651"/>
                    <a:pt x="109" y="13634"/>
                    <a:pt x="70" y="13634"/>
                  </a:cubicBezTo>
                  <a:close/>
                  <a:moveTo>
                    <a:pt x="70" y="13925"/>
                  </a:moveTo>
                  <a:cubicBezTo>
                    <a:pt x="35" y="13925"/>
                    <a:pt x="1" y="13942"/>
                    <a:pt x="1" y="13977"/>
                  </a:cubicBezTo>
                  <a:lnTo>
                    <a:pt x="1" y="14034"/>
                  </a:lnTo>
                  <a:cubicBezTo>
                    <a:pt x="1" y="14069"/>
                    <a:pt x="35" y="14086"/>
                    <a:pt x="70" y="14086"/>
                  </a:cubicBezTo>
                  <a:cubicBezTo>
                    <a:pt x="109" y="14086"/>
                    <a:pt x="127" y="14069"/>
                    <a:pt x="127" y="14034"/>
                  </a:cubicBezTo>
                  <a:lnTo>
                    <a:pt x="127" y="13977"/>
                  </a:lnTo>
                  <a:cubicBezTo>
                    <a:pt x="127" y="13942"/>
                    <a:pt x="109" y="13925"/>
                    <a:pt x="70" y="13925"/>
                  </a:cubicBezTo>
                  <a:close/>
                  <a:moveTo>
                    <a:pt x="70" y="14212"/>
                  </a:moveTo>
                  <a:cubicBezTo>
                    <a:pt x="35" y="14212"/>
                    <a:pt x="1" y="14230"/>
                    <a:pt x="1" y="14269"/>
                  </a:cubicBezTo>
                  <a:lnTo>
                    <a:pt x="1" y="14321"/>
                  </a:lnTo>
                  <a:cubicBezTo>
                    <a:pt x="1" y="14360"/>
                    <a:pt x="35" y="14378"/>
                    <a:pt x="70" y="14378"/>
                  </a:cubicBezTo>
                  <a:cubicBezTo>
                    <a:pt x="109" y="14378"/>
                    <a:pt x="127" y="14360"/>
                    <a:pt x="127" y="14321"/>
                  </a:cubicBezTo>
                  <a:lnTo>
                    <a:pt x="127" y="14269"/>
                  </a:lnTo>
                  <a:cubicBezTo>
                    <a:pt x="127" y="14230"/>
                    <a:pt x="109" y="14212"/>
                    <a:pt x="70" y="14212"/>
                  </a:cubicBezTo>
                  <a:close/>
                  <a:moveTo>
                    <a:pt x="70" y="14504"/>
                  </a:moveTo>
                  <a:cubicBezTo>
                    <a:pt x="35" y="14504"/>
                    <a:pt x="1" y="14521"/>
                    <a:pt x="1" y="14556"/>
                  </a:cubicBezTo>
                  <a:lnTo>
                    <a:pt x="1" y="14613"/>
                  </a:lnTo>
                  <a:cubicBezTo>
                    <a:pt x="1" y="14647"/>
                    <a:pt x="35" y="14665"/>
                    <a:pt x="70" y="14665"/>
                  </a:cubicBezTo>
                  <a:cubicBezTo>
                    <a:pt x="109" y="14665"/>
                    <a:pt x="127" y="14647"/>
                    <a:pt x="127" y="14613"/>
                  </a:cubicBezTo>
                  <a:lnTo>
                    <a:pt x="127" y="14556"/>
                  </a:lnTo>
                  <a:cubicBezTo>
                    <a:pt x="127" y="14521"/>
                    <a:pt x="109" y="14504"/>
                    <a:pt x="70" y="1450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6423547" y="4526"/>
              <a:ext cx="23687" cy="2975284"/>
            </a:xfrm>
            <a:custGeom>
              <a:avLst/>
              <a:gdLst/>
              <a:ahLst/>
              <a:cxnLst/>
              <a:rect l="l" t="t" r="r" b="b"/>
              <a:pathLst>
                <a:path w="110" h="13817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lnTo>
                    <a:pt x="1" y="127"/>
                  </a:lnTo>
                  <a:cubicBezTo>
                    <a:pt x="1" y="145"/>
                    <a:pt x="18" y="179"/>
                    <a:pt x="53" y="179"/>
                  </a:cubicBezTo>
                  <a:cubicBezTo>
                    <a:pt x="88" y="179"/>
                    <a:pt x="109" y="145"/>
                    <a:pt x="109" y="127"/>
                  </a:cubicBezTo>
                  <a:lnTo>
                    <a:pt x="109" y="53"/>
                  </a:lnTo>
                  <a:cubicBezTo>
                    <a:pt x="109" y="18"/>
                    <a:pt x="88" y="1"/>
                    <a:pt x="53" y="1"/>
                  </a:cubicBezTo>
                  <a:close/>
                  <a:moveTo>
                    <a:pt x="53" y="288"/>
                  </a:moveTo>
                  <a:cubicBezTo>
                    <a:pt x="18" y="288"/>
                    <a:pt x="1" y="306"/>
                    <a:pt x="1" y="345"/>
                  </a:cubicBezTo>
                  <a:lnTo>
                    <a:pt x="1" y="414"/>
                  </a:lnTo>
                  <a:cubicBezTo>
                    <a:pt x="1" y="436"/>
                    <a:pt x="18" y="471"/>
                    <a:pt x="53" y="471"/>
                  </a:cubicBezTo>
                  <a:cubicBezTo>
                    <a:pt x="88" y="471"/>
                    <a:pt x="109" y="436"/>
                    <a:pt x="109" y="414"/>
                  </a:cubicBezTo>
                  <a:lnTo>
                    <a:pt x="109" y="345"/>
                  </a:lnTo>
                  <a:cubicBezTo>
                    <a:pt x="109" y="306"/>
                    <a:pt x="88" y="288"/>
                    <a:pt x="53" y="288"/>
                  </a:cubicBezTo>
                  <a:close/>
                  <a:moveTo>
                    <a:pt x="53" y="580"/>
                  </a:moveTo>
                  <a:cubicBezTo>
                    <a:pt x="18" y="580"/>
                    <a:pt x="1" y="597"/>
                    <a:pt x="1" y="632"/>
                  </a:cubicBezTo>
                  <a:lnTo>
                    <a:pt x="1" y="706"/>
                  </a:lnTo>
                  <a:cubicBezTo>
                    <a:pt x="1" y="723"/>
                    <a:pt x="18" y="762"/>
                    <a:pt x="53" y="762"/>
                  </a:cubicBezTo>
                  <a:cubicBezTo>
                    <a:pt x="88" y="762"/>
                    <a:pt x="109" y="723"/>
                    <a:pt x="109" y="706"/>
                  </a:cubicBezTo>
                  <a:lnTo>
                    <a:pt x="109" y="632"/>
                  </a:lnTo>
                  <a:cubicBezTo>
                    <a:pt x="109" y="597"/>
                    <a:pt x="88" y="580"/>
                    <a:pt x="53" y="580"/>
                  </a:cubicBezTo>
                  <a:close/>
                  <a:moveTo>
                    <a:pt x="53" y="871"/>
                  </a:moveTo>
                  <a:cubicBezTo>
                    <a:pt x="18" y="871"/>
                    <a:pt x="1" y="889"/>
                    <a:pt x="1" y="923"/>
                  </a:cubicBezTo>
                  <a:lnTo>
                    <a:pt x="1" y="997"/>
                  </a:lnTo>
                  <a:cubicBezTo>
                    <a:pt x="1" y="1015"/>
                    <a:pt x="18" y="1050"/>
                    <a:pt x="53" y="1050"/>
                  </a:cubicBezTo>
                  <a:cubicBezTo>
                    <a:pt x="88" y="1050"/>
                    <a:pt x="109" y="1015"/>
                    <a:pt x="109" y="997"/>
                  </a:cubicBezTo>
                  <a:lnTo>
                    <a:pt x="109" y="923"/>
                  </a:lnTo>
                  <a:cubicBezTo>
                    <a:pt x="109" y="889"/>
                    <a:pt x="88" y="871"/>
                    <a:pt x="53" y="871"/>
                  </a:cubicBezTo>
                  <a:close/>
                  <a:moveTo>
                    <a:pt x="53" y="1158"/>
                  </a:moveTo>
                  <a:cubicBezTo>
                    <a:pt x="18" y="1158"/>
                    <a:pt x="1" y="1176"/>
                    <a:pt x="1" y="1215"/>
                  </a:cubicBezTo>
                  <a:lnTo>
                    <a:pt x="1" y="1285"/>
                  </a:lnTo>
                  <a:cubicBezTo>
                    <a:pt x="1" y="1306"/>
                    <a:pt x="18" y="1341"/>
                    <a:pt x="53" y="1341"/>
                  </a:cubicBezTo>
                  <a:cubicBezTo>
                    <a:pt x="88" y="1341"/>
                    <a:pt x="109" y="1306"/>
                    <a:pt x="109" y="1285"/>
                  </a:cubicBezTo>
                  <a:lnTo>
                    <a:pt x="109" y="1215"/>
                  </a:lnTo>
                  <a:cubicBezTo>
                    <a:pt x="109" y="1176"/>
                    <a:pt x="88" y="1158"/>
                    <a:pt x="53" y="1158"/>
                  </a:cubicBezTo>
                  <a:close/>
                  <a:moveTo>
                    <a:pt x="53" y="1450"/>
                  </a:moveTo>
                  <a:cubicBezTo>
                    <a:pt x="18" y="1450"/>
                    <a:pt x="1" y="1467"/>
                    <a:pt x="1" y="1502"/>
                  </a:cubicBezTo>
                  <a:lnTo>
                    <a:pt x="1" y="1576"/>
                  </a:lnTo>
                  <a:cubicBezTo>
                    <a:pt x="1" y="1593"/>
                    <a:pt x="18" y="1633"/>
                    <a:pt x="53" y="1633"/>
                  </a:cubicBezTo>
                  <a:cubicBezTo>
                    <a:pt x="88" y="1633"/>
                    <a:pt x="109" y="1593"/>
                    <a:pt x="109" y="1576"/>
                  </a:cubicBezTo>
                  <a:lnTo>
                    <a:pt x="109" y="1502"/>
                  </a:lnTo>
                  <a:cubicBezTo>
                    <a:pt x="109" y="1467"/>
                    <a:pt x="88" y="1450"/>
                    <a:pt x="53" y="1450"/>
                  </a:cubicBezTo>
                  <a:close/>
                  <a:moveTo>
                    <a:pt x="53" y="1741"/>
                  </a:moveTo>
                  <a:cubicBezTo>
                    <a:pt x="18" y="1741"/>
                    <a:pt x="1" y="1759"/>
                    <a:pt x="1" y="1794"/>
                  </a:cubicBezTo>
                  <a:lnTo>
                    <a:pt x="1" y="1868"/>
                  </a:lnTo>
                  <a:cubicBezTo>
                    <a:pt x="1" y="1885"/>
                    <a:pt x="18" y="1920"/>
                    <a:pt x="53" y="1920"/>
                  </a:cubicBezTo>
                  <a:cubicBezTo>
                    <a:pt x="88" y="1920"/>
                    <a:pt x="109" y="1885"/>
                    <a:pt x="109" y="1868"/>
                  </a:cubicBezTo>
                  <a:lnTo>
                    <a:pt x="109" y="1794"/>
                  </a:lnTo>
                  <a:cubicBezTo>
                    <a:pt x="109" y="1759"/>
                    <a:pt x="88" y="1741"/>
                    <a:pt x="53" y="1741"/>
                  </a:cubicBezTo>
                  <a:close/>
                  <a:moveTo>
                    <a:pt x="53" y="2029"/>
                  </a:moveTo>
                  <a:cubicBezTo>
                    <a:pt x="18" y="2029"/>
                    <a:pt x="1" y="2046"/>
                    <a:pt x="1" y="2085"/>
                  </a:cubicBezTo>
                  <a:lnTo>
                    <a:pt x="1" y="2155"/>
                  </a:lnTo>
                  <a:cubicBezTo>
                    <a:pt x="1" y="2177"/>
                    <a:pt x="18" y="2211"/>
                    <a:pt x="53" y="2211"/>
                  </a:cubicBezTo>
                  <a:cubicBezTo>
                    <a:pt x="88" y="2211"/>
                    <a:pt x="109" y="2177"/>
                    <a:pt x="109" y="2155"/>
                  </a:cubicBezTo>
                  <a:lnTo>
                    <a:pt x="109" y="2085"/>
                  </a:lnTo>
                  <a:cubicBezTo>
                    <a:pt x="109" y="2046"/>
                    <a:pt x="88" y="2029"/>
                    <a:pt x="53" y="2029"/>
                  </a:cubicBezTo>
                  <a:close/>
                  <a:moveTo>
                    <a:pt x="53" y="2320"/>
                  </a:moveTo>
                  <a:cubicBezTo>
                    <a:pt x="18" y="2320"/>
                    <a:pt x="1" y="2338"/>
                    <a:pt x="1" y="2372"/>
                  </a:cubicBezTo>
                  <a:lnTo>
                    <a:pt x="1" y="2446"/>
                  </a:lnTo>
                  <a:cubicBezTo>
                    <a:pt x="1" y="2464"/>
                    <a:pt x="18" y="2503"/>
                    <a:pt x="53" y="2503"/>
                  </a:cubicBezTo>
                  <a:cubicBezTo>
                    <a:pt x="88" y="2503"/>
                    <a:pt x="109" y="2464"/>
                    <a:pt x="109" y="2446"/>
                  </a:cubicBezTo>
                  <a:lnTo>
                    <a:pt x="109" y="2372"/>
                  </a:lnTo>
                  <a:cubicBezTo>
                    <a:pt x="109" y="2338"/>
                    <a:pt x="88" y="2320"/>
                    <a:pt x="53" y="2320"/>
                  </a:cubicBezTo>
                  <a:close/>
                  <a:moveTo>
                    <a:pt x="53" y="2612"/>
                  </a:moveTo>
                  <a:cubicBezTo>
                    <a:pt x="18" y="2612"/>
                    <a:pt x="1" y="2629"/>
                    <a:pt x="1" y="2664"/>
                  </a:cubicBezTo>
                  <a:lnTo>
                    <a:pt x="1" y="2738"/>
                  </a:lnTo>
                  <a:cubicBezTo>
                    <a:pt x="1" y="2755"/>
                    <a:pt x="18" y="2790"/>
                    <a:pt x="53" y="2790"/>
                  </a:cubicBezTo>
                  <a:cubicBezTo>
                    <a:pt x="88" y="2790"/>
                    <a:pt x="109" y="2755"/>
                    <a:pt x="109" y="2738"/>
                  </a:cubicBezTo>
                  <a:lnTo>
                    <a:pt x="109" y="2664"/>
                  </a:lnTo>
                  <a:cubicBezTo>
                    <a:pt x="109" y="2629"/>
                    <a:pt x="88" y="2612"/>
                    <a:pt x="53" y="2612"/>
                  </a:cubicBezTo>
                  <a:close/>
                  <a:moveTo>
                    <a:pt x="53" y="2899"/>
                  </a:moveTo>
                  <a:cubicBezTo>
                    <a:pt x="18" y="2899"/>
                    <a:pt x="1" y="2916"/>
                    <a:pt x="1" y="2955"/>
                  </a:cubicBezTo>
                  <a:lnTo>
                    <a:pt x="1" y="3025"/>
                  </a:lnTo>
                  <a:cubicBezTo>
                    <a:pt x="1" y="3047"/>
                    <a:pt x="18" y="3082"/>
                    <a:pt x="53" y="3082"/>
                  </a:cubicBezTo>
                  <a:cubicBezTo>
                    <a:pt x="88" y="3082"/>
                    <a:pt x="109" y="3047"/>
                    <a:pt x="109" y="3025"/>
                  </a:cubicBezTo>
                  <a:lnTo>
                    <a:pt x="109" y="2955"/>
                  </a:lnTo>
                  <a:cubicBezTo>
                    <a:pt x="109" y="2916"/>
                    <a:pt x="88" y="2899"/>
                    <a:pt x="53" y="2899"/>
                  </a:cubicBezTo>
                  <a:close/>
                  <a:moveTo>
                    <a:pt x="53" y="3190"/>
                  </a:moveTo>
                  <a:cubicBezTo>
                    <a:pt x="18" y="3190"/>
                    <a:pt x="1" y="3208"/>
                    <a:pt x="1" y="3243"/>
                  </a:cubicBezTo>
                  <a:lnTo>
                    <a:pt x="1" y="3317"/>
                  </a:lnTo>
                  <a:cubicBezTo>
                    <a:pt x="1" y="3334"/>
                    <a:pt x="18" y="3373"/>
                    <a:pt x="53" y="3373"/>
                  </a:cubicBezTo>
                  <a:cubicBezTo>
                    <a:pt x="88" y="3373"/>
                    <a:pt x="109" y="3334"/>
                    <a:pt x="109" y="3317"/>
                  </a:cubicBezTo>
                  <a:lnTo>
                    <a:pt x="109" y="3243"/>
                  </a:lnTo>
                  <a:cubicBezTo>
                    <a:pt x="109" y="3208"/>
                    <a:pt x="88" y="3190"/>
                    <a:pt x="53" y="3190"/>
                  </a:cubicBezTo>
                  <a:close/>
                  <a:moveTo>
                    <a:pt x="53" y="3482"/>
                  </a:moveTo>
                  <a:cubicBezTo>
                    <a:pt x="18" y="3482"/>
                    <a:pt x="1" y="3499"/>
                    <a:pt x="1" y="3534"/>
                  </a:cubicBezTo>
                  <a:lnTo>
                    <a:pt x="1" y="3608"/>
                  </a:lnTo>
                  <a:cubicBezTo>
                    <a:pt x="1" y="3626"/>
                    <a:pt x="18" y="3660"/>
                    <a:pt x="53" y="3660"/>
                  </a:cubicBezTo>
                  <a:cubicBezTo>
                    <a:pt x="88" y="3660"/>
                    <a:pt x="109" y="3626"/>
                    <a:pt x="109" y="3608"/>
                  </a:cubicBezTo>
                  <a:lnTo>
                    <a:pt x="109" y="3534"/>
                  </a:lnTo>
                  <a:cubicBezTo>
                    <a:pt x="109" y="3499"/>
                    <a:pt x="88" y="3482"/>
                    <a:pt x="53" y="3482"/>
                  </a:cubicBezTo>
                  <a:close/>
                  <a:moveTo>
                    <a:pt x="53" y="3769"/>
                  </a:moveTo>
                  <a:cubicBezTo>
                    <a:pt x="18" y="3769"/>
                    <a:pt x="1" y="3787"/>
                    <a:pt x="1" y="3826"/>
                  </a:cubicBezTo>
                  <a:lnTo>
                    <a:pt x="1" y="3895"/>
                  </a:lnTo>
                  <a:cubicBezTo>
                    <a:pt x="1" y="3917"/>
                    <a:pt x="18" y="3952"/>
                    <a:pt x="53" y="3952"/>
                  </a:cubicBezTo>
                  <a:cubicBezTo>
                    <a:pt x="88" y="3952"/>
                    <a:pt x="109" y="3917"/>
                    <a:pt x="109" y="3895"/>
                  </a:cubicBezTo>
                  <a:lnTo>
                    <a:pt x="109" y="3826"/>
                  </a:lnTo>
                  <a:cubicBezTo>
                    <a:pt x="109" y="3787"/>
                    <a:pt x="88" y="3769"/>
                    <a:pt x="53" y="3769"/>
                  </a:cubicBezTo>
                  <a:close/>
                  <a:moveTo>
                    <a:pt x="53" y="4061"/>
                  </a:moveTo>
                  <a:cubicBezTo>
                    <a:pt x="18" y="4061"/>
                    <a:pt x="1" y="4078"/>
                    <a:pt x="1" y="4113"/>
                  </a:cubicBezTo>
                  <a:lnTo>
                    <a:pt x="1" y="4187"/>
                  </a:lnTo>
                  <a:cubicBezTo>
                    <a:pt x="1" y="4204"/>
                    <a:pt x="18" y="4243"/>
                    <a:pt x="53" y="4243"/>
                  </a:cubicBezTo>
                  <a:cubicBezTo>
                    <a:pt x="88" y="4243"/>
                    <a:pt x="109" y="4204"/>
                    <a:pt x="109" y="4187"/>
                  </a:cubicBezTo>
                  <a:lnTo>
                    <a:pt x="109" y="4113"/>
                  </a:lnTo>
                  <a:cubicBezTo>
                    <a:pt x="109" y="4078"/>
                    <a:pt x="88" y="4061"/>
                    <a:pt x="53" y="4061"/>
                  </a:cubicBezTo>
                  <a:close/>
                  <a:moveTo>
                    <a:pt x="53" y="4352"/>
                  </a:moveTo>
                  <a:cubicBezTo>
                    <a:pt x="18" y="4352"/>
                    <a:pt x="1" y="4370"/>
                    <a:pt x="1" y="4404"/>
                  </a:cubicBezTo>
                  <a:lnTo>
                    <a:pt x="1" y="4478"/>
                  </a:lnTo>
                  <a:cubicBezTo>
                    <a:pt x="1" y="4496"/>
                    <a:pt x="18" y="4531"/>
                    <a:pt x="53" y="4531"/>
                  </a:cubicBezTo>
                  <a:cubicBezTo>
                    <a:pt x="88" y="4531"/>
                    <a:pt x="109" y="4496"/>
                    <a:pt x="109" y="4478"/>
                  </a:cubicBezTo>
                  <a:lnTo>
                    <a:pt x="109" y="4404"/>
                  </a:lnTo>
                  <a:cubicBezTo>
                    <a:pt x="109" y="4370"/>
                    <a:pt x="88" y="4352"/>
                    <a:pt x="53" y="4352"/>
                  </a:cubicBezTo>
                  <a:close/>
                  <a:moveTo>
                    <a:pt x="53" y="4639"/>
                  </a:moveTo>
                  <a:cubicBezTo>
                    <a:pt x="18" y="4639"/>
                    <a:pt x="1" y="4657"/>
                    <a:pt x="1" y="4696"/>
                  </a:cubicBezTo>
                  <a:lnTo>
                    <a:pt x="1" y="4766"/>
                  </a:lnTo>
                  <a:cubicBezTo>
                    <a:pt x="1" y="4787"/>
                    <a:pt x="18" y="4822"/>
                    <a:pt x="53" y="4822"/>
                  </a:cubicBezTo>
                  <a:cubicBezTo>
                    <a:pt x="88" y="4822"/>
                    <a:pt x="109" y="4787"/>
                    <a:pt x="109" y="4766"/>
                  </a:cubicBezTo>
                  <a:lnTo>
                    <a:pt x="109" y="4696"/>
                  </a:lnTo>
                  <a:cubicBezTo>
                    <a:pt x="109" y="4657"/>
                    <a:pt x="88" y="4639"/>
                    <a:pt x="53" y="4639"/>
                  </a:cubicBezTo>
                  <a:close/>
                  <a:moveTo>
                    <a:pt x="53" y="4931"/>
                  </a:moveTo>
                  <a:cubicBezTo>
                    <a:pt x="18" y="4931"/>
                    <a:pt x="1" y="4948"/>
                    <a:pt x="1" y="4983"/>
                  </a:cubicBezTo>
                  <a:lnTo>
                    <a:pt x="1" y="5057"/>
                  </a:lnTo>
                  <a:cubicBezTo>
                    <a:pt x="1" y="5075"/>
                    <a:pt x="18" y="5114"/>
                    <a:pt x="53" y="5114"/>
                  </a:cubicBezTo>
                  <a:cubicBezTo>
                    <a:pt x="88" y="5114"/>
                    <a:pt x="109" y="5075"/>
                    <a:pt x="109" y="5057"/>
                  </a:cubicBezTo>
                  <a:lnTo>
                    <a:pt x="109" y="4983"/>
                  </a:lnTo>
                  <a:cubicBezTo>
                    <a:pt x="109" y="4948"/>
                    <a:pt x="88" y="4931"/>
                    <a:pt x="53" y="4931"/>
                  </a:cubicBezTo>
                  <a:close/>
                  <a:moveTo>
                    <a:pt x="53" y="5222"/>
                  </a:moveTo>
                  <a:cubicBezTo>
                    <a:pt x="18" y="5222"/>
                    <a:pt x="1" y="5240"/>
                    <a:pt x="1" y="5275"/>
                  </a:cubicBezTo>
                  <a:lnTo>
                    <a:pt x="1" y="5349"/>
                  </a:lnTo>
                  <a:cubicBezTo>
                    <a:pt x="1" y="5366"/>
                    <a:pt x="18" y="5401"/>
                    <a:pt x="53" y="5401"/>
                  </a:cubicBezTo>
                  <a:cubicBezTo>
                    <a:pt x="88" y="5401"/>
                    <a:pt x="109" y="5366"/>
                    <a:pt x="109" y="5349"/>
                  </a:cubicBezTo>
                  <a:lnTo>
                    <a:pt x="109" y="5275"/>
                  </a:lnTo>
                  <a:cubicBezTo>
                    <a:pt x="109" y="5240"/>
                    <a:pt x="88" y="5222"/>
                    <a:pt x="53" y="5222"/>
                  </a:cubicBezTo>
                  <a:close/>
                  <a:moveTo>
                    <a:pt x="53" y="5510"/>
                  </a:moveTo>
                  <a:cubicBezTo>
                    <a:pt x="18" y="5510"/>
                    <a:pt x="1" y="5527"/>
                    <a:pt x="1" y="5566"/>
                  </a:cubicBezTo>
                  <a:lnTo>
                    <a:pt x="1" y="5636"/>
                  </a:lnTo>
                  <a:cubicBezTo>
                    <a:pt x="1" y="5658"/>
                    <a:pt x="18" y="5692"/>
                    <a:pt x="53" y="5692"/>
                  </a:cubicBezTo>
                  <a:cubicBezTo>
                    <a:pt x="88" y="5692"/>
                    <a:pt x="109" y="5658"/>
                    <a:pt x="109" y="5636"/>
                  </a:cubicBezTo>
                  <a:lnTo>
                    <a:pt x="109" y="5566"/>
                  </a:lnTo>
                  <a:cubicBezTo>
                    <a:pt x="109" y="5527"/>
                    <a:pt x="88" y="5510"/>
                    <a:pt x="53" y="5510"/>
                  </a:cubicBezTo>
                  <a:close/>
                  <a:moveTo>
                    <a:pt x="53" y="5801"/>
                  </a:moveTo>
                  <a:cubicBezTo>
                    <a:pt x="18" y="5801"/>
                    <a:pt x="1" y="5819"/>
                    <a:pt x="1" y="5853"/>
                  </a:cubicBezTo>
                  <a:lnTo>
                    <a:pt x="1" y="5927"/>
                  </a:lnTo>
                  <a:cubicBezTo>
                    <a:pt x="1" y="5945"/>
                    <a:pt x="18" y="5984"/>
                    <a:pt x="53" y="5984"/>
                  </a:cubicBezTo>
                  <a:cubicBezTo>
                    <a:pt x="88" y="5984"/>
                    <a:pt x="109" y="5945"/>
                    <a:pt x="109" y="5927"/>
                  </a:cubicBezTo>
                  <a:lnTo>
                    <a:pt x="109" y="5853"/>
                  </a:lnTo>
                  <a:cubicBezTo>
                    <a:pt x="109" y="5819"/>
                    <a:pt x="88" y="5801"/>
                    <a:pt x="53" y="5801"/>
                  </a:cubicBezTo>
                  <a:close/>
                  <a:moveTo>
                    <a:pt x="53" y="6093"/>
                  </a:moveTo>
                  <a:cubicBezTo>
                    <a:pt x="18" y="6093"/>
                    <a:pt x="1" y="6110"/>
                    <a:pt x="1" y="6145"/>
                  </a:cubicBezTo>
                  <a:lnTo>
                    <a:pt x="1" y="6219"/>
                  </a:lnTo>
                  <a:cubicBezTo>
                    <a:pt x="1" y="6236"/>
                    <a:pt x="18" y="6271"/>
                    <a:pt x="53" y="6271"/>
                  </a:cubicBezTo>
                  <a:cubicBezTo>
                    <a:pt x="88" y="6271"/>
                    <a:pt x="109" y="6236"/>
                    <a:pt x="109" y="6219"/>
                  </a:cubicBezTo>
                  <a:lnTo>
                    <a:pt x="109" y="6145"/>
                  </a:lnTo>
                  <a:cubicBezTo>
                    <a:pt x="109" y="6110"/>
                    <a:pt x="88" y="6093"/>
                    <a:pt x="53" y="6093"/>
                  </a:cubicBezTo>
                  <a:close/>
                  <a:moveTo>
                    <a:pt x="53" y="6380"/>
                  </a:moveTo>
                  <a:cubicBezTo>
                    <a:pt x="18" y="6380"/>
                    <a:pt x="1" y="6397"/>
                    <a:pt x="1" y="6436"/>
                  </a:cubicBezTo>
                  <a:lnTo>
                    <a:pt x="1" y="6506"/>
                  </a:lnTo>
                  <a:cubicBezTo>
                    <a:pt x="1" y="6528"/>
                    <a:pt x="18" y="6563"/>
                    <a:pt x="53" y="6563"/>
                  </a:cubicBezTo>
                  <a:cubicBezTo>
                    <a:pt x="88" y="6563"/>
                    <a:pt x="109" y="6528"/>
                    <a:pt x="109" y="6506"/>
                  </a:cubicBezTo>
                  <a:lnTo>
                    <a:pt x="109" y="6436"/>
                  </a:lnTo>
                  <a:cubicBezTo>
                    <a:pt x="109" y="6397"/>
                    <a:pt x="88" y="6380"/>
                    <a:pt x="53" y="6380"/>
                  </a:cubicBezTo>
                  <a:close/>
                  <a:moveTo>
                    <a:pt x="53" y="6671"/>
                  </a:moveTo>
                  <a:cubicBezTo>
                    <a:pt x="18" y="6671"/>
                    <a:pt x="1" y="6689"/>
                    <a:pt x="1" y="6724"/>
                  </a:cubicBezTo>
                  <a:lnTo>
                    <a:pt x="1" y="6798"/>
                  </a:lnTo>
                  <a:cubicBezTo>
                    <a:pt x="1" y="6815"/>
                    <a:pt x="18" y="6854"/>
                    <a:pt x="53" y="6854"/>
                  </a:cubicBezTo>
                  <a:cubicBezTo>
                    <a:pt x="88" y="6854"/>
                    <a:pt x="109" y="6815"/>
                    <a:pt x="109" y="6798"/>
                  </a:cubicBezTo>
                  <a:lnTo>
                    <a:pt x="109" y="6724"/>
                  </a:lnTo>
                  <a:cubicBezTo>
                    <a:pt x="109" y="6689"/>
                    <a:pt x="88" y="6671"/>
                    <a:pt x="53" y="6671"/>
                  </a:cubicBezTo>
                  <a:close/>
                  <a:moveTo>
                    <a:pt x="53" y="6963"/>
                  </a:moveTo>
                  <a:cubicBezTo>
                    <a:pt x="18" y="6963"/>
                    <a:pt x="1" y="6980"/>
                    <a:pt x="1" y="7015"/>
                  </a:cubicBezTo>
                  <a:lnTo>
                    <a:pt x="1" y="7089"/>
                  </a:lnTo>
                  <a:cubicBezTo>
                    <a:pt x="1" y="7107"/>
                    <a:pt x="18" y="7141"/>
                    <a:pt x="53" y="7141"/>
                  </a:cubicBezTo>
                  <a:cubicBezTo>
                    <a:pt x="88" y="7141"/>
                    <a:pt x="109" y="7107"/>
                    <a:pt x="109" y="7089"/>
                  </a:cubicBezTo>
                  <a:lnTo>
                    <a:pt x="109" y="7015"/>
                  </a:lnTo>
                  <a:cubicBezTo>
                    <a:pt x="109" y="6980"/>
                    <a:pt x="88" y="6963"/>
                    <a:pt x="53" y="6963"/>
                  </a:cubicBezTo>
                  <a:close/>
                  <a:moveTo>
                    <a:pt x="53" y="7250"/>
                  </a:moveTo>
                  <a:cubicBezTo>
                    <a:pt x="18" y="7250"/>
                    <a:pt x="1" y="7268"/>
                    <a:pt x="1" y="7307"/>
                  </a:cubicBezTo>
                  <a:lnTo>
                    <a:pt x="1" y="7376"/>
                  </a:lnTo>
                  <a:cubicBezTo>
                    <a:pt x="1" y="7398"/>
                    <a:pt x="18" y="7433"/>
                    <a:pt x="53" y="7433"/>
                  </a:cubicBezTo>
                  <a:cubicBezTo>
                    <a:pt x="88" y="7433"/>
                    <a:pt x="109" y="7398"/>
                    <a:pt x="109" y="7376"/>
                  </a:cubicBezTo>
                  <a:lnTo>
                    <a:pt x="109" y="7307"/>
                  </a:lnTo>
                  <a:cubicBezTo>
                    <a:pt x="109" y="7268"/>
                    <a:pt x="88" y="7250"/>
                    <a:pt x="53" y="7250"/>
                  </a:cubicBezTo>
                  <a:close/>
                  <a:moveTo>
                    <a:pt x="53" y="7542"/>
                  </a:moveTo>
                  <a:cubicBezTo>
                    <a:pt x="18" y="7542"/>
                    <a:pt x="1" y="7559"/>
                    <a:pt x="1" y="7594"/>
                  </a:cubicBezTo>
                  <a:lnTo>
                    <a:pt x="1" y="7668"/>
                  </a:lnTo>
                  <a:cubicBezTo>
                    <a:pt x="1" y="7685"/>
                    <a:pt x="18" y="7724"/>
                    <a:pt x="53" y="7724"/>
                  </a:cubicBezTo>
                  <a:cubicBezTo>
                    <a:pt x="88" y="7724"/>
                    <a:pt x="109" y="7685"/>
                    <a:pt x="109" y="7668"/>
                  </a:cubicBezTo>
                  <a:lnTo>
                    <a:pt x="109" y="7594"/>
                  </a:lnTo>
                  <a:cubicBezTo>
                    <a:pt x="109" y="7559"/>
                    <a:pt x="88" y="7542"/>
                    <a:pt x="53" y="7542"/>
                  </a:cubicBezTo>
                  <a:close/>
                  <a:moveTo>
                    <a:pt x="53" y="7833"/>
                  </a:moveTo>
                  <a:cubicBezTo>
                    <a:pt x="18" y="7833"/>
                    <a:pt x="1" y="7851"/>
                    <a:pt x="1" y="7885"/>
                  </a:cubicBezTo>
                  <a:lnTo>
                    <a:pt x="1" y="7959"/>
                  </a:lnTo>
                  <a:cubicBezTo>
                    <a:pt x="1" y="7977"/>
                    <a:pt x="18" y="8012"/>
                    <a:pt x="53" y="8012"/>
                  </a:cubicBezTo>
                  <a:cubicBezTo>
                    <a:pt x="88" y="8012"/>
                    <a:pt x="109" y="7977"/>
                    <a:pt x="109" y="7959"/>
                  </a:cubicBezTo>
                  <a:lnTo>
                    <a:pt x="109" y="7885"/>
                  </a:lnTo>
                  <a:cubicBezTo>
                    <a:pt x="109" y="7851"/>
                    <a:pt x="88" y="7833"/>
                    <a:pt x="53" y="7833"/>
                  </a:cubicBezTo>
                  <a:close/>
                  <a:moveTo>
                    <a:pt x="53" y="8120"/>
                  </a:moveTo>
                  <a:cubicBezTo>
                    <a:pt x="18" y="8120"/>
                    <a:pt x="1" y="8138"/>
                    <a:pt x="1" y="8177"/>
                  </a:cubicBezTo>
                  <a:lnTo>
                    <a:pt x="1" y="8247"/>
                  </a:lnTo>
                  <a:cubicBezTo>
                    <a:pt x="1" y="8268"/>
                    <a:pt x="18" y="8303"/>
                    <a:pt x="53" y="8303"/>
                  </a:cubicBezTo>
                  <a:cubicBezTo>
                    <a:pt x="88" y="8303"/>
                    <a:pt x="109" y="8268"/>
                    <a:pt x="109" y="8247"/>
                  </a:cubicBezTo>
                  <a:lnTo>
                    <a:pt x="109" y="8177"/>
                  </a:lnTo>
                  <a:cubicBezTo>
                    <a:pt x="109" y="8138"/>
                    <a:pt x="88" y="8120"/>
                    <a:pt x="53" y="8120"/>
                  </a:cubicBezTo>
                  <a:close/>
                  <a:moveTo>
                    <a:pt x="53" y="8412"/>
                  </a:moveTo>
                  <a:cubicBezTo>
                    <a:pt x="18" y="8412"/>
                    <a:pt x="1" y="8429"/>
                    <a:pt x="1" y="8464"/>
                  </a:cubicBezTo>
                  <a:lnTo>
                    <a:pt x="1" y="8538"/>
                  </a:lnTo>
                  <a:cubicBezTo>
                    <a:pt x="1" y="8556"/>
                    <a:pt x="18" y="8595"/>
                    <a:pt x="53" y="8595"/>
                  </a:cubicBezTo>
                  <a:cubicBezTo>
                    <a:pt x="88" y="8595"/>
                    <a:pt x="109" y="8556"/>
                    <a:pt x="109" y="8538"/>
                  </a:cubicBezTo>
                  <a:lnTo>
                    <a:pt x="109" y="8464"/>
                  </a:lnTo>
                  <a:cubicBezTo>
                    <a:pt x="109" y="8429"/>
                    <a:pt x="88" y="8412"/>
                    <a:pt x="53" y="8412"/>
                  </a:cubicBezTo>
                  <a:close/>
                  <a:moveTo>
                    <a:pt x="53" y="8703"/>
                  </a:moveTo>
                  <a:cubicBezTo>
                    <a:pt x="18" y="8703"/>
                    <a:pt x="1" y="8721"/>
                    <a:pt x="1" y="8756"/>
                  </a:cubicBezTo>
                  <a:lnTo>
                    <a:pt x="1" y="8830"/>
                  </a:lnTo>
                  <a:cubicBezTo>
                    <a:pt x="1" y="8847"/>
                    <a:pt x="18" y="8882"/>
                    <a:pt x="53" y="8882"/>
                  </a:cubicBezTo>
                  <a:cubicBezTo>
                    <a:pt x="88" y="8882"/>
                    <a:pt x="109" y="8847"/>
                    <a:pt x="109" y="8830"/>
                  </a:cubicBezTo>
                  <a:lnTo>
                    <a:pt x="109" y="8756"/>
                  </a:lnTo>
                  <a:cubicBezTo>
                    <a:pt x="109" y="8721"/>
                    <a:pt x="88" y="8703"/>
                    <a:pt x="53" y="8703"/>
                  </a:cubicBezTo>
                  <a:close/>
                  <a:moveTo>
                    <a:pt x="53" y="8991"/>
                  </a:moveTo>
                  <a:cubicBezTo>
                    <a:pt x="18" y="8991"/>
                    <a:pt x="1" y="9008"/>
                    <a:pt x="1" y="9047"/>
                  </a:cubicBezTo>
                  <a:lnTo>
                    <a:pt x="1" y="9117"/>
                  </a:lnTo>
                  <a:cubicBezTo>
                    <a:pt x="1" y="9139"/>
                    <a:pt x="18" y="9173"/>
                    <a:pt x="53" y="9173"/>
                  </a:cubicBezTo>
                  <a:cubicBezTo>
                    <a:pt x="88" y="9173"/>
                    <a:pt x="109" y="9139"/>
                    <a:pt x="109" y="9117"/>
                  </a:cubicBezTo>
                  <a:lnTo>
                    <a:pt x="109" y="9047"/>
                  </a:lnTo>
                  <a:cubicBezTo>
                    <a:pt x="109" y="9008"/>
                    <a:pt x="88" y="8991"/>
                    <a:pt x="53" y="8991"/>
                  </a:cubicBezTo>
                  <a:close/>
                  <a:moveTo>
                    <a:pt x="53" y="9282"/>
                  </a:moveTo>
                  <a:cubicBezTo>
                    <a:pt x="18" y="9282"/>
                    <a:pt x="1" y="9300"/>
                    <a:pt x="1" y="9334"/>
                  </a:cubicBezTo>
                  <a:lnTo>
                    <a:pt x="1" y="9408"/>
                  </a:lnTo>
                  <a:cubicBezTo>
                    <a:pt x="1" y="9426"/>
                    <a:pt x="18" y="9465"/>
                    <a:pt x="53" y="9465"/>
                  </a:cubicBezTo>
                  <a:cubicBezTo>
                    <a:pt x="88" y="9465"/>
                    <a:pt x="109" y="9426"/>
                    <a:pt x="109" y="9408"/>
                  </a:cubicBezTo>
                  <a:lnTo>
                    <a:pt x="109" y="9334"/>
                  </a:lnTo>
                  <a:cubicBezTo>
                    <a:pt x="109" y="9300"/>
                    <a:pt x="88" y="9282"/>
                    <a:pt x="53" y="9282"/>
                  </a:cubicBezTo>
                  <a:close/>
                  <a:moveTo>
                    <a:pt x="53" y="9574"/>
                  </a:moveTo>
                  <a:cubicBezTo>
                    <a:pt x="18" y="9574"/>
                    <a:pt x="1" y="9591"/>
                    <a:pt x="1" y="9626"/>
                  </a:cubicBezTo>
                  <a:lnTo>
                    <a:pt x="1" y="9700"/>
                  </a:lnTo>
                  <a:cubicBezTo>
                    <a:pt x="1" y="9717"/>
                    <a:pt x="18" y="9752"/>
                    <a:pt x="53" y="9752"/>
                  </a:cubicBezTo>
                  <a:cubicBezTo>
                    <a:pt x="88" y="9752"/>
                    <a:pt x="109" y="9717"/>
                    <a:pt x="109" y="9700"/>
                  </a:cubicBezTo>
                  <a:lnTo>
                    <a:pt x="109" y="9626"/>
                  </a:lnTo>
                  <a:cubicBezTo>
                    <a:pt x="109" y="9591"/>
                    <a:pt x="88" y="9574"/>
                    <a:pt x="53" y="9574"/>
                  </a:cubicBezTo>
                  <a:close/>
                  <a:moveTo>
                    <a:pt x="53" y="9861"/>
                  </a:moveTo>
                  <a:cubicBezTo>
                    <a:pt x="18" y="9861"/>
                    <a:pt x="1" y="9878"/>
                    <a:pt x="1" y="9918"/>
                  </a:cubicBezTo>
                  <a:lnTo>
                    <a:pt x="1" y="9987"/>
                  </a:lnTo>
                  <a:cubicBezTo>
                    <a:pt x="1" y="10009"/>
                    <a:pt x="18" y="10044"/>
                    <a:pt x="53" y="10044"/>
                  </a:cubicBezTo>
                  <a:cubicBezTo>
                    <a:pt x="88" y="10044"/>
                    <a:pt x="109" y="10009"/>
                    <a:pt x="109" y="9987"/>
                  </a:cubicBezTo>
                  <a:lnTo>
                    <a:pt x="109" y="9918"/>
                  </a:lnTo>
                  <a:cubicBezTo>
                    <a:pt x="109" y="9878"/>
                    <a:pt x="88" y="9861"/>
                    <a:pt x="53" y="9861"/>
                  </a:cubicBezTo>
                  <a:close/>
                  <a:moveTo>
                    <a:pt x="53" y="10152"/>
                  </a:moveTo>
                  <a:cubicBezTo>
                    <a:pt x="18" y="10152"/>
                    <a:pt x="1" y="10170"/>
                    <a:pt x="1" y="10205"/>
                  </a:cubicBezTo>
                  <a:lnTo>
                    <a:pt x="1" y="10279"/>
                  </a:lnTo>
                  <a:cubicBezTo>
                    <a:pt x="1" y="10296"/>
                    <a:pt x="18" y="10335"/>
                    <a:pt x="53" y="10335"/>
                  </a:cubicBezTo>
                  <a:cubicBezTo>
                    <a:pt x="88" y="10335"/>
                    <a:pt x="109" y="10296"/>
                    <a:pt x="109" y="10279"/>
                  </a:cubicBezTo>
                  <a:lnTo>
                    <a:pt x="109" y="10205"/>
                  </a:lnTo>
                  <a:cubicBezTo>
                    <a:pt x="109" y="10170"/>
                    <a:pt x="88" y="10152"/>
                    <a:pt x="53" y="10152"/>
                  </a:cubicBezTo>
                  <a:close/>
                  <a:moveTo>
                    <a:pt x="53" y="10444"/>
                  </a:moveTo>
                  <a:cubicBezTo>
                    <a:pt x="18" y="10444"/>
                    <a:pt x="1" y="10461"/>
                    <a:pt x="1" y="10496"/>
                  </a:cubicBezTo>
                  <a:lnTo>
                    <a:pt x="1" y="10570"/>
                  </a:lnTo>
                  <a:cubicBezTo>
                    <a:pt x="1" y="10588"/>
                    <a:pt x="18" y="10622"/>
                    <a:pt x="53" y="10622"/>
                  </a:cubicBezTo>
                  <a:cubicBezTo>
                    <a:pt x="88" y="10622"/>
                    <a:pt x="109" y="10588"/>
                    <a:pt x="109" y="10570"/>
                  </a:cubicBezTo>
                  <a:lnTo>
                    <a:pt x="109" y="10496"/>
                  </a:lnTo>
                  <a:cubicBezTo>
                    <a:pt x="109" y="10461"/>
                    <a:pt x="88" y="10444"/>
                    <a:pt x="53" y="10444"/>
                  </a:cubicBezTo>
                  <a:close/>
                  <a:moveTo>
                    <a:pt x="53" y="10731"/>
                  </a:moveTo>
                  <a:cubicBezTo>
                    <a:pt x="18" y="10731"/>
                    <a:pt x="1" y="10749"/>
                    <a:pt x="1" y="10788"/>
                  </a:cubicBezTo>
                  <a:lnTo>
                    <a:pt x="1" y="10857"/>
                  </a:lnTo>
                  <a:cubicBezTo>
                    <a:pt x="1" y="10879"/>
                    <a:pt x="18" y="10914"/>
                    <a:pt x="53" y="10914"/>
                  </a:cubicBezTo>
                  <a:cubicBezTo>
                    <a:pt x="88" y="10914"/>
                    <a:pt x="109" y="10879"/>
                    <a:pt x="109" y="10857"/>
                  </a:cubicBezTo>
                  <a:lnTo>
                    <a:pt x="109" y="10788"/>
                  </a:lnTo>
                  <a:cubicBezTo>
                    <a:pt x="109" y="10749"/>
                    <a:pt x="88" y="10731"/>
                    <a:pt x="53" y="10731"/>
                  </a:cubicBezTo>
                  <a:close/>
                  <a:moveTo>
                    <a:pt x="53" y="11023"/>
                  </a:moveTo>
                  <a:cubicBezTo>
                    <a:pt x="18" y="11023"/>
                    <a:pt x="1" y="11040"/>
                    <a:pt x="1" y="11075"/>
                  </a:cubicBezTo>
                  <a:lnTo>
                    <a:pt x="1" y="11149"/>
                  </a:lnTo>
                  <a:cubicBezTo>
                    <a:pt x="1" y="11166"/>
                    <a:pt x="18" y="11205"/>
                    <a:pt x="53" y="11205"/>
                  </a:cubicBezTo>
                  <a:cubicBezTo>
                    <a:pt x="88" y="11205"/>
                    <a:pt x="109" y="11166"/>
                    <a:pt x="109" y="11149"/>
                  </a:cubicBezTo>
                  <a:lnTo>
                    <a:pt x="109" y="11075"/>
                  </a:lnTo>
                  <a:cubicBezTo>
                    <a:pt x="109" y="11040"/>
                    <a:pt x="88" y="11023"/>
                    <a:pt x="53" y="11023"/>
                  </a:cubicBezTo>
                  <a:close/>
                  <a:moveTo>
                    <a:pt x="53" y="11314"/>
                  </a:moveTo>
                  <a:cubicBezTo>
                    <a:pt x="18" y="11314"/>
                    <a:pt x="1" y="11332"/>
                    <a:pt x="1" y="11366"/>
                  </a:cubicBezTo>
                  <a:lnTo>
                    <a:pt x="1" y="11440"/>
                  </a:lnTo>
                  <a:cubicBezTo>
                    <a:pt x="1" y="11458"/>
                    <a:pt x="18" y="11493"/>
                    <a:pt x="53" y="11493"/>
                  </a:cubicBezTo>
                  <a:cubicBezTo>
                    <a:pt x="88" y="11493"/>
                    <a:pt x="109" y="11458"/>
                    <a:pt x="109" y="11440"/>
                  </a:cubicBezTo>
                  <a:lnTo>
                    <a:pt x="109" y="11366"/>
                  </a:lnTo>
                  <a:cubicBezTo>
                    <a:pt x="109" y="11332"/>
                    <a:pt x="88" y="11314"/>
                    <a:pt x="53" y="11314"/>
                  </a:cubicBezTo>
                  <a:close/>
                  <a:moveTo>
                    <a:pt x="53" y="11601"/>
                  </a:moveTo>
                  <a:cubicBezTo>
                    <a:pt x="18" y="11601"/>
                    <a:pt x="1" y="11619"/>
                    <a:pt x="1" y="11658"/>
                  </a:cubicBezTo>
                  <a:lnTo>
                    <a:pt x="1" y="11728"/>
                  </a:lnTo>
                  <a:cubicBezTo>
                    <a:pt x="1" y="11749"/>
                    <a:pt x="18" y="11784"/>
                    <a:pt x="53" y="11784"/>
                  </a:cubicBezTo>
                  <a:cubicBezTo>
                    <a:pt x="88" y="11784"/>
                    <a:pt x="109" y="11749"/>
                    <a:pt x="109" y="11728"/>
                  </a:cubicBezTo>
                  <a:lnTo>
                    <a:pt x="109" y="11658"/>
                  </a:lnTo>
                  <a:cubicBezTo>
                    <a:pt x="109" y="11619"/>
                    <a:pt x="88" y="11601"/>
                    <a:pt x="53" y="11601"/>
                  </a:cubicBezTo>
                  <a:close/>
                  <a:moveTo>
                    <a:pt x="53" y="11893"/>
                  </a:moveTo>
                  <a:cubicBezTo>
                    <a:pt x="18" y="11893"/>
                    <a:pt x="1" y="11910"/>
                    <a:pt x="1" y="11945"/>
                  </a:cubicBezTo>
                  <a:lnTo>
                    <a:pt x="1" y="12019"/>
                  </a:lnTo>
                  <a:cubicBezTo>
                    <a:pt x="1" y="12037"/>
                    <a:pt x="18" y="12076"/>
                    <a:pt x="53" y="12076"/>
                  </a:cubicBezTo>
                  <a:cubicBezTo>
                    <a:pt x="88" y="12076"/>
                    <a:pt x="109" y="12037"/>
                    <a:pt x="109" y="12019"/>
                  </a:cubicBezTo>
                  <a:lnTo>
                    <a:pt x="109" y="11945"/>
                  </a:lnTo>
                  <a:cubicBezTo>
                    <a:pt x="109" y="11910"/>
                    <a:pt x="88" y="11893"/>
                    <a:pt x="53" y="11893"/>
                  </a:cubicBezTo>
                  <a:close/>
                  <a:moveTo>
                    <a:pt x="53" y="12185"/>
                  </a:moveTo>
                  <a:cubicBezTo>
                    <a:pt x="18" y="12185"/>
                    <a:pt x="1" y="12202"/>
                    <a:pt x="1" y="12237"/>
                  </a:cubicBezTo>
                  <a:lnTo>
                    <a:pt x="1" y="12311"/>
                  </a:lnTo>
                  <a:cubicBezTo>
                    <a:pt x="1" y="12328"/>
                    <a:pt x="18" y="12363"/>
                    <a:pt x="53" y="12363"/>
                  </a:cubicBezTo>
                  <a:cubicBezTo>
                    <a:pt x="88" y="12363"/>
                    <a:pt x="109" y="12328"/>
                    <a:pt x="109" y="12311"/>
                  </a:cubicBezTo>
                  <a:lnTo>
                    <a:pt x="109" y="12237"/>
                  </a:lnTo>
                  <a:cubicBezTo>
                    <a:pt x="109" y="12202"/>
                    <a:pt x="88" y="12185"/>
                    <a:pt x="53" y="12185"/>
                  </a:cubicBezTo>
                  <a:close/>
                  <a:moveTo>
                    <a:pt x="53" y="12472"/>
                  </a:moveTo>
                  <a:cubicBezTo>
                    <a:pt x="18" y="12472"/>
                    <a:pt x="1" y="12489"/>
                    <a:pt x="1" y="12528"/>
                  </a:cubicBezTo>
                  <a:lnTo>
                    <a:pt x="1" y="12598"/>
                  </a:lnTo>
                  <a:cubicBezTo>
                    <a:pt x="1" y="12620"/>
                    <a:pt x="18" y="12654"/>
                    <a:pt x="53" y="12654"/>
                  </a:cubicBezTo>
                  <a:cubicBezTo>
                    <a:pt x="88" y="12654"/>
                    <a:pt x="109" y="12620"/>
                    <a:pt x="109" y="12598"/>
                  </a:cubicBezTo>
                  <a:lnTo>
                    <a:pt x="109" y="12528"/>
                  </a:lnTo>
                  <a:cubicBezTo>
                    <a:pt x="109" y="12489"/>
                    <a:pt x="88" y="12472"/>
                    <a:pt x="53" y="12472"/>
                  </a:cubicBezTo>
                  <a:close/>
                  <a:moveTo>
                    <a:pt x="53" y="12763"/>
                  </a:moveTo>
                  <a:cubicBezTo>
                    <a:pt x="18" y="12763"/>
                    <a:pt x="1" y="12781"/>
                    <a:pt x="1" y="12815"/>
                  </a:cubicBezTo>
                  <a:lnTo>
                    <a:pt x="1" y="12889"/>
                  </a:lnTo>
                  <a:cubicBezTo>
                    <a:pt x="1" y="12907"/>
                    <a:pt x="18" y="12946"/>
                    <a:pt x="53" y="12946"/>
                  </a:cubicBezTo>
                  <a:cubicBezTo>
                    <a:pt x="88" y="12946"/>
                    <a:pt x="109" y="12907"/>
                    <a:pt x="109" y="12889"/>
                  </a:cubicBezTo>
                  <a:lnTo>
                    <a:pt x="109" y="12815"/>
                  </a:lnTo>
                  <a:cubicBezTo>
                    <a:pt x="109" y="12781"/>
                    <a:pt x="88" y="12763"/>
                    <a:pt x="53" y="12763"/>
                  </a:cubicBezTo>
                  <a:close/>
                  <a:moveTo>
                    <a:pt x="53" y="13055"/>
                  </a:moveTo>
                  <a:cubicBezTo>
                    <a:pt x="18" y="13055"/>
                    <a:pt x="1" y="13072"/>
                    <a:pt x="1" y="13107"/>
                  </a:cubicBezTo>
                  <a:lnTo>
                    <a:pt x="1" y="13181"/>
                  </a:lnTo>
                  <a:cubicBezTo>
                    <a:pt x="1" y="13198"/>
                    <a:pt x="18" y="13233"/>
                    <a:pt x="53" y="13233"/>
                  </a:cubicBezTo>
                  <a:cubicBezTo>
                    <a:pt x="88" y="13233"/>
                    <a:pt x="109" y="13198"/>
                    <a:pt x="109" y="13181"/>
                  </a:cubicBezTo>
                  <a:lnTo>
                    <a:pt x="109" y="13107"/>
                  </a:lnTo>
                  <a:cubicBezTo>
                    <a:pt x="109" y="13072"/>
                    <a:pt x="88" y="13055"/>
                    <a:pt x="53" y="13055"/>
                  </a:cubicBezTo>
                  <a:close/>
                  <a:moveTo>
                    <a:pt x="53" y="13342"/>
                  </a:moveTo>
                  <a:cubicBezTo>
                    <a:pt x="18" y="13342"/>
                    <a:pt x="1" y="13359"/>
                    <a:pt x="1" y="13399"/>
                  </a:cubicBezTo>
                  <a:lnTo>
                    <a:pt x="1" y="13468"/>
                  </a:lnTo>
                  <a:cubicBezTo>
                    <a:pt x="1" y="13490"/>
                    <a:pt x="18" y="13525"/>
                    <a:pt x="53" y="13525"/>
                  </a:cubicBezTo>
                  <a:cubicBezTo>
                    <a:pt x="88" y="13525"/>
                    <a:pt x="109" y="13490"/>
                    <a:pt x="109" y="13468"/>
                  </a:cubicBezTo>
                  <a:lnTo>
                    <a:pt x="109" y="13399"/>
                  </a:lnTo>
                  <a:cubicBezTo>
                    <a:pt x="109" y="13359"/>
                    <a:pt x="88" y="13342"/>
                    <a:pt x="53" y="13342"/>
                  </a:cubicBezTo>
                  <a:close/>
                  <a:moveTo>
                    <a:pt x="53" y="13634"/>
                  </a:moveTo>
                  <a:cubicBezTo>
                    <a:pt x="18" y="13634"/>
                    <a:pt x="1" y="13651"/>
                    <a:pt x="1" y="13686"/>
                  </a:cubicBezTo>
                  <a:lnTo>
                    <a:pt x="1" y="13760"/>
                  </a:lnTo>
                  <a:cubicBezTo>
                    <a:pt x="1" y="13777"/>
                    <a:pt x="18" y="13816"/>
                    <a:pt x="53" y="13816"/>
                  </a:cubicBezTo>
                  <a:cubicBezTo>
                    <a:pt x="88" y="13816"/>
                    <a:pt x="109" y="13777"/>
                    <a:pt x="109" y="13760"/>
                  </a:cubicBezTo>
                  <a:lnTo>
                    <a:pt x="109" y="13686"/>
                  </a:lnTo>
                  <a:cubicBezTo>
                    <a:pt x="109" y="13651"/>
                    <a:pt x="88" y="13634"/>
                    <a:pt x="53" y="1363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6517218" y="4526"/>
              <a:ext cx="23687" cy="2787727"/>
            </a:xfrm>
            <a:custGeom>
              <a:avLst/>
              <a:gdLst/>
              <a:ahLst/>
              <a:cxnLst/>
              <a:rect l="l" t="t" r="r" b="b"/>
              <a:pathLst>
                <a:path w="110" h="12946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lnTo>
                    <a:pt x="1" y="127"/>
                  </a:lnTo>
                  <a:cubicBezTo>
                    <a:pt x="1" y="162"/>
                    <a:pt x="18" y="179"/>
                    <a:pt x="53" y="179"/>
                  </a:cubicBezTo>
                  <a:cubicBezTo>
                    <a:pt x="70" y="179"/>
                    <a:pt x="110" y="162"/>
                    <a:pt x="110" y="127"/>
                  </a:cubicBezTo>
                  <a:lnTo>
                    <a:pt x="110" y="53"/>
                  </a:lnTo>
                  <a:cubicBezTo>
                    <a:pt x="110" y="18"/>
                    <a:pt x="70" y="1"/>
                    <a:pt x="53" y="1"/>
                  </a:cubicBezTo>
                  <a:close/>
                  <a:moveTo>
                    <a:pt x="53" y="288"/>
                  </a:moveTo>
                  <a:cubicBezTo>
                    <a:pt x="18" y="288"/>
                    <a:pt x="1" y="306"/>
                    <a:pt x="1" y="345"/>
                  </a:cubicBezTo>
                  <a:lnTo>
                    <a:pt x="1" y="414"/>
                  </a:lnTo>
                  <a:cubicBezTo>
                    <a:pt x="1" y="453"/>
                    <a:pt x="18" y="471"/>
                    <a:pt x="53" y="471"/>
                  </a:cubicBezTo>
                  <a:cubicBezTo>
                    <a:pt x="70" y="471"/>
                    <a:pt x="110" y="453"/>
                    <a:pt x="110" y="414"/>
                  </a:cubicBezTo>
                  <a:lnTo>
                    <a:pt x="110" y="345"/>
                  </a:lnTo>
                  <a:cubicBezTo>
                    <a:pt x="110" y="306"/>
                    <a:pt x="70" y="288"/>
                    <a:pt x="53" y="288"/>
                  </a:cubicBezTo>
                  <a:close/>
                  <a:moveTo>
                    <a:pt x="53" y="580"/>
                  </a:moveTo>
                  <a:cubicBezTo>
                    <a:pt x="18" y="580"/>
                    <a:pt x="1" y="597"/>
                    <a:pt x="1" y="632"/>
                  </a:cubicBezTo>
                  <a:lnTo>
                    <a:pt x="1" y="706"/>
                  </a:lnTo>
                  <a:cubicBezTo>
                    <a:pt x="1" y="741"/>
                    <a:pt x="18" y="762"/>
                    <a:pt x="53" y="762"/>
                  </a:cubicBezTo>
                  <a:cubicBezTo>
                    <a:pt x="70" y="762"/>
                    <a:pt x="110" y="741"/>
                    <a:pt x="110" y="706"/>
                  </a:cubicBezTo>
                  <a:lnTo>
                    <a:pt x="110" y="632"/>
                  </a:lnTo>
                  <a:cubicBezTo>
                    <a:pt x="110" y="597"/>
                    <a:pt x="70" y="580"/>
                    <a:pt x="53" y="580"/>
                  </a:cubicBezTo>
                  <a:close/>
                  <a:moveTo>
                    <a:pt x="53" y="871"/>
                  </a:moveTo>
                  <a:cubicBezTo>
                    <a:pt x="18" y="871"/>
                    <a:pt x="1" y="889"/>
                    <a:pt x="1" y="923"/>
                  </a:cubicBezTo>
                  <a:lnTo>
                    <a:pt x="1" y="997"/>
                  </a:lnTo>
                  <a:cubicBezTo>
                    <a:pt x="1" y="1032"/>
                    <a:pt x="18" y="1050"/>
                    <a:pt x="53" y="1050"/>
                  </a:cubicBezTo>
                  <a:cubicBezTo>
                    <a:pt x="70" y="1050"/>
                    <a:pt x="110" y="1032"/>
                    <a:pt x="110" y="997"/>
                  </a:cubicBezTo>
                  <a:lnTo>
                    <a:pt x="110" y="923"/>
                  </a:lnTo>
                  <a:cubicBezTo>
                    <a:pt x="110" y="889"/>
                    <a:pt x="70" y="871"/>
                    <a:pt x="53" y="871"/>
                  </a:cubicBezTo>
                  <a:close/>
                  <a:moveTo>
                    <a:pt x="53" y="1158"/>
                  </a:moveTo>
                  <a:cubicBezTo>
                    <a:pt x="18" y="1158"/>
                    <a:pt x="1" y="1176"/>
                    <a:pt x="1" y="1215"/>
                  </a:cubicBezTo>
                  <a:lnTo>
                    <a:pt x="1" y="1285"/>
                  </a:lnTo>
                  <a:cubicBezTo>
                    <a:pt x="1" y="1324"/>
                    <a:pt x="18" y="1341"/>
                    <a:pt x="53" y="1341"/>
                  </a:cubicBezTo>
                  <a:cubicBezTo>
                    <a:pt x="70" y="1341"/>
                    <a:pt x="110" y="1324"/>
                    <a:pt x="110" y="1285"/>
                  </a:cubicBezTo>
                  <a:lnTo>
                    <a:pt x="110" y="1215"/>
                  </a:lnTo>
                  <a:cubicBezTo>
                    <a:pt x="110" y="1176"/>
                    <a:pt x="70" y="1158"/>
                    <a:pt x="53" y="1158"/>
                  </a:cubicBezTo>
                  <a:close/>
                  <a:moveTo>
                    <a:pt x="53" y="1450"/>
                  </a:moveTo>
                  <a:cubicBezTo>
                    <a:pt x="18" y="1450"/>
                    <a:pt x="1" y="1467"/>
                    <a:pt x="1" y="1502"/>
                  </a:cubicBezTo>
                  <a:lnTo>
                    <a:pt x="1" y="1576"/>
                  </a:lnTo>
                  <a:cubicBezTo>
                    <a:pt x="1" y="1611"/>
                    <a:pt x="18" y="1633"/>
                    <a:pt x="53" y="1633"/>
                  </a:cubicBezTo>
                  <a:cubicBezTo>
                    <a:pt x="70" y="1633"/>
                    <a:pt x="110" y="1611"/>
                    <a:pt x="110" y="1576"/>
                  </a:cubicBezTo>
                  <a:lnTo>
                    <a:pt x="110" y="1502"/>
                  </a:lnTo>
                  <a:cubicBezTo>
                    <a:pt x="110" y="1467"/>
                    <a:pt x="70" y="1450"/>
                    <a:pt x="53" y="1450"/>
                  </a:cubicBezTo>
                  <a:close/>
                  <a:moveTo>
                    <a:pt x="53" y="1741"/>
                  </a:moveTo>
                  <a:cubicBezTo>
                    <a:pt x="18" y="1741"/>
                    <a:pt x="1" y="1759"/>
                    <a:pt x="1" y="1794"/>
                  </a:cubicBezTo>
                  <a:lnTo>
                    <a:pt x="1" y="1868"/>
                  </a:lnTo>
                  <a:cubicBezTo>
                    <a:pt x="1" y="1902"/>
                    <a:pt x="18" y="1920"/>
                    <a:pt x="53" y="1920"/>
                  </a:cubicBezTo>
                  <a:cubicBezTo>
                    <a:pt x="70" y="1920"/>
                    <a:pt x="110" y="1902"/>
                    <a:pt x="110" y="1868"/>
                  </a:cubicBezTo>
                  <a:lnTo>
                    <a:pt x="110" y="1794"/>
                  </a:lnTo>
                  <a:cubicBezTo>
                    <a:pt x="110" y="1759"/>
                    <a:pt x="70" y="1741"/>
                    <a:pt x="53" y="1741"/>
                  </a:cubicBezTo>
                  <a:close/>
                  <a:moveTo>
                    <a:pt x="53" y="2029"/>
                  </a:moveTo>
                  <a:cubicBezTo>
                    <a:pt x="18" y="2029"/>
                    <a:pt x="1" y="2046"/>
                    <a:pt x="1" y="2085"/>
                  </a:cubicBezTo>
                  <a:lnTo>
                    <a:pt x="1" y="2155"/>
                  </a:lnTo>
                  <a:cubicBezTo>
                    <a:pt x="1" y="2194"/>
                    <a:pt x="18" y="2211"/>
                    <a:pt x="53" y="2211"/>
                  </a:cubicBezTo>
                  <a:cubicBezTo>
                    <a:pt x="70" y="2211"/>
                    <a:pt x="110" y="2194"/>
                    <a:pt x="110" y="2155"/>
                  </a:cubicBezTo>
                  <a:lnTo>
                    <a:pt x="110" y="2085"/>
                  </a:lnTo>
                  <a:cubicBezTo>
                    <a:pt x="110" y="2046"/>
                    <a:pt x="70" y="2029"/>
                    <a:pt x="53" y="2029"/>
                  </a:cubicBezTo>
                  <a:close/>
                  <a:moveTo>
                    <a:pt x="53" y="2320"/>
                  </a:moveTo>
                  <a:cubicBezTo>
                    <a:pt x="18" y="2320"/>
                    <a:pt x="1" y="2338"/>
                    <a:pt x="1" y="2372"/>
                  </a:cubicBezTo>
                  <a:lnTo>
                    <a:pt x="1" y="2446"/>
                  </a:lnTo>
                  <a:cubicBezTo>
                    <a:pt x="1" y="2481"/>
                    <a:pt x="18" y="2503"/>
                    <a:pt x="53" y="2503"/>
                  </a:cubicBezTo>
                  <a:cubicBezTo>
                    <a:pt x="70" y="2503"/>
                    <a:pt x="110" y="2481"/>
                    <a:pt x="110" y="2446"/>
                  </a:cubicBezTo>
                  <a:lnTo>
                    <a:pt x="110" y="2372"/>
                  </a:lnTo>
                  <a:cubicBezTo>
                    <a:pt x="110" y="2338"/>
                    <a:pt x="70" y="2320"/>
                    <a:pt x="53" y="2320"/>
                  </a:cubicBezTo>
                  <a:close/>
                  <a:moveTo>
                    <a:pt x="53" y="2612"/>
                  </a:moveTo>
                  <a:cubicBezTo>
                    <a:pt x="18" y="2612"/>
                    <a:pt x="1" y="2629"/>
                    <a:pt x="1" y="2664"/>
                  </a:cubicBezTo>
                  <a:lnTo>
                    <a:pt x="1" y="2738"/>
                  </a:lnTo>
                  <a:cubicBezTo>
                    <a:pt x="1" y="2773"/>
                    <a:pt x="18" y="2790"/>
                    <a:pt x="53" y="2790"/>
                  </a:cubicBezTo>
                  <a:cubicBezTo>
                    <a:pt x="70" y="2790"/>
                    <a:pt x="110" y="2773"/>
                    <a:pt x="110" y="2738"/>
                  </a:cubicBezTo>
                  <a:lnTo>
                    <a:pt x="110" y="2664"/>
                  </a:lnTo>
                  <a:cubicBezTo>
                    <a:pt x="110" y="2629"/>
                    <a:pt x="70" y="2612"/>
                    <a:pt x="53" y="2612"/>
                  </a:cubicBezTo>
                  <a:close/>
                  <a:moveTo>
                    <a:pt x="53" y="2899"/>
                  </a:moveTo>
                  <a:cubicBezTo>
                    <a:pt x="18" y="2899"/>
                    <a:pt x="1" y="2916"/>
                    <a:pt x="1" y="2955"/>
                  </a:cubicBezTo>
                  <a:lnTo>
                    <a:pt x="1" y="3025"/>
                  </a:lnTo>
                  <a:cubicBezTo>
                    <a:pt x="1" y="3064"/>
                    <a:pt x="18" y="3082"/>
                    <a:pt x="53" y="3082"/>
                  </a:cubicBezTo>
                  <a:cubicBezTo>
                    <a:pt x="70" y="3082"/>
                    <a:pt x="110" y="3064"/>
                    <a:pt x="110" y="3025"/>
                  </a:cubicBezTo>
                  <a:lnTo>
                    <a:pt x="110" y="2955"/>
                  </a:lnTo>
                  <a:cubicBezTo>
                    <a:pt x="110" y="2916"/>
                    <a:pt x="70" y="2899"/>
                    <a:pt x="53" y="2899"/>
                  </a:cubicBezTo>
                  <a:close/>
                  <a:moveTo>
                    <a:pt x="53" y="3190"/>
                  </a:moveTo>
                  <a:cubicBezTo>
                    <a:pt x="18" y="3190"/>
                    <a:pt x="1" y="3208"/>
                    <a:pt x="1" y="3243"/>
                  </a:cubicBezTo>
                  <a:lnTo>
                    <a:pt x="1" y="3317"/>
                  </a:lnTo>
                  <a:cubicBezTo>
                    <a:pt x="1" y="3351"/>
                    <a:pt x="18" y="3373"/>
                    <a:pt x="53" y="3373"/>
                  </a:cubicBezTo>
                  <a:cubicBezTo>
                    <a:pt x="70" y="3373"/>
                    <a:pt x="110" y="3351"/>
                    <a:pt x="110" y="3317"/>
                  </a:cubicBezTo>
                  <a:lnTo>
                    <a:pt x="110" y="3243"/>
                  </a:lnTo>
                  <a:cubicBezTo>
                    <a:pt x="110" y="3208"/>
                    <a:pt x="70" y="3190"/>
                    <a:pt x="53" y="3190"/>
                  </a:cubicBezTo>
                  <a:close/>
                  <a:moveTo>
                    <a:pt x="53" y="3482"/>
                  </a:moveTo>
                  <a:cubicBezTo>
                    <a:pt x="18" y="3482"/>
                    <a:pt x="1" y="3499"/>
                    <a:pt x="1" y="3534"/>
                  </a:cubicBezTo>
                  <a:lnTo>
                    <a:pt x="1" y="3608"/>
                  </a:lnTo>
                  <a:cubicBezTo>
                    <a:pt x="1" y="3643"/>
                    <a:pt x="18" y="3660"/>
                    <a:pt x="53" y="3660"/>
                  </a:cubicBezTo>
                  <a:cubicBezTo>
                    <a:pt x="70" y="3660"/>
                    <a:pt x="110" y="3643"/>
                    <a:pt x="110" y="3608"/>
                  </a:cubicBezTo>
                  <a:lnTo>
                    <a:pt x="110" y="3534"/>
                  </a:lnTo>
                  <a:cubicBezTo>
                    <a:pt x="110" y="3499"/>
                    <a:pt x="70" y="3482"/>
                    <a:pt x="53" y="3482"/>
                  </a:cubicBezTo>
                  <a:close/>
                  <a:moveTo>
                    <a:pt x="53" y="3769"/>
                  </a:moveTo>
                  <a:cubicBezTo>
                    <a:pt x="18" y="3769"/>
                    <a:pt x="1" y="3787"/>
                    <a:pt x="1" y="3826"/>
                  </a:cubicBezTo>
                  <a:lnTo>
                    <a:pt x="1" y="3895"/>
                  </a:lnTo>
                  <a:cubicBezTo>
                    <a:pt x="1" y="3934"/>
                    <a:pt x="18" y="3952"/>
                    <a:pt x="53" y="3952"/>
                  </a:cubicBezTo>
                  <a:cubicBezTo>
                    <a:pt x="70" y="3952"/>
                    <a:pt x="110" y="3934"/>
                    <a:pt x="110" y="3895"/>
                  </a:cubicBezTo>
                  <a:lnTo>
                    <a:pt x="110" y="3826"/>
                  </a:lnTo>
                  <a:cubicBezTo>
                    <a:pt x="110" y="3787"/>
                    <a:pt x="70" y="3769"/>
                    <a:pt x="53" y="3769"/>
                  </a:cubicBezTo>
                  <a:close/>
                  <a:moveTo>
                    <a:pt x="53" y="4061"/>
                  </a:moveTo>
                  <a:cubicBezTo>
                    <a:pt x="18" y="4061"/>
                    <a:pt x="1" y="4078"/>
                    <a:pt x="1" y="4113"/>
                  </a:cubicBezTo>
                  <a:lnTo>
                    <a:pt x="1" y="4187"/>
                  </a:lnTo>
                  <a:cubicBezTo>
                    <a:pt x="1" y="4222"/>
                    <a:pt x="18" y="4243"/>
                    <a:pt x="53" y="4243"/>
                  </a:cubicBezTo>
                  <a:cubicBezTo>
                    <a:pt x="70" y="4243"/>
                    <a:pt x="110" y="4222"/>
                    <a:pt x="110" y="4187"/>
                  </a:cubicBezTo>
                  <a:lnTo>
                    <a:pt x="110" y="4113"/>
                  </a:lnTo>
                  <a:cubicBezTo>
                    <a:pt x="110" y="4078"/>
                    <a:pt x="70" y="4061"/>
                    <a:pt x="53" y="4061"/>
                  </a:cubicBezTo>
                  <a:close/>
                  <a:moveTo>
                    <a:pt x="53" y="4352"/>
                  </a:moveTo>
                  <a:cubicBezTo>
                    <a:pt x="18" y="4352"/>
                    <a:pt x="1" y="4370"/>
                    <a:pt x="1" y="4404"/>
                  </a:cubicBezTo>
                  <a:lnTo>
                    <a:pt x="1" y="4478"/>
                  </a:lnTo>
                  <a:cubicBezTo>
                    <a:pt x="1" y="4513"/>
                    <a:pt x="18" y="4531"/>
                    <a:pt x="53" y="4531"/>
                  </a:cubicBezTo>
                  <a:cubicBezTo>
                    <a:pt x="70" y="4531"/>
                    <a:pt x="110" y="4513"/>
                    <a:pt x="110" y="4478"/>
                  </a:cubicBezTo>
                  <a:lnTo>
                    <a:pt x="110" y="4404"/>
                  </a:lnTo>
                  <a:cubicBezTo>
                    <a:pt x="110" y="4370"/>
                    <a:pt x="70" y="4352"/>
                    <a:pt x="53" y="4352"/>
                  </a:cubicBezTo>
                  <a:close/>
                  <a:moveTo>
                    <a:pt x="53" y="4639"/>
                  </a:moveTo>
                  <a:cubicBezTo>
                    <a:pt x="18" y="4639"/>
                    <a:pt x="1" y="4657"/>
                    <a:pt x="1" y="4696"/>
                  </a:cubicBezTo>
                  <a:lnTo>
                    <a:pt x="1" y="4766"/>
                  </a:lnTo>
                  <a:cubicBezTo>
                    <a:pt x="1" y="4805"/>
                    <a:pt x="18" y="4822"/>
                    <a:pt x="53" y="4822"/>
                  </a:cubicBezTo>
                  <a:cubicBezTo>
                    <a:pt x="70" y="4822"/>
                    <a:pt x="110" y="4805"/>
                    <a:pt x="110" y="4766"/>
                  </a:cubicBezTo>
                  <a:lnTo>
                    <a:pt x="110" y="4696"/>
                  </a:lnTo>
                  <a:cubicBezTo>
                    <a:pt x="110" y="4657"/>
                    <a:pt x="70" y="4639"/>
                    <a:pt x="53" y="4639"/>
                  </a:cubicBezTo>
                  <a:close/>
                  <a:moveTo>
                    <a:pt x="53" y="4931"/>
                  </a:moveTo>
                  <a:cubicBezTo>
                    <a:pt x="18" y="4931"/>
                    <a:pt x="1" y="4948"/>
                    <a:pt x="1" y="4983"/>
                  </a:cubicBezTo>
                  <a:lnTo>
                    <a:pt x="1" y="5057"/>
                  </a:lnTo>
                  <a:cubicBezTo>
                    <a:pt x="1" y="5092"/>
                    <a:pt x="18" y="5114"/>
                    <a:pt x="53" y="5114"/>
                  </a:cubicBezTo>
                  <a:cubicBezTo>
                    <a:pt x="70" y="5114"/>
                    <a:pt x="110" y="5092"/>
                    <a:pt x="110" y="5057"/>
                  </a:cubicBezTo>
                  <a:lnTo>
                    <a:pt x="110" y="4983"/>
                  </a:lnTo>
                  <a:cubicBezTo>
                    <a:pt x="110" y="4948"/>
                    <a:pt x="70" y="4931"/>
                    <a:pt x="53" y="4931"/>
                  </a:cubicBezTo>
                  <a:close/>
                  <a:moveTo>
                    <a:pt x="53" y="5222"/>
                  </a:moveTo>
                  <a:cubicBezTo>
                    <a:pt x="18" y="5222"/>
                    <a:pt x="1" y="5240"/>
                    <a:pt x="1" y="5275"/>
                  </a:cubicBezTo>
                  <a:lnTo>
                    <a:pt x="1" y="5349"/>
                  </a:lnTo>
                  <a:cubicBezTo>
                    <a:pt x="1" y="5383"/>
                    <a:pt x="18" y="5401"/>
                    <a:pt x="53" y="5401"/>
                  </a:cubicBezTo>
                  <a:cubicBezTo>
                    <a:pt x="70" y="5401"/>
                    <a:pt x="110" y="5383"/>
                    <a:pt x="110" y="5349"/>
                  </a:cubicBezTo>
                  <a:lnTo>
                    <a:pt x="110" y="5275"/>
                  </a:lnTo>
                  <a:cubicBezTo>
                    <a:pt x="110" y="5240"/>
                    <a:pt x="70" y="5222"/>
                    <a:pt x="53" y="5222"/>
                  </a:cubicBezTo>
                  <a:close/>
                  <a:moveTo>
                    <a:pt x="53" y="5510"/>
                  </a:moveTo>
                  <a:cubicBezTo>
                    <a:pt x="18" y="5510"/>
                    <a:pt x="1" y="5527"/>
                    <a:pt x="1" y="5566"/>
                  </a:cubicBezTo>
                  <a:lnTo>
                    <a:pt x="1" y="5636"/>
                  </a:lnTo>
                  <a:cubicBezTo>
                    <a:pt x="1" y="5675"/>
                    <a:pt x="18" y="5692"/>
                    <a:pt x="53" y="5692"/>
                  </a:cubicBezTo>
                  <a:cubicBezTo>
                    <a:pt x="70" y="5692"/>
                    <a:pt x="110" y="5675"/>
                    <a:pt x="110" y="5636"/>
                  </a:cubicBezTo>
                  <a:lnTo>
                    <a:pt x="110" y="5566"/>
                  </a:lnTo>
                  <a:cubicBezTo>
                    <a:pt x="110" y="5527"/>
                    <a:pt x="70" y="5510"/>
                    <a:pt x="53" y="5510"/>
                  </a:cubicBezTo>
                  <a:close/>
                  <a:moveTo>
                    <a:pt x="53" y="5801"/>
                  </a:moveTo>
                  <a:cubicBezTo>
                    <a:pt x="18" y="5801"/>
                    <a:pt x="1" y="5819"/>
                    <a:pt x="1" y="5853"/>
                  </a:cubicBezTo>
                  <a:lnTo>
                    <a:pt x="1" y="5927"/>
                  </a:lnTo>
                  <a:cubicBezTo>
                    <a:pt x="1" y="5962"/>
                    <a:pt x="18" y="5984"/>
                    <a:pt x="53" y="5984"/>
                  </a:cubicBezTo>
                  <a:cubicBezTo>
                    <a:pt x="70" y="5984"/>
                    <a:pt x="110" y="5962"/>
                    <a:pt x="110" y="5927"/>
                  </a:cubicBezTo>
                  <a:lnTo>
                    <a:pt x="110" y="5853"/>
                  </a:lnTo>
                  <a:cubicBezTo>
                    <a:pt x="110" y="5819"/>
                    <a:pt x="70" y="5801"/>
                    <a:pt x="53" y="5801"/>
                  </a:cubicBezTo>
                  <a:close/>
                  <a:moveTo>
                    <a:pt x="53" y="6093"/>
                  </a:moveTo>
                  <a:cubicBezTo>
                    <a:pt x="18" y="6093"/>
                    <a:pt x="1" y="6110"/>
                    <a:pt x="1" y="6145"/>
                  </a:cubicBezTo>
                  <a:lnTo>
                    <a:pt x="1" y="6219"/>
                  </a:lnTo>
                  <a:cubicBezTo>
                    <a:pt x="1" y="6254"/>
                    <a:pt x="18" y="6271"/>
                    <a:pt x="53" y="6271"/>
                  </a:cubicBezTo>
                  <a:cubicBezTo>
                    <a:pt x="70" y="6271"/>
                    <a:pt x="110" y="6254"/>
                    <a:pt x="110" y="6219"/>
                  </a:cubicBezTo>
                  <a:lnTo>
                    <a:pt x="110" y="6145"/>
                  </a:lnTo>
                  <a:cubicBezTo>
                    <a:pt x="110" y="6110"/>
                    <a:pt x="70" y="6093"/>
                    <a:pt x="53" y="6093"/>
                  </a:cubicBezTo>
                  <a:close/>
                  <a:moveTo>
                    <a:pt x="53" y="6380"/>
                  </a:moveTo>
                  <a:cubicBezTo>
                    <a:pt x="18" y="6380"/>
                    <a:pt x="1" y="6397"/>
                    <a:pt x="1" y="6436"/>
                  </a:cubicBezTo>
                  <a:lnTo>
                    <a:pt x="1" y="6506"/>
                  </a:lnTo>
                  <a:cubicBezTo>
                    <a:pt x="1" y="6545"/>
                    <a:pt x="18" y="6563"/>
                    <a:pt x="53" y="6563"/>
                  </a:cubicBezTo>
                  <a:cubicBezTo>
                    <a:pt x="70" y="6563"/>
                    <a:pt x="110" y="6545"/>
                    <a:pt x="110" y="6506"/>
                  </a:cubicBezTo>
                  <a:lnTo>
                    <a:pt x="110" y="6436"/>
                  </a:lnTo>
                  <a:cubicBezTo>
                    <a:pt x="110" y="6397"/>
                    <a:pt x="70" y="6380"/>
                    <a:pt x="53" y="6380"/>
                  </a:cubicBezTo>
                  <a:close/>
                  <a:moveTo>
                    <a:pt x="53" y="6671"/>
                  </a:moveTo>
                  <a:cubicBezTo>
                    <a:pt x="18" y="6671"/>
                    <a:pt x="1" y="6689"/>
                    <a:pt x="1" y="6724"/>
                  </a:cubicBezTo>
                  <a:lnTo>
                    <a:pt x="1" y="6798"/>
                  </a:lnTo>
                  <a:cubicBezTo>
                    <a:pt x="1" y="6832"/>
                    <a:pt x="18" y="6854"/>
                    <a:pt x="53" y="6854"/>
                  </a:cubicBezTo>
                  <a:cubicBezTo>
                    <a:pt x="70" y="6854"/>
                    <a:pt x="110" y="6832"/>
                    <a:pt x="110" y="6798"/>
                  </a:cubicBezTo>
                  <a:lnTo>
                    <a:pt x="110" y="6724"/>
                  </a:lnTo>
                  <a:cubicBezTo>
                    <a:pt x="110" y="6689"/>
                    <a:pt x="70" y="6671"/>
                    <a:pt x="53" y="6671"/>
                  </a:cubicBezTo>
                  <a:close/>
                  <a:moveTo>
                    <a:pt x="53" y="6963"/>
                  </a:moveTo>
                  <a:cubicBezTo>
                    <a:pt x="18" y="6963"/>
                    <a:pt x="1" y="6980"/>
                    <a:pt x="1" y="7015"/>
                  </a:cubicBezTo>
                  <a:lnTo>
                    <a:pt x="1" y="7089"/>
                  </a:lnTo>
                  <a:cubicBezTo>
                    <a:pt x="1" y="7124"/>
                    <a:pt x="18" y="7141"/>
                    <a:pt x="53" y="7141"/>
                  </a:cubicBezTo>
                  <a:cubicBezTo>
                    <a:pt x="70" y="7141"/>
                    <a:pt x="110" y="7124"/>
                    <a:pt x="110" y="7089"/>
                  </a:cubicBezTo>
                  <a:lnTo>
                    <a:pt x="110" y="7015"/>
                  </a:lnTo>
                  <a:cubicBezTo>
                    <a:pt x="110" y="6980"/>
                    <a:pt x="70" y="6963"/>
                    <a:pt x="53" y="6963"/>
                  </a:cubicBezTo>
                  <a:close/>
                  <a:moveTo>
                    <a:pt x="53" y="7250"/>
                  </a:moveTo>
                  <a:cubicBezTo>
                    <a:pt x="18" y="7250"/>
                    <a:pt x="1" y="7268"/>
                    <a:pt x="1" y="7307"/>
                  </a:cubicBezTo>
                  <a:lnTo>
                    <a:pt x="1" y="7376"/>
                  </a:lnTo>
                  <a:cubicBezTo>
                    <a:pt x="1" y="7416"/>
                    <a:pt x="18" y="7433"/>
                    <a:pt x="53" y="7433"/>
                  </a:cubicBezTo>
                  <a:cubicBezTo>
                    <a:pt x="70" y="7433"/>
                    <a:pt x="110" y="7416"/>
                    <a:pt x="110" y="7376"/>
                  </a:cubicBezTo>
                  <a:lnTo>
                    <a:pt x="110" y="7307"/>
                  </a:lnTo>
                  <a:cubicBezTo>
                    <a:pt x="110" y="7268"/>
                    <a:pt x="70" y="7250"/>
                    <a:pt x="53" y="7250"/>
                  </a:cubicBezTo>
                  <a:close/>
                  <a:moveTo>
                    <a:pt x="53" y="7542"/>
                  </a:moveTo>
                  <a:cubicBezTo>
                    <a:pt x="18" y="7542"/>
                    <a:pt x="1" y="7559"/>
                    <a:pt x="1" y="7594"/>
                  </a:cubicBezTo>
                  <a:lnTo>
                    <a:pt x="1" y="7668"/>
                  </a:lnTo>
                  <a:cubicBezTo>
                    <a:pt x="1" y="7703"/>
                    <a:pt x="18" y="7724"/>
                    <a:pt x="53" y="7724"/>
                  </a:cubicBezTo>
                  <a:cubicBezTo>
                    <a:pt x="70" y="7724"/>
                    <a:pt x="110" y="7703"/>
                    <a:pt x="110" y="7668"/>
                  </a:cubicBezTo>
                  <a:lnTo>
                    <a:pt x="110" y="7594"/>
                  </a:lnTo>
                  <a:cubicBezTo>
                    <a:pt x="110" y="7559"/>
                    <a:pt x="70" y="7542"/>
                    <a:pt x="53" y="7542"/>
                  </a:cubicBezTo>
                  <a:close/>
                  <a:moveTo>
                    <a:pt x="53" y="7833"/>
                  </a:moveTo>
                  <a:cubicBezTo>
                    <a:pt x="18" y="7833"/>
                    <a:pt x="1" y="7851"/>
                    <a:pt x="1" y="7885"/>
                  </a:cubicBezTo>
                  <a:lnTo>
                    <a:pt x="1" y="7959"/>
                  </a:lnTo>
                  <a:cubicBezTo>
                    <a:pt x="1" y="7994"/>
                    <a:pt x="18" y="8012"/>
                    <a:pt x="53" y="8012"/>
                  </a:cubicBezTo>
                  <a:cubicBezTo>
                    <a:pt x="70" y="8012"/>
                    <a:pt x="110" y="7994"/>
                    <a:pt x="110" y="7959"/>
                  </a:cubicBezTo>
                  <a:lnTo>
                    <a:pt x="110" y="7885"/>
                  </a:lnTo>
                  <a:cubicBezTo>
                    <a:pt x="110" y="7851"/>
                    <a:pt x="70" y="7833"/>
                    <a:pt x="53" y="7833"/>
                  </a:cubicBezTo>
                  <a:close/>
                  <a:moveTo>
                    <a:pt x="53" y="8120"/>
                  </a:moveTo>
                  <a:cubicBezTo>
                    <a:pt x="18" y="8120"/>
                    <a:pt x="1" y="8138"/>
                    <a:pt x="1" y="8177"/>
                  </a:cubicBezTo>
                  <a:lnTo>
                    <a:pt x="1" y="8247"/>
                  </a:lnTo>
                  <a:cubicBezTo>
                    <a:pt x="1" y="8286"/>
                    <a:pt x="18" y="8303"/>
                    <a:pt x="53" y="8303"/>
                  </a:cubicBezTo>
                  <a:cubicBezTo>
                    <a:pt x="70" y="8303"/>
                    <a:pt x="110" y="8286"/>
                    <a:pt x="110" y="8247"/>
                  </a:cubicBezTo>
                  <a:lnTo>
                    <a:pt x="110" y="8177"/>
                  </a:lnTo>
                  <a:cubicBezTo>
                    <a:pt x="110" y="8138"/>
                    <a:pt x="70" y="8120"/>
                    <a:pt x="53" y="8120"/>
                  </a:cubicBezTo>
                  <a:close/>
                  <a:moveTo>
                    <a:pt x="53" y="8412"/>
                  </a:moveTo>
                  <a:cubicBezTo>
                    <a:pt x="18" y="8412"/>
                    <a:pt x="1" y="8429"/>
                    <a:pt x="1" y="8464"/>
                  </a:cubicBezTo>
                  <a:lnTo>
                    <a:pt x="1" y="8538"/>
                  </a:lnTo>
                  <a:cubicBezTo>
                    <a:pt x="1" y="8573"/>
                    <a:pt x="18" y="8595"/>
                    <a:pt x="53" y="8595"/>
                  </a:cubicBezTo>
                  <a:cubicBezTo>
                    <a:pt x="70" y="8595"/>
                    <a:pt x="110" y="8573"/>
                    <a:pt x="110" y="8538"/>
                  </a:cubicBezTo>
                  <a:lnTo>
                    <a:pt x="110" y="8464"/>
                  </a:lnTo>
                  <a:cubicBezTo>
                    <a:pt x="110" y="8429"/>
                    <a:pt x="70" y="8412"/>
                    <a:pt x="53" y="8412"/>
                  </a:cubicBezTo>
                  <a:close/>
                  <a:moveTo>
                    <a:pt x="53" y="8703"/>
                  </a:moveTo>
                  <a:cubicBezTo>
                    <a:pt x="18" y="8703"/>
                    <a:pt x="1" y="8721"/>
                    <a:pt x="1" y="8756"/>
                  </a:cubicBezTo>
                  <a:lnTo>
                    <a:pt x="1" y="8830"/>
                  </a:lnTo>
                  <a:cubicBezTo>
                    <a:pt x="1" y="8864"/>
                    <a:pt x="18" y="8882"/>
                    <a:pt x="53" y="8882"/>
                  </a:cubicBezTo>
                  <a:cubicBezTo>
                    <a:pt x="70" y="8882"/>
                    <a:pt x="110" y="8864"/>
                    <a:pt x="110" y="8830"/>
                  </a:cubicBezTo>
                  <a:lnTo>
                    <a:pt x="110" y="8756"/>
                  </a:lnTo>
                  <a:cubicBezTo>
                    <a:pt x="110" y="8721"/>
                    <a:pt x="70" y="8703"/>
                    <a:pt x="53" y="8703"/>
                  </a:cubicBezTo>
                  <a:close/>
                  <a:moveTo>
                    <a:pt x="53" y="8991"/>
                  </a:moveTo>
                  <a:cubicBezTo>
                    <a:pt x="18" y="8991"/>
                    <a:pt x="1" y="9008"/>
                    <a:pt x="1" y="9047"/>
                  </a:cubicBezTo>
                  <a:lnTo>
                    <a:pt x="1" y="9117"/>
                  </a:lnTo>
                  <a:cubicBezTo>
                    <a:pt x="1" y="9156"/>
                    <a:pt x="18" y="9173"/>
                    <a:pt x="53" y="9173"/>
                  </a:cubicBezTo>
                  <a:cubicBezTo>
                    <a:pt x="70" y="9173"/>
                    <a:pt x="110" y="9156"/>
                    <a:pt x="110" y="9117"/>
                  </a:cubicBezTo>
                  <a:lnTo>
                    <a:pt x="110" y="9047"/>
                  </a:lnTo>
                  <a:cubicBezTo>
                    <a:pt x="110" y="9008"/>
                    <a:pt x="70" y="8991"/>
                    <a:pt x="53" y="8991"/>
                  </a:cubicBezTo>
                  <a:close/>
                  <a:moveTo>
                    <a:pt x="53" y="9282"/>
                  </a:moveTo>
                  <a:cubicBezTo>
                    <a:pt x="18" y="9282"/>
                    <a:pt x="1" y="9300"/>
                    <a:pt x="1" y="9334"/>
                  </a:cubicBezTo>
                  <a:lnTo>
                    <a:pt x="1" y="9408"/>
                  </a:lnTo>
                  <a:cubicBezTo>
                    <a:pt x="1" y="9443"/>
                    <a:pt x="18" y="9465"/>
                    <a:pt x="53" y="9465"/>
                  </a:cubicBezTo>
                  <a:cubicBezTo>
                    <a:pt x="70" y="9465"/>
                    <a:pt x="110" y="9443"/>
                    <a:pt x="110" y="9408"/>
                  </a:cubicBezTo>
                  <a:lnTo>
                    <a:pt x="110" y="9334"/>
                  </a:lnTo>
                  <a:cubicBezTo>
                    <a:pt x="110" y="9300"/>
                    <a:pt x="70" y="9282"/>
                    <a:pt x="53" y="9282"/>
                  </a:cubicBezTo>
                  <a:close/>
                  <a:moveTo>
                    <a:pt x="53" y="9574"/>
                  </a:moveTo>
                  <a:cubicBezTo>
                    <a:pt x="18" y="9574"/>
                    <a:pt x="1" y="9591"/>
                    <a:pt x="1" y="9626"/>
                  </a:cubicBezTo>
                  <a:lnTo>
                    <a:pt x="1" y="9700"/>
                  </a:lnTo>
                  <a:cubicBezTo>
                    <a:pt x="1" y="9735"/>
                    <a:pt x="18" y="9752"/>
                    <a:pt x="53" y="9752"/>
                  </a:cubicBezTo>
                  <a:cubicBezTo>
                    <a:pt x="70" y="9752"/>
                    <a:pt x="110" y="9735"/>
                    <a:pt x="110" y="9700"/>
                  </a:cubicBezTo>
                  <a:lnTo>
                    <a:pt x="110" y="9626"/>
                  </a:lnTo>
                  <a:cubicBezTo>
                    <a:pt x="110" y="9591"/>
                    <a:pt x="70" y="9574"/>
                    <a:pt x="53" y="9574"/>
                  </a:cubicBezTo>
                  <a:close/>
                  <a:moveTo>
                    <a:pt x="53" y="9861"/>
                  </a:moveTo>
                  <a:cubicBezTo>
                    <a:pt x="18" y="9861"/>
                    <a:pt x="1" y="9878"/>
                    <a:pt x="1" y="9918"/>
                  </a:cubicBezTo>
                  <a:lnTo>
                    <a:pt x="1" y="9987"/>
                  </a:lnTo>
                  <a:cubicBezTo>
                    <a:pt x="1" y="10026"/>
                    <a:pt x="18" y="10044"/>
                    <a:pt x="53" y="10044"/>
                  </a:cubicBezTo>
                  <a:cubicBezTo>
                    <a:pt x="70" y="10044"/>
                    <a:pt x="110" y="10026"/>
                    <a:pt x="110" y="9987"/>
                  </a:cubicBezTo>
                  <a:lnTo>
                    <a:pt x="110" y="9918"/>
                  </a:lnTo>
                  <a:cubicBezTo>
                    <a:pt x="110" y="9878"/>
                    <a:pt x="70" y="9861"/>
                    <a:pt x="53" y="9861"/>
                  </a:cubicBezTo>
                  <a:close/>
                  <a:moveTo>
                    <a:pt x="53" y="10152"/>
                  </a:moveTo>
                  <a:cubicBezTo>
                    <a:pt x="18" y="10152"/>
                    <a:pt x="1" y="10170"/>
                    <a:pt x="1" y="10205"/>
                  </a:cubicBezTo>
                  <a:lnTo>
                    <a:pt x="1" y="10279"/>
                  </a:lnTo>
                  <a:cubicBezTo>
                    <a:pt x="1" y="10313"/>
                    <a:pt x="18" y="10335"/>
                    <a:pt x="53" y="10335"/>
                  </a:cubicBezTo>
                  <a:cubicBezTo>
                    <a:pt x="70" y="10335"/>
                    <a:pt x="110" y="10313"/>
                    <a:pt x="110" y="10279"/>
                  </a:cubicBezTo>
                  <a:lnTo>
                    <a:pt x="110" y="10205"/>
                  </a:lnTo>
                  <a:cubicBezTo>
                    <a:pt x="110" y="10170"/>
                    <a:pt x="70" y="10152"/>
                    <a:pt x="53" y="10152"/>
                  </a:cubicBezTo>
                  <a:close/>
                  <a:moveTo>
                    <a:pt x="53" y="10444"/>
                  </a:moveTo>
                  <a:cubicBezTo>
                    <a:pt x="18" y="10444"/>
                    <a:pt x="1" y="10461"/>
                    <a:pt x="1" y="10496"/>
                  </a:cubicBezTo>
                  <a:lnTo>
                    <a:pt x="1" y="10570"/>
                  </a:lnTo>
                  <a:cubicBezTo>
                    <a:pt x="1" y="10605"/>
                    <a:pt x="18" y="10622"/>
                    <a:pt x="53" y="10622"/>
                  </a:cubicBezTo>
                  <a:cubicBezTo>
                    <a:pt x="70" y="10622"/>
                    <a:pt x="110" y="10605"/>
                    <a:pt x="110" y="10570"/>
                  </a:cubicBezTo>
                  <a:lnTo>
                    <a:pt x="110" y="10496"/>
                  </a:lnTo>
                  <a:cubicBezTo>
                    <a:pt x="110" y="10461"/>
                    <a:pt x="70" y="10444"/>
                    <a:pt x="53" y="10444"/>
                  </a:cubicBezTo>
                  <a:close/>
                  <a:moveTo>
                    <a:pt x="53" y="10731"/>
                  </a:moveTo>
                  <a:cubicBezTo>
                    <a:pt x="18" y="10731"/>
                    <a:pt x="1" y="10749"/>
                    <a:pt x="1" y="10788"/>
                  </a:cubicBezTo>
                  <a:lnTo>
                    <a:pt x="1" y="10857"/>
                  </a:lnTo>
                  <a:cubicBezTo>
                    <a:pt x="1" y="10897"/>
                    <a:pt x="18" y="10914"/>
                    <a:pt x="53" y="10914"/>
                  </a:cubicBezTo>
                  <a:cubicBezTo>
                    <a:pt x="70" y="10914"/>
                    <a:pt x="110" y="10897"/>
                    <a:pt x="110" y="10857"/>
                  </a:cubicBezTo>
                  <a:lnTo>
                    <a:pt x="110" y="10788"/>
                  </a:lnTo>
                  <a:cubicBezTo>
                    <a:pt x="110" y="10749"/>
                    <a:pt x="70" y="10731"/>
                    <a:pt x="53" y="10731"/>
                  </a:cubicBezTo>
                  <a:close/>
                  <a:moveTo>
                    <a:pt x="53" y="11023"/>
                  </a:moveTo>
                  <a:cubicBezTo>
                    <a:pt x="18" y="11023"/>
                    <a:pt x="1" y="11040"/>
                    <a:pt x="1" y="11075"/>
                  </a:cubicBezTo>
                  <a:lnTo>
                    <a:pt x="1" y="11149"/>
                  </a:lnTo>
                  <a:cubicBezTo>
                    <a:pt x="1" y="11184"/>
                    <a:pt x="18" y="11205"/>
                    <a:pt x="53" y="11205"/>
                  </a:cubicBezTo>
                  <a:cubicBezTo>
                    <a:pt x="70" y="11205"/>
                    <a:pt x="110" y="11184"/>
                    <a:pt x="110" y="11149"/>
                  </a:cubicBezTo>
                  <a:lnTo>
                    <a:pt x="110" y="11075"/>
                  </a:lnTo>
                  <a:cubicBezTo>
                    <a:pt x="110" y="11040"/>
                    <a:pt x="70" y="11023"/>
                    <a:pt x="53" y="11023"/>
                  </a:cubicBezTo>
                  <a:close/>
                  <a:moveTo>
                    <a:pt x="53" y="11314"/>
                  </a:moveTo>
                  <a:cubicBezTo>
                    <a:pt x="18" y="11314"/>
                    <a:pt x="1" y="11332"/>
                    <a:pt x="1" y="11366"/>
                  </a:cubicBezTo>
                  <a:lnTo>
                    <a:pt x="1" y="11440"/>
                  </a:lnTo>
                  <a:cubicBezTo>
                    <a:pt x="1" y="11475"/>
                    <a:pt x="18" y="11493"/>
                    <a:pt x="53" y="11493"/>
                  </a:cubicBezTo>
                  <a:cubicBezTo>
                    <a:pt x="70" y="11493"/>
                    <a:pt x="110" y="11475"/>
                    <a:pt x="110" y="11440"/>
                  </a:cubicBezTo>
                  <a:lnTo>
                    <a:pt x="110" y="11366"/>
                  </a:lnTo>
                  <a:cubicBezTo>
                    <a:pt x="110" y="11332"/>
                    <a:pt x="70" y="11314"/>
                    <a:pt x="53" y="11314"/>
                  </a:cubicBezTo>
                  <a:close/>
                  <a:moveTo>
                    <a:pt x="53" y="11601"/>
                  </a:moveTo>
                  <a:cubicBezTo>
                    <a:pt x="18" y="11601"/>
                    <a:pt x="1" y="11619"/>
                    <a:pt x="1" y="11658"/>
                  </a:cubicBezTo>
                  <a:lnTo>
                    <a:pt x="1" y="11728"/>
                  </a:lnTo>
                  <a:cubicBezTo>
                    <a:pt x="1" y="11767"/>
                    <a:pt x="18" y="11784"/>
                    <a:pt x="53" y="11784"/>
                  </a:cubicBezTo>
                  <a:cubicBezTo>
                    <a:pt x="70" y="11784"/>
                    <a:pt x="110" y="11767"/>
                    <a:pt x="110" y="11728"/>
                  </a:cubicBezTo>
                  <a:lnTo>
                    <a:pt x="110" y="11658"/>
                  </a:lnTo>
                  <a:cubicBezTo>
                    <a:pt x="110" y="11619"/>
                    <a:pt x="70" y="11601"/>
                    <a:pt x="53" y="11601"/>
                  </a:cubicBezTo>
                  <a:close/>
                  <a:moveTo>
                    <a:pt x="53" y="11893"/>
                  </a:moveTo>
                  <a:cubicBezTo>
                    <a:pt x="18" y="11893"/>
                    <a:pt x="1" y="11910"/>
                    <a:pt x="1" y="11945"/>
                  </a:cubicBezTo>
                  <a:lnTo>
                    <a:pt x="1" y="12019"/>
                  </a:lnTo>
                  <a:cubicBezTo>
                    <a:pt x="1" y="12054"/>
                    <a:pt x="18" y="12076"/>
                    <a:pt x="53" y="12076"/>
                  </a:cubicBezTo>
                  <a:cubicBezTo>
                    <a:pt x="70" y="12076"/>
                    <a:pt x="110" y="12054"/>
                    <a:pt x="110" y="12019"/>
                  </a:cubicBezTo>
                  <a:lnTo>
                    <a:pt x="110" y="11945"/>
                  </a:lnTo>
                  <a:cubicBezTo>
                    <a:pt x="110" y="11910"/>
                    <a:pt x="70" y="11893"/>
                    <a:pt x="53" y="11893"/>
                  </a:cubicBezTo>
                  <a:close/>
                  <a:moveTo>
                    <a:pt x="53" y="12185"/>
                  </a:moveTo>
                  <a:cubicBezTo>
                    <a:pt x="18" y="12185"/>
                    <a:pt x="1" y="12202"/>
                    <a:pt x="1" y="12237"/>
                  </a:cubicBezTo>
                  <a:lnTo>
                    <a:pt x="1" y="12311"/>
                  </a:lnTo>
                  <a:cubicBezTo>
                    <a:pt x="1" y="12346"/>
                    <a:pt x="18" y="12363"/>
                    <a:pt x="53" y="12363"/>
                  </a:cubicBezTo>
                  <a:cubicBezTo>
                    <a:pt x="70" y="12363"/>
                    <a:pt x="110" y="12346"/>
                    <a:pt x="110" y="12311"/>
                  </a:cubicBezTo>
                  <a:lnTo>
                    <a:pt x="110" y="12237"/>
                  </a:lnTo>
                  <a:cubicBezTo>
                    <a:pt x="110" y="12202"/>
                    <a:pt x="70" y="12185"/>
                    <a:pt x="53" y="12185"/>
                  </a:cubicBezTo>
                  <a:close/>
                  <a:moveTo>
                    <a:pt x="53" y="12472"/>
                  </a:moveTo>
                  <a:cubicBezTo>
                    <a:pt x="18" y="12472"/>
                    <a:pt x="1" y="12489"/>
                    <a:pt x="1" y="12528"/>
                  </a:cubicBezTo>
                  <a:lnTo>
                    <a:pt x="1" y="12598"/>
                  </a:lnTo>
                  <a:cubicBezTo>
                    <a:pt x="1" y="12637"/>
                    <a:pt x="18" y="12654"/>
                    <a:pt x="53" y="12654"/>
                  </a:cubicBezTo>
                  <a:cubicBezTo>
                    <a:pt x="70" y="12654"/>
                    <a:pt x="110" y="12637"/>
                    <a:pt x="110" y="12598"/>
                  </a:cubicBezTo>
                  <a:lnTo>
                    <a:pt x="110" y="12528"/>
                  </a:lnTo>
                  <a:cubicBezTo>
                    <a:pt x="110" y="12489"/>
                    <a:pt x="70" y="12472"/>
                    <a:pt x="53" y="12472"/>
                  </a:cubicBezTo>
                  <a:close/>
                  <a:moveTo>
                    <a:pt x="53" y="12763"/>
                  </a:moveTo>
                  <a:cubicBezTo>
                    <a:pt x="18" y="12763"/>
                    <a:pt x="1" y="12781"/>
                    <a:pt x="1" y="12815"/>
                  </a:cubicBezTo>
                  <a:lnTo>
                    <a:pt x="1" y="12889"/>
                  </a:lnTo>
                  <a:cubicBezTo>
                    <a:pt x="1" y="12907"/>
                    <a:pt x="18" y="12946"/>
                    <a:pt x="53" y="12946"/>
                  </a:cubicBezTo>
                  <a:cubicBezTo>
                    <a:pt x="70" y="12946"/>
                    <a:pt x="110" y="12907"/>
                    <a:pt x="110" y="12889"/>
                  </a:cubicBezTo>
                  <a:lnTo>
                    <a:pt x="110" y="12815"/>
                  </a:lnTo>
                  <a:cubicBezTo>
                    <a:pt x="110" y="12781"/>
                    <a:pt x="70" y="12763"/>
                    <a:pt x="53" y="127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6606367" y="4526"/>
              <a:ext cx="23472" cy="2588327"/>
            </a:xfrm>
            <a:custGeom>
              <a:avLst/>
              <a:gdLst/>
              <a:ahLst/>
              <a:cxnLst/>
              <a:rect l="l" t="t" r="r" b="b"/>
              <a:pathLst>
                <a:path w="109" h="12020" extrusionOk="0">
                  <a:moveTo>
                    <a:pt x="57" y="1"/>
                  </a:moveTo>
                  <a:cubicBezTo>
                    <a:pt x="39" y="1"/>
                    <a:pt x="0" y="36"/>
                    <a:pt x="0" y="53"/>
                  </a:cubicBezTo>
                  <a:lnTo>
                    <a:pt x="0" y="145"/>
                  </a:lnTo>
                  <a:cubicBezTo>
                    <a:pt x="0" y="179"/>
                    <a:pt x="39" y="197"/>
                    <a:pt x="57" y="197"/>
                  </a:cubicBezTo>
                  <a:cubicBezTo>
                    <a:pt x="92" y="197"/>
                    <a:pt x="109" y="179"/>
                    <a:pt x="109" y="145"/>
                  </a:cubicBezTo>
                  <a:lnTo>
                    <a:pt x="109" y="53"/>
                  </a:lnTo>
                  <a:cubicBezTo>
                    <a:pt x="109" y="36"/>
                    <a:pt x="92" y="1"/>
                    <a:pt x="57" y="1"/>
                  </a:cubicBezTo>
                  <a:close/>
                  <a:moveTo>
                    <a:pt x="57" y="288"/>
                  </a:moveTo>
                  <a:cubicBezTo>
                    <a:pt x="39" y="288"/>
                    <a:pt x="0" y="327"/>
                    <a:pt x="0" y="345"/>
                  </a:cubicBezTo>
                  <a:lnTo>
                    <a:pt x="0" y="436"/>
                  </a:lnTo>
                  <a:cubicBezTo>
                    <a:pt x="0" y="471"/>
                    <a:pt x="39" y="488"/>
                    <a:pt x="57" y="488"/>
                  </a:cubicBezTo>
                  <a:cubicBezTo>
                    <a:pt x="92" y="488"/>
                    <a:pt x="109" y="471"/>
                    <a:pt x="109" y="436"/>
                  </a:cubicBezTo>
                  <a:lnTo>
                    <a:pt x="109" y="345"/>
                  </a:lnTo>
                  <a:cubicBezTo>
                    <a:pt x="109" y="327"/>
                    <a:pt x="92" y="288"/>
                    <a:pt x="57" y="288"/>
                  </a:cubicBezTo>
                  <a:close/>
                  <a:moveTo>
                    <a:pt x="57" y="580"/>
                  </a:moveTo>
                  <a:cubicBezTo>
                    <a:pt x="39" y="580"/>
                    <a:pt x="0" y="614"/>
                    <a:pt x="0" y="632"/>
                  </a:cubicBezTo>
                  <a:lnTo>
                    <a:pt x="0" y="723"/>
                  </a:lnTo>
                  <a:cubicBezTo>
                    <a:pt x="0" y="762"/>
                    <a:pt x="39" y="780"/>
                    <a:pt x="57" y="780"/>
                  </a:cubicBezTo>
                  <a:cubicBezTo>
                    <a:pt x="92" y="780"/>
                    <a:pt x="109" y="762"/>
                    <a:pt x="109" y="723"/>
                  </a:cubicBezTo>
                  <a:lnTo>
                    <a:pt x="109" y="632"/>
                  </a:lnTo>
                  <a:cubicBezTo>
                    <a:pt x="109" y="614"/>
                    <a:pt x="92" y="580"/>
                    <a:pt x="57" y="580"/>
                  </a:cubicBezTo>
                  <a:close/>
                  <a:moveTo>
                    <a:pt x="57" y="871"/>
                  </a:moveTo>
                  <a:cubicBezTo>
                    <a:pt x="39" y="871"/>
                    <a:pt x="0" y="906"/>
                    <a:pt x="0" y="923"/>
                  </a:cubicBezTo>
                  <a:lnTo>
                    <a:pt x="0" y="1015"/>
                  </a:lnTo>
                  <a:cubicBezTo>
                    <a:pt x="0" y="1050"/>
                    <a:pt x="39" y="1067"/>
                    <a:pt x="57" y="1067"/>
                  </a:cubicBezTo>
                  <a:cubicBezTo>
                    <a:pt x="92" y="1067"/>
                    <a:pt x="109" y="1050"/>
                    <a:pt x="109" y="1015"/>
                  </a:cubicBezTo>
                  <a:lnTo>
                    <a:pt x="109" y="923"/>
                  </a:lnTo>
                  <a:cubicBezTo>
                    <a:pt x="109" y="906"/>
                    <a:pt x="92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39" y="1158"/>
                    <a:pt x="0" y="1198"/>
                    <a:pt x="0" y="1215"/>
                  </a:cubicBezTo>
                  <a:lnTo>
                    <a:pt x="0" y="1306"/>
                  </a:lnTo>
                  <a:cubicBezTo>
                    <a:pt x="0" y="1341"/>
                    <a:pt x="39" y="1359"/>
                    <a:pt x="57" y="1359"/>
                  </a:cubicBezTo>
                  <a:cubicBezTo>
                    <a:pt x="92" y="1359"/>
                    <a:pt x="109" y="1341"/>
                    <a:pt x="109" y="1306"/>
                  </a:cubicBezTo>
                  <a:lnTo>
                    <a:pt x="109" y="1215"/>
                  </a:lnTo>
                  <a:cubicBezTo>
                    <a:pt x="109" y="1198"/>
                    <a:pt x="92" y="1158"/>
                    <a:pt x="57" y="1158"/>
                  </a:cubicBezTo>
                  <a:close/>
                  <a:moveTo>
                    <a:pt x="57" y="1450"/>
                  </a:moveTo>
                  <a:cubicBezTo>
                    <a:pt x="39" y="1450"/>
                    <a:pt x="0" y="1485"/>
                    <a:pt x="0" y="1502"/>
                  </a:cubicBezTo>
                  <a:lnTo>
                    <a:pt x="0" y="1593"/>
                  </a:lnTo>
                  <a:cubicBezTo>
                    <a:pt x="0" y="1633"/>
                    <a:pt x="39" y="1650"/>
                    <a:pt x="57" y="1650"/>
                  </a:cubicBezTo>
                  <a:cubicBezTo>
                    <a:pt x="92" y="1650"/>
                    <a:pt x="109" y="1633"/>
                    <a:pt x="109" y="1593"/>
                  </a:cubicBezTo>
                  <a:lnTo>
                    <a:pt x="109" y="1502"/>
                  </a:lnTo>
                  <a:cubicBezTo>
                    <a:pt x="109" y="1485"/>
                    <a:pt x="92" y="1450"/>
                    <a:pt x="57" y="1450"/>
                  </a:cubicBezTo>
                  <a:close/>
                  <a:moveTo>
                    <a:pt x="57" y="1741"/>
                  </a:moveTo>
                  <a:cubicBezTo>
                    <a:pt x="39" y="1741"/>
                    <a:pt x="0" y="1776"/>
                    <a:pt x="0" y="1794"/>
                  </a:cubicBezTo>
                  <a:lnTo>
                    <a:pt x="0" y="1885"/>
                  </a:lnTo>
                  <a:cubicBezTo>
                    <a:pt x="0" y="1920"/>
                    <a:pt x="39" y="1937"/>
                    <a:pt x="57" y="1937"/>
                  </a:cubicBezTo>
                  <a:cubicBezTo>
                    <a:pt x="92" y="1937"/>
                    <a:pt x="109" y="1920"/>
                    <a:pt x="109" y="1885"/>
                  </a:cubicBezTo>
                  <a:lnTo>
                    <a:pt x="109" y="1794"/>
                  </a:lnTo>
                  <a:cubicBezTo>
                    <a:pt x="109" y="1776"/>
                    <a:pt x="92" y="1741"/>
                    <a:pt x="57" y="1741"/>
                  </a:cubicBezTo>
                  <a:close/>
                  <a:moveTo>
                    <a:pt x="57" y="2029"/>
                  </a:moveTo>
                  <a:cubicBezTo>
                    <a:pt x="39" y="2029"/>
                    <a:pt x="0" y="2068"/>
                    <a:pt x="0" y="2085"/>
                  </a:cubicBezTo>
                  <a:lnTo>
                    <a:pt x="0" y="2177"/>
                  </a:lnTo>
                  <a:cubicBezTo>
                    <a:pt x="0" y="2211"/>
                    <a:pt x="39" y="2229"/>
                    <a:pt x="57" y="2229"/>
                  </a:cubicBezTo>
                  <a:cubicBezTo>
                    <a:pt x="92" y="2229"/>
                    <a:pt x="109" y="2211"/>
                    <a:pt x="109" y="2177"/>
                  </a:cubicBezTo>
                  <a:lnTo>
                    <a:pt x="109" y="2085"/>
                  </a:lnTo>
                  <a:cubicBezTo>
                    <a:pt x="109" y="2068"/>
                    <a:pt x="92" y="2029"/>
                    <a:pt x="57" y="2029"/>
                  </a:cubicBezTo>
                  <a:close/>
                  <a:moveTo>
                    <a:pt x="57" y="2320"/>
                  </a:moveTo>
                  <a:cubicBezTo>
                    <a:pt x="39" y="2320"/>
                    <a:pt x="0" y="2355"/>
                    <a:pt x="0" y="2372"/>
                  </a:cubicBezTo>
                  <a:lnTo>
                    <a:pt x="0" y="2464"/>
                  </a:lnTo>
                  <a:cubicBezTo>
                    <a:pt x="0" y="2503"/>
                    <a:pt x="39" y="2520"/>
                    <a:pt x="57" y="2520"/>
                  </a:cubicBezTo>
                  <a:cubicBezTo>
                    <a:pt x="92" y="2520"/>
                    <a:pt x="109" y="2503"/>
                    <a:pt x="109" y="2464"/>
                  </a:cubicBezTo>
                  <a:lnTo>
                    <a:pt x="109" y="2372"/>
                  </a:lnTo>
                  <a:cubicBezTo>
                    <a:pt x="109" y="2355"/>
                    <a:pt x="92" y="2320"/>
                    <a:pt x="57" y="2320"/>
                  </a:cubicBezTo>
                  <a:close/>
                  <a:moveTo>
                    <a:pt x="57" y="2612"/>
                  </a:moveTo>
                  <a:cubicBezTo>
                    <a:pt x="39" y="2612"/>
                    <a:pt x="0" y="2647"/>
                    <a:pt x="0" y="2664"/>
                  </a:cubicBezTo>
                  <a:lnTo>
                    <a:pt x="0" y="2755"/>
                  </a:lnTo>
                  <a:cubicBezTo>
                    <a:pt x="0" y="2790"/>
                    <a:pt x="39" y="2808"/>
                    <a:pt x="57" y="2808"/>
                  </a:cubicBezTo>
                  <a:cubicBezTo>
                    <a:pt x="92" y="2808"/>
                    <a:pt x="109" y="2790"/>
                    <a:pt x="109" y="2755"/>
                  </a:cubicBezTo>
                  <a:lnTo>
                    <a:pt x="109" y="2664"/>
                  </a:lnTo>
                  <a:cubicBezTo>
                    <a:pt x="109" y="2647"/>
                    <a:pt x="92" y="2612"/>
                    <a:pt x="57" y="2612"/>
                  </a:cubicBezTo>
                  <a:close/>
                  <a:moveTo>
                    <a:pt x="57" y="2899"/>
                  </a:moveTo>
                  <a:cubicBezTo>
                    <a:pt x="39" y="2899"/>
                    <a:pt x="0" y="2938"/>
                    <a:pt x="0" y="2955"/>
                  </a:cubicBezTo>
                  <a:lnTo>
                    <a:pt x="0" y="3047"/>
                  </a:lnTo>
                  <a:cubicBezTo>
                    <a:pt x="0" y="3082"/>
                    <a:pt x="39" y="3099"/>
                    <a:pt x="57" y="3099"/>
                  </a:cubicBezTo>
                  <a:cubicBezTo>
                    <a:pt x="92" y="3099"/>
                    <a:pt x="109" y="3082"/>
                    <a:pt x="109" y="3047"/>
                  </a:cubicBezTo>
                  <a:lnTo>
                    <a:pt x="109" y="2955"/>
                  </a:lnTo>
                  <a:cubicBezTo>
                    <a:pt x="109" y="2938"/>
                    <a:pt x="92" y="2899"/>
                    <a:pt x="57" y="2899"/>
                  </a:cubicBezTo>
                  <a:close/>
                  <a:moveTo>
                    <a:pt x="57" y="3190"/>
                  </a:moveTo>
                  <a:cubicBezTo>
                    <a:pt x="39" y="3190"/>
                    <a:pt x="0" y="3225"/>
                    <a:pt x="0" y="3243"/>
                  </a:cubicBezTo>
                  <a:lnTo>
                    <a:pt x="0" y="3334"/>
                  </a:lnTo>
                  <a:cubicBezTo>
                    <a:pt x="0" y="3373"/>
                    <a:pt x="39" y="3391"/>
                    <a:pt x="57" y="3391"/>
                  </a:cubicBezTo>
                  <a:cubicBezTo>
                    <a:pt x="92" y="3391"/>
                    <a:pt x="109" y="3373"/>
                    <a:pt x="109" y="3334"/>
                  </a:cubicBezTo>
                  <a:lnTo>
                    <a:pt x="109" y="3243"/>
                  </a:lnTo>
                  <a:cubicBezTo>
                    <a:pt x="109" y="3225"/>
                    <a:pt x="92" y="3190"/>
                    <a:pt x="57" y="3190"/>
                  </a:cubicBezTo>
                  <a:close/>
                  <a:moveTo>
                    <a:pt x="57" y="3482"/>
                  </a:moveTo>
                  <a:cubicBezTo>
                    <a:pt x="39" y="3482"/>
                    <a:pt x="0" y="3517"/>
                    <a:pt x="0" y="3534"/>
                  </a:cubicBezTo>
                  <a:lnTo>
                    <a:pt x="0" y="3626"/>
                  </a:lnTo>
                  <a:cubicBezTo>
                    <a:pt x="0" y="3660"/>
                    <a:pt x="39" y="3678"/>
                    <a:pt x="57" y="3678"/>
                  </a:cubicBezTo>
                  <a:cubicBezTo>
                    <a:pt x="92" y="3678"/>
                    <a:pt x="109" y="3660"/>
                    <a:pt x="109" y="3626"/>
                  </a:cubicBezTo>
                  <a:lnTo>
                    <a:pt x="109" y="3534"/>
                  </a:lnTo>
                  <a:cubicBezTo>
                    <a:pt x="109" y="3517"/>
                    <a:pt x="92" y="3482"/>
                    <a:pt x="57" y="3482"/>
                  </a:cubicBezTo>
                  <a:close/>
                  <a:moveTo>
                    <a:pt x="57" y="3769"/>
                  </a:moveTo>
                  <a:cubicBezTo>
                    <a:pt x="39" y="3769"/>
                    <a:pt x="0" y="3808"/>
                    <a:pt x="0" y="3826"/>
                  </a:cubicBezTo>
                  <a:lnTo>
                    <a:pt x="0" y="3917"/>
                  </a:lnTo>
                  <a:cubicBezTo>
                    <a:pt x="0" y="3952"/>
                    <a:pt x="39" y="3969"/>
                    <a:pt x="57" y="3969"/>
                  </a:cubicBezTo>
                  <a:cubicBezTo>
                    <a:pt x="92" y="3969"/>
                    <a:pt x="109" y="3952"/>
                    <a:pt x="109" y="3917"/>
                  </a:cubicBezTo>
                  <a:lnTo>
                    <a:pt x="109" y="3826"/>
                  </a:lnTo>
                  <a:cubicBezTo>
                    <a:pt x="109" y="3808"/>
                    <a:pt x="92" y="3769"/>
                    <a:pt x="57" y="3769"/>
                  </a:cubicBezTo>
                  <a:close/>
                  <a:moveTo>
                    <a:pt x="57" y="4061"/>
                  </a:moveTo>
                  <a:cubicBezTo>
                    <a:pt x="39" y="4061"/>
                    <a:pt x="0" y="4095"/>
                    <a:pt x="0" y="4113"/>
                  </a:cubicBezTo>
                  <a:lnTo>
                    <a:pt x="0" y="4204"/>
                  </a:lnTo>
                  <a:cubicBezTo>
                    <a:pt x="0" y="4243"/>
                    <a:pt x="39" y="4261"/>
                    <a:pt x="57" y="4261"/>
                  </a:cubicBezTo>
                  <a:cubicBezTo>
                    <a:pt x="92" y="4261"/>
                    <a:pt x="109" y="4243"/>
                    <a:pt x="109" y="4204"/>
                  </a:cubicBezTo>
                  <a:lnTo>
                    <a:pt x="109" y="4113"/>
                  </a:lnTo>
                  <a:cubicBezTo>
                    <a:pt x="109" y="4095"/>
                    <a:pt x="92" y="4061"/>
                    <a:pt x="57" y="4061"/>
                  </a:cubicBezTo>
                  <a:close/>
                  <a:moveTo>
                    <a:pt x="57" y="4352"/>
                  </a:moveTo>
                  <a:cubicBezTo>
                    <a:pt x="39" y="4352"/>
                    <a:pt x="0" y="4387"/>
                    <a:pt x="0" y="4404"/>
                  </a:cubicBezTo>
                  <a:lnTo>
                    <a:pt x="0" y="4496"/>
                  </a:lnTo>
                  <a:cubicBezTo>
                    <a:pt x="0" y="4531"/>
                    <a:pt x="39" y="4548"/>
                    <a:pt x="57" y="4548"/>
                  </a:cubicBezTo>
                  <a:cubicBezTo>
                    <a:pt x="92" y="4548"/>
                    <a:pt x="109" y="4531"/>
                    <a:pt x="109" y="4496"/>
                  </a:cubicBezTo>
                  <a:lnTo>
                    <a:pt x="109" y="4404"/>
                  </a:lnTo>
                  <a:cubicBezTo>
                    <a:pt x="109" y="4387"/>
                    <a:pt x="92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39" y="4639"/>
                    <a:pt x="0" y="4679"/>
                    <a:pt x="0" y="4696"/>
                  </a:cubicBezTo>
                  <a:lnTo>
                    <a:pt x="0" y="4787"/>
                  </a:lnTo>
                  <a:cubicBezTo>
                    <a:pt x="0" y="4822"/>
                    <a:pt x="39" y="4840"/>
                    <a:pt x="57" y="4840"/>
                  </a:cubicBezTo>
                  <a:cubicBezTo>
                    <a:pt x="92" y="4840"/>
                    <a:pt x="109" y="4822"/>
                    <a:pt x="109" y="4787"/>
                  </a:cubicBezTo>
                  <a:lnTo>
                    <a:pt x="109" y="4696"/>
                  </a:lnTo>
                  <a:cubicBezTo>
                    <a:pt x="109" y="4679"/>
                    <a:pt x="92" y="4639"/>
                    <a:pt x="57" y="4639"/>
                  </a:cubicBezTo>
                  <a:close/>
                  <a:moveTo>
                    <a:pt x="57" y="4931"/>
                  </a:moveTo>
                  <a:cubicBezTo>
                    <a:pt x="39" y="4931"/>
                    <a:pt x="0" y="4966"/>
                    <a:pt x="0" y="4983"/>
                  </a:cubicBezTo>
                  <a:lnTo>
                    <a:pt x="0" y="5075"/>
                  </a:lnTo>
                  <a:cubicBezTo>
                    <a:pt x="0" y="5114"/>
                    <a:pt x="39" y="5131"/>
                    <a:pt x="57" y="5131"/>
                  </a:cubicBezTo>
                  <a:cubicBezTo>
                    <a:pt x="92" y="5131"/>
                    <a:pt x="109" y="5114"/>
                    <a:pt x="109" y="5075"/>
                  </a:cubicBezTo>
                  <a:lnTo>
                    <a:pt x="109" y="4983"/>
                  </a:lnTo>
                  <a:cubicBezTo>
                    <a:pt x="109" y="4966"/>
                    <a:pt x="92" y="4931"/>
                    <a:pt x="57" y="4931"/>
                  </a:cubicBezTo>
                  <a:close/>
                  <a:moveTo>
                    <a:pt x="57" y="5222"/>
                  </a:moveTo>
                  <a:cubicBezTo>
                    <a:pt x="39" y="5222"/>
                    <a:pt x="0" y="5257"/>
                    <a:pt x="0" y="5275"/>
                  </a:cubicBezTo>
                  <a:lnTo>
                    <a:pt x="0" y="5366"/>
                  </a:lnTo>
                  <a:cubicBezTo>
                    <a:pt x="0" y="5401"/>
                    <a:pt x="39" y="5418"/>
                    <a:pt x="57" y="5418"/>
                  </a:cubicBezTo>
                  <a:cubicBezTo>
                    <a:pt x="92" y="5418"/>
                    <a:pt x="109" y="5401"/>
                    <a:pt x="109" y="5366"/>
                  </a:cubicBezTo>
                  <a:lnTo>
                    <a:pt x="109" y="5275"/>
                  </a:lnTo>
                  <a:cubicBezTo>
                    <a:pt x="109" y="5257"/>
                    <a:pt x="92" y="5222"/>
                    <a:pt x="57" y="5222"/>
                  </a:cubicBezTo>
                  <a:close/>
                  <a:moveTo>
                    <a:pt x="57" y="5510"/>
                  </a:moveTo>
                  <a:cubicBezTo>
                    <a:pt x="39" y="5510"/>
                    <a:pt x="0" y="5549"/>
                    <a:pt x="0" y="5566"/>
                  </a:cubicBezTo>
                  <a:lnTo>
                    <a:pt x="0" y="5658"/>
                  </a:lnTo>
                  <a:cubicBezTo>
                    <a:pt x="0" y="5692"/>
                    <a:pt x="39" y="5710"/>
                    <a:pt x="57" y="5710"/>
                  </a:cubicBezTo>
                  <a:cubicBezTo>
                    <a:pt x="92" y="5710"/>
                    <a:pt x="109" y="5692"/>
                    <a:pt x="109" y="5658"/>
                  </a:cubicBezTo>
                  <a:lnTo>
                    <a:pt x="109" y="5566"/>
                  </a:lnTo>
                  <a:cubicBezTo>
                    <a:pt x="109" y="5549"/>
                    <a:pt x="92" y="5510"/>
                    <a:pt x="57" y="5510"/>
                  </a:cubicBezTo>
                  <a:close/>
                  <a:moveTo>
                    <a:pt x="57" y="5801"/>
                  </a:moveTo>
                  <a:cubicBezTo>
                    <a:pt x="39" y="5801"/>
                    <a:pt x="0" y="5836"/>
                    <a:pt x="0" y="5853"/>
                  </a:cubicBezTo>
                  <a:lnTo>
                    <a:pt x="0" y="5945"/>
                  </a:lnTo>
                  <a:cubicBezTo>
                    <a:pt x="0" y="5984"/>
                    <a:pt x="39" y="6001"/>
                    <a:pt x="57" y="6001"/>
                  </a:cubicBezTo>
                  <a:cubicBezTo>
                    <a:pt x="92" y="6001"/>
                    <a:pt x="109" y="5984"/>
                    <a:pt x="109" y="5945"/>
                  </a:cubicBezTo>
                  <a:lnTo>
                    <a:pt x="109" y="5853"/>
                  </a:lnTo>
                  <a:cubicBezTo>
                    <a:pt x="109" y="5836"/>
                    <a:pt x="92" y="5801"/>
                    <a:pt x="57" y="5801"/>
                  </a:cubicBezTo>
                  <a:close/>
                  <a:moveTo>
                    <a:pt x="57" y="6093"/>
                  </a:moveTo>
                  <a:cubicBezTo>
                    <a:pt x="39" y="6093"/>
                    <a:pt x="0" y="6128"/>
                    <a:pt x="0" y="6145"/>
                  </a:cubicBezTo>
                  <a:lnTo>
                    <a:pt x="0" y="6236"/>
                  </a:lnTo>
                  <a:cubicBezTo>
                    <a:pt x="0" y="6271"/>
                    <a:pt x="39" y="6289"/>
                    <a:pt x="57" y="6289"/>
                  </a:cubicBezTo>
                  <a:cubicBezTo>
                    <a:pt x="92" y="6289"/>
                    <a:pt x="109" y="6271"/>
                    <a:pt x="109" y="6236"/>
                  </a:cubicBezTo>
                  <a:lnTo>
                    <a:pt x="109" y="6145"/>
                  </a:lnTo>
                  <a:cubicBezTo>
                    <a:pt x="109" y="6128"/>
                    <a:pt x="92" y="6093"/>
                    <a:pt x="57" y="6093"/>
                  </a:cubicBezTo>
                  <a:close/>
                  <a:moveTo>
                    <a:pt x="57" y="6380"/>
                  </a:moveTo>
                  <a:cubicBezTo>
                    <a:pt x="39" y="6380"/>
                    <a:pt x="0" y="6419"/>
                    <a:pt x="0" y="6436"/>
                  </a:cubicBezTo>
                  <a:lnTo>
                    <a:pt x="0" y="6528"/>
                  </a:lnTo>
                  <a:cubicBezTo>
                    <a:pt x="0" y="6563"/>
                    <a:pt x="39" y="6580"/>
                    <a:pt x="57" y="6580"/>
                  </a:cubicBezTo>
                  <a:cubicBezTo>
                    <a:pt x="92" y="6580"/>
                    <a:pt x="109" y="6563"/>
                    <a:pt x="109" y="6528"/>
                  </a:cubicBezTo>
                  <a:lnTo>
                    <a:pt x="109" y="6436"/>
                  </a:lnTo>
                  <a:cubicBezTo>
                    <a:pt x="109" y="6419"/>
                    <a:pt x="92" y="6380"/>
                    <a:pt x="57" y="6380"/>
                  </a:cubicBezTo>
                  <a:close/>
                  <a:moveTo>
                    <a:pt x="57" y="6671"/>
                  </a:moveTo>
                  <a:cubicBezTo>
                    <a:pt x="39" y="6671"/>
                    <a:pt x="0" y="6706"/>
                    <a:pt x="0" y="6724"/>
                  </a:cubicBezTo>
                  <a:lnTo>
                    <a:pt x="0" y="6815"/>
                  </a:lnTo>
                  <a:cubicBezTo>
                    <a:pt x="0" y="6854"/>
                    <a:pt x="39" y="6872"/>
                    <a:pt x="57" y="6872"/>
                  </a:cubicBezTo>
                  <a:cubicBezTo>
                    <a:pt x="92" y="6872"/>
                    <a:pt x="109" y="6854"/>
                    <a:pt x="109" y="6815"/>
                  </a:cubicBezTo>
                  <a:lnTo>
                    <a:pt x="109" y="6724"/>
                  </a:lnTo>
                  <a:cubicBezTo>
                    <a:pt x="109" y="6706"/>
                    <a:pt x="92" y="6671"/>
                    <a:pt x="57" y="6671"/>
                  </a:cubicBezTo>
                  <a:close/>
                  <a:moveTo>
                    <a:pt x="57" y="6963"/>
                  </a:moveTo>
                  <a:cubicBezTo>
                    <a:pt x="39" y="6963"/>
                    <a:pt x="0" y="6998"/>
                    <a:pt x="0" y="7015"/>
                  </a:cubicBezTo>
                  <a:lnTo>
                    <a:pt x="0" y="7107"/>
                  </a:lnTo>
                  <a:cubicBezTo>
                    <a:pt x="0" y="7141"/>
                    <a:pt x="39" y="7159"/>
                    <a:pt x="57" y="7159"/>
                  </a:cubicBezTo>
                  <a:cubicBezTo>
                    <a:pt x="92" y="7159"/>
                    <a:pt x="109" y="7141"/>
                    <a:pt x="109" y="7107"/>
                  </a:cubicBezTo>
                  <a:lnTo>
                    <a:pt x="109" y="7015"/>
                  </a:lnTo>
                  <a:cubicBezTo>
                    <a:pt x="109" y="6998"/>
                    <a:pt x="92" y="6963"/>
                    <a:pt x="57" y="6963"/>
                  </a:cubicBezTo>
                  <a:close/>
                  <a:moveTo>
                    <a:pt x="57" y="7250"/>
                  </a:moveTo>
                  <a:cubicBezTo>
                    <a:pt x="39" y="7250"/>
                    <a:pt x="0" y="7289"/>
                    <a:pt x="0" y="7307"/>
                  </a:cubicBezTo>
                  <a:lnTo>
                    <a:pt x="0" y="7398"/>
                  </a:lnTo>
                  <a:cubicBezTo>
                    <a:pt x="0" y="7433"/>
                    <a:pt x="39" y="7450"/>
                    <a:pt x="57" y="7450"/>
                  </a:cubicBezTo>
                  <a:cubicBezTo>
                    <a:pt x="92" y="7450"/>
                    <a:pt x="109" y="7433"/>
                    <a:pt x="109" y="7398"/>
                  </a:cubicBezTo>
                  <a:lnTo>
                    <a:pt x="109" y="7307"/>
                  </a:lnTo>
                  <a:cubicBezTo>
                    <a:pt x="109" y="7289"/>
                    <a:pt x="92" y="7250"/>
                    <a:pt x="57" y="7250"/>
                  </a:cubicBezTo>
                  <a:close/>
                  <a:moveTo>
                    <a:pt x="57" y="7542"/>
                  </a:moveTo>
                  <a:cubicBezTo>
                    <a:pt x="39" y="7542"/>
                    <a:pt x="0" y="7577"/>
                    <a:pt x="0" y="7594"/>
                  </a:cubicBezTo>
                  <a:lnTo>
                    <a:pt x="0" y="7685"/>
                  </a:lnTo>
                  <a:cubicBezTo>
                    <a:pt x="0" y="7724"/>
                    <a:pt x="39" y="7742"/>
                    <a:pt x="57" y="7742"/>
                  </a:cubicBezTo>
                  <a:cubicBezTo>
                    <a:pt x="92" y="7742"/>
                    <a:pt x="109" y="7724"/>
                    <a:pt x="109" y="7685"/>
                  </a:cubicBezTo>
                  <a:lnTo>
                    <a:pt x="109" y="7594"/>
                  </a:lnTo>
                  <a:cubicBezTo>
                    <a:pt x="109" y="7577"/>
                    <a:pt x="92" y="7542"/>
                    <a:pt x="57" y="7542"/>
                  </a:cubicBezTo>
                  <a:close/>
                  <a:moveTo>
                    <a:pt x="57" y="7833"/>
                  </a:moveTo>
                  <a:cubicBezTo>
                    <a:pt x="39" y="7833"/>
                    <a:pt x="0" y="7868"/>
                    <a:pt x="0" y="7885"/>
                  </a:cubicBezTo>
                  <a:lnTo>
                    <a:pt x="0" y="7977"/>
                  </a:lnTo>
                  <a:cubicBezTo>
                    <a:pt x="0" y="8012"/>
                    <a:pt x="39" y="8029"/>
                    <a:pt x="57" y="8029"/>
                  </a:cubicBezTo>
                  <a:cubicBezTo>
                    <a:pt x="92" y="8029"/>
                    <a:pt x="109" y="8012"/>
                    <a:pt x="109" y="7977"/>
                  </a:cubicBezTo>
                  <a:lnTo>
                    <a:pt x="109" y="7885"/>
                  </a:lnTo>
                  <a:cubicBezTo>
                    <a:pt x="109" y="7868"/>
                    <a:pt x="92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39" y="8120"/>
                    <a:pt x="0" y="8160"/>
                    <a:pt x="0" y="8177"/>
                  </a:cubicBezTo>
                  <a:lnTo>
                    <a:pt x="0" y="8268"/>
                  </a:lnTo>
                  <a:cubicBezTo>
                    <a:pt x="0" y="8303"/>
                    <a:pt x="39" y="8321"/>
                    <a:pt x="57" y="8321"/>
                  </a:cubicBezTo>
                  <a:cubicBezTo>
                    <a:pt x="92" y="8321"/>
                    <a:pt x="109" y="8303"/>
                    <a:pt x="109" y="8268"/>
                  </a:cubicBezTo>
                  <a:lnTo>
                    <a:pt x="109" y="8177"/>
                  </a:lnTo>
                  <a:cubicBezTo>
                    <a:pt x="109" y="8160"/>
                    <a:pt x="92" y="8120"/>
                    <a:pt x="57" y="8120"/>
                  </a:cubicBezTo>
                  <a:close/>
                  <a:moveTo>
                    <a:pt x="57" y="8412"/>
                  </a:moveTo>
                  <a:cubicBezTo>
                    <a:pt x="39" y="8412"/>
                    <a:pt x="0" y="8447"/>
                    <a:pt x="0" y="8464"/>
                  </a:cubicBezTo>
                  <a:lnTo>
                    <a:pt x="0" y="8556"/>
                  </a:lnTo>
                  <a:cubicBezTo>
                    <a:pt x="0" y="8595"/>
                    <a:pt x="39" y="8612"/>
                    <a:pt x="57" y="8612"/>
                  </a:cubicBezTo>
                  <a:cubicBezTo>
                    <a:pt x="92" y="8612"/>
                    <a:pt x="109" y="8595"/>
                    <a:pt x="109" y="8556"/>
                  </a:cubicBezTo>
                  <a:lnTo>
                    <a:pt x="109" y="8464"/>
                  </a:lnTo>
                  <a:cubicBezTo>
                    <a:pt x="109" y="8447"/>
                    <a:pt x="92" y="8412"/>
                    <a:pt x="57" y="8412"/>
                  </a:cubicBezTo>
                  <a:close/>
                  <a:moveTo>
                    <a:pt x="57" y="8703"/>
                  </a:moveTo>
                  <a:cubicBezTo>
                    <a:pt x="39" y="8703"/>
                    <a:pt x="0" y="8738"/>
                    <a:pt x="0" y="8756"/>
                  </a:cubicBezTo>
                  <a:lnTo>
                    <a:pt x="0" y="8847"/>
                  </a:lnTo>
                  <a:cubicBezTo>
                    <a:pt x="0" y="8882"/>
                    <a:pt x="39" y="8899"/>
                    <a:pt x="57" y="8899"/>
                  </a:cubicBezTo>
                  <a:cubicBezTo>
                    <a:pt x="92" y="8899"/>
                    <a:pt x="109" y="8882"/>
                    <a:pt x="109" y="8847"/>
                  </a:cubicBezTo>
                  <a:lnTo>
                    <a:pt x="109" y="8756"/>
                  </a:lnTo>
                  <a:cubicBezTo>
                    <a:pt x="109" y="8738"/>
                    <a:pt x="92" y="8703"/>
                    <a:pt x="57" y="8703"/>
                  </a:cubicBezTo>
                  <a:close/>
                  <a:moveTo>
                    <a:pt x="57" y="8991"/>
                  </a:moveTo>
                  <a:cubicBezTo>
                    <a:pt x="39" y="8991"/>
                    <a:pt x="0" y="9030"/>
                    <a:pt x="0" y="9047"/>
                  </a:cubicBezTo>
                  <a:lnTo>
                    <a:pt x="0" y="9139"/>
                  </a:lnTo>
                  <a:cubicBezTo>
                    <a:pt x="0" y="9173"/>
                    <a:pt x="39" y="9191"/>
                    <a:pt x="57" y="9191"/>
                  </a:cubicBezTo>
                  <a:cubicBezTo>
                    <a:pt x="92" y="9191"/>
                    <a:pt x="109" y="9173"/>
                    <a:pt x="109" y="9139"/>
                  </a:cubicBezTo>
                  <a:lnTo>
                    <a:pt x="109" y="9047"/>
                  </a:lnTo>
                  <a:cubicBezTo>
                    <a:pt x="109" y="9030"/>
                    <a:pt x="92" y="8991"/>
                    <a:pt x="57" y="8991"/>
                  </a:cubicBezTo>
                  <a:close/>
                  <a:moveTo>
                    <a:pt x="57" y="9282"/>
                  </a:moveTo>
                  <a:cubicBezTo>
                    <a:pt x="39" y="9282"/>
                    <a:pt x="0" y="9317"/>
                    <a:pt x="0" y="9334"/>
                  </a:cubicBezTo>
                  <a:lnTo>
                    <a:pt x="0" y="9426"/>
                  </a:lnTo>
                  <a:cubicBezTo>
                    <a:pt x="0" y="9465"/>
                    <a:pt x="39" y="9482"/>
                    <a:pt x="57" y="9482"/>
                  </a:cubicBezTo>
                  <a:cubicBezTo>
                    <a:pt x="92" y="9482"/>
                    <a:pt x="109" y="9465"/>
                    <a:pt x="109" y="9426"/>
                  </a:cubicBezTo>
                  <a:lnTo>
                    <a:pt x="109" y="9334"/>
                  </a:lnTo>
                  <a:cubicBezTo>
                    <a:pt x="109" y="9317"/>
                    <a:pt x="92" y="9282"/>
                    <a:pt x="57" y="9282"/>
                  </a:cubicBezTo>
                  <a:close/>
                  <a:moveTo>
                    <a:pt x="57" y="9574"/>
                  </a:moveTo>
                  <a:cubicBezTo>
                    <a:pt x="39" y="9574"/>
                    <a:pt x="0" y="9609"/>
                    <a:pt x="0" y="9626"/>
                  </a:cubicBezTo>
                  <a:lnTo>
                    <a:pt x="0" y="9717"/>
                  </a:lnTo>
                  <a:cubicBezTo>
                    <a:pt x="0" y="9752"/>
                    <a:pt x="39" y="9770"/>
                    <a:pt x="57" y="9770"/>
                  </a:cubicBezTo>
                  <a:cubicBezTo>
                    <a:pt x="92" y="9770"/>
                    <a:pt x="109" y="9752"/>
                    <a:pt x="109" y="9717"/>
                  </a:cubicBezTo>
                  <a:lnTo>
                    <a:pt x="109" y="9626"/>
                  </a:lnTo>
                  <a:cubicBezTo>
                    <a:pt x="109" y="9609"/>
                    <a:pt x="92" y="9574"/>
                    <a:pt x="57" y="9574"/>
                  </a:cubicBezTo>
                  <a:close/>
                  <a:moveTo>
                    <a:pt x="57" y="9861"/>
                  </a:moveTo>
                  <a:cubicBezTo>
                    <a:pt x="39" y="9861"/>
                    <a:pt x="0" y="9900"/>
                    <a:pt x="0" y="9918"/>
                  </a:cubicBezTo>
                  <a:lnTo>
                    <a:pt x="0" y="10009"/>
                  </a:lnTo>
                  <a:cubicBezTo>
                    <a:pt x="0" y="10044"/>
                    <a:pt x="39" y="10061"/>
                    <a:pt x="57" y="10061"/>
                  </a:cubicBezTo>
                  <a:cubicBezTo>
                    <a:pt x="92" y="10061"/>
                    <a:pt x="109" y="10044"/>
                    <a:pt x="109" y="10009"/>
                  </a:cubicBezTo>
                  <a:lnTo>
                    <a:pt x="109" y="9918"/>
                  </a:lnTo>
                  <a:cubicBezTo>
                    <a:pt x="109" y="9900"/>
                    <a:pt x="92" y="9861"/>
                    <a:pt x="57" y="9861"/>
                  </a:cubicBezTo>
                  <a:close/>
                  <a:moveTo>
                    <a:pt x="57" y="10152"/>
                  </a:moveTo>
                  <a:cubicBezTo>
                    <a:pt x="39" y="10152"/>
                    <a:pt x="0" y="10187"/>
                    <a:pt x="0" y="10205"/>
                  </a:cubicBezTo>
                  <a:lnTo>
                    <a:pt x="0" y="10296"/>
                  </a:lnTo>
                  <a:cubicBezTo>
                    <a:pt x="0" y="10335"/>
                    <a:pt x="39" y="10353"/>
                    <a:pt x="57" y="10353"/>
                  </a:cubicBezTo>
                  <a:cubicBezTo>
                    <a:pt x="92" y="10353"/>
                    <a:pt x="109" y="10335"/>
                    <a:pt x="109" y="10296"/>
                  </a:cubicBezTo>
                  <a:lnTo>
                    <a:pt x="109" y="10205"/>
                  </a:lnTo>
                  <a:cubicBezTo>
                    <a:pt x="109" y="10187"/>
                    <a:pt x="92" y="10152"/>
                    <a:pt x="57" y="10152"/>
                  </a:cubicBezTo>
                  <a:close/>
                  <a:moveTo>
                    <a:pt x="57" y="10444"/>
                  </a:moveTo>
                  <a:cubicBezTo>
                    <a:pt x="39" y="10444"/>
                    <a:pt x="0" y="10479"/>
                    <a:pt x="0" y="10496"/>
                  </a:cubicBezTo>
                  <a:lnTo>
                    <a:pt x="0" y="10588"/>
                  </a:lnTo>
                  <a:cubicBezTo>
                    <a:pt x="0" y="10622"/>
                    <a:pt x="39" y="10640"/>
                    <a:pt x="57" y="10640"/>
                  </a:cubicBezTo>
                  <a:cubicBezTo>
                    <a:pt x="92" y="10640"/>
                    <a:pt x="109" y="10622"/>
                    <a:pt x="109" y="10588"/>
                  </a:cubicBezTo>
                  <a:lnTo>
                    <a:pt x="109" y="10496"/>
                  </a:lnTo>
                  <a:cubicBezTo>
                    <a:pt x="109" y="10479"/>
                    <a:pt x="92" y="10444"/>
                    <a:pt x="57" y="10444"/>
                  </a:cubicBezTo>
                  <a:close/>
                  <a:moveTo>
                    <a:pt x="57" y="10731"/>
                  </a:moveTo>
                  <a:cubicBezTo>
                    <a:pt x="39" y="10731"/>
                    <a:pt x="0" y="10770"/>
                    <a:pt x="0" y="10788"/>
                  </a:cubicBezTo>
                  <a:lnTo>
                    <a:pt x="0" y="10879"/>
                  </a:lnTo>
                  <a:cubicBezTo>
                    <a:pt x="0" y="10914"/>
                    <a:pt x="39" y="10931"/>
                    <a:pt x="57" y="10931"/>
                  </a:cubicBezTo>
                  <a:cubicBezTo>
                    <a:pt x="92" y="10931"/>
                    <a:pt x="109" y="10914"/>
                    <a:pt x="109" y="10879"/>
                  </a:cubicBezTo>
                  <a:lnTo>
                    <a:pt x="109" y="10788"/>
                  </a:lnTo>
                  <a:cubicBezTo>
                    <a:pt x="109" y="10770"/>
                    <a:pt x="92" y="10731"/>
                    <a:pt x="57" y="10731"/>
                  </a:cubicBezTo>
                  <a:close/>
                  <a:moveTo>
                    <a:pt x="57" y="11023"/>
                  </a:moveTo>
                  <a:cubicBezTo>
                    <a:pt x="39" y="11023"/>
                    <a:pt x="0" y="11058"/>
                    <a:pt x="0" y="11075"/>
                  </a:cubicBezTo>
                  <a:lnTo>
                    <a:pt x="0" y="11166"/>
                  </a:lnTo>
                  <a:cubicBezTo>
                    <a:pt x="0" y="11205"/>
                    <a:pt x="39" y="11223"/>
                    <a:pt x="57" y="11223"/>
                  </a:cubicBezTo>
                  <a:cubicBezTo>
                    <a:pt x="92" y="11223"/>
                    <a:pt x="109" y="11205"/>
                    <a:pt x="109" y="11166"/>
                  </a:cubicBezTo>
                  <a:lnTo>
                    <a:pt x="109" y="11075"/>
                  </a:lnTo>
                  <a:cubicBezTo>
                    <a:pt x="109" y="11058"/>
                    <a:pt x="92" y="11023"/>
                    <a:pt x="57" y="11023"/>
                  </a:cubicBezTo>
                  <a:close/>
                  <a:moveTo>
                    <a:pt x="57" y="11314"/>
                  </a:moveTo>
                  <a:cubicBezTo>
                    <a:pt x="39" y="11314"/>
                    <a:pt x="0" y="11349"/>
                    <a:pt x="0" y="11366"/>
                  </a:cubicBezTo>
                  <a:lnTo>
                    <a:pt x="0" y="11458"/>
                  </a:lnTo>
                  <a:cubicBezTo>
                    <a:pt x="0" y="11493"/>
                    <a:pt x="39" y="11510"/>
                    <a:pt x="57" y="11510"/>
                  </a:cubicBezTo>
                  <a:cubicBezTo>
                    <a:pt x="92" y="11510"/>
                    <a:pt x="109" y="11493"/>
                    <a:pt x="109" y="11458"/>
                  </a:cubicBezTo>
                  <a:lnTo>
                    <a:pt x="109" y="11366"/>
                  </a:lnTo>
                  <a:cubicBezTo>
                    <a:pt x="109" y="11349"/>
                    <a:pt x="92" y="11314"/>
                    <a:pt x="57" y="11314"/>
                  </a:cubicBezTo>
                  <a:close/>
                  <a:moveTo>
                    <a:pt x="57" y="11601"/>
                  </a:moveTo>
                  <a:cubicBezTo>
                    <a:pt x="39" y="11601"/>
                    <a:pt x="0" y="11641"/>
                    <a:pt x="0" y="11658"/>
                  </a:cubicBezTo>
                  <a:lnTo>
                    <a:pt x="0" y="11749"/>
                  </a:lnTo>
                  <a:cubicBezTo>
                    <a:pt x="0" y="11784"/>
                    <a:pt x="39" y="11802"/>
                    <a:pt x="57" y="11802"/>
                  </a:cubicBezTo>
                  <a:cubicBezTo>
                    <a:pt x="92" y="11802"/>
                    <a:pt x="109" y="11784"/>
                    <a:pt x="109" y="11749"/>
                  </a:cubicBezTo>
                  <a:lnTo>
                    <a:pt x="109" y="11658"/>
                  </a:lnTo>
                  <a:cubicBezTo>
                    <a:pt x="109" y="11641"/>
                    <a:pt x="92" y="11601"/>
                    <a:pt x="57" y="11601"/>
                  </a:cubicBezTo>
                  <a:close/>
                  <a:moveTo>
                    <a:pt x="57" y="11893"/>
                  </a:moveTo>
                  <a:cubicBezTo>
                    <a:pt x="39" y="11893"/>
                    <a:pt x="0" y="11928"/>
                    <a:pt x="0" y="11945"/>
                  </a:cubicBezTo>
                  <a:lnTo>
                    <a:pt x="0" y="11967"/>
                  </a:lnTo>
                  <a:cubicBezTo>
                    <a:pt x="0" y="12002"/>
                    <a:pt x="39" y="12019"/>
                    <a:pt x="57" y="12019"/>
                  </a:cubicBezTo>
                  <a:cubicBezTo>
                    <a:pt x="92" y="12019"/>
                    <a:pt x="109" y="12002"/>
                    <a:pt x="109" y="11967"/>
                  </a:cubicBezTo>
                  <a:lnTo>
                    <a:pt x="109" y="11945"/>
                  </a:lnTo>
                  <a:cubicBezTo>
                    <a:pt x="109" y="11928"/>
                    <a:pt x="92" y="11893"/>
                    <a:pt x="57" y="1189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6700038" y="4526"/>
              <a:ext cx="19811" cy="2357703"/>
            </a:xfrm>
            <a:custGeom>
              <a:avLst/>
              <a:gdLst/>
              <a:ahLst/>
              <a:cxnLst/>
              <a:rect l="l" t="t" r="r" b="b"/>
              <a:pathLst>
                <a:path w="92" h="10949" extrusionOk="0">
                  <a:moveTo>
                    <a:pt x="57" y="1"/>
                  </a:moveTo>
                  <a:cubicBezTo>
                    <a:pt x="22" y="1"/>
                    <a:pt x="0" y="36"/>
                    <a:pt x="0" y="53"/>
                  </a:cubicBezTo>
                  <a:lnTo>
                    <a:pt x="0" y="162"/>
                  </a:lnTo>
                  <a:cubicBezTo>
                    <a:pt x="0" y="197"/>
                    <a:pt x="22" y="218"/>
                    <a:pt x="57" y="218"/>
                  </a:cubicBezTo>
                  <a:cubicBezTo>
                    <a:pt x="74" y="218"/>
                    <a:pt x="92" y="197"/>
                    <a:pt x="92" y="162"/>
                  </a:cubicBezTo>
                  <a:lnTo>
                    <a:pt x="92" y="53"/>
                  </a:lnTo>
                  <a:cubicBezTo>
                    <a:pt x="92" y="36"/>
                    <a:pt x="74" y="1"/>
                    <a:pt x="57" y="1"/>
                  </a:cubicBezTo>
                  <a:close/>
                  <a:moveTo>
                    <a:pt x="57" y="288"/>
                  </a:moveTo>
                  <a:cubicBezTo>
                    <a:pt x="22" y="288"/>
                    <a:pt x="0" y="327"/>
                    <a:pt x="0" y="345"/>
                  </a:cubicBezTo>
                  <a:lnTo>
                    <a:pt x="0" y="453"/>
                  </a:lnTo>
                  <a:cubicBezTo>
                    <a:pt x="0" y="488"/>
                    <a:pt x="22" y="506"/>
                    <a:pt x="57" y="506"/>
                  </a:cubicBezTo>
                  <a:cubicBezTo>
                    <a:pt x="74" y="506"/>
                    <a:pt x="92" y="488"/>
                    <a:pt x="92" y="453"/>
                  </a:cubicBezTo>
                  <a:lnTo>
                    <a:pt x="92" y="345"/>
                  </a:lnTo>
                  <a:cubicBezTo>
                    <a:pt x="92" y="327"/>
                    <a:pt x="74" y="288"/>
                    <a:pt x="57" y="288"/>
                  </a:cubicBezTo>
                  <a:close/>
                  <a:moveTo>
                    <a:pt x="57" y="580"/>
                  </a:moveTo>
                  <a:cubicBezTo>
                    <a:pt x="22" y="580"/>
                    <a:pt x="0" y="614"/>
                    <a:pt x="0" y="632"/>
                  </a:cubicBezTo>
                  <a:lnTo>
                    <a:pt x="0" y="741"/>
                  </a:lnTo>
                  <a:cubicBezTo>
                    <a:pt x="0" y="780"/>
                    <a:pt x="22" y="797"/>
                    <a:pt x="57" y="797"/>
                  </a:cubicBezTo>
                  <a:cubicBezTo>
                    <a:pt x="74" y="797"/>
                    <a:pt x="92" y="780"/>
                    <a:pt x="92" y="741"/>
                  </a:cubicBezTo>
                  <a:lnTo>
                    <a:pt x="92" y="632"/>
                  </a:lnTo>
                  <a:cubicBezTo>
                    <a:pt x="92" y="614"/>
                    <a:pt x="74" y="580"/>
                    <a:pt x="57" y="580"/>
                  </a:cubicBezTo>
                  <a:close/>
                  <a:moveTo>
                    <a:pt x="57" y="871"/>
                  </a:moveTo>
                  <a:cubicBezTo>
                    <a:pt x="22" y="871"/>
                    <a:pt x="0" y="906"/>
                    <a:pt x="0" y="923"/>
                  </a:cubicBezTo>
                  <a:lnTo>
                    <a:pt x="0" y="1032"/>
                  </a:lnTo>
                  <a:cubicBezTo>
                    <a:pt x="0" y="1067"/>
                    <a:pt x="22" y="1089"/>
                    <a:pt x="57" y="1089"/>
                  </a:cubicBezTo>
                  <a:cubicBezTo>
                    <a:pt x="74" y="1089"/>
                    <a:pt x="92" y="1067"/>
                    <a:pt x="92" y="1032"/>
                  </a:cubicBezTo>
                  <a:lnTo>
                    <a:pt x="92" y="923"/>
                  </a:lnTo>
                  <a:cubicBezTo>
                    <a:pt x="92" y="906"/>
                    <a:pt x="74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22" y="1158"/>
                    <a:pt x="0" y="1198"/>
                    <a:pt x="0" y="1215"/>
                  </a:cubicBezTo>
                  <a:lnTo>
                    <a:pt x="0" y="1324"/>
                  </a:lnTo>
                  <a:cubicBezTo>
                    <a:pt x="0" y="1359"/>
                    <a:pt x="22" y="1376"/>
                    <a:pt x="57" y="1376"/>
                  </a:cubicBezTo>
                  <a:cubicBezTo>
                    <a:pt x="74" y="1376"/>
                    <a:pt x="92" y="1359"/>
                    <a:pt x="92" y="1324"/>
                  </a:cubicBezTo>
                  <a:lnTo>
                    <a:pt x="92" y="1215"/>
                  </a:lnTo>
                  <a:cubicBezTo>
                    <a:pt x="92" y="1198"/>
                    <a:pt x="74" y="1158"/>
                    <a:pt x="57" y="1158"/>
                  </a:cubicBezTo>
                  <a:close/>
                  <a:moveTo>
                    <a:pt x="57" y="1450"/>
                  </a:moveTo>
                  <a:cubicBezTo>
                    <a:pt x="22" y="1450"/>
                    <a:pt x="0" y="1485"/>
                    <a:pt x="0" y="1502"/>
                  </a:cubicBezTo>
                  <a:lnTo>
                    <a:pt x="0" y="1611"/>
                  </a:lnTo>
                  <a:cubicBezTo>
                    <a:pt x="0" y="1650"/>
                    <a:pt x="22" y="1667"/>
                    <a:pt x="57" y="1667"/>
                  </a:cubicBezTo>
                  <a:cubicBezTo>
                    <a:pt x="74" y="1667"/>
                    <a:pt x="92" y="1650"/>
                    <a:pt x="92" y="1611"/>
                  </a:cubicBezTo>
                  <a:lnTo>
                    <a:pt x="92" y="1502"/>
                  </a:lnTo>
                  <a:cubicBezTo>
                    <a:pt x="92" y="1485"/>
                    <a:pt x="74" y="1450"/>
                    <a:pt x="57" y="1450"/>
                  </a:cubicBezTo>
                  <a:close/>
                  <a:moveTo>
                    <a:pt x="57" y="1741"/>
                  </a:moveTo>
                  <a:cubicBezTo>
                    <a:pt x="22" y="1741"/>
                    <a:pt x="0" y="1776"/>
                    <a:pt x="0" y="1794"/>
                  </a:cubicBezTo>
                  <a:lnTo>
                    <a:pt x="0" y="1902"/>
                  </a:lnTo>
                  <a:cubicBezTo>
                    <a:pt x="0" y="1937"/>
                    <a:pt x="22" y="1959"/>
                    <a:pt x="57" y="1959"/>
                  </a:cubicBezTo>
                  <a:cubicBezTo>
                    <a:pt x="74" y="1959"/>
                    <a:pt x="92" y="1937"/>
                    <a:pt x="92" y="1902"/>
                  </a:cubicBezTo>
                  <a:lnTo>
                    <a:pt x="92" y="1794"/>
                  </a:lnTo>
                  <a:cubicBezTo>
                    <a:pt x="92" y="1776"/>
                    <a:pt x="74" y="1741"/>
                    <a:pt x="57" y="1741"/>
                  </a:cubicBezTo>
                  <a:close/>
                  <a:moveTo>
                    <a:pt x="57" y="2029"/>
                  </a:moveTo>
                  <a:cubicBezTo>
                    <a:pt x="22" y="2029"/>
                    <a:pt x="0" y="2068"/>
                    <a:pt x="0" y="2085"/>
                  </a:cubicBezTo>
                  <a:lnTo>
                    <a:pt x="0" y="2194"/>
                  </a:lnTo>
                  <a:cubicBezTo>
                    <a:pt x="0" y="2229"/>
                    <a:pt x="22" y="2246"/>
                    <a:pt x="57" y="2246"/>
                  </a:cubicBezTo>
                  <a:cubicBezTo>
                    <a:pt x="74" y="2246"/>
                    <a:pt x="92" y="2229"/>
                    <a:pt x="92" y="2194"/>
                  </a:cubicBezTo>
                  <a:lnTo>
                    <a:pt x="92" y="2085"/>
                  </a:lnTo>
                  <a:cubicBezTo>
                    <a:pt x="92" y="2068"/>
                    <a:pt x="74" y="2029"/>
                    <a:pt x="57" y="2029"/>
                  </a:cubicBezTo>
                  <a:close/>
                  <a:moveTo>
                    <a:pt x="57" y="2320"/>
                  </a:moveTo>
                  <a:cubicBezTo>
                    <a:pt x="22" y="2320"/>
                    <a:pt x="0" y="2355"/>
                    <a:pt x="0" y="2372"/>
                  </a:cubicBezTo>
                  <a:lnTo>
                    <a:pt x="0" y="2481"/>
                  </a:lnTo>
                  <a:cubicBezTo>
                    <a:pt x="0" y="2520"/>
                    <a:pt x="22" y="2538"/>
                    <a:pt x="57" y="2538"/>
                  </a:cubicBezTo>
                  <a:cubicBezTo>
                    <a:pt x="74" y="2538"/>
                    <a:pt x="92" y="2520"/>
                    <a:pt x="92" y="2481"/>
                  </a:cubicBezTo>
                  <a:lnTo>
                    <a:pt x="92" y="2372"/>
                  </a:lnTo>
                  <a:cubicBezTo>
                    <a:pt x="92" y="2355"/>
                    <a:pt x="74" y="2320"/>
                    <a:pt x="57" y="2320"/>
                  </a:cubicBezTo>
                  <a:close/>
                  <a:moveTo>
                    <a:pt x="57" y="2612"/>
                  </a:moveTo>
                  <a:cubicBezTo>
                    <a:pt x="22" y="2612"/>
                    <a:pt x="0" y="2647"/>
                    <a:pt x="0" y="2664"/>
                  </a:cubicBezTo>
                  <a:lnTo>
                    <a:pt x="0" y="2773"/>
                  </a:lnTo>
                  <a:cubicBezTo>
                    <a:pt x="0" y="2808"/>
                    <a:pt x="22" y="2829"/>
                    <a:pt x="57" y="2829"/>
                  </a:cubicBezTo>
                  <a:cubicBezTo>
                    <a:pt x="74" y="2829"/>
                    <a:pt x="92" y="2808"/>
                    <a:pt x="92" y="2773"/>
                  </a:cubicBezTo>
                  <a:lnTo>
                    <a:pt x="92" y="2664"/>
                  </a:lnTo>
                  <a:cubicBezTo>
                    <a:pt x="92" y="2647"/>
                    <a:pt x="74" y="2612"/>
                    <a:pt x="57" y="2612"/>
                  </a:cubicBezTo>
                  <a:close/>
                  <a:moveTo>
                    <a:pt x="57" y="2899"/>
                  </a:moveTo>
                  <a:cubicBezTo>
                    <a:pt x="22" y="2899"/>
                    <a:pt x="0" y="2938"/>
                    <a:pt x="0" y="2955"/>
                  </a:cubicBezTo>
                  <a:lnTo>
                    <a:pt x="0" y="3064"/>
                  </a:lnTo>
                  <a:cubicBezTo>
                    <a:pt x="0" y="3099"/>
                    <a:pt x="22" y="3116"/>
                    <a:pt x="57" y="3116"/>
                  </a:cubicBezTo>
                  <a:cubicBezTo>
                    <a:pt x="74" y="3116"/>
                    <a:pt x="92" y="3099"/>
                    <a:pt x="92" y="3064"/>
                  </a:cubicBezTo>
                  <a:lnTo>
                    <a:pt x="92" y="2955"/>
                  </a:lnTo>
                  <a:cubicBezTo>
                    <a:pt x="92" y="2938"/>
                    <a:pt x="74" y="2899"/>
                    <a:pt x="57" y="2899"/>
                  </a:cubicBezTo>
                  <a:close/>
                  <a:moveTo>
                    <a:pt x="57" y="3190"/>
                  </a:moveTo>
                  <a:cubicBezTo>
                    <a:pt x="22" y="3190"/>
                    <a:pt x="0" y="3225"/>
                    <a:pt x="0" y="3243"/>
                  </a:cubicBezTo>
                  <a:lnTo>
                    <a:pt x="0" y="3351"/>
                  </a:lnTo>
                  <a:cubicBezTo>
                    <a:pt x="0" y="3391"/>
                    <a:pt x="22" y="3408"/>
                    <a:pt x="57" y="3408"/>
                  </a:cubicBezTo>
                  <a:cubicBezTo>
                    <a:pt x="74" y="3408"/>
                    <a:pt x="92" y="3391"/>
                    <a:pt x="92" y="3351"/>
                  </a:cubicBezTo>
                  <a:lnTo>
                    <a:pt x="92" y="3243"/>
                  </a:lnTo>
                  <a:cubicBezTo>
                    <a:pt x="92" y="3225"/>
                    <a:pt x="74" y="3190"/>
                    <a:pt x="57" y="3190"/>
                  </a:cubicBezTo>
                  <a:close/>
                  <a:moveTo>
                    <a:pt x="57" y="3482"/>
                  </a:moveTo>
                  <a:cubicBezTo>
                    <a:pt x="22" y="3482"/>
                    <a:pt x="0" y="3517"/>
                    <a:pt x="0" y="3534"/>
                  </a:cubicBezTo>
                  <a:lnTo>
                    <a:pt x="0" y="3643"/>
                  </a:lnTo>
                  <a:cubicBezTo>
                    <a:pt x="0" y="3678"/>
                    <a:pt x="22" y="3700"/>
                    <a:pt x="57" y="3700"/>
                  </a:cubicBezTo>
                  <a:cubicBezTo>
                    <a:pt x="74" y="3700"/>
                    <a:pt x="92" y="3678"/>
                    <a:pt x="92" y="3643"/>
                  </a:cubicBezTo>
                  <a:lnTo>
                    <a:pt x="92" y="3534"/>
                  </a:lnTo>
                  <a:cubicBezTo>
                    <a:pt x="92" y="3517"/>
                    <a:pt x="74" y="3482"/>
                    <a:pt x="57" y="3482"/>
                  </a:cubicBezTo>
                  <a:close/>
                  <a:moveTo>
                    <a:pt x="57" y="3769"/>
                  </a:moveTo>
                  <a:cubicBezTo>
                    <a:pt x="22" y="3769"/>
                    <a:pt x="0" y="3808"/>
                    <a:pt x="0" y="3826"/>
                  </a:cubicBezTo>
                  <a:lnTo>
                    <a:pt x="0" y="3934"/>
                  </a:lnTo>
                  <a:cubicBezTo>
                    <a:pt x="0" y="3969"/>
                    <a:pt x="22" y="3987"/>
                    <a:pt x="57" y="3987"/>
                  </a:cubicBezTo>
                  <a:cubicBezTo>
                    <a:pt x="74" y="3987"/>
                    <a:pt x="92" y="3969"/>
                    <a:pt x="92" y="3934"/>
                  </a:cubicBezTo>
                  <a:lnTo>
                    <a:pt x="92" y="3826"/>
                  </a:lnTo>
                  <a:cubicBezTo>
                    <a:pt x="92" y="3808"/>
                    <a:pt x="74" y="3769"/>
                    <a:pt x="57" y="3769"/>
                  </a:cubicBezTo>
                  <a:close/>
                  <a:moveTo>
                    <a:pt x="57" y="4061"/>
                  </a:moveTo>
                  <a:cubicBezTo>
                    <a:pt x="22" y="4061"/>
                    <a:pt x="0" y="4095"/>
                    <a:pt x="0" y="4113"/>
                  </a:cubicBezTo>
                  <a:lnTo>
                    <a:pt x="0" y="4222"/>
                  </a:lnTo>
                  <a:cubicBezTo>
                    <a:pt x="0" y="4261"/>
                    <a:pt x="22" y="4278"/>
                    <a:pt x="57" y="4278"/>
                  </a:cubicBezTo>
                  <a:cubicBezTo>
                    <a:pt x="74" y="4278"/>
                    <a:pt x="92" y="4261"/>
                    <a:pt x="92" y="4222"/>
                  </a:cubicBezTo>
                  <a:lnTo>
                    <a:pt x="92" y="4113"/>
                  </a:lnTo>
                  <a:cubicBezTo>
                    <a:pt x="92" y="4095"/>
                    <a:pt x="74" y="4061"/>
                    <a:pt x="57" y="4061"/>
                  </a:cubicBezTo>
                  <a:close/>
                  <a:moveTo>
                    <a:pt x="57" y="4352"/>
                  </a:moveTo>
                  <a:cubicBezTo>
                    <a:pt x="22" y="4352"/>
                    <a:pt x="0" y="4387"/>
                    <a:pt x="0" y="4404"/>
                  </a:cubicBezTo>
                  <a:lnTo>
                    <a:pt x="0" y="4513"/>
                  </a:lnTo>
                  <a:cubicBezTo>
                    <a:pt x="0" y="4548"/>
                    <a:pt x="22" y="4570"/>
                    <a:pt x="57" y="4570"/>
                  </a:cubicBezTo>
                  <a:cubicBezTo>
                    <a:pt x="74" y="4570"/>
                    <a:pt x="92" y="4548"/>
                    <a:pt x="92" y="4513"/>
                  </a:cubicBezTo>
                  <a:lnTo>
                    <a:pt x="92" y="4404"/>
                  </a:lnTo>
                  <a:cubicBezTo>
                    <a:pt x="92" y="4387"/>
                    <a:pt x="74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22" y="4639"/>
                    <a:pt x="0" y="4679"/>
                    <a:pt x="0" y="4696"/>
                  </a:cubicBezTo>
                  <a:lnTo>
                    <a:pt x="0" y="4805"/>
                  </a:lnTo>
                  <a:cubicBezTo>
                    <a:pt x="0" y="4840"/>
                    <a:pt x="22" y="4857"/>
                    <a:pt x="57" y="4857"/>
                  </a:cubicBezTo>
                  <a:cubicBezTo>
                    <a:pt x="74" y="4857"/>
                    <a:pt x="92" y="4840"/>
                    <a:pt x="92" y="4805"/>
                  </a:cubicBezTo>
                  <a:lnTo>
                    <a:pt x="92" y="4696"/>
                  </a:lnTo>
                  <a:cubicBezTo>
                    <a:pt x="92" y="4679"/>
                    <a:pt x="74" y="4639"/>
                    <a:pt x="57" y="4639"/>
                  </a:cubicBezTo>
                  <a:close/>
                  <a:moveTo>
                    <a:pt x="57" y="4931"/>
                  </a:moveTo>
                  <a:cubicBezTo>
                    <a:pt x="22" y="4931"/>
                    <a:pt x="0" y="4966"/>
                    <a:pt x="0" y="4983"/>
                  </a:cubicBezTo>
                  <a:lnTo>
                    <a:pt x="0" y="5092"/>
                  </a:lnTo>
                  <a:cubicBezTo>
                    <a:pt x="0" y="5131"/>
                    <a:pt x="22" y="5148"/>
                    <a:pt x="57" y="5148"/>
                  </a:cubicBezTo>
                  <a:cubicBezTo>
                    <a:pt x="74" y="5148"/>
                    <a:pt x="92" y="5131"/>
                    <a:pt x="92" y="5092"/>
                  </a:cubicBezTo>
                  <a:lnTo>
                    <a:pt x="92" y="4983"/>
                  </a:lnTo>
                  <a:cubicBezTo>
                    <a:pt x="92" y="4966"/>
                    <a:pt x="74" y="4931"/>
                    <a:pt x="57" y="4931"/>
                  </a:cubicBezTo>
                  <a:close/>
                  <a:moveTo>
                    <a:pt x="57" y="5222"/>
                  </a:moveTo>
                  <a:cubicBezTo>
                    <a:pt x="22" y="5222"/>
                    <a:pt x="0" y="5257"/>
                    <a:pt x="0" y="5275"/>
                  </a:cubicBezTo>
                  <a:lnTo>
                    <a:pt x="0" y="5383"/>
                  </a:lnTo>
                  <a:cubicBezTo>
                    <a:pt x="0" y="5418"/>
                    <a:pt x="22" y="5440"/>
                    <a:pt x="57" y="5440"/>
                  </a:cubicBezTo>
                  <a:cubicBezTo>
                    <a:pt x="74" y="5440"/>
                    <a:pt x="92" y="5418"/>
                    <a:pt x="92" y="5383"/>
                  </a:cubicBezTo>
                  <a:lnTo>
                    <a:pt x="92" y="5275"/>
                  </a:lnTo>
                  <a:cubicBezTo>
                    <a:pt x="92" y="5257"/>
                    <a:pt x="74" y="5222"/>
                    <a:pt x="57" y="5222"/>
                  </a:cubicBezTo>
                  <a:close/>
                  <a:moveTo>
                    <a:pt x="57" y="5510"/>
                  </a:moveTo>
                  <a:cubicBezTo>
                    <a:pt x="22" y="5510"/>
                    <a:pt x="0" y="5549"/>
                    <a:pt x="0" y="5566"/>
                  </a:cubicBezTo>
                  <a:lnTo>
                    <a:pt x="0" y="5675"/>
                  </a:lnTo>
                  <a:cubicBezTo>
                    <a:pt x="0" y="5710"/>
                    <a:pt x="22" y="5727"/>
                    <a:pt x="57" y="5727"/>
                  </a:cubicBezTo>
                  <a:cubicBezTo>
                    <a:pt x="74" y="5727"/>
                    <a:pt x="92" y="5710"/>
                    <a:pt x="92" y="5675"/>
                  </a:cubicBezTo>
                  <a:lnTo>
                    <a:pt x="92" y="5566"/>
                  </a:lnTo>
                  <a:cubicBezTo>
                    <a:pt x="92" y="5549"/>
                    <a:pt x="74" y="5510"/>
                    <a:pt x="57" y="5510"/>
                  </a:cubicBezTo>
                  <a:close/>
                  <a:moveTo>
                    <a:pt x="57" y="5801"/>
                  </a:moveTo>
                  <a:cubicBezTo>
                    <a:pt x="22" y="5801"/>
                    <a:pt x="0" y="5836"/>
                    <a:pt x="0" y="5853"/>
                  </a:cubicBezTo>
                  <a:lnTo>
                    <a:pt x="0" y="5962"/>
                  </a:lnTo>
                  <a:cubicBezTo>
                    <a:pt x="0" y="6001"/>
                    <a:pt x="22" y="6019"/>
                    <a:pt x="57" y="6019"/>
                  </a:cubicBezTo>
                  <a:cubicBezTo>
                    <a:pt x="74" y="6019"/>
                    <a:pt x="92" y="6001"/>
                    <a:pt x="92" y="5962"/>
                  </a:cubicBezTo>
                  <a:lnTo>
                    <a:pt x="92" y="5853"/>
                  </a:lnTo>
                  <a:cubicBezTo>
                    <a:pt x="92" y="5836"/>
                    <a:pt x="74" y="5801"/>
                    <a:pt x="57" y="5801"/>
                  </a:cubicBezTo>
                  <a:close/>
                  <a:moveTo>
                    <a:pt x="57" y="6093"/>
                  </a:moveTo>
                  <a:cubicBezTo>
                    <a:pt x="22" y="6093"/>
                    <a:pt x="0" y="6128"/>
                    <a:pt x="0" y="6145"/>
                  </a:cubicBezTo>
                  <a:lnTo>
                    <a:pt x="0" y="6254"/>
                  </a:lnTo>
                  <a:cubicBezTo>
                    <a:pt x="0" y="6289"/>
                    <a:pt x="22" y="6310"/>
                    <a:pt x="57" y="6310"/>
                  </a:cubicBezTo>
                  <a:cubicBezTo>
                    <a:pt x="74" y="6310"/>
                    <a:pt x="92" y="6289"/>
                    <a:pt x="92" y="6254"/>
                  </a:cubicBezTo>
                  <a:lnTo>
                    <a:pt x="92" y="6145"/>
                  </a:lnTo>
                  <a:cubicBezTo>
                    <a:pt x="92" y="6128"/>
                    <a:pt x="74" y="6093"/>
                    <a:pt x="57" y="6093"/>
                  </a:cubicBezTo>
                  <a:close/>
                  <a:moveTo>
                    <a:pt x="57" y="6380"/>
                  </a:moveTo>
                  <a:cubicBezTo>
                    <a:pt x="22" y="6380"/>
                    <a:pt x="0" y="6419"/>
                    <a:pt x="0" y="6436"/>
                  </a:cubicBezTo>
                  <a:lnTo>
                    <a:pt x="0" y="6545"/>
                  </a:lnTo>
                  <a:cubicBezTo>
                    <a:pt x="0" y="6580"/>
                    <a:pt x="22" y="6597"/>
                    <a:pt x="57" y="6597"/>
                  </a:cubicBezTo>
                  <a:cubicBezTo>
                    <a:pt x="74" y="6597"/>
                    <a:pt x="92" y="6580"/>
                    <a:pt x="92" y="6545"/>
                  </a:cubicBezTo>
                  <a:lnTo>
                    <a:pt x="92" y="6436"/>
                  </a:lnTo>
                  <a:cubicBezTo>
                    <a:pt x="92" y="6419"/>
                    <a:pt x="74" y="6380"/>
                    <a:pt x="57" y="6380"/>
                  </a:cubicBezTo>
                  <a:close/>
                  <a:moveTo>
                    <a:pt x="57" y="6671"/>
                  </a:moveTo>
                  <a:cubicBezTo>
                    <a:pt x="22" y="6671"/>
                    <a:pt x="0" y="6706"/>
                    <a:pt x="0" y="6724"/>
                  </a:cubicBezTo>
                  <a:lnTo>
                    <a:pt x="0" y="6832"/>
                  </a:lnTo>
                  <a:cubicBezTo>
                    <a:pt x="0" y="6872"/>
                    <a:pt x="22" y="6889"/>
                    <a:pt x="57" y="6889"/>
                  </a:cubicBezTo>
                  <a:cubicBezTo>
                    <a:pt x="74" y="6889"/>
                    <a:pt x="92" y="6872"/>
                    <a:pt x="92" y="6832"/>
                  </a:cubicBezTo>
                  <a:lnTo>
                    <a:pt x="92" y="6724"/>
                  </a:lnTo>
                  <a:cubicBezTo>
                    <a:pt x="92" y="6706"/>
                    <a:pt x="74" y="6671"/>
                    <a:pt x="57" y="6671"/>
                  </a:cubicBezTo>
                  <a:close/>
                  <a:moveTo>
                    <a:pt x="57" y="6963"/>
                  </a:moveTo>
                  <a:cubicBezTo>
                    <a:pt x="22" y="6963"/>
                    <a:pt x="0" y="6998"/>
                    <a:pt x="0" y="7015"/>
                  </a:cubicBezTo>
                  <a:lnTo>
                    <a:pt x="0" y="7124"/>
                  </a:lnTo>
                  <a:cubicBezTo>
                    <a:pt x="0" y="7159"/>
                    <a:pt x="22" y="7181"/>
                    <a:pt x="57" y="7181"/>
                  </a:cubicBezTo>
                  <a:cubicBezTo>
                    <a:pt x="74" y="7181"/>
                    <a:pt x="92" y="7159"/>
                    <a:pt x="92" y="7124"/>
                  </a:cubicBezTo>
                  <a:lnTo>
                    <a:pt x="92" y="7015"/>
                  </a:lnTo>
                  <a:cubicBezTo>
                    <a:pt x="92" y="6998"/>
                    <a:pt x="74" y="6963"/>
                    <a:pt x="57" y="6963"/>
                  </a:cubicBezTo>
                  <a:close/>
                  <a:moveTo>
                    <a:pt x="57" y="7250"/>
                  </a:moveTo>
                  <a:cubicBezTo>
                    <a:pt x="22" y="7250"/>
                    <a:pt x="0" y="7289"/>
                    <a:pt x="0" y="7307"/>
                  </a:cubicBezTo>
                  <a:lnTo>
                    <a:pt x="0" y="7416"/>
                  </a:lnTo>
                  <a:cubicBezTo>
                    <a:pt x="0" y="7450"/>
                    <a:pt x="22" y="7468"/>
                    <a:pt x="57" y="7468"/>
                  </a:cubicBezTo>
                  <a:cubicBezTo>
                    <a:pt x="74" y="7468"/>
                    <a:pt x="92" y="7450"/>
                    <a:pt x="92" y="7416"/>
                  </a:cubicBezTo>
                  <a:lnTo>
                    <a:pt x="92" y="7307"/>
                  </a:lnTo>
                  <a:cubicBezTo>
                    <a:pt x="92" y="7289"/>
                    <a:pt x="74" y="7250"/>
                    <a:pt x="57" y="7250"/>
                  </a:cubicBezTo>
                  <a:close/>
                  <a:moveTo>
                    <a:pt x="57" y="7542"/>
                  </a:moveTo>
                  <a:cubicBezTo>
                    <a:pt x="22" y="7542"/>
                    <a:pt x="0" y="7577"/>
                    <a:pt x="0" y="7594"/>
                  </a:cubicBezTo>
                  <a:lnTo>
                    <a:pt x="0" y="7703"/>
                  </a:lnTo>
                  <a:cubicBezTo>
                    <a:pt x="0" y="7742"/>
                    <a:pt x="22" y="7759"/>
                    <a:pt x="57" y="7759"/>
                  </a:cubicBezTo>
                  <a:cubicBezTo>
                    <a:pt x="74" y="7759"/>
                    <a:pt x="92" y="7742"/>
                    <a:pt x="92" y="7703"/>
                  </a:cubicBezTo>
                  <a:lnTo>
                    <a:pt x="92" y="7594"/>
                  </a:lnTo>
                  <a:cubicBezTo>
                    <a:pt x="92" y="7577"/>
                    <a:pt x="74" y="7542"/>
                    <a:pt x="57" y="7542"/>
                  </a:cubicBezTo>
                  <a:close/>
                  <a:moveTo>
                    <a:pt x="57" y="7833"/>
                  </a:moveTo>
                  <a:cubicBezTo>
                    <a:pt x="22" y="7833"/>
                    <a:pt x="0" y="7868"/>
                    <a:pt x="0" y="7885"/>
                  </a:cubicBezTo>
                  <a:lnTo>
                    <a:pt x="0" y="7994"/>
                  </a:lnTo>
                  <a:cubicBezTo>
                    <a:pt x="0" y="8029"/>
                    <a:pt x="22" y="8051"/>
                    <a:pt x="57" y="8051"/>
                  </a:cubicBezTo>
                  <a:cubicBezTo>
                    <a:pt x="74" y="8051"/>
                    <a:pt x="92" y="8029"/>
                    <a:pt x="92" y="7994"/>
                  </a:cubicBezTo>
                  <a:lnTo>
                    <a:pt x="92" y="7885"/>
                  </a:lnTo>
                  <a:cubicBezTo>
                    <a:pt x="92" y="7868"/>
                    <a:pt x="74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22" y="8120"/>
                    <a:pt x="0" y="8160"/>
                    <a:pt x="0" y="8177"/>
                  </a:cubicBezTo>
                  <a:lnTo>
                    <a:pt x="0" y="8286"/>
                  </a:lnTo>
                  <a:cubicBezTo>
                    <a:pt x="0" y="8321"/>
                    <a:pt x="22" y="8338"/>
                    <a:pt x="57" y="8338"/>
                  </a:cubicBezTo>
                  <a:cubicBezTo>
                    <a:pt x="74" y="8338"/>
                    <a:pt x="92" y="8321"/>
                    <a:pt x="92" y="8286"/>
                  </a:cubicBezTo>
                  <a:lnTo>
                    <a:pt x="92" y="8177"/>
                  </a:lnTo>
                  <a:cubicBezTo>
                    <a:pt x="92" y="8160"/>
                    <a:pt x="74" y="8120"/>
                    <a:pt x="57" y="8120"/>
                  </a:cubicBezTo>
                  <a:close/>
                  <a:moveTo>
                    <a:pt x="57" y="8412"/>
                  </a:moveTo>
                  <a:cubicBezTo>
                    <a:pt x="22" y="8412"/>
                    <a:pt x="0" y="8447"/>
                    <a:pt x="0" y="8464"/>
                  </a:cubicBezTo>
                  <a:lnTo>
                    <a:pt x="0" y="8573"/>
                  </a:lnTo>
                  <a:cubicBezTo>
                    <a:pt x="0" y="8612"/>
                    <a:pt x="22" y="8630"/>
                    <a:pt x="57" y="8630"/>
                  </a:cubicBezTo>
                  <a:cubicBezTo>
                    <a:pt x="74" y="8630"/>
                    <a:pt x="92" y="8612"/>
                    <a:pt x="92" y="8573"/>
                  </a:cubicBezTo>
                  <a:lnTo>
                    <a:pt x="92" y="8464"/>
                  </a:lnTo>
                  <a:cubicBezTo>
                    <a:pt x="92" y="8447"/>
                    <a:pt x="74" y="8412"/>
                    <a:pt x="57" y="8412"/>
                  </a:cubicBezTo>
                  <a:close/>
                  <a:moveTo>
                    <a:pt x="57" y="8703"/>
                  </a:moveTo>
                  <a:cubicBezTo>
                    <a:pt x="22" y="8703"/>
                    <a:pt x="0" y="8738"/>
                    <a:pt x="0" y="8756"/>
                  </a:cubicBezTo>
                  <a:lnTo>
                    <a:pt x="0" y="8864"/>
                  </a:lnTo>
                  <a:cubicBezTo>
                    <a:pt x="0" y="8899"/>
                    <a:pt x="22" y="8921"/>
                    <a:pt x="57" y="8921"/>
                  </a:cubicBezTo>
                  <a:cubicBezTo>
                    <a:pt x="74" y="8921"/>
                    <a:pt x="92" y="8899"/>
                    <a:pt x="92" y="8864"/>
                  </a:cubicBezTo>
                  <a:lnTo>
                    <a:pt x="92" y="8756"/>
                  </a:lnTo>
                  <a:cubicBezTo>
                    <a:pt x="92" y="8738"/>
                    <a:pt x="74" y="8703"/>
                    <a:pt x="57" y="8703"/>
                  </a:cubicBezTo>
                  <a:close/>
                  <a:moveTo>
                    <a:pt x="57" y="8991"/>
                  </a:moveTo>
                  <a:cubicBezTo>
                    <a:pt x="22" y="8991"/>
                    <a:pt x="0" y="9030"/>
                    <a:pt x="0" y="9047"/>
                  </a:cubicBezTo>
                  <a:lnTo>
                    <a:pt x="0" y="9156"/>
                  </a:lnTo>
                  <a:cubicBezTo>
                    <a:pt x="0" y="9191"/>
                    <a:pt x="22" y="9208"/>
                    <a:pt x="57" y="9208"/>
                  </a:cubicBezTo>
                  <a:cubicBezTo>
                    <a:pt x="74" y="9208"/>
                    <a:pt x="92" y="9191"/>
                    <a:pt x="92" y="9156"/>
                  </a:cubicBezTo>
                  <a:lnTo>
                    <a:pt x="92" y="9047"/>
                  </a:lnTo>
                  <a:cubicBezTo>
                    <a:pt x="92" y="9030"/>
                    <a:pt x="74" y="8991"/>
                    <a:pt x="57" y="8991"/>
                  </a:cubicBezTo>
                  <a:close/>
                  <a:moveTo>
                    <a:pt x="57" y="9282"/>
                  </a:moveTo>
                  <a:cubicBezTo>
                    <a:pt x="22" y="9282"/>
                    <a:pt x="0" y="9317"/>
                    <a:pt x="0" y="9334"/>
                  </a:cubicBezTo>
                  <a:lnTo>
                    <a:pt x="0" y="9443"/>
                  </a:lnTo>
                  <a:cubicBezTo>
                    <a:pt x="0" y="9482"/>
                    <a:pt x="22" y="9500"/>
                    <a:pt x="57" y="9500"/>
                  </a:cubicBezTo>
                  <a:cubicBezTo>
                    <a:pt x="74" y="9500"/>
                    <a:pt x="92" y="9482"/>
                    <a:pt x="92" y="9443"/>
                  </a:cubicBezTo>
                  <a:lnTo>
                    <a:pt x="92" y="9334"/>
                  </a:lnTo>
                  <a:cubicBezTo>
                    <a:pt x="92" y="9317"/>
                    <a:pt x="74" y="9282"/>
                    <a:pt x="57" y="9282"/>
                  </a:cubicBezTo>
                  <a:close/>
                  <a:moveTo>
                    <a:pt x="57" y="9574"/>
                  </a:moveTo>
                  <a:cubicBezTo>
                    <a:pt x="22" y="9574"/>
                    <a:pt x="0" y="9609"/>
                    <a:pt x="0" y="9626"/>
                  </a:cubicBezTo>
                  <a:lnTo>
                    <a:pt x="0" y="9735"/>
                  </a:lnTo>
                  <a:cubicBezTo>
                    <a:pt x="0" y="9770"/>
                    <a:pt x="22" y="9791"/>
                    <a:pt x="57" y="9791"/>
                  </a:cubicBezTo>
                  <a:cubicBezTo>
                    <a:pt x="74" y="9791"/>
                    <a:pt x="92" y="9770"/>
                    <a:pt x="92" y="9735"/>
                  </a:cubicBezTo>
                  <a:lnTo>
                    <a:pt x="92" y="9626"/>
                  </a:lnTo>
                  <a:cubicBezTo>
                    <a:pt x="92" y="9609"/>
                    <a:pt x="74" y="9574"/>
                    <a:pt x="57" y="9574"/>
                  </a:cubicBezTo>
                  <a:close/>
                  <a:moveTo>
                    <a:pt x="57" y="9861"/>
                  </a:moveTo>
                  <a:cubicBezTo>
                    <a:pt x="22" y="9861"/>
                    <a:pt x="0" y="9900"/>
                    <a:pt x="0" y="9918"/>
                  </a:cubicBezTo>
                  <a:lnTo>
                    <a:pt x="0" y="10026"/>
                  </a:lnTo>
                  <a:cubicBezTo>
                    <a:pt x="0" y="10061"/>
                    <a:pt x="22" y="10079"/>
                    <a:pt x="57" y="10079"/>
                  </a:cubicBezTo>
                  <a:cubicBezTo>
                    <a:pt x="74" y="10079"/>
                    <a:pt x="92" y="10061"/>
                    <a:pt x="92" y="10026"/>
                  </a:cubicBezTo>
                  <a:lnTo>
                    <a:pt x="92" y="9918"/>
                  </a:lnTo>
                  <a:cubicBezTo>
                    <a:pt x="92" y="9900"/>
                    <a:pt x="74" y="9861"/>
                    <a:pt x="57" y="9861"/>
                  </a:cubicBezTo>
                  <a:close/>
                  <a:moveTo>
                    <a:pt x="57" y="10152"/>
                  </a:moveTo>
                  <a:cubicBezTo>
                    <a:pt x="22" y="10152"/>
                    <a:pt x="0" y="10187"/>
                    <a:pt x="0" y="10205"/>
                  </a:cubicBezTo>
                  <a:lnTo>
                    <a:pt x="0" y="10313"/>
                  </a:lnTo>
                  <a:cubicBezTo>
                    <a:pt x="0" y="10353"/>
                    <a:pt x="22" y="10370"/>
                    <a:pt x="57" y="10370"/>
                  </a:cubicBezTo>
                  <a:cubicBezTo>
                    <a:pt x="74" y="10370"/>
                    <a:pt x="92" y="10353"/>
                    <a:pt x="92" y="10313"/>
                  </a:cubicBezTo>
                  <a:lnTo>
                    <a:pt x="92" y="10205"/>
                  </a:lnTo>
                  <a:cubicBezTo>
                    <a:pt x="92" y="10187"/>
                    <a:pt x="74" y="10152"/>
                    <a:pt x="57" y="10152"/>
                  </a:cubicBezTo>
                  <a:close/>
                  <a:moveTo>
                    <a:pt x="57" y="10444"/>
                  </a:moveTo>
                  <a:cubicBezTo>
                    <a:pt x="22" y="10444"/>
                    <a:pt x="0" y="10479"/>
                    <a:pt x="0" y="10496"/>
                  </a:cubicBezTo>
                  <a:lnTo>
                    <a:pt x="0" y="10605"/>
                  </a:lnTo>
                  <a:cubicBezTo>
                    <a:pt x="0" y="10640"/>
                    <a:pt x="22" y="10662"/>
                    <a:pt x="57" y="10662"/>
                  </a:cubicBezTo>
                  <a:cubicBezTo>
                    <a:pt x="74" y="10662"/>
                    <a:pt x="92" y="10640"/>
                    <a:pt x="92" y="10605"/>
                  </a:cubicBezTo>
                  <a:lnTo>
                    <a:pt x="92" y="10496"/>
                  </a:lnTo>
                  <a:cubicBezTo>
                    <a:pt x="92" y="10479"/>
                    <a:pt x="74" y="10444"/>
                    <a:pt x="57" y="10444"/>
                  </a:cubicBezTo>
                  <a:close/>
                  <a:moveTo>
                    <a:pt x="57" y="10731"/>
                  </a:moveTo>
                  <a:cubicBezTo>
                    <a:pt x="22" y="10731"/>
                    <a:pt x="0" y="10770"/>
                    <a:pt x="0" y="10788"/>
                  </a:cubicBezTo>
                  <a:lnTo>
                    <a:pt x="0" y="10897"/>
                  </a:lnTo>
                  <a:cubicBezTo>
                    <a:pt x="0" y="10931"/>
                    <a:pt x="22" y="10949"/>
                    <a:pt x="57" y="10949"/>
                  </a:cubicBezTo>
                  <a:cubicBezTo>
                    <a:pt x="74" y="10949"/>
                    <a:pt x="92" y="10931"/>
                    <a:pt x="92" y="10897"/>
                  </a:cubicBezTo>
                  <a:lnTo>
                    <a:pt x="92" y="10788"/>
                  </a:lnTo>
                  <a:cubicBezTo>
                    <a:pt x="92" y="10770"/>
                    <a:pt x="74" y="10731"/>
                    <a:pt x="57" y="1073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793708" y="8402"/>
              <a:ext cx="19811" cy="2166485"/>
            </a:xfrm>
            <a:custGeom>
              <a:avLst/>
              <a:gdLst/>
              <a:ahLst/>
              <a:cxnLst/>
              <a:rect l="l" t="t" r="r" b="b"/>
              <a:pathLst>
                <a:path w="92" h="10061" extrusionOk="0">
                  <a:moveTo>
                    <a:pt x="40" y="0"/>
                  </a:moveTo>
                  <a:cubicBezTo>
                    <a:pt x="22" y="0"/>
                    <a:pt x="0" y="18"/>
                    <a:pt x="0" y="35"/>
                  </a:cubicBezTo>
                  <a:lnTo>
                    <a:pt x="0" y="161"/>
                  </a:lnTo>
                  <a:cubicBezTo>
                    <a:pt x="0" y="179"/>
                    <a:pt x="22" y="200"/>
                    <a:pt x="40" y="200"/>
                  </a:cubicBezTo>
                  <a:cubicBezTo>
                    <a:pt x="74" y="200"/>
                    <a:pt x="92" y="179"/>
                    <a:pt x="92" y="161"/>
                  </a:cubicBezTo>
                  <a:lnTo>
                    <a:pt x="92" y="35"/>
                  </a:lnTo>
                  <a:cubicBezTo>
                    <a:pt x="92" y="18"/>
                    <a:pt x="74" y="0"/>
                    <a:pt x="40" y="0"/>
                  </a:cubicBezTo>
                  <a:close/>
                  <a:moveTo>
                    <a:pt x="40" y="288"/>
                  </a:moveTo>
                  <a:cubicBezTo>
                    <a:pt x="22" y="288"/>
                    <a:pt x="0" y="309"/>
                    <a:pt x="0" y="327"/>
                  </a:cubicBezTo>
                  <a:lnTo>
                    <a:pt x="0" y="453"/>
                  </a:lnTo>
                  <a:cubicBezTo>
                    <a:pt x="0" y="470"/>
                    <a:pt x="22" y="488"/>
                    <a:pt x="40" y="488"/>
                  </a:cubicBezTo>
                  <a:cubicBezTo>
                    <a:pt x="74" y="488"/>
                    <a:pt x="92" y="470"/>
                    <a:pt x="92" y="453"/>
                  </a:cubicBezTo>
                  <a:lnTo>
                    <a:pt x="92" y="327"/>
                  </a:lnTo>
                  <a:cubicBezTo>
                    <a:pt x="92" y="309"/>
                    <a:pt x="74" y="288"/>
                    <a:pt x="40" y="288"/>
                  </a:cubicBezTo>
                  <a:close/>
                  <a:moveTo>
                    <a:pt x="40" y="579"/>
                  </a:moveTo>
                  <a:cubicBezTo>
                    <a:pt x="22" y="579"/>
                    <a:pt x="0" y="596"/>
                    <a:pt x="0" y="614"/>
                  </a:cubicBezTo>
                  <a:lnTo>
                    <a:pt x="0" y="744"/>
                  </a:lnTo>
                  <a:cubicBezTo>
                    <a:pt x="0" y="762"/>
                    <a:pt x="22" y="779"/>
                    <a:pt x="40" y="779"/>
                  </a:cubicBezTo>
                  <a:cubicBezTo>
                    <a:pt x="74" y="779"/>
                    <a:pt x="92" y="762"/>
                    <a:pt x="92" y="744"/>
                  </a:cubicBezTo>
                  <a:lnTo>
                    <a:pt x="92" y="614"/>
                  </a:lnTo>
                  <a:cubicBezTo>
                    <a:pt x="92" y="596"/>
                    <a:pt x="74" y="579"/>
                    <a:pt x="40" y="579"/>
                  </a:cubicBezTo>
                  <a:close/>
                  <a:moveTo>
                    <a:pt x="40" y="871"/>
                  </a:moveTo>
                  <a:cubicBezTo>
                    <a:pt x="22" y="871"/>
                    <a:pt x="0" y="888"/>
                    <a:pt x="0" y="905"/>
                  </a:cubicBezTo>
                  <a:lnTo>
                    <a:pt x="0" y="1032"/>
                  </a:lnTo>
                  <a:cubicBezTo>
                    <a:pt x="0" y="1049"/>
                    <a:pt x="22" y="1071"/>
                    <a:pt x="40" y="1071"/>
                  </a:cubicBezTo>
                  <a:cubicBezTo>
                    <a:pt x="74" y="1071"/>
                    <a:pt x="92" y="1049"/>
                    <a:pt x="92" y="1032"/>
                  </a:cubicBezTo>
                  <a:lnTo>
                    <a:pt x="92" y="905"/>
                  </a:lnTo>
                  <a:cubicBezTo>
                    <a:pt x="92" y="888"/>
                    <a:pt x="74" y="871"/>
                    <a:pt x="40" y="871"/>
                  </a:cubicBezTo>
                  <a:close/>
                  <a:moveTo>
                    <a:pt x="40" y="1158"/>
                  </a:moveTo>
                  <a:cubicBezTo>
                    <a:pt x="22" y="1158"/>
                    <a:pt x="0" y="1180"/>
                    <a:pt x="0" y="1197"/>
                  </a:cubicBezTo>
                  <a:lnTo>
                    <a:pt x="0" y="1323"/>
                  </a:lnTo>
                  <a:cubicBezTo>
                    <a:pt x="0" y="1341"/>
                    <a:pt x="22" y="1358"/>
                    <a:pt x="40" y="1358"/>
                  </a:cubicBezTo>
                  <a:cubicBezTo>
                    <a:pt x="74" y="1358"/>
                    <a:pt x="92" y="1341"/>
                    <a:pt x="92" y="1323"/>
                  </a:cubicBezTo>
                  <a:lnTo>
                    <a:pt x="92" y="1197"/>
                  </a:lnTo>
                  <a:cubicBezTo>
                    <a:pt x="92" y="1180"/>
                    <a:pt x="74" y="1158"/>
                    <a:pt x="40" y="1158"/>
                  </a:cubicBezTo>
                  <a:close/>
                  <a:moveTo>
                    <a:pt x="40" y="1449"/>
                  </a:moveTo>
                  <a:cubicBezTo>
                    <a:pt x="22" y="1449"/>
                    <a:pt x="0" y="1467"/>
                    <a:pt x="0" y="1484"/>
                  </a:cubicBezTo>
                  <a:lnTo>
                    <a:pt x="0" y="1615"/>
                  </a:lnTo>
                  <a:cubicBezTo>
                    <a:pt x="0" y="1632"/>
                    <a:pt x="22" y="1649"/>
                    <a:pt x="40" y="1649"/>
                  </a:cubicBezTo>
                  <a:cubicBezTo>
                    <a:pt x="74" y="1649"/>
                    <a:pt x="92" y="1632"/>
                    <a:pt x="92" y="1615"/>
                  </a:cubicBezTo>
                  <a:lnTo>
                    <a:pt x="92" y="1484"/>
                  </a:lnTo>
                  <a:cubicBezTo>
                    <a:pt x="92" y="1467"/>
                    <a:pt x="74" y="1449"/>
                    <a:pt x="40" y="1449"/>
                  </a:cubicBezTo>
                  <a:close/>
                  <a:moveTo>
                    <a:pt x="40" y="1741"/>
                  </a:moveTo>
                  <a:cubicBezTo>
                    <a:pt x="22" y="1741"/>
                    <a:pt x="0" y="1758"/>
                    <a:pt x="0" y="1776"/>
                  </a:cubicBezTo>
                  <a:lnTo>
                    <a:pt x="0" y="1902"/>
                  </a:lnTo>
                  <a:cubicBezTo>
                    <a:pt x="0" y="1919"/>
                    <a:pt x="22" y="1941"/>
                    <a:pt x="40" y="1941"/>
                  </a:cubicBezTo>
                  <a:cubicBezTo>
                    <a:pt x="74" y="1941"/>
                    <a:pt x="92" y="1919"/>
                    <a:pt x="92" y="1902"/>
                  </a:cubicBezTo>
                  <a:lnTo>
                    <a:pt x="92" y="1776"/>
                  </a:lnTo>
                  <a:cubicBezTo>
                    <a:pt x="92" y="1758"/>
                    <a:pt x="74" y="1741"/>
                    <a:pt x="40" y="1741"/>
                  </a:cubicBezTo>
                  <a:close/>
                  <a:moveTo>
                    <a:pt x="40" y="2028"/>
                  </a:moveTo>
                  <a:cubicBezTo>
                    <a:pt x="22" y="2028"/>
                    <a:pt x="0" y="2050"/>
                    <a:pt x="0" y="2067"/>
                  </a:cubicBezTo>
                  <a:lnTo>
                    <a:pt x="0" y="2193"/>
                  </a:lnTo>
                  <a:cubicBezTo>
                    <a:pt x="0" y="2211"/>
                    <a:pt x="22" y="2228"/>
                    <a:pt x="40" y="2228"/>
                  </a:cubicBezTo>
                  <a:cubicBezTo>
                    <a:pt x="74" y="2228"/>
                    <a:pt x="92" y="2211"/>
                    <a:pt x="92" y="2193"/>
                  </a:cubicBezTo>
                  <a:lnTo>
                    <a:pt x="92" y="2067"/>
                  </a:lnTo>
                  <a:cubicBezTo>
                    <a:pt x="92" y="2050"/>
                    <a:pt x="74" y="2028"/>
                    <a:pt x="40" y="2028"/>
                  </a:cubicBezTo>
                  <a:close/>
                  <a:moveTo>
                    <a:pt x="40" y="2320"/>
                  </a:moveTo>
                  <a:cubicBezTo>
                    <a:pt x="22" y="2320"/>
                    <a:pt x="0" y="2337"/>
                    <a:pt x="0" y="2354"/>
                  </a:cubicBezTo>
                  <a:lnTo>
                    <a:pt x="0" y="2485"/>
                  </a:lnTo>
                  <a:cubicBezTo>
                    <a:pt x="0" y="2502"/>
                    <a:pt x="22" y="2520"/>
                    <a:pt x="40" y="2520"/>
                  </a:cubicBezTo>
                  <a:cubicBezTo>
                    <a:pt x="74" y="2520"/>
                    <a:pt x="92" y="2502"/>
                    <a:pt x="92" y="2485"/>
                  </a:cubicBezTo>
                  <a:lnTo>
                    <a:pt x="92" y="2354"/>
                  </a:lnTo>
                  <a:cubicBezTo>
                    <a:pt x="92" y="2337"/>
                    <a:pt x="74" y="2320"/>
                    <a:pt x="40" y="2320"/>
                  </a:cubicBezTo>
                  <a:close/>
                  <a:moveTo>
                    <a:pt x="40" y="2611"/>
                  </a:moveTo>
                  <a:cubicBezTo>
                    <a:pt x="22" y="2611"/>
                    <a:pt x="0" y="2629"/>
                    <a:pt x="0" y="2646"/>
                  </a:cubicBezTo>
                  <a:lnTo>
                    <a:pt x="0" y="2772"/>
                  </a:lnTo>
                  <a:cubicBezTo>
                    <a:pt x="0" y="2790"/>
                    <a:pt x="22" y="2811"/>
                    <a:pt x="40" y="2811"/>
                  </a:cubicBezTo>
                  <a:cubicBezTo>
                    <a:pt x="74" y="2811"/>
                    <a:pt x="92" y="2790"/>
                    <a:pt x="92" y="2772"/>
                  </a:cubicBezTo>
                  <a:lnTo>
                    <a:pt x="92" y="2646"/>
                  </a:lnTo>
                  <a:cubicBezTo>
                    <a:pt x="92" y="2629"/>
                    <a:pt x="74" y="2611"/>
                    <a:pt x="40" y="2611"/>
                  </a:cubicBezTo>
                  <a:close/>
                  <a:moveTo>
                    <a:pt x="40" y="2898"/>
                  </a:moveTo>
                  <a:cubicBezTo>
                    <a:pt x="22" y="2898"/>
                    <a:pt x="0" y="2920"/>
                    <a:pt x="0" y="2937"/>
                  </a:cubicBezTo>
                  <a:lnTo>
                    <a:pt x="0" y="3064"/>
                  </a:lnTo>
                  <a:cubicBezTo>
                    <a:pt x="0" y="3081"/>
                    <a:pt x="22" y="3098"/>
                    <a:pt x="40" y="3098"/>
                  </a:cubicBezTo>
                  <a:cubicBezTo>
                    <a:pt x="74" y="3098"/>
                    <a:pt x="92" y="3081"/>
                    <a:pt x="92" y="3064"/>
                  </a:cubicBezTo>
                  <a:lnTo>
                    <a:pt x="92" y="2937"/>
                  </a:lnTo>
                  <a:cubicBezTo>
                    <a:pt x="92" y="2920"/>
                    <a:pt x="74" y="2898"/>
                    <a:pt x="40" y="2898"/>
                  </a:cubicBezTo>
                  <a:close/>
                  <a:moveTo>
                    <a:pt x="40" y="3190"/>
                  </a:moveTo>
                  <a:cubicBezTo>
                    <a:pt x="22" y="3190"/>
                    <a:pt x="0" y="3207"/>
                    <a:pt x="0" y="3225"/>
                  </a:cubicBezTo>
                  <a:lnTo>
                    <a:pt x="0" y="3355"/>
                  </a:lnTo>
                  <a:cubicBezTo>
                    <a:pt x="0" y="3373"/>
                    <a:pt x="22" y="3390"/>
                    <a:pt x="40" y="3390"/>
                  </a:cubicBezTo>
                  <a:cubicBezTo>
                    <a:pt x="74" y="3390"/>
                    <a:pt x="92" y="3373"/>
                    <a:pt x="92" y="3355"/>
                  </a:cubicBezTo>
                  <a:lnTo>
                    <a:pt x="92" y="3225"/>
                  </a:lnTo>
                  <a:cubicBezTo>
                    <a:pt x="92" y="3207"/>
                    <a:pt x="74" y="3190"/>
                    <a:pt x="40" y="3190"/>
                  </a:cubicBezTo>
                  <a:close/>
                  <a:moveTo>
                    <a:pt x="40" y="3481"/>
                  </a:moveTo>
                  <a:cubicBezTo>
                    <a:pt x="22" y="3481"/>
                    <a:pt x="0" y="3499"/>
                    <a:pt x="0" y="3516"/>
                  </a:cubicBezTo>
                  <a:lnTo>
                    <a:pt x="0" y="3642"/>
                  </a:lnTo>
                  <a:cubicBezTo>
                    <a:pt x="0" y="3660"/>
                    <a:pt x="22" y="3682"/>
                    <a:pt x="40" y="3682"/>
                  </a:cubicBezTo>
                  <a:cubicBezTo>
                    <a:pt x="74" y="3682"/>
                    <a:pt x="92" y="3660"/>
                    <a:pt x="92" y="3642"/>
                  </a:cubicBezTo>
                  <a:lnTo>
                    <a:pt x="92" y="3516"/>
                  </a:lnTo>
                  <a:cubicBezTo>
                    <a:pt x="92" y="3499"/>
                    <a:pt x="74" y="3481"/>
                    <a:pt x="40" y="3481"/>
                  </a:cubicBezTo>
                  <a:close/>
                  <a:moveTo>
                    <a:pt x="40" y="3769"/>
                  </a:moveTo>
                  <a:cubicBezTo>
                    <a:pt x="22" y="3769"/>
                    <a:pt x="0" y="3790"/>
                    <a:pt x="0" y="3808"/>
                  </a:cubicBezTo>
                  <a:lnTo>
                    <a:pt x="0" y="3934"/>
                  </a:lnTo>
                  <a:cubicBezTo>
                    <a:pt x="0" y="3951"/>
                    <a:pt x="22" y="3969"/>
                    <a:pt x="40" y="3969"/>
                  </a:cubicBezTo>
                  <a:cubicBezTo>
                    <a:pt x="74" y="3969"/>
                    <a:pt x="92" y="3951"/>
                    <a:pt x="92" y="3934"/>
                  </a:cubicBezTo>
                  <a:lnTo>
                    <a:pt x="92" y="3808"/>
                  </a:lnTo>
                  <a:cubicBezTo>
                    <a:pt x="92" y="3790"/>
                    <a:pt x="74" y="3769"/>
                    <a:pt x="40" y="3769"/>
                  </a:cubicBezTo>
                  <a:close/>
                  <a:moveTo>
                    <a:pt x="40" y="4060"/>
                  </a:moveTo>
                  <a:cubicBezTo>
                    <a:pt x="22" y="4060"/>
                    <a:pt x="0" y="4077"/>
                    <a:pt x="0" y="4095"/>
                  </a:cubicBezTo>
                  <a:lnTo>
                    <a:pt x="0" y="4225"/>
                  </a:lnTo>
                  <a:cubicBezTo>
                    <a:pt x="0" y="4243"/>
                    <a:pt x="22" y="4260"/>
                    <a:pt x="40" y="4260"/>
                  </a:cubicBezTo>
                  <a:cubicBezTo>
                    <a:pt x="74" y="4260"/>
                    <a:pt x="92" y="4243"/>
                    <a:pt x="92" y="4225"/>
                  </a:cubicBezTo>
                  <a:lnTo>
                    <a:pt x="92" y="4095"/>
                  </a:lnTo>
                  <a:cubicBezTo>
                    <a:pt x="92" y="4077"/>
                    <a:pt x="74" y="4060"/>
                    <a:pt x="40" y="4060"/>
                  </a:cubicBezTo>
                  <a:close/>
                  <a:moveTo>
                    <a:pt x="40" y="4352"/>
                  </a:moveTo>
                  <a:cubicBezTo>
                    <a:pt x="22" y="4352"/>
                    <a:pt x="0" y="4369"/>
                    <a:pt x="0" y="4386"/>
                  </a:cubicBezTo>
                  <a:lnTo>
                    <a:pt x="0" y="4513"/>
                  </a:lnTo>
                  <a:cubicBezTo>
                    <a:pt x="0" y="4530"/>
                    <a:pt x="22" y="4552"/>
                    <a:pt x="40" y="4552"/>
                  </a:cubicBezTo>
                  <a:cubicBezTo>
                    <a:pt x="74" y="4552"/>
                    <a:pt x="92" y="4530"/>
                    <a:pt x="92" y="4513"/>
                  </a:cubicBezTo>
                  <a:lnTo>
                    <a:pt x="92" y="4386"/>
                  </a:lnTo>
                  <a:cubicBezTo>
                    <a:pt x="92" y="4369"/>
                    <a:pt x="74" y="4352"/>
                    <a:pt x="40" y="4352"/>
                  </a:cubicBezTo>
                  <a:close/>
                  <a:moveTo>
                    <a:pt x="40" y="4639"/>
                  </a:moveTo>
                  <a:cubicBezTo>
                    <a:pt x="22" y="4639"/>
                    <a:pt x="0" y="4661"/>
                    <a:pt x="0" y="4678"/>
                  </a:cubicBezTo>
                  <a:lnTo>
                    <a:pt x="0" y="4804"/>
                  </a:lnTo>
                  <a:cubicBezTo>
                    <a:pt x="0" y="4822"/>
                    <a:pt x="22" y="4839"/>
                    <a:pt x="40" y="4839"/>
                  </a:cubicBezTo>
                  <a:cubicBezTo>
                    <a:pt x="74" y="4839"/>
                    <a:pt x="92" y="4822"/>
                    <a:pt x="92" y="4804"/>
                  </a:cubicBezTo>
                  <a:lnTo>
                    <a:pt x="92" y="4678"/>
                  </a:lnTo>
                  <a:cubicBezTo>
                    <a:pt x="92" y="4661"/>
                    <a:pt x="74" y="4639"/>
                    <a:pt x="40" y="4639"/>
                  </a:cubicBezTo>
                  <a:close/>
                  <a:moveTo>
                    <a:pt x="40" y="4930"/>
                  </a:moveTo>
                  <a:cubicBezTo>
                    <a:pt x="22" y="4930"/>
                    <a:pt x="0" y="4948"/>
                    <a:pt x="0" y="4965"/>
                  </a:cubicBezTo>
                  <a:lnTo>
                    <a:pt x="0" y="5096"/>
                  </a:lnTo>
                  <a:cubicBezTo>
                    <a:pt x="0" y="5113"/>
                    <a:pt x="22" y="5130"/>
                    <a:pt x="40" y="5130"/>
                  </a:cubicBezTo>
                  <a:cubicBezTo>
                    <a:pt x="74" y="5130"/>
                    <a:pt x="92" y="5113"/>
                    <a:pt x="92" y="5096"/>
                  </a:cubicBezTo>
                  <a:lnTo>
                    <a:pt x="92" y="4965"/>
                  </a:lnTo>
                  <a:cubicBezTo>
                    <a:pt x="92" y="4948"/>
                    <a:pt x="74" y="4930"/>
                    <a:pt x="40" y="4930"/>
                  </a:cubicBezTo>
                  <a:close/>
                  <a:moveTo>
                    <a:pt x="40" y="5222"/>
                  </a:moveTo>
                  <a:cubicBezTo>
                    <a:pt x="22" y="5222"/>
                    <a:pt x="0" y="5239"/>
                    <a:pt x="0" y="5257"/>
                  </a:cubicBezTo>
                  <a:lnTo>
                    <a:pt x="0" y="5383"/>
                  </a:lnTo>
                  <a:cubicBezTo>
                    <a:pt x="0" y="5400"/>
                    <a:pt x="22" y="5422"/>
                    <a:pt x="40" y="5422"/>
                  </a:cubicBezTo>
                  <a:cubicBezTo>
                    <a:pt x="74" y="5422"/>
                    <a:pt x="92" y="5400"/>
                    <a:pt x="92" y="5383"/>
                  </a:cubicBezTo>
                  <a:lnTo>
                    <a:pt x="92" y="5257"/>
                  </a:lnTo>
                  <a:cubicBezTo>
                    <a:pt x="92" y="5239"/>
                    <a:pt x="74" y="5222"/>
                    <a:pt x="40" y="5222"/>
                  </a:cubicBezTo>
                  <a:close/>
                  <a:moveTo>
                    <a:pt x="40" y="5509"/>
                  </a:moveTo>
                  <a:cubicBezTo>
                    <a:pt x="22" y="5509"/>
                    <a:pt x="0" y="5531"/>
                    <a:pt x="0" y="5548"/>
                  </a:cubicBezTo>
                  <a:lnTo>
                    <a:pt x="0" y="5674"/>
                  </a:lnTo>
                  <a:cubicBezTo>
                    <a:pt x="0" y="5692"/>
                    <a:pt x="22" y="5709"/>
                    <a:pt x="40" y="5709"/>
                  </a:cubicBezTo>
                  <a:cubicBezTo>
                    <a:pt x="74" y="5709"/>
                    <a:pt x="92" y="5692"/>
                    <a:pt x="92" y="5674"/>
                  </a:cubicBezTo>
                  <a:lnTo>
                    <a:pt x="92" y="5548"/>
                  </a:lnTo>
                  <a:cubicBezTo>
                    <a:pt x="92" y="5531"/>
                    <a:pt x="74" y="5509"/>
                    <a:pt x="40" y="5509"/>
                  </a:cubicBezTo>
                  <a:close/>
                  <a:moveTo>
                    <a:pt x="40" y="5801"/>
                  </a:moveTo>
                  <a:cubicBezTo>
                    <a:pt x="22" y="5801"/>
                    <a:pt x="0" y="5818"/>
                    <a:pt x="0" y="5835"/>
                  </a:cubicBezTo>
                  <a:lnTo>
                    <a:pt x="0" y="5966"/>
                  </a:lnTo>
                  <a:cubicBezTo>
                    <a:pt x="0" y="5983"/>
                    <a:pt x="22" y="6001"/>
                    <a:pt x="40" y="6001"/>
                  </a:cubicBezTo>
                  <a:cubicBezTo>
                    <a:pt x="74" y="6001"/>
                    <a:pt x="92" y="5983"/>
                    <a:pt x="92" y="5966"/>
                  </a:cubicBezTo>
                  <a:lnTo>
                    <a:pt x="92" y="5835"/>
                  </a:lnTo>
                  <a:cubicBezTo>
                    <a:pt x="92" y="5818"/>
                    <a:pt x="74" y="5801"/>
                    <a:pt x="40" y="5801"/>
                  </a:cubicBezTo>
                  <a:close/>
                  <a:moveTo>
                    <a:pt x="40" y="6092"/>
                  </a:moveTo>
                  <a:cubicBezTo>
                    <a:pt x="22" y="6092"/>
                    <a:pt x="0" y="6110"/>
                    <a:pt x="0" y="6127"/>
                  </a:cubicBezTo>
                  <a:lnTo>
                    <a:pt x="0" y="6253"/>
                  </a:lnTo>
                  <a:cubicBezTo>
                    <a:pt x="0" y="6271"/>
                    <a:pt x="22" y="6292"/>
                    <a:pt x="40" y="6292"/>
                  </a:cubicBezTo>
                  <a:cubicBezTo>
                    <a:pt x="74" y="6292"/>
                    <a:pt x="92" y="6271"/>
                    <a:pt x="92" y="6253"/>
                  </a:cubicBezTo>
                  <a:lnTo>
                    <a:pt x="92" y="6127"/>
                  </a:lnTo>
                  <a:cubicBezTo>
                    <a:pt x="92" y="6110"/>
                    <a:pt x="74" y="6092"/>
                    <a:pt x="40" y="6092"/>
                  </a:cubicBezTo>
                  <a:close/>
                  <a:moveTo>
                    <a:pt x="40" y="6379"/>
                  </a:moveTo>
                  <a:cubicBezTo>
                    <a:pt x="22" y="6379"/>
                    <a:pt x="0" y="6401"/>
                    <a:pt x="0" y="6418"/>
                  </a:cubicBezTo>
                  <a:lnTo>
                    <a:pt x="0" y="6545"/>
                  </a:lnTo>
                  <a:cubicBezTo>
                    <a:pt x="0" y="6562"/>
                    <a:pt x="22" y="6579"/>
                    <a:pt x="40" y="6579"/>
                  </a:cubicBezTo>
                  <a:cubicBezTo>
                    <a:pt x="74" y="6579"/>
                    <a:pt x="92" y="6562"/>
                    <a:pt x="92" y="6545"/>
                  </a:cubicBezTo>
                  <a:lnTo>
                    <a:pt x="92" y="6418"/>
                  </a:lnTo>
                  <a:cubicBezTo>
                    <a:pt x="92" y="6401"/>
                    <a:pt x="74" y="6379"/>
                    <a:pt x="40" y="6379"/>
                  </a:cubicBezTo>
                  <a:close/>
                  <a:moveTo>
                    <a:pt x="40" y="6671"/>
                  </a:moveTo>
                  <a:cubicBezTo>
                    <a:pt x="22" y="6671"/>
                    <a:pt x="0" y="6688"/>
                    <a:pt x="0" y="6706"/>
                  </a:cubicBezTo>
                  <a:lnTo>
                    <a:pt x="0" y="6836"/>
                  </a:lnTo>
                  <a:cubicBezTo>
                    <a:pt x="0" y="6854"/>
                    <a:pt x="22" y="6871"/>
                    <a:pt x="40" y="6871"/>
                  </a:cubicBezTo>
                  <a:cubicBezTo>
                    <a:pt x="74" y="6871"/>
                    <a:pt x="92" y="6854"/>
                    <a:pt x="92" y="6836"/>
                  </a:cubicBezTo>
                  <a:lnTo>
                    <a:pt x="92" y="6706"/>
                  </a:lnTo>
                  <a:cubicBezTo>
                    <a:pt x="92" y="6688"/>
                    <a:pt x="74" y="6671"/>
                    <a:pt x="40" y="6671"/>
                  </a:cubicBezTo>
                  <a:close/>
                  <a:moveTo>
                    <a:pt x="40" y="6962"/>
                  </a:moveTo>
                  <a:cubicBezTo>
                    <a:pt x="22" y="6962"/>
                    <a:pt x="0" y="6980"/>
                    <a:pt x="0" y="6997"/>
                  </a:cubicBezTo>
                  <a:lnTo>
                    <a:pt x="0" y="7123"/>
                  </a:lnTo>
                  <a:cubicBezTo>
                    <a:pt x="0" y="7141"/>
                    <a:pt x="22" y="7163"/>
                    <a:pt x="40" y="7163"/>
                  </a:cubicBezTo>
                  <a:cubicBezTo>
                    <a:pt x="74" y="7163"/>
                    <a:pt x="92" y="7141"/>
                    <a:pt x="92" y="7123"/>
                  </a:cubicBezTo>
                  <a:lnTo>
                    <a:pt x="92" y="6997"/>
                  </a:lnTo>
                  <a:cubicBezTo>
                    <a:pt x="92" y="6980"/>
                    <a:pt x="74" y="6962"/>
                    <a:pt x="40" y="6962"/>
                  </a:cubicBezTo>
                  <a:close/>
                  <a:moveTo>
                    <a:pt x="40" y="7250"/>
                  </a:moveTo>
                  <a:cubicBezTo>
                    <a:pt x="22" y="7250"/>
                    <a:pt x="0" y="7271"/>
                    <a:pt x="0" y="7289"/>
                  </a:cubicBezTo>
                  <a:lnTo>
                    <a:pt x="0" y="7415"/>
                  </a:lnTo>
                  <a:cubicBezTo>
                    <a:pt x="0" y="7432"/>
                    <a:pt x="22" y="7450"/>
                    <a:pt x="40" y="7450"/>
                  </a:cubicBezTo>
                  <a:cubicBezTo>
                    <a:pt x="74" y="7450"/>
                    <a:pt x="92" y="7432"/>
                    <a:pt x="92" y="7415"/>
                  </a:cubicBezTo>
                  <a:lnTo>
                    <a:pt x="92" y="7289"/>
                  </a:lnTo>
                  <a:cubicBezTo>
                    <a:pt x="92" y="7271"/>
                    <a:pt x="74" y="7250"/>
                    <a:pt x="40" y="7250"/>
                  </a:cubicBezTo>
                  <a:close/>
                  <a:moveTo>
                    <a:pt x="40" y="7541"/>
                  </a:moveTo>
                  <a:cubicBezTo>
                    <a:pt x="22" y="7541"/>
                    <a:pt x="0" y="7559"/>
                    <a:pt x="0" y="7576"/>
                  </a:cubicBezTo>
                  <a:lnTo>
                    <a:pt x="0" y="7706"/>
                  </a:lnTo>
                  <a:cubicBezTo>
                    <a:pt x="0" y="7724"/>
                    <a:pt x="22" y="7741"/>
                    <a:pt x="40" y="7741"/>
                  </a:cubicBezTo>
                  <a:cubicBezTo>
                    <a:pt x="74" y="7741"/>
                    <a:pt x="92" y="7724"/>
                    <a:pt x="92" y="7706"/>
                  </a:cubicBezTo>
                  <a:lnTo>
                    <a:pt x="92" y="7576"/>
                  </a:lnTo>
                  <a:cubicBezTo>
                    <a:pt x="92" y="7559"/>
                    <a:pt x="74" y="7541"/>
                    <a:pt x="40" y="7541"/>
                  </a:cubicBezTo>
                  <a:close/>
                  <a:moveTo>
                    <a:pt x="40" y="7833"/>
                  </a:moveTo>
                  <a:cubicBezTo>
                    <a:pt x="22" y="7833"/>
                    <a:pt x="0" y="7850"/>
                    <a:pt x="0" y="7867"/>
                  </a:cubicBezTo>
                  <a:lnTo>
                    <a:pt x="0" y="7994"/>
                  </a:lnTo>
                  <a:cubicBezTo>
                    <a:pt x="0" y="8011"/>
                    <a:pt x="22" y="8033"/>
                    <a:pt x="40" y="8033"/>
                  </a:cubicBezTo>
                  <a:cubicBezTo>
                    <a:pt x="74" y="8033"/>
                    <a:pt x="92" y="8011"/>
                    <a:pt x="92" y="7994"/>
                  </a:cubicBezTo>
                  <a:lnTo>
                    <a:pt x="92" y="7867"/>
                  </a:lnTo>
                  <a:cubicBezTo>
                    <a:pt x="92" y="7850"/>
                    <a:pt x="74" y="7833"/>
                    <a:pt x="40" y="7833"/>
                  </a:cubicBezTo>
                  <a:close/>
                  <a:moveTo>
                    <a:pt x="40" y="8120"/>
                  </a:moveTo>
                  <a:cubicBezTo>
                    <a:pt x="22" y="8120"/>
                    <a:pt x="0" y="8142"/>
                    <a:pt x="0" y="8159"/>
                  </a:cubicBezTo>
                  <a:lnTo>
                    <a:pt x="0" y="8285"/>
                  </a:lnTo>
                  <a:cubicBezTo>
                    <a:pt x="0" y="8303"/>
                    <a:pt x="22" y="8320"/>
                    <a:pt x="40" y="8320"/>
                  </a:cubicBezTo>
                  <a:cubicBezTo>
                    <a:pt x="74" y="8320"/>
                    <a:pt x="92" y="8303"/>
                    <a:pt x="92" y="8285"/>
                  </a:cubicBezTo>
                  <a:lnTo>
                    <a:pt x="92" y="8159"/>
                  </a:lnTo>
                  <a:cubicBezTo>
                    <a:pt x="92" y="8142"/>
                    <a:pt x="74" y="8120"/>
                    <a:pt x="40" y="8120"/>
                  </a:cubicBezTo>
                  <a:close/>
                  <a:moveTo>
                    <a:pt x="40" y="8411"/>
                  </a:moveTo>
                  <a:cubicBezTo>
                    <a:pt x="22" y="8411"/>
                    <a:pt x="0" y="8429"/>
                    <a:pt x="0" y="8446"/>
                  </a:cubicBezTo>
                  <a:lnTo>
                    <a:pt x="0" y="8577"/>
                  </a:lnTo>
                  <a:cubicBezTo>
                    <a:pt x="0" y="8594"/>
                    <a:pt x="22" y="8612"/>
                    <a:pt x="40" y="8612"/>
                  </a:cubicBezTo>
                  <a:cubicBezTo>
                    <a:pt x="74" y="8612"/>
                    <a:pt x="92" y="8594"/>
                    <a:pt x="92" y="8577"/>
                  </a:cubicBezTo>
                  <a:lnTo>
                    <a:pt x="92" y="8446"/>
                  </a:lnTo>
                  <a:cubicBezTo>
                    <a:pt x="92" y="8429"/>
                    <a:pt x="74" y="8411"/>
                    <a:pt x="40" y="8411"/>
                  </a:cubicBezTo>
                  <a:close/>
                  <a:moveTo>
                    <a:pt x="40" y="8703"/>
                  </a:moveTo>
                  <a:cubicBezTo>
                    <a:pt x="22" y="8703"/>
                    <a:pt x="0" y="8720"/>
                    <a:pt x="0" y="8738"/>
                  </a:cubicBezTo>
                  <a:lnTo>
                    <a:pt x="0" y="8864"/>
                  </a:lnTo>
                  <a:cubicBezTo>
                    <a:pt x="0" y="8881"/>
                    <a:pt x="22" y="8903"/>
                    <a:pt x="40" y="8903"/>
                  </a:cubicBezTo>
                  <a:cubicBezTo>
                    <a:pt x="74" y="8903"/>
                    <a:pt x="92" y="8881"/>
                    <a:pt x="92" y="8864"/>
                  </a:cubicBezTo>
                  <a:lnTo>
                    <a:pt x="92" y="8738"/>
                  </a:lnTo>
                  <a:cubicBezTo>
                    <a:pt x="92" y="8720"/>
                    <a:pt x="74" y="8703"/>
                    <a:pt x="40" y="8703"/>
                  </a:cubicBezTo>
                  <a:close/>
                  <a:moveTo>
                    <a:pt x="40" y="8990"/>
                  </a:moveTo>
                  <a:cubicBezTo>
                    <a:pt x="22" y="8990"/>
                    <a:pt x="0" y="9012"/>
                    <a:pt x="0" y="9029"/>
                  </a:cubicBezTo>
                  <a:lnTo>
                    <a:pt x="0" y="9155"/>
                  </a:lnTo>
                  <a:cubicBezTo>
                    <a:pt x="0" y="9173"/>
                    <a:pt x="22" y="9190"/>
                    <a:pt x="40" y="9190"/>
                  </a:cubicBezTo>
                  <a:cubicBezTo>
                    <a:pt x="74" y="9190"/>
                    <a:pt x="92" y="9173"/>
                    <a:pt x="92" y="9155"/>
                  </a:cubicBezTo>
                  <a:lnTo>
                    <a:pt x="92" y="9029"/>
                  </a:lnTo>
                  <a:cubicBezTo>
                    <a:pt x="92" y="9012"/>
                    <a:pt x="74" y="8990"/>
                    <a:pt x="40" y="8990"/>
                  </a:cubicBezTo>
                  <a:close/>
                  <a:moveTo>
                    <a:pt x="40" y="9282"/>
                  </a:moveTo>
                  <a:cubicBezTo>
                    <a:pt x="22" y="9282"/>
                    <a:pt x="0" y="9299"/>
                    <a:pt x="0" y="9316"/>
                  </a:cubicBezTo>
                  <a:lnTo>
                    <a:pt x="0" y="9447"/>
                  </a:lnTo>
                  <a:cubicBezTo>
                    <a:pt x="0" y="9464"/>
                    <a:pt x="22" y="9482"/>
                    <a:pt x="40" y="9482"/>
                  </a:cubicBezTo>
                  <a:cubicBezTo>
                    <a:pt x="74" y="9482"/>
                    <a:pt x="92" y="9464"/>
                    <a:pt x="92" y="9447"/>
                  </a:cubicBezTo>
                  <a:lnTo>
                    <a:pt x="92" y="9316"/>
                  </a:lnTo>
                  <a:cubicBezTo>
                    <a:pt x="92" y="9299"/>
                    <a:pt x="74" y="9282"/>
                    <a:pt x="40" y="9282"/>
                  </a:cubicBezTo>
                  <a:close/>
                  <a:moveTo>
                    <a:pt x="40" y="9573"/>
                  </a:moveTo>
                  <a:cubicBezTo>
                    <a:pt x="22" y="9573"/>
                    <a:pt x="0" y="9591"/>
                    <a:pt x="0" y="9608"/>
                  </a:cubicBezTo>
                  <a:lnTo>
                    <a:pt x="0" y="9734"/>
                  </a:lnTo>
                  <a:cubicBezTo>
                    <a:pt x="0" y="9752"/>
                    <a:pt x="22" y="9773"/>
                    <a:pt x="40" y="9773"/>
                  </a:cubicBezTo>
                  <a:cubicBezTo>
                    <a:pt x="74" y="9773"/>
                    <a:pt x="92" y="9752"/>
                    <a:pt x="92" y="9734"/>
                  </a:cubicBezTo>
                  <a:lnTo>
                    <a:pt x="92" y="9608"/>
                  </a:lnTo>
                  <a:cubicBezTo>
                    <a:pt x="92" y="9591"/>
                    <a:pt x="74" y="9573"/>
                    <a:pt x="40" y="9573"/>
                  </a:cubicBezTo>
                  <a:close/>
                  <a:moveTo>
                    <a:pt x="40" y="9860"/>
                  </a:moveTo>
                  <a:cubicBezTo>
                    <a:pt x="22" y="9860"/>
                    <a:pt x="0" y="9882"/>
                    <a:pt x="0" y="9900"/>
                  </a:cubicBezTo>
                  <a:lnTo>
                    <a:pt x="0" y="10026"/>
                  </a:lnTo>
                  <a:cubicBezTo>
                    <a:pt x="0" y="10043"/>
                    <a:pt x="22" y="10061"/>
                    <a:pt x="40" y="10061"/>
                  </a:cubicBezTo>
                  <a:cubicBezTo>
                    <a:pt x="74" y="10061"/>
                    <a:pt x="92" y="10043"/>
                    <a:pt x="92" y="10026"/>
                  </a:cubicBezTo>
                  <a:lnTo>
                    <a:pt x="92" y="9900"/>
                  </a:lnTo>
                  <a:cubicBezTo>
                    <a:pt x="92" y="9882"/>
                    <a:pt x="74" y="9860"/>
                    <a:pt x="40" y="986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883718" y="8402"/>
              <a:ext cx="19811" cy="1982805"/>
            </a:xfrm>
            <a:custGeom>
              <a:avLst/>
              <a:gdLst/>
              <a:ahLst/>
              <a:cxnLst/>
              <a:rect l="l" t="t" r="r" b="b"/>
              <a:pathLst>
                <a:path w="92" h="9208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79"/>
                  </a:lnTo>
                  <a:cubicBezTo>
                    <a:pt x="0" y="200"/>
                    <a:pt x="18" y="218"/>
                    <a:pt x="57" y="218"/>
                  </a:cubicBezTo>
                  <a:cubicBezTo>
                    <a:pt x="74" y="218"/>
                    <a:pt x="92" y="200"/>
                    <a:pt x="92" y="179"/>
                  </a:cubicBezTo>
                  <a:lnTo>
                    <a:pt x="92" y="35"/>
                  </a:lnTo>
                  <a:cubicBezTo>
                    <a:pt x="92" y="18"/>
                    <a:pt x="74" y="0"/>
                    <a:pt x="57" y="0"/>
                  </a:cubicBezTo>
                  <a:close/>
                  <a:moveTo>
                    <a:pt x="57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70"/>
                  </a:lnTo>
                  <a:cubicBezTo>
                    <a:pt x="0" y="488"/>
                    <a:pt x="18" y="505"/>
                    <a:pt x="57" y="505"/>
                  </a:cubicBezTo>
                  <a:cubicBezTo>
                    <a:pt x="74" y="505"/>
                    <a:pt x="92" y="488"/>
                    <a:pt x="92" y="470"/>
                  </a:cubicBezTo>
                  <a:lnTo>
                    <a:pt x="92" y="327"/>
                  </a:lnTo>
                  <a:cubicBezTo>
                    <a:pt x="92" y="309"/>
                    <a:pt x="74" y="288"/>
                    <a:pt x="57" y="288"/>
                  </a:cubicBezTo>
                  <a:close/>
                  <a:moveTo>
                    <a:pt x="57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62"/>
                  </a:lnTo>
                  <a:cubicBezTo>
                    <a:pt x="0" y="779"/>
                    <a:pt x="18" y="797"/>
                    <a:pt x="57" y="797"/>
                  </a:cubicBezTo>
                  <a:cubicBezTo>
                    <a:pt x="74" y="797"/>
                    <a:pt x="92" y="779"/>
                    <a:pt x="92" y="762"/>
                  </a:cubicBezTo>
                  <a:lnTo>
                    <a:pt x="92" y="614"/>
                  </a:lnTo>
                  <a:cubicBezTo>
                    <a:pt x="92" y="596"/>
                    <a:pt x="74" y="579"/>
                    <a:pt x="57" y="579"/>
                  </a:cubicBezTo>
                  <a:close/>
                  <a:moveTo>
                    <a:pt x="57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49"/>
                  </a:lnTo>
                  <a:cubicBezTo>
                    <a:pt x="0" y="1071"/>
                    <a:pt x="18" y="1088"/>
                    <a:pt x="57" y="1088"/>
                  </a:cubicBezTo>
                  <a:cubicBezTo>
                    <a:pt x="74" y="1088"/>
                    <a:pt x="92" y="1071"/>
                    <a:pt x="92" y="1049"/>
                  </a:cubicBezTo>
                  <a:lnTo>
                    <a:pt x="92" y="905"/>
                  </a:lnTo>
                  <a:cubicBezTo>
                    <a:pt x="92" y="888"/>
                    <a:pt x="74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41"/>
                  </a:lnTo>
                  <a:cubicBezTo>
                    <a:pt x="0" y="1358"/>
                    <a:pt x="18" y="1375"/>
                    <a:pt x="57" y="1375"/>
                  </a:cubicBezTo>
                  <a:cubicBezTo>
                    <a:pt x="74" y="1375"/>
                    <a:pt x="92" y="1358"/>
                    <a:pt x="92" y="1341"/>
                  </a:cubicBezTo>
                  <a:lnTo>
                    <a:pt x="92" y="1197"/>
                  </a:lnTo>
                  <a:cubicBezTo>
                    <a:pt x="92" y="1180"/>
                    <a:pt x="74" y="1158"/>
                    <a:pt x="57" y="1158"/>
                  </a:cubicBezTo>
                  <a:close/>
                  <a:moveTo>
                    <a:pt x="57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32"/>
                  </a:lnTo>
                  <a:cubicBezTo>
                    <a:pt x="0" y="1649"/>
                    <a:pt x="18" y="1667"/>
                    <a:pt x="57" y="1667"/>
                  </a:cubicBezTo>
                  <a:cubicBezTo>
                    <a:pt x="74" y="1667"/>
                    <a:pt x="92" y="1649"/>
                    <a:pt x="92" y="1632"/>
                  </a:cubicBezTo>
                  <a:lnTo>
                    <a:pt x="92" y="1484"/>
                  </a:lnTo>
                  <a:cubicBezTo>
                    <a:pt x="92" y="1467"/>
                    <a:pt x="74" y="1449"/>
                    <a:pt x="57" y="1449"/>
                  </a:cubicBezTo>
                  <a:close/>
                  <a:moveTo>
                    <a:pt x="57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19"/>
                  </a:lnTo>
                  <a:cubicBezTo>
                    <a:pt x="0" y="1941"/>
                    <a:pt x="18" y="1958"/>
                    <a:pt x="57" y="1958"/>
                  </a:cubicBezTo>
                  <a:cubicBezTo>
                    <a:pt x="74" y="1958"/>
                    <a:pt x="92" y="1941"/>
                    <a:pt x="92" y="1919"/>
                  </a:cubicBezTo>
                  <a:lnTo>
                    <a:pt x="92" y="1776"/>
                  </a:lnTo>
                  <a:cubicBezTo>
                    <a:pt x="92" y="1758"/>
                    <a:pt x="74" y="1741"/>
                    <a:pt x="57" y="1741"/>
                  </a:cubicBezTo>
                  <a:close/>
                  <a:moveTo>
                    <a:pt x="57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11"/>
                  </a:lnTo>
                  <a:cubicBezTo>
                    <a:pt x="0" y="2228"/>
                    <a:pt x="18" y="2246"/>
                    <a:pt x="57" y="2246"/>
                  </a:cubicBezTo>
                  <a:cubicBezTo>
                    <a:pt x="74" y="2246"/>
                    <a:pt x="92" y="2228"/>
                    <a:pt x="92" y="2211"/>
                  </a:cubicBezTo>
                  <a:lnTo>
                    <a:pt x="92" y="2067"/>
                  </a:lnTo>
                  <a:cubicBezTo>
                    <a:pt x="92" y="2050"/>
                    <a:pt x="74" y="2028"/>
                    <a:pt x="57" y="2028"/>
                  </a:cubicBezTo>
                  <a:close/>
                  <a:moveTo>
                    <a:pt x="57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02"/>
                  </a:lnTo>
                  <a:cubicBezTo>
                    <a:pt x="0" y="2520"/>
                    <a:pt x="18" y="2537"/>
                    <a:pt x="57" y="2537"/>
                  </a:cubicBezTo>
                  <a:cubicBezTo>
                    <a:pt x="74" y="2537"/>
                    <a:pt x="92" y="2520"/>
                    <a:pt x="92" y="2502"/>
                  </a:cubicBezTo>
                  <a:lnTo>
                    <a:pt x="92" y="2354"/>
                  </a:lnTo>
                  <a:cubicBezTo>
                    <a:pt x="92" y="2337"/>
                    <a:pt x="74" y="2320"/>
                    <a:pt x="57" y="2320"/>
                  </a:cubicBezTo>
                  <a:close/>
                  <a:moveTo>
                    <a:pt x="57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790"/>
                  </a:lnTo>
                  <a:cubicBezTo>
                    <a:pt x="0" y="2811"/>
                    <a:pt x="18" y="2829"/>
                    <a:pt x="57" y="2829"/>
                  </a:cubicBezTo>
                  <a:cubicBezTo>
                    <a:pt x="74" y="2829"/>
                    <a:pt x="92" y="2811"/>
                    <a:pt x="92" y="2790"/>
                  </a:cubicBezTo>
                  <a:lnTo>
                    <a:pt x="92" y="2646"/>
                  </a:lnTo>
                  <a:cubicBezTo>
                    <a:pt x="92" y="2629"/>
                    <a:pt x="74" y="2611"/>
                    <a:pt x="57" y="2611"/>
                  </a:cubicBezTo>
                  <a:close/>
                  <a:moveTo>
                    <a:pt x="57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81"/>
                  </a:lnTo>
                  <a:cubicBezTo>
                    <a:pt x="0" y="3098"/>
                    <a:pt x="18" y="3116"/>
                    <a:pt x="57" y="3116"/>
                  </a:cubicBezTo>
                  <a:cubicBezTo>
                    <a:pt x="74" y="3116"/>
                    <a:pt x="92" y="3098"/>
                    <a:pt x="92" y="3081"/>
                  </a:cubicBezTo>
                  <a:lnTo>
                    <a:pt x="92" y="2937"/>
                  </a:lnTo>
                  <a:cubicBezTo>
                    <a:pt x="92" y="2920"/>
                    <a:pt x="74" y="2898"/>
                    <a:pt x="57" y="2898"/>
                  </a:cubicBezTo>
                  <a:close/>
                  <a:moveTo>
                    <a:pt x="57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73"/>
                  </a:lnTo>
                  <a:cubicBezTo>
                    <a:pt x="0" y="3390"/>
                    <a:pt x="18" y="3407"/>
                    <a:pt x="57" y="3407"/>
                  </a:cubicBezTo>
                  <a:cubicBezTo>
                    <a:pt x="74" y="3407"/>
                    <a:pt x="92" y="3390"/>
                    <a:pt x="92" y="3373"/>
                  </a:cubicBezTo>
                  <a:lnTo>
                    <a:pt x="92" y="3225"/>
                  </a:lnTo>
                  <a:cubicBezTo>
                    <a:pt x="92" y="3207"/>
                    <a:pt x="74" y="3190"/>
                    <a:pt x="57" y="3190"/>
                  </a:cubicBezTo>
                  <a:close/>
                  <a:moveTo>
                    <a:pt x="57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60"/>
                  </a:lnTo>
                  <a:cubicBezTo>
                    <a:pt x="0" y="3682"/>
                    <a:pt x="18" y="3699"/>
                    <a:pt x="57" y="3699"/>
                  </a:cubicBezTo>
                  <a:cubicBezTo>
                    <a:pt x="74" y="3699"/>
                    <a:pt x="92" y="3682"/>
                    <a:pt x="92" y="3660"/>
                  </a:cubicBezTo>
                  <a:lnTo>
                    <a:pt x="92" y="3516"/>
                  </a:lnTo>
                  <a:cubicBezTo>
                    <a:pt x="92" y="3499"/>
                    <a:pt x="74" y="3481"/>
                    <a:pt x="57" y="3481"/>
                  </a:cubicBezTo>
                  <a:close/>
                  <a:moveTo>
                    <a:pt x="57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51"/>
                  </a:lnTo>
                  <a:cubicBezTo>
                    <a:pt x="0" y="3969"/>
                    <a:pt x="18" y="3986"/>
                    <a:pt x="57" y="3986"/>
                  </a:cubicBezTo>
                  <a:cubicBezTo>
                    <a:pt x="74" y="3986"/>
                    <a:pt x="92" y="3969"/>
                    <a:pt x="92" y="3951"/>
                  </a:cubicBezTo>
                  <a:lnTo>
                    <a:pt x="92" y="3808"/>
                  </a:lnTo>
                  <a:cubicBezTo>
                    <a:pt x="92" y="3790"/>
                    <a:pt x="74" y="3769"/>
                    <a:pt x="57" y="3769"/>
                  </a:cubicBezTo>
                  <a:close/>
                  <a:moveTo>
                    <a:pt x="57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43"/>
                  </a:lnTo>
                  <a:cubicBezTo>
                    <a:pt x="0" y="4260"/>
                    <a:pt x="18" y="4278"/>
                    <a:pt x="57" y="4278"/>
                  </a:cubicBezTo>
                  <a:cubicBezTo>
                    <a:pt x="74" y="4278"/>
                    <a:pt x="92" y="4260"/>
                    <a:pt x="92" y="4243"/>
                  </a:cubicBezTo>
                  <a:lnTo>
                    <a:pt x="92" y="4095"/>
                  </a:lnTo>
                  <a:cubicBezTo>
                    <a:pt x="92" y="4077"/>
                    <a:pt x="74" y="4060"/>
                    <a:pt x="57" y="4060"/>
                  </a:cubicBezTo>
                  <a:close/>
                  <a:moveTo>
                    <a:pt x="57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30"/>
                  </a:lnTo>
                  <a:cubicBezTo>
                    <a:pt x="0" y="4552"/>
                    <a:pt x="18" y="4569"/>
                    <a:pt x="57" y="4569"/>
                  </a:cubicBezTo>
                  <a:cubicBezTo>
                    <a:pt x="74" y="4569"/>
                    <a:pt x="92" y="4552"/>
                    <a:pt x="92" y="4530"/>
                  </a:cubicBezTo>
                  <a:lnTo>
                    <a:pt x="92" y="4386"/>
                  </a:lnTo>
                  <a:cubicBezTo>
                    <a:pt x="92" y="4369"/>
                    <a:pt x="74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22"/>
                  </a:lnTo>
                  <a:cubicBezTo>
                    <a:pt x="0" y="4839"/>
                    <a:pt x="18" y="4856"/>
                    <a:pt x="57" y="4856"/>
                  </a:cubicBezTo>
                  <a:cubicBezTo>
                    <a:pt x="74" y="4856"/>
                    <a:pt x="92" y="4839"/>
                    <a:pt x="92" y="4822"/>
                  </a:cubicBezTo>
                  <a:lnTo>
                    <a:pt x="92" y="4678"/>
                  </a:lnTo>
                  <a:cubicBezTo>
                    <a:pt x="92" y="4661"/>
                    <a:pt x="74" y="4639"/>
                    <a:pt x="57" y="4639"/>
                  </a:cubicBezTo>
                  <a:close/>
                  <a:moveTo>
                    <a:pt x="57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13"/>
                  </a:lnTo>
                  <a:cubicBezTo>
                    <a:pt x="0" y="5130"/>
                    <a:pt x="18" y="5148"/>
                    <a:pt x="57" y="5148"/>
                  </a:cubicBezTo>
                  <a:cubicBezTo>
                    <a:pt x="74" y="5148"/>
                    <a:pt x="92" y="5130"/>
                    <a:pt x="92" y="5113"/>
                  </a:cubicBezTo>
                  <a:lnTo>
                    <a:pt x="92" y="4965"/>
                  </a:lnTo>
                  <a:cubicBezTo>
                    <a:pt x="92" y="4948"/>
                    <a:pt x="74" y="4930"/>
                    <a:pt x="57" y="4930"/>
                  </a:cubicBezTo>
                  <a:close/>
                  <a:moveTo>
                    <a:pt x="57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00"/>
                  </a:lnTo>
                  <a:cubicBezTo>
                    <a:pt x="0" y="5422"/>
                    <a:pt x="18" y="5439"/>
                    <a:pt x="57" y="5439"/>
                  </a:cubicBezTo>
                  <a:cubicBezTo>
                    <a:pt x="74" y="5439"/>
                    <a:pt x="92" y="5422"/>
                    <a:pt x="92" y="5400"/>
                  </a:cubicBezTo>
                  <a:lnTo>
                    <a:pt x="92" y="5257"/>
                  </a:lnTo>
                  <a:cubicBezTo>
                    <a:pt x="92" y="5239"/>
                    <a:pt x="74" y="5222"/>
                    <a:pt x="57" y="5222"/>
                  </a:cubicBezTo>
                  <a:close/>
                  <a:moveTo>
                    <a:pt x="57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692"/>
                  </a:lnTo>
                  <a:cubicBezTo>
                    <a:pt x="0" y="5709"/>
                    <a:pt x="18" y="5727"/>
                    <a:pt x="57" y="5727"/>
                  </a:cubicBezTo>
                  <a:cubicBezTo>
                    <a:pt x="74" y="5727"/>
                    <a:pt x="92" y="5709"/>
                    <a:pt x="92" y="5692"/>
                  </a:cubicBezTo>
                  <a:lnTo>
                    <a:pt x="92" y="5548"/>
                  </a:lnTo>
                  <a:cubicBezTo>
                    <a:pt x="92" y="5531"/>
                    <a:pt x="74" y="5509"/>
                    <a:pt x="57" y="5509"/>
                  </a:cubicBezTo>
                  <a:close/>
                  <a:moveTo>
                    <a:pt x="57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5983"/>
                  </a:lnTo>
                  <a:cubicBezTo>
                    <a:pt x="0" y="6001"/>
                    <a:pt x="18" y="6018"/>
                    <a:pt x="57" y="6018"/>
                  </a:cubicBezTo>
                  <a:cubicBezTo>
                    <a:pt x="74" y="6018"/>
                    <a:pt x="92" y="6001"/>
                    <a:pt x="92" y="5983"/>
                  </a:cubicBezTo>
                  <a:lnTo>
                    <a:pt x="92" y="5835"/>
                  </a:lnTo>
                  <a:cubicBezTo>
                    <a:pt x="92" y="5818"/>
                    <a:pt x="74" y="5801"/>
                    <a:pt x="57" y="5801"/>
                  </a:cubicBezTo>
                  <a:close/>
                  <a:moveTo>
                    <a:pt x="57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71"/>
                  </a:lnTo>
                  <a:cubicBezTo>
                    <a:pt x="0" y="6292"/>
                    <a:pt x="18" y="6310"/>
                    <a:pt x="57" y="6310"/>
                  </a:cubicBezTo>
                  <a:cubicBezTo>
                    <a:pt x="74" y="6310"/>
                    <a:pt x="92" y="6292"/>
                    <a:pt x="92" y="6271"/>
                  </a:cubicBezTo>
                  <a:lnTo>
                    <a:pt x="92" y="6127"/>
                  </a:lnTo>
                  <a:cubicBezTo>
                    <a:pt x="92" y="6110"/>
                    <a:pt x="74" y="6092"/>
                    <a:pt x="57" y="6092"/>
                  </a:cubicBezTo>
                  <a:close/>
                  <a:moveTo>
                    <a:pt x="57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62"/>
                  </a:lnTo>
                  <a:cubicBezTo>
                    <a:pt x="0" y="6579"/>
                    <a:pt x="18" y="6597"/>
                    <a:pt x="57" y="6597"/>
                  </a:cubicBezTo>
                  <a:cubicBezTo>
                    <a:pt x="74" y="6597"/>
                    <a:pt x="92" y="6579"/>
                    <a:pt x="92" y="6562"/>
                  </a:cubicBezTo>
                  <a:lnTo>
                    <a:pt x="92" y="6418"/>
                  </a:lnTo>
                  <a:cubicBezTo>
                    <a:pt x="92" y="6401"/>
                    <a:pt x="74" y="6379"/>
                    <a:pt x="57" y="6379"/>
                  </a:cubicBezTo>
                  <a:close/>
                  <a:moveTo>
                    <a:pt x="57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54"/>
                  </a:lnTo>
                  <a:cubicBezTo>
                    <a:pt x="0" y="6871"/>
                    <a:pt x="18" y="6888"/>
                    <a:pt x="57" y="6888"/>
                  </a:cubicBezTo>
                  <a:cubicBezTo>
                    <a:pt x="74" y="6888"/>
                    <a:pt x="92" y="6871"/>
                    <a:pt x="92" y="6854"/>
                  </a:cubicBezTo>
                  <a:lnTo>
                    <a:pt x="92" y="6706"/>
                  </a:lnTo>
                  <a:cubicBezTo>
                    <a:pt x="92" y="6688"/>
                    <a:pt x="74" y="6671"/>
                    <a:pt x="57" y="6671"/>
                  </a:cubicBezTo>
                  <a:close/>
                  <a:moveTo>
                    <a:pt x="57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41"/>
                  </a:lnTo>
                  <a:cubicBezTo>
                    <a:pt x="0" y="7163"/>
                    <a:pt x="18" y="7180"/>
                    <a:pt x="57" y="7180"/>
                  </a:cubicBezTo>
                  <a:cubicBezTo>
                    <a:pt x="74" y="7180"/>
                    <a:pt x="92" y="7163"/>
                    <a:pt x="92" y="7141"/>
                  </a:cubicBezTo>
                  <a:lnTo>
                    <a:pt x="92" y="6997"/>
                  </a:lnTo>
                  <a:cubicBezTo>
                    <a:pt x="92" y="6980"/>
                    <a:pt x="74" y="6962"/>
                    <a:pt x="57" y="6962"/>
                  </a:cubicBezTo>
                  <a:close/>
                  <a:moveTo>
                    <a:pt x="57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432"/>
                  </a:lnTo>
                  <a:cubicBezTo>
                    <a:pt x="0" y="7450"/>
                    <a:pt x="18" y="7467"/>
                    <a:pt x="57" y="7467"/>
                  </a:cubicBezTo>
                  <a:cubicBezTo>
                    <a:pt x="74" y="7467"/>
                    <a:pt x="92" y="7450"/>
                    <a:pt x="92" y="7432"/>
                  </a:cubicBezTo>
                  <a:lnTo>
                    <a:pt x="92" y="7289"/>
                  </a:lnTo>
                  <a:cubicBezTo>
                    <a:pt x="92" y="7271"/>
                    <a:pt x="74" y="7250"/>
                    <a:pt x="57" y="7250"/>
                  </a:cubicBezTo>
                  <a:close/>
                  <a:moveTo>
                    <a:pt x="57" y="7541"/>
                  </a:moveTo>
                  <a:cubicBezTo>
                    <a:pt x="18" y="7541"/>
                    <a:pt x="0" y="7559"/>
                    <a:pt x="0" y="7576"/>
                  </a:cubicBezTo>
                  <a:lnTo>
                    <a:pt x="0" y="7724"/>
                  </a:lnTo>
                  <a:cubicBezTo>
                    <a:pt x="0" y="7741"/>
                    <a:pt x="18" y="7759"/>
                    <a:pt x="57" y="7759"/>
                  </a:cubicBezTo>
                  <a:cubicBezTo>
                    <a:pt x="74" y="7759"/>
                    <a:pt x="92" y="7741"/>
                    <a:pt x="92" y="7724"/>
                  </a:cubicBezTo>
                  <a:lnTo>
                    <a:pt x="92" y="7576"/>
                  </a:lnTo>
                  <a:cubicBezTo>
                    <a:pt x="92" y="7559"/>
                    <a:pt x="74" y="7541"/>
                    <a:pt x="57" y="7541"/>
                  </a:cubicBezTo>
                  <a:close/>
                  <a:moveTo>
                    <a:pt x="57" y="7833"/>
                  </a:moveTo>
                  <a:cubicBezTo>
                    <a:pt x="18" y="7833"/>
                    <a:pt x="0" y="7850"/>
                    <a:pt x="0" y="7867"/>
                  </a:cubicBezTo>
                  <a:lnTo>
                    <a:pt x="0" y="8011"/>
                  </a:lnTo>
                  <a:cubicBezTo>
                    <a:pt x="0" y="8033"/>
                    <a:pt x="18" y="8050"/>
                    <a:pt x="57" y="8050"/>
                  </a:cubicBezTo>
                  <a:cubicBezTo>
                    <a:pt x="74" y="8050"/>
                    <a:pt x="92" y="8033"/>
                    <a:pt x="92" y="8011"/>
                  </a:cubicBezTo>
                  <a:lnTo>
                    <a:pt x="92" y="7867"/>
                  </a:lnTo>
                  <a:cubicBezTo>
                    <a:pt x="92" y="7850"/>
                    <a:pt x="74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18" y="8120"/>
                    <a:pt x="0" y="8142"/>
                    <a:pt x="0" y="8159"/>
                  </a:cubicBezTo>
                  <a:lnTo>
                    <a:pt x="0" y="8303"/>
                  </a:lnTo>
                  <a:cubicBezTo>
                    <a:pt x="0" y="8320"/>
                    <a:pt x="18" y="8337"/>
                    <a:pt x="57" y="8337"/>
                  </a:cubicBezTo>
                  <a:cubicBezTo>
                    <a:pt x="74" y="8337"/>
                    <a:pt x="92" y="8320"/>
                    <a:pt x="92" y="8303"/>
                  </a:cubicBezTo>
                  <a:lnTo>
                    <a:pt x="92" y="8159"/>
                  </a:lnTo>
                  <a:cubicBezTo>
                    <a:pt x="92" y="8142"/>
                    <a:pt x="74" y="8120"/>
                    <a:pt x="57" y="8120"/>
                  </a:cubicBezTo>
                  <a:close/>
                  <a:moveTo>
                    <a:pt x="57" y="8411"/>
                  </a:moveTo>
                  <a:cubicBezTo>
                    <a:pt x="18" y="8411"/>
                    <a:pt x="0" y="8429"/>
                    <a:pt x="0" y="8446"/>
                  </a:cubicBezTo>
                  <a:lnTo>
                    <a:pt x="0" y="8594"/>
                  </a:lnTo>
                  <a:cubicBezTo>
                    <a:pt x="0" y="8612"/>
                    <a:pt x="18" y="8629"/>
                    <a:pt x="57" y="8629"/>
                  </a:cubicBezTo>
                  <a:cubicBezTo>
                    <a:pt x="74" y="8629"/>
                    <a:pt x="92" y="8612"/>
                    <a:pt x="92" y="8594"/>
                  </a:cubicBezTo>
                  <a:lnTo>
                    <a:pt x="92" y="8446"/>
                  </a:lnTo>
                  <a:cubicBezTo>
                    <a:pt x="92" y="8429"/>
                    <a:pt x="74" y="8411"/>
                    <a:pt x="57" y="8411"/>
                  </a:cubicBezTo>
                  <a:close/>
                  <a:moveTo>
                    <a:pt x="57" y="8703"/>
                  </a:moveTo>
                  <a:cubicBezTo>
                    <a:pt x="18" y="8703"/>
                    <a:pt x="0" y="8720"/>
                    <a:pt x="0" y="8738"/>
                  </a:cubicBezTo>
                  <a:lnTo>
                    <a:pt x="0" y="8881"/>
                  </a:lnTo>
                  <a:cubicBezTo>
                    <a:pt x="0" y="8903"/>
                    <a:pt x="18" y="8920"/>
                    <a:pt x="57" y="8920"/>
                  </a:cubicBezTo>
                  <a:cubicBezTo>
                    <a:pt x="74" y="8920"/>
                    <a:pt x="92" y="8903"/>
                    <a:pt x="92" y="8881"/>
                  </a:cubicBezTo>
                  <a:lnTo>
                    <a:pt x="92" y="8738"/>
                  </a:lnTo>
                  <a:cubicBezTo>
                    <a:pt x="92" y="8720"/>
                    <a:pt x="74" y="8703"/>
                    <a:pt x="57" y="8703"/>
                  </a:cubicBezTo>
                  <a:close/>
                  <a:moveTo>
                    <a:pt x="57" y="8990"/>
                  </a:moveTo>
                  <a:cubicBezTo>
                    <a:pt x="18" y="8990"/>
                    <a:pt x="0" y="9012"/>
                    <a:pt x="0" y="9029"/>
                  </a:cubicBezTo>
                  <a:lnTo>
                    <a:pt x="0" y="9173"/>
                  </a:lnTo>
                  <a:cubicBezTo>
                    <a:pt x="0" y="9190"/>
                    <a:pt x="18" y="9208"/>
                    <a:pt x="57" y="9208"/>
                  </a:cubicBezTo>
                  <a:cubicBezTo>
                    <a:pt x="74" y="9208"/>
                    <a:pt x="92" y="9190"/>
                    <a:pt x="92" y="9173"/>
                  </a:cubicBezTo>
                  <a:lnTo>
                    <a:pt x="92" y="9029"/>
                  </a:lnTo>
                  <a:cubicBezTo>
                    <a:pt x="92" y="9012"/>
                    <a:pt x="74" y="8990"/>
                    <a:pt x="57" y="899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977389" y="8402"/>
              <a:ext cx="16150" cy="1791587"/>
            </a:xfrm>
            <a:custGeom>
              <a:avLst/>
              <a:gdLst/>
              <a:ahLst/>
              <a:cxnLst/>
              <a:rect l="l" t="t" r="r" b="b"/>
              <a:pathLst>
                <a:path w="75" h="8320" extrusionOk="0">
                  <a:moveTo>
                    <a:pt x="39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00"/>
                  </a:lnTo>
                  <a:cubicBezTo>
                    <a:pt x="0" y="218"/>
                    <a:pt x="18" y="235"/>
                    <a:pt x="39" y="235"/>
                  </a:cubicBezTo>
                  <a:cubicBezTo>
                    <a:pt x="57" y="235"/>
                    <a:pt x="74" y="218"/>
                    <a:pt x="74" y="200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39" y="0"/>
                  </a:cubicBezTo>
                  <a:close/>
                  <a:moveTo>
                    <a:pt x="39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88"/>
                  </a:lnTo>
                  <a:cubicBezTo>
                    <a:pt x="0" y="505"/>
                    <a:pt x="18" y="527"/>
                    <a:pt x="39" y="527"/>
                  </a:cubicBezTo>
                  <a:cubicBezTo>
                    <a:pt x="57" y="527"/>
                    <a:pt x="74" y="505"/>
                    <a:pt x="74" y="488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39" y="288"/>
                  </a:cubicBezTo>
                  <a:close/>
                  <a:moveTo>
                    <a:pt x="39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79"/>
                  </a:lnTo>
                  <a:cubicBezTo>
                    <a:pt x="0" y="797"/>
                    <a:pt x="18" y="814"/>
                    <a:pt x="39" y="814"/>
                  </a:cubicBezTo>
                  <a:cubicBezTo>
                    <a:pt x="57" y="814"/>
                    <a:pt x="74" y="797"/>
                    <a:pt x="74" y="779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39" y="579"/>
                  </a:cubicBezTo>
                  <a:close/>
                  <a:moveTo>
                    <a:pt x="39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71"/>
                  </a:lnTo>
                  <a:cubicBezTo>
                    <a:pt x="0" y="1088"/>
                    <a:pt x="18" y="1106"/>
                    <a:pt x="39" y="1106"/>
                  </a:cubicBezTo>
                  <a:cubicBezTo>
                    <a:pt x="57" y="1106"/>
                    <a:pt x="74" y="1088"/>
                    <a:pt x="74" y="1071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39" y="871"/>
                  </a:cubicBezTo>
                  <a:close/>
                  <a:moveTo>
                    <a:pt x="39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58"/>
                  </a:lnTo>
                  <a:cubicBezTo>
                    <a:pt x="0" y="1375"/>
                    <a:pt x="18" y="1397"/>
                    <a:pt x="39" y="1397"/>
                  </a:cubicBezTo>
                  <a:cubicBezTo>
                    <a:pt x="57" y="1397"/>
                    <a:pt x="74" y="1375"/>
                    <a:pt x="74" y="1358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39" y="1158"/>
                  </a:cubicBezTo>
                  <a:close/>
                  <a:moveTo>
                    <a:pt x="39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49"/>
                  </a:lnTo>
                  <a:cubicBezTo>
                    <a:pt x="0" y="1667"/>
                    <a:pt x="18" y="1684"/>
                    <a:pt x="39" y="1684"/>
                  </a:cubicBezTo>
                  <a:cubicBezTo>
                    <a:pt x="57" y="1684"/>
                    <a:pt x="74" y="1667"/>
                    <a:pt x="74" y="1649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39" y="1449"/>
                  </a:cubicBezTo>
                  <a:close/>
                  <a:moveTo>
                    <a:pt x="39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41"/>
                  </a:lnTo>
                  <a:cubicBezTo>
                    <a:pt x="0" y="1958"/>
                    <a:pt x="18" y="1976"/>
                    <a:pt x="39" y="1976"/>
                  </a:cubicBezTo>
                  <a:cubicBezTo>
                    <a:pt x="57" y="1976"/>
                    <a:pt x="74" y="1958"/>
                    <a:pt x="74" y="1941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39" y="1741"/>
                  </a:cubicBezTo>
                  <a:close/>
                  <a:moveTo>
                    <a:pt x="39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28"/>
                  </a:lnTo>
                  <a:cubicBezTo>
                    <a:pt x="0" y="2246"/>
                    <a:pt x="18" y="2267"/>
                    <a:pt x="39" y="2267"/>
                  </a:cubicBezTo>
                  <a:cubicBezTo>
                    <a:pt x="57" y="2267"/>
                    <a:pt x="74" y="2246"/>
                    <a:pt x="74" y="2228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39" y="2028"/>
                  </a:cubicBezTo>
                  <a:close/>
                  <a:moveTo>
                    <a:pt x="39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20"/>
                  </a:lnTo>
                  <a:cubicBezTo>
                    <a:pt x="0" y="2537"/>
                    <a:pt x="18" y="2555"/>
                    <a:pt x="39" y="2555"/>
                  </a:cubicBezTo>
                  <a:cubicBezTo>
                    <a:pt x="57" y="2555"/>
                    <a:pt x="74" y="2537"/>
                    <a:pt x="74" y="2520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39" y="2320"/>
                  </a:cubicBezTo>
                  <a:close/>
                  <a:moveTo>
                    <a:pt x="39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11"/>
                  </a:lnTo>
                  <a:cubicBezTo>
                    <a:pt x="0" y="2829"/>
                    <a:pt x="18" y="2846"/>
                    <a:pt x="39" y="2846"/>
                  </a:cubicBezTo>
                  <a:cubicBezTo>
                    <a:pt x="57" y="2846"/>
                    <a:pt x="74" y="2829"/>
                    <a:pt x="74" y="2811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39" y="2611"/>
                  </a:cubicBezTo>
                  <a:close/>
                  <a:moveTo>
                    <a:pt x="39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98"/>
                  </a:lnTo>
                  <a:cubicBezTo>
                    <a:pt x="0" y="3116"/>
                    <a:pt x="18" y="3138"/>
                    <a:pt x="39" y="3138"/>
                  </a:cubicBezTo>
                  <a:cubicBezTo>
                    <a:pt x="57" y="3138"/>
                    <a:pt x="74" y="3116"/>
                    <a:pt x="74" y="3098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39" y="2898"/>
                  </a:cubicBezTo>
                  <a:close/>
                  <a:moveTo>
                    <a:pt x="39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90"/>
                  </a:lnTo>
                  <a:cubicBezTo>
                    <a:pt x="0" y="3407"/>
                    <a:pt x="18" y="3425"/>
                    <a:pt x="39" y="3425"/>
                  </a:cubicBezTo>
                  <a:cubicBezTo>
                    <a:pt x="57" y="3425"/>
                    <a:pt x="74" y="3407"/>
                    <a:pt x="74" y="3390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39" y="3190"/>
                  </a:cubicBezTo>
                  <a:close/>
                  <a:moveTo>
                    <a:pt x="39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82"/>
                  </a:lnTo>
                  <a:cubicBezTo>
                    <a:pt x="0" y="3699"/>
                    <a:pt x="18" y="3716"/>
                    <a:pt x="39" y="3716"/>
                  </a:cubicBezTo>
                  <a:cubicBezTo>
                    <a:pt x="57" y="3716"/>
                    <a:pt x="74" y="3699"/>
                    <a:pt x="74" y="3682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39" y="3481"/>
                  </a:cubicBezTo>
                  <a:close/>
                  <a:moveTo>
                    <a:pt x="39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69"/>
                  </a:lnTo>
                  <a:cubicBezTo>
                    <a:pt x="0" y="3986"/>
                    <a:pt x="18" y="4008"/>
                    <a:pt x="39" y="4008"/>
                  </a:cubicBezTo>
                  <a:cubicBezTo>
                    <a:pt x="57" y="4008"/>
                    <a:pt x="74" y="3986"/>
                    <a:pt x="74" y="3969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39" y="3769"/>
                  </a:cubicBezTo>
                  <a:close/>
                  <a:moveTo>
                    <a:pt x="39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60"/>
                  </a:lnTo>
                  <a:cubicBezTo>
                    <a:pt x="0" y="4278"/>
                    <a:pt x="18" y="4295"/>
                    <a:pt x="39" y="4295"/>
                  </a:cubicBezTo>
                  <a:cubicBezTo>
                    <a:pt x="57" y="4295"/>
                    <a:pt x="74" y="4278"/>
                    <a:pt x="74" y="4260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39" y="4060"/>
                  </a:cubicBezTo>
                  <a:close/>
                  <a:moveTo>
                    <a:pt x="39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52"/>
                  </a:lnTo>
                  <a:cubicBezTo>
                    <a:pt x="0" y="4569"/>
                    <a:pt x="18" y="4587"/>
                    <a:pt x="39" y="4587"/>
                  </a:cubicBezTo>
                  <a:cubicBezTo>
                    <a:pt x="57" y="4587"/>
                    <a:pt x="74" y="4569"/>
                    <a:pt x="74" y="4552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39" y="4352"/>
                  </a:cubicBezTo>
                  <a:close/>
                  <a:moveTo>
                    <a:pt x="39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39"/>
                  </a:lnTo>
                  <a:cubicBezTo>
                    <a:pt x="0" y="4856"/>
                    <a:pt x="18" y="4878"/>
                    <a:pt x="39" y="4878"/>
                  </a:cubicBezTo>
                  <a:cubicBezTo>
                    <a:pt x="57" y="4878"/>
                    <a:pt x="74" y="4856"/>
                    <a:pt x="74" y="4839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39" y="4639"/>
                  </a:cubicBezTo>
                  <a:close/>
                  <a:moveTo>
                    <a:pt x="39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30"/>
                  </a:lnTo>
                  <a:cubicBezTo>
                    <a:pt x="0" y="5148"/>
                    <a:pt x="18" y="5165"/>
                    <a:pt x="39" y="5165"/>
                  </a:cubicBezTo>
                  <a:cubicBezTo>
                    <a:pt x="57" y="5165"/>
                    <a:pt x="74" y="5148"/>
                    <a:pt x="74" y="5130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39" y="4930"/>
                  </a:cubicBezTo>
                  <a:close/>
                  <a:moveTo>
                    <a:pt x="39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22"/>
                  </a:lnTo>
                  <a:cubicBezTo>
                    <a:pt x="0" y="5439"/>
                    <a:pt x="18" y="5457"/>
                    <a:pt x="39" y="5457"/>
                  </a:cubicBezTo>
                  <a:cubicBezTo>
                    <a:pt x="57" y="5457"/>
                    <a:pt x="74" y="5439"/>
                    <a:pt x="74" y="5422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39" y="5222"/>
                  </a:cubicBezTo>
                  <a:close/>
                  <a:moveTo>
                    <a:pt x="39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09"/>
                  </a:lnTo>
                  <a:cubicBezTo>
                    <a:pt x="0" y="5727"/>
                    <a:pt x="18" y="5748"/>
                    <a:pt x="39" y="5748"/>
                  </a:cubicBezTo>
                  <a:cubicBezTo>
                    <a:pt x="57" y="5748"/>
                    <a:pt x="74" y="5727"/>
                    <a:pt x="74" y="5709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39" y="5509"/>
                  </a:cubicBezTo>
                  <a:close/>
                  <a:moveTo>
                    <a:pt x="39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01"/>
                  </a:lnTo>
                  <a:cubicBezTo>
                    <a:pt x="0" y="6018"/>
                    <a:pt x="18" y="6036"/>
                    <a:pt x="39" y="6036"/>
                  </a:cubicBezTo>
                  <a:cubicBezTo>
                    <a:pt x="57" y="6036"/>
                    <a:pt x="74" y="6018"/>
                    <a:pt x="74" y="6001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39" y="5801"/>
                  </a:cubicBezTo>
                  <a:close/>
                  <a:moveTo>
                    <a:pt x="39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92"/>
                  </a:lnTo>
                  <a:cubicBezTo>
                    <a:pt x="0" y="6310"/>
                    <a:pt x="18" y="6327"/>
                    <a:pt x="39" y="6327"/>
                  </a:cubicBezTo>
                  <a:cubicBezTo>
                    <a:pt x="57" y="6327"/>
                    <a:pt x="74" y="6310"/>
                    <a:pt x="74" y="6292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39" y="6092"/>
                  </a:cubicBezTo>
                  <a:close/>
                  <a:moveTo>
                    <a:pt x="39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79"/>
                  </a:lnTo>
                  <a:cubicBezTo>
                    <a:pt x="0" y="6597"/>
                    <a:pt x="18" y="6619"/>
                    <a:pt x="39" y="6619"/>
                  </a:cubicBezTo>
                  <a:cubicBezTo>
                    <a:pt x="57" y="6619"/>
                    <a:pt x="74" y="6597"/>
                    <a:pt x="74" y="6579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39" y="6379"/>
                  </a:cubicBezTo>
                  <a:close/>
                  <a:moveTo>
                    <a:pt x="39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71"/>
                  </a:lnTo>
                  <a:cubicBezTo>
                    <a:pt x="0" y="6888"/>
                    <a:pt x="18" y="6906"/>
                    <a:pt x="39" y="6906"/>
                  </a:cubicBezTo>
                  <a:cubicBezTo>
                    <a:pt x="57" y="6906"/>
                    <a:pt x="74" y="6888"/>
                    <a:pt x="74" y="6871"/>
                  </a:cubicBezTo>
                  <a:lnTo>
                    <a:pt x="74" y="6706"/>
                  </a:lnTo>
                  <a:cubicBezTo>
                    <a:pt x="74" y="6688"/>
                    <a:pt x="57" y="6671"/>
                    <a:pt x="39" y="6671"/>
                  </a:cubicBezTo>
                  <a:close/>
                  <a:moveTo>
                    <a:pt x="39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63"/>
                  </a:lnTo>
                  <a:cubicBezTo>
                    <a:pt x="0" y="7180"/>
                    <a:pt x="18" y="7197"/>
                    <a:pt x="39" y="7197"/>
                  </a:cubicBezTo>
                  <a:cubicBezTo>
                    <a:pt x="57" y="7197"/>
                    <a:pt x="74" y="7180"/>
                    <a:pt x="74" y="7163"/>
                  </a:cubicBezTo>
                  <a:lnTo>
                    <a:pt x="74" y="6997"/>
                  </a:lnTo>
                  <a:cubicBezTo>
                    <a:pt x="74" y="6980"/>
                    <a:pt x="57" y="6962"/>
                    <a:pt x="39" y="6962"/>
                  </a:cubicBezTo>
                  <a:close/>
                  <a:moveTo>
                    <a:pt x="39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450"/>
                  </a:lnTo>
                  <a:cubicBezTo>
                    <a:pt x="0" y="7467"/>
                    <a:pt x="18" y="7489"/>
                    <a:pt x="39" y="7489"/>
                  </a:cubicBezTo>
                  <a:cubicBezTo>
                    <a:pt x="57" y="7489"/>
                    <a:pt x="74" y="7467"/>
                    <a:pt x="74" y="7450"/>
                  </a:cubicBezTo>
                  <a:lnTo>
                    <a:pt x="74" y="7289"/>
                  </a:lnTo>
                  <a:cubicBezTo>
                    <a:pt x="74" y="7271"/>
                    <a:pt x="57" y="7250"/>
                    <a:pt x="39" y="7250"/>
                  </a:cubicBezTo>
                  <a:close/>
                  <a:moveTo>
                    <a:pt x="39" y="7541"/>
                  </a:moveTo>
                  <a:cubicBezTo>
                    <a:pt x="18" y="7541"/>
                    <a:pt x="0" y="7559"/>
                    <a:pt x="0" y="7576"/>
                  </a:cubicBezTo>
                  <a:lnTo>
                    <a:pt x="0" y="7741"/>
                  </a:lnTo>
                  <a:cubicBezTo>
                    <a:pt x="0" y="7759"/>
                    <a:pt x="18" y="7776"/>
                    <a:pt x="39" y="7776"/>
                  </a:cubicBezTo>
                  <a:cubicBezTo>
                    <a:pt x="57" y="7776"/>
                    <a:pt x="74" y="7759"/>
                    <a:pt x="74" y="7741"/>
                  </a:cubicBezTo>
                  <a:lnTo>
                    <a:pt x="74" y="7576"/>
                  </a:lnTo>
                  <a:cubicBezTo>
                    <a:pt x="74" y="7559"/>
                    <a:pt x="57" y="7541"/>
                    <a:pt x="39" y="7541"/>
                  </a:cubicBezTo>
                  <a:close/>
                  <a:moveTo>
                    <a:pt x="39" y="7833"/>
                  </a:moveTo>
                  <a:cubicBezTo>
                    <a:pt x="18" y="7833"/>
                    <a:pt x="0" y="7850"/>
                    <a:pt x="0" y="7867"/>
                  </a:cubicBezTo>
                  <a:lnTo>
                    <a:pt x="0" y="8033"/>
                  </a:lnTo>
                  <a:cubicBezTo>
                    <a:pt x="0" y="8050"/>
                    <a:pt x="18" y="8068"/>
                    <a:pt x="39" y="8068"/>
                  </a:cubicBezTo>
                  <a:cubicBezTo>
                    <a:pt x="57" y="8068"/>
                    <a:pt x="74" y="8050"/>
                    <a:pt x="74" y="8033"/>
                  </a:cubicBezTo>
                  <a:lnTo>
                    <a:pt x="74" y="7867"/>
                  </a:lnTo>
                  <a:cubicBezTo>
                    <a:pt x="74" y="7850"/>
                    <a:pt x="57" y="7833"/>
                    <a:pt x="39" y="7833"/>
                  </a:cubicBezTo>
                  <a:close/>
                  <a:moveTo>
                    <a:pt x="39" y="8120"/>
                  </a:moveTo>
                  <a:cubicBezTo>
                    <a:pt x="18" y="8120"/>
                    <a:pt x="0" y="8142"/>
                    <a:pt x="0" y="8159"/>
                  </a:cubicBezTo>
                  <a:lnTo>
                    <a:pt x="0" y="8285"/>
                  </a:lnTo>
                  <a:cubicBezTo>
                    <a:pt x="0" y="8303"/>
                    <a:pt x="18" y="8320"/>
                    <a:pt x="39" y="8320"/>
                  </a:cubicBezTo>
                  <a:cubicBezTo>
                    <a:pt x="57" y="8320"/>
                    <a:pt x="74" y="8303"/>
                    <a:pt x="74" y="8285"/>
                  </a:cubicBezTo>
                  <a:lnTo>
                    <a:pt x="74" y="8159"/>
                  </a:lnTo>
                  <a:cubicBezTo>
                    <a:pt x="74" y="8142"/>
                    <a:pt x="57" y="8120"/>
                    <a:pt x="39" y="812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7071060" y="8402"/>
              <a:ext cx="16150" cy="1593048"/>
            </a:xfrm>
            <a:custGeom>
              <a:avLst/>
              <a:gdLst/>
              <a:ahLst/>
              <a:cxnLst/>
              <a:rect l="l" t="t" r="r" b="b"/>
              <a:pathLst>
                <a:path w="75" h="7398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00"/>
                  </a:lnTo>
                  <a:cubicBezTo>
                    <a:pt x="0" y="235"/>
                    <a:pt x="18" y="235"/>
                    <a:pt x="40" y="235"/>
                  </a:cubicBezTo>
                  <a:cubicBezTo>
                    <a:pt x="57" y="235"/>
                    <a:pt x="74" y="235"/>
                    <a:pt x="74" y="200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40" y="0"/>
                  </a:cubicBezTo>
                  <a:close/>
                  <a:moveTo>
                    <a:pt x="40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88"/>
                  </a:lnTo>
                  <a:cubicBezTo>
                    <a:pt x="0" y="527"/>
                    <a:pt x="18" y="527"/>
                    <a:pt x="40" y="527"/>
                  </a:cubicBezTo>
                  <a:cubicBezTo>
                    <a:pt x="57" y="527"/>
                    <a:pt x="74" y="527"/>
                    <a:pt x="74" y="488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40" y="288"/>
                  </a:cubicBezTo>
                  <a:close/>
                  <a:moveTo>
                    <a:pt x="40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79"/>
                  </a:lnTo>
                  <a:cubicBezTo>
                    <a:pt x="0" y="814"/>
                    <a:pt x="18" y="814"/>
                    <a:pt x="40" y="814"/>
                  </a:cubicBezTo>
                  <a:cubicBezTo>
                    <a:pt x="57" y="814"/>
                    <a:pt x="74" y="814"/>
                    <a:pt x="74" y="779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40" y="579"/>
                  </a:cubicBezTo>
                  <a:close/>
                  <a:moveTo>
                    <a:pt x="40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71"/>
                  </a:lnTo>
                  <a:cubicBezTo>
                    <a:pt x="0" y="1106"/>
                    <a:pt x="18" y="1106"/>
                    <a:pt x="40" y="1106"/>
                  </a:cubicBezTo>
                  <a:cubicBezTo>
                    <a:pt x="57" y="1106"/>
                    <a:pt x="74" y="1106"/>
                    <a:pt x="74" y="1071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40" y="871"/>
                  </a:cubicBezTo>
                  <a:close/>
                  <a:moveTo>
                    <a:pt x="40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58"/>
                  </a:lnTo>
                  <a:cubicBezTo>
                    <a:pt x="0" y="1397"/>
                    <a:pt x="18" y="1397"/>
                    <a:pt x="40" y="1397"/>
                  </a:cubicBezTo>
                  <a:cubicBezTo>
                    <a:pt x="57" y="1397"/>
                    <a:pt x="74" y="1397"/>
                    <a:pt x="74" y="1358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40" y="1158"/>
                  </a:cubicBezTo>
                  <a:close/>
                  <a:moveTo>
                    <a:pt x="40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49"/>
                  </a:lnTo>
                  <a:cubicBezTo>
                    <a:pt x="0" y="1684"/>
                    <a:pt x="18" y="1684"/>
                    <a:pt x="40" y="1684"/>
                  </a:cubicBezTo>
                  <a:cubicBezTo>
                    <a:pt x="57" y="1684"/>
                    <a:pt x="74" y="1684"/>
                    <a:pt x="74" y="1649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40" y="1449"/>
                  </a:cubicBezTo>
                  <a:close/>
                  <a:moveTo>
                    <a:pt x="40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41"/>
                  </a:lnTo>
                  <a:cubicBezTo>
                    <a:pt x="0" y="1976"/>
                    <a:pt x="18" y="1976"/>
                    <a:pt x="40" y="1976"/>
                  </a:cubicBezTo>
                  <a:cubicBezTo>
                    <a:pt x="57" y="1976"/>
                    <a:pt x="74" y="1976"/>
                    <a:pt x="74" y="1941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40" y="1741"/>
                  </a:cubicBezTo>
                  <a:close/>
                  <a:moveTo>
                    <a:pt x="40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28"/>
                  </a:lnTo>
                  <a:cubicBezTo>
                    <a:pt x="0" y="2267"/>
                    <a:pt x="18" y="2267"/>
                    <a:pt x="40" y="2267"/>
                  </a:cubicBezTo>
                  <a:cubicBezTo>
                    <a:pt x="57" y="2267"/>
                    <a:pt x="74" y="2267"/>
                    <a:pt x="74" y="2228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40" y="2028"/>
                  </a:cubicBezTo>
                  <a:close/>
                  <a:moveTo>
                    <a:pt x="40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20"/>
                  </a:lnTo>
                  <a:cubicBezTo>
                    <a:pt x="0" y="2555"/>
                    <a:pt x="18" y="2555"/>
                    <a:pt x="40" y="2555"/>
                  </a:cubicBezTo>
                  <a:cubicBezTo>
                    <a:pt x="57" y="2555"/>
                    <a:pt x="74" y="2555"/>
                    <a:pt x="74" y="2520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40" y="2320"/>
                  </a:cubicBezTo>
                  <a:close/>
                  <a:moveTo>
                    <a:pt x="40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11"/>
                  </a:lnTo>
                  <a:cubicBezTo>
                    <a:pt x="0" y="2846"/>
                    <a:pt x="18" y="2846"/>
                    <a:pt x="40" y="2846"/>
                  </a:cubicBezTo>
                  <a:cubicBezTo>
                    <a:pt x="57" y="2846"/>
                    <a:pt x="74" y="2846"/>
                    <a:pt x="74" y="2811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40" y="2611"/>
                  </a:cubicBezTo>
                  <a:close/>
                  <a:moveTo>
                    <a:pt x="40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98"/>
                  </a:lnTo>
                  <a:cubicBezTo>
                    <a:pt x="0" y="3138"/>
                    <a:pt x="18" y="3138"/>
                    <a:pt x="40" y="3138"/>
                  </a:cubicBezTo>
                  <a:cubicBezTo>
                    <a:pt x="57" y="3138"/>
                    <a:pt x="74" y="3138"/>
                    <a:pt x="74" y="3098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40" y="2898"/>
                  </a:cubicBezTo>
                  <a:close/>
                  <a:moveTo>
                    <a:pt x="40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90"/>
                  </a:lnTo>
                  <a:cubicBezTo>
                    <a:pt x="0" y="3425"/>
                    <a:pt x="18" y="3425"/>
                    <a:pt x="40" y="3425"/>
                  </a:cubicBezTo>
                  <a:cubicBezTo>
                    <a:pt x="57" y="3425"/>
                    <a:pt x="74" y="3425"/>
                    <a:pt x="74" y="3390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40" y="3190"/>
                  </a:cubicBezTo>
                  <a:close/>
                  <a:moveTo>
                    <a:pt x="40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82"/>
                  </a:lnTo>
                  <a:cubicBezTo>
                    <a:pt x="0" y="3716"/>
                    <a:pt x="18" y="3716"/>
                    <a:pt x="40" y="3716"/>
                  </a:cubicBezTo>
                  <a:cubicBezTo>
                    <a:pt x="57" y="3716"/>
                    <a:pt x="74" y="3716"/>
                    <a:pt x="74" y="3682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40" y="3481"/>
                  </a:cubicBezTo>
                  <a:close/>
                  <a:moveTo>
                    <a:pt x="40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69"/>
                  </a:lnTo>
                  <a:cubicBezTo>
                    <a:pt x="0" y="4008"/>
                    <a:pt x="18" y="4008"/>
                    <a:pt x="40" y="4008"/>
                  </a:cubicBezTo>
                  <a:cubicBezTo>
                    <a:pt x="57" y="4008"/>
                    <a:pt x="74" y="4008"/>
                    <a:pt x="74" y="3969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40" y="3769"/>
                  </a:cubicBezTo>
                  <a:close/>
                  <a:moveTo>
                    <a:pt x="40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60"/>
                  </a:lnTo>
                  <a:cubicBezTo>
                    <a:pt x="0" y="4295"/>
                    <a:pt x="18" y="4295"/>
                    <a:pt x="40" y="4295"/>
                  </a:cubicBezTo>
                  <a:cubicBezTo>
                    <a:pt x="57" y="4295"/>
                    <a:pt x="74" y="4295"/>
                    <a:pt x="74" y="4260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40" y="4060"/>
                  </a:cubicBezTo>
                  <a:close/>
                  <a:moveTo>
                    <a:pt x="40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52"/>
                  </a:lnTo>
                  <a:cubicBezTo>
                    <a:pt x="0" y="4587"/>
                    <a:pt x="18" y="4587"/>
                    <a:pt x="40" y="4587"/>
                  </a:cubicBezTo>
                  <a:cubicBezTo>
                    <a:pt x="57" y="4587"/>
                    <a:pt x="74" y="4587"/>
                    <a:pt x="74" y="4552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40" y="4352"/>
                  </a:cubicBezTo>
                  <a:close/>
                  <a:moveTo>
                    <a:pt x="40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39"/>
                  </a:lnTo>
                  <a:cubicBezTo>
                    <a:pt x="0" y="4878"/>
                    <a:pt x="18" y="4878"/>
                    <a:pt x="40" y="4878"/>
                  </a:cubicBezTo>
                  <a:cubicBezTo>
                    <a:pt x="57" y="4878"/>
                    <a:pt x="74" y="4878"/>
                    <a:pt x="74" y="4839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40" y="4639"/>
                  </a:cubicBezTo>
                  <a:close/>
                  <a:moveTo>
                    <a:pt x="40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30"/>
                  </a:lnTo>
                  <a:cubicBezTo>
                    <a:pt x="0" y="5165"/>
                    <a:pt x="18" y="5165"/>
                    <a:pt x="40" y="5165"/>
                  </a:cubicBezTo>
                  <a:cubicBezTo>
                    <a:pt x="57" y="5165"/>
                    <a:pt x="74" y="5165"/>
                    <a:pt x="74" y="5130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40" y="4930"/>
                  </a:cubicBezTo>
                  <a:close/>
                  <a:moveTo>
                    <a:pt x="40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22"/>
                  </a:lnTo>
                  <a:cubicBezTo>
                    <a:pt x="0" y="5457"/>
                    <a:pt x="18" y="5457"/>
                    <a:pt x="40" y="5457"/>
                  </a:cubicBezTo>
                  <a:cubicBezTo>
                    <a:pt x="57" y="5457"/>
                    <a:pt x="74" y="5457"/>
                    <a:pt x="74" y="5422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40" y="5222"/>
                  </a:cubicBezTo>
                  <a:close/>
                  <a:moveTo>
                    <a:pt x="40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09"/>
                  </a:lnTo>
                  <a:cubicBezTo>
                    <a:pt x="0" y="5748"/>
                    <a:pt x="18" y="5748"/>
                    <a:pt x="40" y="5748"/>
                  </a:cubicBezTo>
                  <a:cubicBezTo>
                    <a:pt x="57" y="5748"/>
                    <a:pt x="74" y="5748"/>
                    <a:pt x="74" y="5709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40" y="5509"/>
                  </a:cubicBezTo>
                  <a:close/>
                  <a:moveTo>
                    <a:pt x="40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01"/>
                  </a:lnTo>
                  <a:cubicBezTo>
                    <a:pt x="0" y="6036"/>
                    <a:pt x="18" y="6036"/>
                    <a:pt x="40" y="6036"/>
                  </a:cubicBezTo>
                  <a:cubicBezTo>
                    <a:pt x="57" y="6036"/>
                    <a:pt x="74" y="6036"/>
                    <a:pt x="74" y="6001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40" y="5801"/>
                  </a:cubicBezTo>
                  <a:close/>
                  <a:moveTo>
                    <a:pt x="40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92"/>
                  </a:lnTo>
                  <a:cubicBezTo>
                    <a:pt x="0" y="6327"/>
                    <a:pt x="18" y="6327"/>
                    <a:pt x="40" y="6327"/>
                  </a:cubicBezTo>
                  <a:cubicBezTo>
                    <a:pt x="57" y="6327"/>
                    <a:pt x="74" y="6327"/>
                    <a:pt x="74" y="6292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40" y="6092"/>
                  </a:cubicBezTo>
                  <a:close/>
                  <a:moveTo>
                    <a:pt x="40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79"/>
                  </a:lnTo>
                  <a:cubicBezTo>
                    <a:pt x="0" y="6619"/>
                    <a:pt x="18" y="6619"/>
                    <a:pt x="40" y="6619"/>
                  </a:cubicBezTo>
                  <a:cubicBezTo>
                    <a:pt x="57" y="6619"/>
                    <a:pt x="74" y="6619"/>
                    <a:pt x="74" y="6579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40" y="6379"/>
                  </a:cubicBezTo>
                  <a:close/>
                  <a:moveTo>
                    <a:pt x="40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71"/>
                  </a:lnTo>
                  <a:cubicBezTo>
                    <a:pt x="0" y="6906"/>
                    <a:pt x="18" y="6906"/>
                    <a:pt x="40" y="6906"/>
                  </a:cubicBezTo>
                  <a:cubicBezTo>
                    <a:pt x="57" y="6906"/>
                    <a:pt x="74" y="6906"/>
                    <a:pt x="74" y="6871"/>
                  </a:cubicBezTo>
                  <a:lnTo>
                    <a:pt x="74" y="6706"/>
                  </a:lnTo>
                  <a:cubicBezTo>
                    <a:pt x="74" y="6688"/>
                    <a:pt x="57" y="6671"/>
                    <a:pt x="40" y="6671"/>
                  </a:cubicBezTo>
                  <a:close/>
                  <a:moveTo>
                    <a:pt x="40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63"/>
                  </a:lnTo>
                  <a:cubicBezTo>
                    <a:pt x="0" y="7197"/>
                    <a:pt x="18" y="7197"/>
                    <a:pt x="40" y="7197"/>
                  </a:cubicBezTo>
                  <a:cubicBezTo>
                    <a:pt x="57" y="7197"/>
                    <a:pt x="74" y="7197"/>
                    <a:pt x="74" y="7163"/>
                  </a:cubicBezTo>
                  <a:lnTo>
                    <a:pt x="74" y="6997"/>
                  </a:lnTo>
                  <a:cubicBezTo>
                    <a:pt x="74" y="6980"/>
                    <a:pt x="57" y="6962"/>
                    <a:pt x="40" y="6962"/>
                  </a:cubicBezTo>
                  <a:close/>
                  <a:moveTo>
                    <a:pt x="40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358"/>
                  </a:lnTo>
                  <a:cubicBezTo>
                    <a:pt x="0" y="7380"/>
                    <a:pt x="18" y="7398"/>
                    <a:pt x="40" y="7398"/>
                  </a:cubicBezTo>
                  <a:cubicBezTo>
                    <a:pt x="57" y="7398"/>
                    <a:pt x="74" y="7380"/>
                    <a:pt x="74" y="7358"/>
                  </a:cubicBezTo>
                  <a:lnTo>
                    <a:pt x="74" y="7289"/>
                  </a:lnTo>
                  <a:cubicBezTo>
                    <a:pt x="74" y="7271"/>
                    <a:pt x="57" y="7250"/>
                    <a:pt x="40" y="72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7161070" y="8402"/>
              <a:ext cx="16150" cy="1397309"/>
            </a:xfrm>
            <a:custGeom>
              <a:avLst/>
              <a:gdLst/>
              <a:ahLst/>
              <a:cxnLst/>
              <a:rect l="l" t="t" r="r" b="b"/>
              <a:pathLst>
                <a:path w="75" h="6489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18"/>
                  </a:lnTo>
                  <a:cubicBezTo>
                    <a:pt x="0" y="235"/>
                    <a:pt x="18" y="253"/>
                    <a:pt x="35" y="253"/>
                  </a:cubicBezTo>
                  <a:cubicBezTo>
                    <a:pt x="57" y="253"/>
                    <a:pt x="74" y="235"/>
                    <a:pt x="74" y="218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35" y="0"/>
                  </a:cubicBezTo>
                  <a:close/>
                  <a:moveTo>
                    <a:pt x="35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505"/>
                  </a:lnTo>
                  <a:cubicBezTo>
                    <a:pt x="0" y="527"/>
                    <a:pt x="18" y="544"/>
                    <a:pt x="35" y="544"/>
                  </a:cubicBezTo>
                  <a:cubicBezTo>
                    <a:pt x="57" y="544"/>
                    <a:pt x="74" y="527"/>
                    <a:pt x="74" y="505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35" y="288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97"/>
                  </a:lnTo>
                  <a:cubicBezTo>
                    <a:pt x="0" y="814"/>
                    <a:pt x="18" y="831"/>
                    <a:pt x="35" y="831"/>
                  </a:cubicBezTo>
                  <a:cubicBezTo>
                    <a:pt x="57" y="831"/>
                    <a:pt x="74" y="814"/>
                    <a:pt x="74" y="797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88"/>
                  </a:lnTo>
                  <a:cubicBezTo>
                    <a:pt x="0" y="1106"/>
                    <a:pt x="18" y="1123"/>
                    <a:pt x="35" y="1123"/>
                  </a:cubicBezTo>
                  <a:cubicBezTo>
                    <a:pt x="57" y="1123"/>
                    <a:pt x="74" y="1106"/>
                    <a:pt x="74" y="1088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35" y="871"/>
                  </a:cubicBezTo>
                  <a:close/>
                  <a:moveTo>
                    <a:pt x="35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75"/>
                  </a:lnTo>
                  <a:cubicBezTo>
                    <a:pt x="0" y="1397"/>
                    <a:pt x="18" y="1414"/>
                    <a:pt x="35" y="1414"/>
                  </a:cubicBezTo>
                  <a:cubicBezTo>
                    <a:pt x="57" y="1414"/>
                    <a:pt x="74" y="1397"/>
                    <a:pt x="74" y="1375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35" y="1158"/>
                  </a:cubicBezTo>
                  <a:close/>
                  <a:moveTo>
                    <a:pt x="35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67"/>
                  </a:lnTo>
                  <a:cubicBezTo>
                    <a:pt x="0" y="1684"/>
                    <a:pt x="18" y="1702"/>
                    <a:pt x="35" y="1702"/>
                  </a:cubicBezTo>
                  <a:cubicBezTo>
                    <a:pt x="57" y="1702"/>
                    <a:pt x="74" y="1684"/>
                    <a:pt x="74" y="1667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35" y="1449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58"/>
                  </a:lnTo>
                  <a:cubicBezTo>
                    <a:pt x="0" y="1976"/>
                    <a:pt x="18" y="1993"/>
                    <a:pt x="35" y="1993"/>
                  </a:cubicBezTo>
                  <a:cubicBezTo>
                    <a:pt x="57" y="1993"/>
                    <a:pt x="74" y="1976"/>
                    <a:pt x="74" y="1958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35" y="1741"/>
                  </a:cubicBezTo>
                  <a:close/>
                  <a:moveTo>
                    <a:pt x="35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46"/>
                  </a:lnTo>
                  <a:cubicBezTo>
                    <a:pt x="0" y="2267"/>
                    <a:pt x="18" y="2285"/>
                    <a:pt x="35" y="2285"/>
                  </a:cubicBezTo>
                  <a:cubicBezTo>
                    <a:pt x="57" y="2285"/>
                    <a:pt x="74" y="2267"/>
                    <a:pt x="74" y="2246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35" y="2028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37"/>
                  </a:lnTo>
                  <a:cubicBezTo>
                    <a:pt x="0" y="2555"/>
                    <a:pt x="18" y="2572"/>
                    <a:pt x="35" y="2572"/>
                  </a:cubicBezTo>
                  <a:cubicBezTo>
                    <a:pt x="57" y="2572"/>
                    <a:pt x="74" y="2555"/>
                    <a:pt x="74" y="2537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35" y="2320"/>
                  </a:cubicBezTo>
                  <a:close/>
                  <a:moveTo>
                    <a:pt x="35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29"/>
                  </a:lnTo>
                  <a:cubicBezTo>
                    <a:pt x="0" y="2846"/>
                    <a:pt x="18" y="2863"/>
                    <a:pt x="35" y="2863"/>
                  </a:cubicBezTo>
                  <a:cubicBezTo>
                    <a:pt x="57" y="2863"/>
                    <a:pt x="74" y="2846"/>
                    <a:pt x="74" y="2829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35" y="2611"/>
                  </a:cubicBezTo>
                  <a:close/>
                  <a:moveTo>
                    <a:pt x="35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116"/>
                  </a:lnTo>
                  <a:cubicBezTo>
                    <a:pt x="0" y="3138"/>
                    <a:pt x="18" y="3155"/>
                    <a:pt x="35" y="3155"/>
                  </a:cubicBezTo>
                  <a:cubicBezTo>
                    <a:pt x="57" y="3155"/>
                    <a:pt x="74" y="3138"/>
                    <a:pt x="74" y="3116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35" y="2898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407"/>
                  </a:lnTo>
                  <a:cubicBezTo>
                    <a:pt x="0" y="3425"/>
                    <a:pt x="18" y="3442"/>
                    <a:pt x="35" y="3442"/>
                  </a:cubicBezTo>
                  <a:cubicBezTo>
                    <a:pt x="57" y="3442"/>
                    <a:pt x="74" y="3425"/>
                    <a:pt x="74" y="3407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35" y="3190"/>
                  </a:cubicBezTo>
                  <a:close/>
                  <a:moveTo>
                    <a:pt x="35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99"/>
                  </a:lnTo>
                  <a:cubicBezTo>
                    <a:pt x="0" y="3716"/>
                    <a:pt x="18" y="3734"/>
                    <a:pt x="35" y="3734"/>
                  </a:cubicBezTo>
                  <a:cubicBezTo>
                    <a:pt x="57" y="3734"/>
                    <a:pt x="74" y="3716"/>
                    <a:pt x="74" y="3699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35" y="3481"/>
                  </a:cubicBezTo>
                  <a:close/>
                  <a:moveTo>
                    <a:pt x="35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86"/>
                  </a:lnTo>
                  <a:cubicBezTo>
                    <a:pt x="0" y="4008"/>
                    <a:pt x="18" y="4025"/>
                    <a:pt x="35" y="4025"/>
                  </a:cubicBezTo>
                  <a:cubicBezTo>
                    <a:pt x="57" y="4025"/>
                    <a:pt x="74" y="4008"/>
                    <a:pt x="74" y="3986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35" y="3769"/>
                  </a:cubicBezTo>
                  <a:close/>
                  <a:moveTo>
                    <a:pt x="35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78"/>
                  </a:lnTo>
                  <a:cubicBezTo>
                    <a:pt x="0" y="4295"/>
                    <a:pt x="18" y="4312"/>
                    <a:pt x="35" y="4312"/>
                  </a:cubicBezTo>
                  <a:cubicBezTo>
                    <a:pt x="57" y="4312"/>
                    <a:pt x="74" y="4295"/>
                    <a:pt x="74" y="4278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35" y="4060"/>
                  </a:cubicBezTo>
                  <a:close/>
                  <a:moveTo>
                    <a:pt x="35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69"/>
                  </a:lnTo>
                  <a:cubicBezTo>
                    <a:pt x="0" y="4587"/>
                    <a:pt x="18" y="4604"/>
                    <a:pt x="35" y="4604"/>
                  </a:cubicBezTo>
                  <a:cubicBezTo>
                    <a:pt x="57" y="4604"/>
                    <a:pt x="74" y="4587"/>
                    <a:pt x="74" y="4569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35" y="4352"/>
                  </a:cubicBezTo>
                  <a:close/>
                  <a:moveTo>
                    <a:pt x="35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56"/>
                  </a:lnTo>
                  <a:cubicBezTo>
                    <a:pt x="0" y="4878"/>
                    <a:pt x="18" y="4896"/>
                    <a:pt x="35" y="4896"/>
                  </a:cubicBezTo>
                  <a:cubicBezTo>
                    <a:pt x="57" y="4896"/>
                    <a:pt x="74" y="4878"/>
                    <a:pt x="74" y="4856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35" y="4639"/>
                  </a:cubicBezTo>
                  <a:close/>
                  <a:moveTo>
                    <a:pt x="35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48"/>
                  </a:lnTo>
                  <a:cubicBezTo>
                    <a:pt x="0" y="5165"/>
                    <a:pt x="18" y="5183"/>
                    <a:pt x="35" y="5183"/>
                  </a:cubicBezTo>
                  <a:cubicBezTo>
                    <a:pt x="57" y="5183"/>
                    <a:pt x="74" y="5165"/>
                    <a:pt x="74" y="5148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35" y="4930"/>
                  </a:cubicBezTo>
                  <a:close/>
                  <a:moveTo>
                    <a:pt x="35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39"/>
                  </a:lnTo>
                  <a:cubicBezTo>
                    <a:pt x="0" y="5457"/>
                    <a:pt x="18" y="5474"/>
                    <a:pt x="35" y="5474"/>
                  </a:cubicBezTo>
                  <a:cubicBezTo>
                    <a:pt x="57" y="5474"/>
                    <a:pt x="74" y="5457"/>
                    <a:pt x="74" y="5439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35" y="5222"/>
                  </a:cubicBezTo>
                  <a:close/>
                  <a:moveTo>
                    <a:pt x="35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27"/>
                  </a:lnTo>
                  <a:cubicBezTo>
                    <a:pt x="0" y="5748"/>
                    <a:pt x="18" y="5766"/>
                    <a:pt x="35" y="5766"/>
                  </a:cubicBezTo>
                  <a:cubicBezTo>
                    <a:pt x="57" y="5766"/>
                    <a:pt x="74" y="5748"/>
                    <a:pt x="74" y="5727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35" y="5509"/>
                  </a:cubicBezTo>
                  <a:close/>
                  <a:moveTo>
                    <a:pt x="35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18"/>
                  </a:lnTo>
                  <a:cubicBezTo>
                    <a:pt x="0" y="6036"/>
                    <a:pt x="18" y="6053"/>
                    <a:pt x="35" y="6053"/>
                  </a:cubicBezTo>
                  <a:cubicBezTo>
                    <a:pt x="57" y="6053"/>
                    <a:pt x="74" y="6036"/>
                    <a:pt x="74" y="6018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35" y="5801"/>
                  </a:cubicBezTo>
                  <a:close/>
                  <a:moveTo>
                    <a:pt x="35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310"/>
                  </a:lnTo>
                  <a:cubicBezTo>
                    <a:pt x="0" y="6327"/>
                    <a:pt x="18" y="6345"/>
                    <a:pt x="35" y="6345"/>
                  </a:cubicBezTo>
                  <a:cubicBezTo>
                    <a:pt x="57" y="6345"/>
                    <a:pt x="74" y="6327"/>
                    <a:pt x="74" y="6310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35" y="6092"/>
                  </a:cubicBezTo>
                  <a:close/>
                  <a:moveTo>
                    <a:pt x="35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453"/>
                  </a:lnTo>
                  <a:cubicBezTo>
                    <a:pt x="0" y="6471"/>
                    <a:pt x="18" y="6488"/>
                    <a:pt x="35" y="6488"/>
                  </a:cubicBezTo>
                  <a:cubicBezTo>
                    <a:pt x="57" y="6488"/>
                    <a:pt x="74" y="6471"/>
                    <a:pt x="74" y="6453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35" y="637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7254741" y="12062"/>
              <a:ext cx="12274" cy="1178959"/>
            </a:xfrm>
            <a:custGeom>
              <a:avLst/>
              <a:gdLst/>
              <a:ahLst/>
              <a:cxnLst/>
              <a:rect l="l" t="t" r="r" b="b"/>
              <a:pathLst>
                <a:path w="57" h="5475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218"/>
                  </a:lnTo>
                  <a:cubicBezTo>
                    <a:pt x="0" y="236"/>
                    <a:pt x="18" y="253"/>
                    <a:pt x="35" y="253"/>
                  </a:cubicBezTo>
                  <a:cubicBezTo>
                    <a:pt x="57" y="253"/>
                    <a:pt x="57" y="236"/>
                    <a:pt x="57" y="218"/>
                  </a:cubicBezTo>
                  <a:lnTo>
                    <a:pt x="57" y="18"/>
                  </a:lnTo>
                  <a:cubicBezTo>
                    <a:pt x="57" y="1"/>
                    <a:pt x="57" y="1"/>
                    <a:pt x="35" y="1"/>
                  </a:cubicBezTo>
                  <a:close/>
                  <a:moveTo>
                    <a:pt x="35" y="292"/>
                  </a:moveTo>
                  <a:cubicBezTo>
                    <a:pt x="18" y="292"/>
                    <a:pt x="0" y="292"/>
                    <a:pt x="0" y="310"/>
                  </a:cubicBezTo>
                  <a:lnTo>
                    <a:pt x="0" y="510"/>
                  </a:lnTo>
                  <a:cubicBezTo>
                    <a:pt x="0" y="527"/>
                    <a:pt x="18" y="545"/>
                    <a:pt x="35" y="545"/>
                  </a:cubicBezTo>
                  <a:cubicBezTo>
                    <a:pt x="57" y="545"/>
                    <a:pt x="57" y="527"/>
                    <a:pt x="57" y="510"/>
                  </a:cubicBezTo>
                  <a:lnTo>
                    <a:pt x="57" y="310"/>
                  </a:lnTo>
                  <a:cubicBezTo>
                    <a:pt x="57" y="292"/>
                    <a:pt x="57" y="292"/>
                    <a:pt x="35" y="292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79"/>
                    <a:pt x="0" y="597"/>
                  </a:cubicBezTo>
                  <a:lnTo>
                    <a:pt x="0" y="797"/>
                  </a:lnTo>
                  <a:cubicBezTo>
                    <a:pt x="0" y="814"/>
                    <a:pt x="18" y="836"/>
                    <a:pt x="35" y="836"/>
                  </a:cubicBezTo>
                  <a:cubicBezTo>
                    <a:pt x="57" y="836"/>
                    <a:pt x="57" y="814"/>
                    <a:pt x="57" y="797"/>
                  </a:cubicBezTo>
                  <a:lnTo>
                    <a:pt x="57" y="597"/>
                  </a:lnTo>
                  <a:cubicBezTo>
                    <a:pt x="57" y="579"/>
                    <a:pt x="57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71"/>
                    <a:pt x="0" y="888"/>
                  </a:cubicBezTo>
                  <a:lnTo>
                    <a:pt x="0" y="1089"/>
                  </a:lnTo>
                  <a:cubicBezTo>
                    <a:pt x="0" y="1106"/>
                    <a:pt x="18" y="1123"/>
                    <a:pt x="35" y="1123"/>
                  </a:cubicBezTo>
                  <a:cubicBezTo>
                    <a:pt x="57" y="1123"/>
                    <a:pt x="57" y="1106"/>
                    <a:pt x="57" y="1089"/>
                  </a:cubicBezTo>
                  <a:lnTo>
                    <a:pt x="57" y="888"/>
                  </a:lnTo>
                  <a:cubicBezTo>
                    <a:pt x="57" y="871"/>
                    <a:pt x="57" y="871"/>
                    <a:pt x="35" y="871"/>
                  </a:cubicBezTo>
                  <a:close/>
                  <a:moveTo>
                    <a:pt x="35" y="1163"/>
                  </a:moveTo>
                  <a:cubicBezTo>
                    <a:pt x="18" y="1163"/>
                    <a:pt x="0" y="1163"/>
                    <a:pt x="0" y="1180"/>
                  </a:cubicBezTo>
                  <a:lnTo>
                    <a:pt x="0" y="1380"/>
                  </a:lnTo>
                  <a:cubicBezTo>
                    <a:pt x="0" y="1397"/>
                    <a:pt x="18" y="1415"/>
                    <a:pt x="35" y="1415"/>
                  </a:cubicBezTo>
                  <a:cubicBezTo>
                    <a:pt x="57" y="1415"/>
                    <a:pt x="57" y="1397"/>
                    <a:pt x="57" y="1380"/>
                  </a:cubicBezTo>
                  <a:lnTo>
                    <a:pt x="57" y="1180"/>
                  </a:lnTo>
                  <a:cubicBezTo>
                    <a:pt x="57" y="1163"/>
                    <a:pt x="57" y="1163"/>
                    <a:pt x="35" y="1163"/>
                  </a:cubicBezTo>
                  <a:close/>
                  <a:moveTo>
                    <a:pt x="35" y="1450"/>
                  </a:moveTo>
                  <a:cubicBezTo>
                    <a:pt x="18" y="1450"/>
                    <a:pt x="0" y="1450"/>
                    <a:pt x="0" y="1467"/>
                  </a:cubicBezTo>
                  <a:lnTo>
                    <a:pt x="0" y="1667"/>
                  </a:lnTo>
                  <a:cubicBezTo>
                    <a:pt x="0" y="1685"/>
                    <a:pt x="18" y="1706"/>
                    <a:pt x="35" y="1706"/>
                  </a:cubicBezTo>
                  <a:cubicBezTo>
                    <a:pt x="57" y="1706"/>
                    <a:pt x="57" y="1685"/>
                    <a:pt x="57" y="1667"/>
                  </a:cubicBezTo>
                  <a:lnTo>
                    <a:pt x="57" y="1467"/>
                  </a:lnTo>
                  <a:cubicBezTo>
                    <a:pt x="57" y="1450"/>
                    <a:pt x="57" y="1450"/>
                    <a:pt x="35" y="1450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41"/>
                    <a:pt x="0" y="1759"/>
                  </a:cubicBezTo>
                  <a:lnTo>
                    <a:pt x="0" y="1959"/>
                  </a:lnTo>
                  <a:cubicBezTo>
                    <a:pt x="0" y="1976"/>
                    <a:pt x="18" y="1994"/>
                    <a:pt x="35" y="1994"/>
                  </a:cubicBezTo>
                  <a:cubicBezTo>
                    <a:pt x="57" y="1994"/>
                    <a:pt x="57" y="1976"/>
                    <a:pt x="57" y="1959"/>
                  </a:cubicBezTo>
                  <a:lnTo>
                    <a:pt x="57" y="1759"/>
                  </a:lnTo>
                  <a:cubicBezTo>
                    <a:pt x="57" y="1741"/>
                    <a:pt x="57" y="1741"/>
                    <a:pt x="35" y="1741"/>
                  </a:cubicBezTo>
                  <a:close/>
                  <a:moveTo>
                    <a:pt x="35" y="2033"/>
                  </a:moveTo>
                  <a:cubicBezTo>
                    <a:pt x="18" y="2033"/>
                    <a:pt x="0" y="2033"/>
                    <a:pt x="0" y="2050"/>
                  </a:cubicBezTo>
                  <a:lnTo>
                    <a:pt x="0" y="2250"/>
                  </a:lnTo>
                  <a:cubicBezTo>
                    <a:pt x="0" y="2268"/>
                    <a:pt x="18" y="2285"/>
                    <a:pt x="35" y="2285"/>
                  </a:cubicBezTo>
                  <a:cubicBezTo>
                    <a:pt x="57" y="2285"/>
                    <a:pt x="57" y="2268"/>
                    <a:pt x="57" y="2250"/>
                  </a:cubicBezTo>
                  <a:lnTo>
                    <a:pt x="57" y="2050"/>
                  </a:lnTo>
                  <a:cubicBezTo>
                    <a:pt x="57" y="2033"/>
                    <a:pt x="57" y="2033"/>
                    <a:pt x="35" y="2033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20"/>
                    <a:pt x="0" y="2337"/>
                  </a:cubicBezTo>
                  <a:lnTo>
                    <a:pt x="0" y="2538"/>
                  </a:lnTo>
                  <a:cubicBezTo>
                    <a:pt x="0" y="2555"/>
                    <a:pt x="18" y="2577"/>
                    <a:pt x="35" y="2577"/>
                  </a:cubicBezTo>
                  <a:cubicBezTo>
                    <a:pt x="57" y="2577"/>
                    <a:pt x="57" y="2555"/>
                    <a:pt x="57" y="2538"/>
                  </a:cubicBezTo>
                  <a:lnTo>
                    <a:pt x="57" y="2337"/>
                  </a:lnTo>
                  <a:cubicBezTo>
                    <a:pt x="57" y="2320"/>
                    <a:pt x="57" y="2320"/>
                    <a:pt x="35" y="2320"/>
                  </a:cubicBezTo>
                  <a:close/>
                  <a:moveTo>
                    <a:pt x="35" y="2612"/>
                  </a:moveTo>
                  <a:cubicBezTo>
                    <a:pt x="18" y="2612"/>
                    <a:pt x="0" y="2612"/>
                    <a:pt x="0" y="2629"/>
                  </a:cubicBezTo>
                  <a:lnTo>
                    <a:pt x="0" y="2829"/>
                  </a:lnTo>
                  <a:cubicBezTo>
                    <a:pt x="0" y="2846"/>
                    <a:pt x="18" y="2864"/>
                    <a:pt x="35" y="2864"/>
                  </a:cubicBezTo>
                  <a:cubicBezTo>
                    <a:pt x="57" y="2864"/>
                    <a:pt x="57" y="2846"/>
                    <a:pt x="57" y="2829"/>
                  </a:cubicBezTo>
                  <a:lnTo>
                    <a:pt x="57" y="2629"/>
                  </a:lnTo>
                  <a:cubicBezTo>
                    <a:pt x="57" y="2612"/>
                    <a:pt x="57" y="2612"/>
                    <a:pt x="35" y="2612"/>
                  </a:cubicBezTo>
                  <a:close/>
                  <a:moveTo>
                    <a:pt x="35" y="2903"/>
                  </a:moveTo>
                  <a:cubicBezTo>
                    <a:pt x="18" y="2903"/>
                    <a:pt x="0" y="2903"/>
                    <a:pt x="0" y="2920"/>
                  </a:cubicBezTo>
                  <a:lnTo>
                    <a:pt x="0" y="3121"/>
                  </a:lnTo>
                  <a:cubicBezTo>
                    <a:pt x="0" y="3138"/>
                    <a:pt x="18" y="3155"/>
                    <a:pt x="35" y="3155"/>
                  </a:cubicBezTo>
                  <a:cubicBezTo>
                    <a:pt x="57" y="3155"/>
                    <a:pt x="57" y="3138"/>
                    <a:pt x="57" y="3121"/>
                  </a:cubicBezTo>
                  <a:lnTo>
                    <a:pt x="57" y="2920"/>
                  </a:lnTo>
                  <a:cubicBezTo>
                    <a:pt x="57" y="2903"/>
                    <a:pt x="57" y="2903"/>
                    <a:pt x="35" y="2903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190"/>
                    <a:pt x="0" y="3208"/>
                  </a:cubicBezTo>
                  <a:lnTo>
                    <a:pt x="0" y="3408"/>
                  </a:lnTo>
                  <a:cubicBezTo>
                    <a:pt x="0" y="3425"/>
                    <a:pt x="18" y="3447"/>
                    <a:pt x="35" y="3447"/>
                  </a:cubicBezTo>
                  <a:cubicBezTo>
                    <a:pt x="57" y="3447"/>
                    <a:pt x="57" y="3425"/>
                    <a:pt x="57" y="3408"/>
                  </a:cubicBezTo>
                  <a:lnTo>
                    <a:pt x="57" y="3208"/>
                  </a:lnTo>
                  <a:cubicBezTo>
                    <a:pt x="57" y="3190"/>
                    <a:pt x="57" y="3190"/>
                    <a:pt x="35" y="3190"/>
                  </a:cubicBezTo>
                  <a:close/>
                  <a:moveTo>
                    <a:pt x="35" y="3482"/>
                  </a:moveTo>
                  <a:cubicBezTo>
                    <a:pt x="18" y="3482"/>
                    <a:pt x="0" y="3482"/>
                    <a:pt x="0" y="3499"/>
                  </a:cubicBezTo>
                  <a:lnTo>
                    <a:pt x="0" y="3699"/>
                  </a:lnTo>
                  <a:cubicBezTo>
                    <a:pt x="0" y="3717"/>
                    <a:pt x="18" y="3734"/>
                    <a:pt x="35" y="3734"/>
                  </a:cubicBezTo>
                  <a:cubicBezTo>
                    <a:pt x="57" y="3734"/>
                    <a:pt x="57" y="3717"/>
                    <a:pt x="57" y="3699"/>
                  </a:cubicBezTo>
                  <a:lnTo>
                    <a:pt x="57" y="3499"/>
                  </a:lnTo>
                  <a:cubicBezTo>
                    <a:pt x="57" y="3482"/>
                    <a:pt x="57" y="3482"/>
                    <a:pt x="35" y="3482"/>
                  </a:cubicBezTo>
                  <a:close/>
                  <a:moveTo>
                    <a:pt x="35" y="3773"/>
                  </a:moveTo>
                  <a:cubicBezTo>
                    <a:pt x="18" y="3773"/>
                    <a:pt x="0" y="3773"/>
                    <a:pt x="0" y="3791"/>
                  </a:cubicBezTo>
                  <a:lnTo>
                    <a:pt x="0" y="3991"/>
                  </a:lnTo>
                  <a:cubicBezTo>
                    <a:pt x="0" y="4008"/>
                    <a:pt x="18" y="4026"/>
                    <a:pt x="35" y="4026"/>
                  </a:cubicBezTo>
                  <a:cubicBezTo>
                    <a:pt x="57" y="4026"/>
                    <a:pt x="57" y="4008"/>
                    <a:pt x="57" y="3991"/>
                  </a:cubicBezTo>
                  <a:lnTo>
                    <a:pt x="57" y="3791"/>
                  </a:lnTo>
                  <a:cubicBezTo>
                    <a:pt x="57" y="3773"/>
                    <a:pt x="57" y="3773"/>
                    <a:pt x="35" y="3773"/>
                  </a:cubicBezTo>
                  <a:close/>
                  <a:moveTo>
                    <a:pt x="35" y="4060"/>
                  </a:moveTo>
                  <a:cubicBezTo>
                    <a:pt x="18" y="4060"/>
                    <a:pt x="0" y="4060"/>
                    <a:pt x="0" y="4078"/>
                  </a:cubicBezTo>
                  <a:lnTo>
                    <a:pt x="0" y="4278"/>
                  </a:lnTo>
                  <a:cubicBezTo>
                    <a:pt x="0" y="4295"/>
                    <a:pt x="18" y="4317"/>
                    <a:pt x="35" y="4317"/>
                  </a:cubicBezTo>
                  <a:cubicBezTo>
                    <a:pt x="57" y="4317"/>
                    <a:pt x="57" y="4295"/>
                    <a:pt x="57" y="4278"/>
                  </a:cubicBezTo>
                  <a:lnTo>
                    <a:pt x="57" y="4078"/>
                  </a:lnTo>
                  <a:cubicBezTo>
                    <a:pt x="57" y="4060"/>
                    <a:pt x="57" y="4060"/>
                    <a:pt x="35" y="4060"/>
                  </a:cubicBezTo>
                  <a:close/>
                  <a:moveTo>
                    <a:pt x="35" y="4352"/>
                  </a:moveTo>
                  <a:cubicBezTo>
                    <a:pt x="18" y="4352"/>
                    <a:pt x="0" y="4352"/>
                    <a:pt x="0" y="4369"/>
                  </a:cubicBezTo>
                  <a:lnTo>
                    <a:pt x="0" y="4570"/>
                  </a:lnTo>
                  <a:cubicBezTo>
                    <a:pt x="0" y="4587"/>
                    <a:pt x="18" y="4604"/>
                    <a:pt x="35" y="4604"/>
                  </a:cubicBezTo>
                  <a:cubicBezTo>
                    <a:pt x="57" y="4604"/>
                    <a:pt x="57" y="4587"/>
                    <a:pt x="57" y="4570"/>
                  </a:cubicBezTo>
                  <a:lnTo>
                    <a:pt x="57" y="4369"/>
                  </a:lnTo>
                  <a:cubicBezTo>
                    <a:pt x="57" y="4352"/>
                    <a:pt x="57" y="4352"/>
                    <a:pt x="35" y="4352"/>
                  </a:cubicBezTo>
                  <a:close/>
                  <a:moveTo>
                    <a:pt x="35" y="4644"/>
                  </a:moveTo>
                  <a:cubicBezTo>
                    <a:pt x="18" y="4644"/>
                    <a:pt x="0" y="4644"/>
                    <a:pt x="0" y="4661"/>
                  </a:cubicBezTo>
                  <a:lnTo>
                    <a:pt x="0" y="4861"/>
                  </a:lnTo>
                  <a:cubicBezTo>
                    <a:pt x="0" y="4879"/>
                    <a:pt x="18" y="4896"/>
                    <a:pt x="35" y="4896"/>
                  </a:cubicBezTo>
                  <a:cubicBezTo>
                    <a:pt x="57" y="4896"/>
                    <a:pt x="57" y="4879"/>
                    <a:pt x="57" y="4861"/>
                  </a:cubicBezTo>
                  <a:lnTo>
                    <a:pt x="57" y="4661"/>
                  </a:lnTo>
                  <a:cubicBezTo>
                    <a:pt x="57" y="4644"/>
                    <a:pt x="57" y="4644"/>
                    <a:pt x="35" y="4644"/>
                  </a:cubicBezTo>
                  <a:close/>
                  <a:moveTo>
                    <a:pt x="35" y="4931"/>
                  </a:moveTo>
                  <a:cubicBezTo>
                    <a:pt x="18" y="4931"/>
                    <a:pt x="0" y="4931"/>
                    <a:pt x="0" y="4948"/>
                  </a:cubicBezTo>
                  <a:lnTo>
                    <a:pt x="0" y="5148"/>
                  </a:lnTo>
                  <a:cubicBezTo>
                    <a:pt x="0" y="5166"/>
                    <a:pt x="18" y="5187"/>
                    <a:pt x="35" y="5187"/>
                  </a:cubicBezTo>
                  <a:cubicBezTo>
                    <a:pt x="57" y="5187"/>
                    <a:pt x="57" y="5166"/>
                    <a:pt x="57" y="5148"/>
                  </a:cubicBezTo>
                  <a:lnTo>
                    <a:pt x="57" y="4948"/>
                  </a:lnTo>
                  <a:cubicBezTo>
                    <a:pt x="57" y="4931"/>
                    <a:pt x="57" y="4931"/>
                    <a:pt x="35" y="4931"/>
                  </a:cubicBezTo>
                  <a:close/>
                  <a:moveTo>
                    <a:pt x="35" y="5222"/>
                  </a:moveTo>
                  <a:cubicBezTo>
                    <a:pt x="18" y="5222"/>
                    <a:pt x="0" y="5222"/>
                    <a:pt x="0" y="5240"/>
                  </a:cubicBezTo>
                  <a:lnTo>
                    <a:pt x="0" y="5440"/>
                  </a:lnTo>
                  <a:cubicBezTo>
                    <a:pt x="0" y="5457"/>
                    <a:pt x="18" y="5475"/>
                    <a:pt x="35" y="5475"/>
                  </a:cubicBezTo>
                  <a:cubicBezTo>
                    <a:pt x="57" y="5475"/>
                    <a:pt x="57" y="5457"/>
                    <a:pt x="57" y="5440"/>
                  </a:cubicBezTo>
                  <a:lnTo>
                    <a:pt x="57" y="5240"/>
                  </a:lnTo>
                  <a:cubicBezTo>
                    <a:pt x="57" y="5222"/>
                    <a:pt x="57" y="5222"/>
                    <a:pt x="35" y="522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7348411" y="12062"/>
              <a:ext cx="12274" cy="991618"/>
            </a:xfrm>
            <a:custGeom>
              <a:avLst/>
              <a:gdLst/>
              <a:ahLst/>
              <a:cxnLst/>
              <a:rect l="l" t="t" r="r" b="b"/>
              <a:pathLst>
                <a:path w="57" h="4605" extrusionOk="0">
                  <a:moveTo>
                    <a:pt x="18" y="1"/>
                  </a:moveTo>
                  <a:cubicBezTo>
                    <a:pt x="0" y="1"/>
                    <a:pt x="0" y="1"/>
                    <a:pt x="0" y="18"/>
                  </a:cubicBezTo>
                  <a:lnTo>
                    <a:pt x="0" y="236"/>
                  </a:lnTo>
                  <a:cubicBezTo>
                    <a:pt x="0" y="253"/>
                    <a:pt x="0" y="253"/>
                    <a:pt x="18" y="253"/>
                  </a:cubicBezTo>
                  <a:cubicBezTo>
                    <a:pt x="35" y="253"/>
                    <a:pt x="57" y="253"/>
                    <a:pt x="57" y="236"/>
                  </a:cubicBezTo>
                  <a:lnTo>
                    <a:pt x="57" y="18"/>
                  </a:lnTo>
                  <a:cubicBezTo>
                    <a:pt x="57" y="1"/>
                    <a:pt x="35" y="1"/>
                    <a:pt x="18" y="1"/>
                  </a:cubicBezTo>
                  <a:close/>
                  <a:moveTo>
                    <a:pt x="18" y="292"/>
                  </a:moveTo>
                  <a:cubicBezTo>
                    <a:pt x="0" y="292"/>
                    <a:pt x="0" y="292"/>
                    <a:pt x="0" y="310"/>
                  </a:cubicBezTo>
                  <a:lnTo>
                    <a:pt x="0" y="527"/>
                  </a:lnTo>
                  <a:cubicBezTo>
                    <a:pt x="0" y="545"/>
                    <a:pt x="0" y="545"/>
                    <a:pt x="18" y="545"/>
                  </a:cubicBezTo>
                  <a:cubicBezTo>
                    <a:pt x="35" y="545"/>
                    <a:pt x="57" y="545"/>
                    <a:pt x="57" y="527"/>
                  </a:cubicBezTo>
                  <a:lnTo>
                    <a:pt x="57" y="310"/>
                  </a:lnTo>
                  <a:cubicBezTo>
                    <a:pt x="57" y="292"/>
                    <a:pt x="35" y="292"/>
                    <a:pt x="18" y="292"/>
                  </a:cubicBezTo>
                  <a:close/>
                  <a:moveTo>
                    <a:pt x="18" y="579"/>
                  </a:moveTo>
                  <a:cubicBezTo>
                    <a:pt x="0" y="579"/>
                    <a:pt x="0" y="579"/>
                    <a:pt x="0" y="597"/>
                  </a:cubicBezTo>
                  <a:lnTo>
                    <a:pt x="0" y="814"/>
                  </a:lnTo>
                  <a:cubicBezTo>
                    <a:pt x="0" y="836"/>
                    <a:pt x="0" y="836"/>
                    <a:pt x="18" y="836"/>
                  </a:cubicBezTo>
                  <a:cubicBezTo>
                    <a:pt x="35" y="836"/>
                    <a:pt x="57" y="836"/>
                    <a:pt x="57" y="814"/>
                  </a:cubicBezTo>
                  <a:lnTo>
                    <a:pt x="57" y="597"/>
                  </a:lnTo>
                  <a:cubicBezTo>
                    <a:pt x="57" y="579"/>
                    <a:pt x="35" y="579"/>
                    <a:pt x="18" y="579"/>
                  </a:cubicBezTo>
                  <a:close/>
                  <a:moveTo>
                    <a:pt x="18" y="871"/>
                  </a:moveTo>
                  <a:cubicBezTo>
                    <a:pt x="0" y="871"/>
                    <a:pt x="0" y="871"/>
                    <a:pt x="0" y="888"/>
                  </a:cubicBezTo>
                  <a:lnTo>
                    <a:pt x="0" y="1106"/>
                  </a:lnTo>
                  <a:cubicBezTo>
                    <a:pt x="0" y="1123"/>
                    <a:pt x="0" y="1123"/>
                    <a:pt x="18" y="1123"/>
                  </a:cubicBezTo>
                  <a:cubicBezTo>
                    <a:pt x="35" y="1123"/>
                    <a:pt x="57" y="1123"/>
                    <a:pt x="57" y="1106"/>
                  </a:cubicBezTo>
                  <a:lnTo>
                    <a:pt x="57" y="888"/>
                  </a:lnTo>
                  <a:cubicBezTo>
                    <a:pt x="57" y="871"/>
                    <a:pt x="35" y="871"/>
                    <a:pt x="18" y="871"/>
                  </a:cubicBezTo>
                  <a:close/>
                  <a:moveTo>
                    <a:pt x="18" y="1163"/>
                  </a:moveTo>
                  <a:cubicBezTo>
                    <a:pt x="0" y="1163"/>
                    <a:pt x="0" y="1163"/>
                    <a:pt x="0" y="1180"/>
                  </a:cubicBezTo>
                  <a:lnTo>
                    <a:pt x="0" y="1397"/>
                  </a:lnTo>
                  <a:cubicBezTo>
                    <a:pt x="0" y="1415"/>
                    <a:pt x="0" y="1415"/>
                    <a:pt x="18" y="1415"/>
                  </a:cubicBezTo>
                  <a:cubicBezTo>
                    <a:pt x="35" y="1415"/>
                    <a:pt x="57" y="1415"/>
                    <a:pt x="57" y="1397"/>
                  </a:cubicBezTo>
                  <a:lnTo>
                    <a:pt x="57" y="1180"/>
                  </a:lnTo>
                  <a:cubicBezTo>
                    <a:pt x="57" y="1163"/>
                    <a:pt x="35" y="1163"/>
                    <a:pt x="18" y="1163"/>
                  </a:cubicBezTo>
                  <a:close/>
                  <a:moveTo>
                    <a:pt x="18" y="1450"/>
                  </a:moveTo>
                  <a:cubicBezTo>
                    <a:pt x="0" y="1450"/>
                    <a:pt x="0" y="1450"/>
                    <a:pt x="0" y="1467"/>
                  </a:cubicBezTo>
                  <a:lnTo>
                    <a:pt x="0" y="1685"/>
                  </a:lnTo>
                  <a:cubicBezTo>
                    <a:pt x="0" y="1706"/>
                    <a:pt x="0" y="1706"/>
                    <a:pt x="18" y="1706"/>
                  </a:cubicBezTo>
                  <a:cubicBezTo>
                    <a:pt x="35" y="1706"/>
                    <a:pt x="57" y="1706"/>
                    <a:pt x="57" y="1685"/>
                  </a:cubicBezTo>
                  <a:lnTo>
                    <a:pt x="57" y="1467"/>
                  </a:lnTo>
                  <a:cubicBezTo>
                    <a:pt x="57" y="1450"/>
                    <a:pt x="35" y="1450"/>
                    <a:pt x="18" y="1450"/>
                  </a:cubicBezTo>
                  <a:close/>
                  <a:moveTo>
                    <a:pt x="18" y="1741"/>
                  </a:moveTo>
                  <a:cubicBezTo>
                    <a:pt x="0" y="1741"/>
                    <a:pt x="0" y="1741"/>
                    <a:pt x="0" y="1759"/>
                  </a:cubicBezTo>
                  <a:lnTo>
                    <a:pt x="0" y="1976"/>
                  </a:lnTo>
                  <a:cubicBezTo>
                    <a:pt x="0" y="1994"/>
                    <a:pt x="0" y="1994"/>
                    <a:pt x="18" y="1994"/>
                  </a:cubicBezTo>
                  <a:cubicBezTo>
                    <a:pt x="35" y="1994"/>
                    <a:pt x="57" y="1994"/>
                    <a:pt x="57" y="1976"/>
                  </a:cubicBezTo>
                  <a:lnTo>
                    <a:pt x="57" y="1759"/>
                  </a:lnTo>
                  <a:cubicBezTo>
                    <a:pt x="57" y="1741"/>
                    <a:pt x="35" y="1741"/>
                    <a:pt x="18" y="1741"/>
                  </a:cubicBezTo>
                  <a:close/>
                  <a:moveTo>
                    <a:pt x="18" y="2033"/>
                  </a:moveTo>
                  <a:cubicBezTo>
                    <a:pt x="0" y="2033"/>
                    <a:pt x="0" y="2033"/>
                    <a:pt x="0" y="2050"/>
                  </a:cubicBezTo>
                  <a:lnTo>
                    <a:pt x="0" y="2268"/>
                  </a:lnTo>
                  <a:cubicBezTo>
                    <a:pt x="0" y="2285"/>
                    <a:pt x="0" y="2285"/>
                    <a:pt x="18" y="2285"/>
                  </a:cubicBezTo>
                  <a:cubicBezTo>
                    <a:pt x="35" y="2285"/>
                    <a:pt x="57" y="2285"/>
                    <a:pt x="57" y="2268"/>
                  </a:cubicBezTo>
                  <a:lnTo>
                    <a:pt x="57" y="2050"/>
                  </a:lnTo>
                  <a:cubicBezTo>
                    <a:pt x="57" y="2033"/>
                    <a:pt x="35" y="2033"/>
                    <a:pt x="18" y="2033"/>
                  </a:cubicBezTo>
                  <a:close/>
                  <a:moveTo>
                    <a:pt x="18" y="2320"/>
                  </a:moveTo>
                  <a:cubicBezTo>
                    <a:pt x="0" y="2320"/>
                    <a:pt x="0" y="2320"/>
                    <a:pt x="0" y="2337"/>
                  </a:cubicBezTo>
                  <a:lnTo>
                    <a:pt x="0" y="2555"/>
                  </a:lnTo>
                  <a:cubicBezTo>
                    <a:pt x="0" y="2577"/>
                    <a:pt x="0" y="2577"/>
                    <a:pt x="18" y="2577"/>
                  </a:cubicBezTo>
                  <a:cubicBezTo>
                    <a:pt x="35" y="2577"/>
                    <a:pt x="57" y="2577"/>
                    <a:pt x="57" y="2555"/>
                  </a:cubicBezTo>
                  <a:lnTo>
                    <a:pt x="57" y="2337"/>
                  </a:lnTo>
                  <a:cubicBezTo>
                    <a:pt x="57" y="2320"/>
                    <a:pt x="35" y="2320"/>
                    <a:pt x="18" y="2320"/>
                  </a:cubicBezTo>
                  <a:close/>
                  <a:moveTo>
                    <a:pt x="18" y="2612"/>
                  </a:moveTo>
                  <a:cubicBezTo>
                    <a:pt x="0" y="2612"/>
                    <a:pt x="0" y="2612"/>
                    <a:pt x="0" y="2629"/>
                  </a:cubicBezTo>
                  <a:lnTo>
                    <a:pt x="0" y="2846"/>
                  </a:lnTo>
                  <a:cubicBezTo>
                    <a:pt x="0" y="2864"/>
                    <a:pt x="0" y="2864"/>
                    <a:pt x="18" y="2864"/>
                  </a:cubicBezTo>
                  <a:cubicBezTo>
                    <a:pt x="35" y="2864"/>
                    <a:pt x="57" y="2864"/>
                    <a:pt x="57" y="2846"/>
                  </a:cubicBezTo>
                  <a:lnTo>
                    <a:pt x="57" y="2629"/>
                  </a:lnTo>
                  <a:cubicBezTo>
                    <a:pt x="57" y="2612"/>
                    <a:pt x="35" y="2612"/>
                    <a:pt x="18" y="2612"/>
                  </a:cubicBezTo>
                  <a:close/>
                  <a:moveTo>
                    <a:pt x="18" y="2903"/>
                  </a:moveTo>
                  <a:cubicBezTo>
                    <a:pt x="0" y="2903"/>
                    <a:pt x="0" y="2903"/>
                    <a:pt x="0" y="2920"/>
                  </a:cubicBezTo>
                  <a:lnTo>
                    <a:pt x="0" y="3138"/>
                  </a:lnTo>
                  <a:cubicBezTo>
                    <a:pt x="0" y="3155"/>
                    <a:pt x="0" y="3155"/>
                    <a:pt x="18" y="3155"/>
                  </a:cubicBezTo>
                  <a:cubicBezTo>
                    <a:pt x="35" y="3155"/>
                    <a:pt x="57" y="3155"/>
                    <a:pt x="57" y="3138"/>
                  </a:cubicBezTo>
                  <a:lnTo>
                    <a:pt x="57" y="2920"/>
                  </a:lnTo>
                  <a:cubicBezTo>
                    <a:pt x="57" y="2903"/>
                    <a:pt x="35" y="2903"/>
                    <a:pt x="18" y="2903"/>
                  </a:cubicBezTo>
                  <a:close/>
                  <a:moveTo>
                    <a:pt x="18" y="3190"/>
                  </a:moveTo>
                  <a:cubicBezTo>
                    <a:pt x="0" y="3190"/>
                    <a:pt x="0" y="3190"/>
                    <a:pt x="0" y="3208"/>
                  </a:cubicBezTo>
                  <a:lnTo>
                    <a:pt x="0" y="3425"/>
                  </a:lnTo>
                  <a:cubicBezTo>
                    <a:pt x="0" y="3447"/>
                    <a:pt x="0" y="3447"/>
                    <a:pt x="18" y="3447"/>
                  </a:cubicBezTo>
                  <a:cubicBezTo>
                    <a:pt x="35" y="3447"/>
                    <a:pt x="57" y="3447"/>
                    <a:pt x="57" y="3425"/>
                  </a:cubicBezTo>
                  <a:lnTo>
                    <a:pt x="57" y="3208"/>
                  </a:lnTo>
                  <a:cubicBezTo>
                    <a:pt x="57" y="3190"/>
                    <a:pt x="35" y="3190"/>
                    <a:pt x="18" y="3190"/>
                  </a:cubicBezTo>
                  <a:close/>
                  <a:moveTo>
                    <a:pt x="18" y="3482"/>
                  </a:moveTo>
                  <a:cubicBezTo>
                    <a:pt x="0" y="3482"/>
                    <a:pt x="0" y="3482"/>
                    <a:pt x="0" y="3499"/>
                  </a:cubicBezTo>
                  <a:lnTo>
                    <a:pt x="0" y="3717"/>
                  </a:lnTo>
                  <a:cubicBezTo>
                    <a:pt x="0" y="3734"/>
                    <a:pt x="0" y="3734"/>
                    <a:pt x="18" y="3734"/>
                  </a:cubicBezTo>
                  <a:cubicBezTo>
                    <a:pt x="35" y="3734"/>
                    <a:pt x="57" y="3734"/>
                    <a:pt x="57" y="3717"/>
                  </a:cubicBezTo>
                  <a:lnTo>
                    <a:pt x="57" y="3499"/>
                  </a:lnTo>
                  <a:cubicBezTo>
                    <a:pt x="57" y="3482"/>
                    <a:pt x="35" y="3482"/>
                    <a:pt x="18" y="3482"/>
                  </a:cubicBezTo>
                  <a:close/>
                  <a:moveTo>
                    <a:pt x="18" y="3773"/>
                  </a:moveTo>
                  <a:cubicBezTo>
                    <a:pt x="0" y="3773"/>
                    <a:pt x="0" y="3773"/>
                    <a:pt x="0" y="3791"/>
                  </a:cubicBezTo>
                  <a:lnTo>
                    <a:pt x="0" y="4008"/>
                  </a:lnTo>
                  <a:cubicBezTo>
                    <a:pt x="0" y="4026"/>
                    <a:pt x="0" y="4026"/>
                    <a:pt x="18" y="4026"/>
                  </a:cubicBezTo>
                  <a:cubicBezTo>
                    <a:pt x="35" y="4026"/>
                    <a:pt x="57" y="4026"/>
                    <a:pt x="57" y="4008"/>
                  </a:cubicBezTo>
                  <a:lnTo>
                    <a:pt x="57" y="3791"/>
                  </a:lnTo>
                  <a:cubicBezTo>
                    <a:pt x="57" y="3773"/>
                    <a:pt x="35" y="3773"/>
                    <a:pt x="18" y="3773"/>
                  </a:cubicBezTo>
                  <a:close/>
                  <a:moveTo>
                    <a:pt x="18" y="4060"/>
                  </a:moveTo>
                  <a:cubicBezTo>
                    <a:pt x="0" y="4060"/>
                    <a:pt x="0" y="4060"/>
                    <a:pt x="0" y="4078"/>
                  </a:cubicBezTo>
                  <a:lnTo>
                    <a:pt x="0" y="4295"/>
                  </a:lnTo>
                  <a:cubicBezTo>
                    <a:pt x="0" y="4317"/>
                    <a:pt x="0" y="4317"/>
                    <a:pt x="18" y="4317"/>
                  </a:cubicBezTo>
                  <a:cubicBezTo>
                    <a:pt x="35" y="4317"/>
                    <a:pt x="57" y="4317"/>
                    <a:pt x="57" y="4295"/>
                  </a:cubicBezTo>
                  <a:lnTo>
                    <a:pt x="57" y="4078"/>
                  </a:lnTo>
                  <a:cubicBezTo>
                    <a:pt x="57" y="4060"/>
                    <a:pt x="35" y="4060"/>
                    <a:pt x="18" y="4060"/>
                  </a:cubicBezTo>
                  <a:close/>
                  <a:moveTo>
                    <a:pt x="18" y="4352"/>
                  </a:moveTo>
                  <a:cubicBezTo>
                    <a:pt x="0" y="4352"/>
                    <a:pt x="0" y="4352"/>
                    <a:pt x="0" y="4369"/>
                  </a:cubicBezTo>
                  <a:lnTo>
                    <a:pt x="0" y="4587"/>
                  </a:lnTo>
                  <a:cubicBezTo>
                    <a:pt x="0" y="4604"/>
                    <a:pt x="0" y="4604"/>
                    <a:pt x="18" y="4604"/>
                  </a:cubicBezTo>
                  <a:cubicBezTo>
                    <a:pt x="35" y="4604"/>
                    <a:pt x="57" y="4604"/>
                    <a:pt x="57" y="4587"/>
                  </a:cubicBezTo>
                  <a:lnTo>
                    <a:pt x="57" y="4369"/>
                  </a:lnTo>
                  <a:cubicBezTo>
                    <a:pt x="57" y="4352"/>
                    <a:pt x="35" y="4352"/>
                    <a:pt x="18" y="435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7438421" y="12062"/>
              <a:ext cx="11413" cy="800400"/>
            </a:xfrm>
            <a:custGeom>
              <a:avLst/>
              <a:gdLst/>
              <a:ahLst/>
              <a:cxnLst/>
              <a:rect l="l" t="t" r="r" b="b"/>
              <a:pathLst>
                <a:path w="53" h="3717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253"/>
                  </a:lnTo>
                  <a:cubicBezTo>
                    <a:pt x="0" y="253"/>
                    <a:pt x="18" y="271"/>
                    <a:pt x="35" y="271"/>
                  </a:cubicBezTo>
                  <a:lnTo>
                    <a:pt x="52" y="253"/>
                  </a:lnTo>
                  <a:lnTo>
                    <a:pt x="52" y="18"/>
                  </a:lnTo>
                  <a:cubicBezTo>
                    <a:pt x="52" y="1"/>
                    <a:pt x="35" y="1"/>
                    <a:pt x="35" y="1"/>
                  </a:cubicBezTo>
                  <a:close/>
                  <a:moveTo>
                    <a:pt x="35" y="292"/>
                  </a:moveTo>
                  <a:cubicBezTo>
                    <a:pt x="18" y="292"/>
                    <a:pt x="0" y="292"/>
                    <a:pt x="0" y="310"/>
                  </a:cubicBezTo>
                  <a:lnTo>
                    <a:pt x="0" y="545"/>
                  </a:lnTo>
                  <a:cubicBezTo>
                    <a:pt x="0" y="545"/>
                    <a:pt x="18" y="562"/>
                    <a:pt x="35" y="562"/>
                  </a:cubicBezTo>
                  <a:lnTo>
                    <a:pt x="52" y="545"/>
                  </a:lnTo>
                  <a:lnTo>
                    <a:pt x="52" y="310"/>
                  </a:lnTo>
                  <a:cubicBezTo>
                    <a:pt x="52" y="292"/>
                    <a:pt x="35" y="292"/>
                    <a:pt x="35" y="292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79"/>
                    <a:pt x="0" y="597"/>
                  </a:cubicBezTo>
                  <a:lnTo>
                    <a:pt x="0" y="836"/>
                  </a:lnTo>
                  <a:cubicBezTo>
                    <a:pt x="0" y="836"/>
                    <a:pt x="18" y="854"/>
                    <a:pt x="35" y="854"/>
                  </a:cubicBezTo>
                  <a:lnTo>
                    <a:pt x="52" y="836"/>
                  </a:lnTo>
                  <a:lnTo>
                    <a:pt x="52" y="597"/>
                  </a:lnTo>
                  <a:cubicBezTo>
                    <a:pt x="52" y="579"/>
                    <a:pt x="35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71"/>
                    <a:pt x="0" y="888"/>
                  </a:cubicBezTo>
                  <a:lnTo>
                    <a:pt x="0" y="1123"/>
                  </a:lnTo>
                  <a:cubicBezTo>
                    <a:pt x="0" y="1123"/>
                    <a:pt x="18" y="1141"/>
                    <a:pt x="35" y="1141"/>
                  </a:cubicBezTo>
                  <a:lnTo>
                    <a:pt x="52" y="1123"/>
                  </a:lnTo>
                  <a:lnTo>
                    <a:pt x="52" y="888"/>
                  </a:lnTo>
                  <a:cubicBezTo>
                    <a:pt x="52" y="871"/>
                    <a:pt x="35" y="871"/>
                    <a:pt x="35" y="871"/>
                  </a:cubicBezTo>
                  <a:close/>
                  <a:moveTo>
                    <a:pt x="35" y="1163"/>
                  </a:moveTo>
                  <a:cubicBezTo>
                    <a:pt x="18" y="1163"/>
                    <a:pt x="0" y="1163"/>
                    <a:pt x="0" y="1180"/>
                  </a:cubicBezTo>
                  <a:lnTo>
                    <a:pt x="0" y="1415"/>
                  </a:lnTo>
                  <a:cubicBezTo>
                    <a:pt x="0" y="1415"/>
                    <a:pt x="18" y="1432"/>
                    <a:pt x="35" y="1432"/>
                  </a:cubicBezTo>
                  <a:lnTo>
                    <a:pt x="52" y="1415"/>
                  </a:lnTo>
                  <a:lnTo>
                    <a:pt x="52" y="1180"/>
                  </a:lnTo>
                  <a:cubicBezTo>
                    <a:pt x="52" y="1163"/>
                    <a:pt x="35" y="1163"/>
                    <a:pt x="35" y="1163"/>
                  </a:cubicBezTo>
                  <a:close/>
                  <a:moveTo>
                    <a:pt x="35" y="1450"/>
                  </a:moveTo>
                  <a:cubicBezTo>
                    <a:pt x="18" y="1450"/>
                    <a:pt x="0" y="1450"/>
                    <a:pt x="0" y="1467"/>
                  </a:cubicBezTo>
                  <a:lnTo>
                    <a:pt x="0" y="1706"/>
                  </a:lnTo>
                  <a:cubicBezTo>
                    <a:pt x="0" y="1706"/>
                    <a:pt x="18" y="1724"/>
                    <a:pt x="35" y="1724"/>
                  </a:cubicBezTo>
                  <a:lnTo>
                    <a:pt x="52" y="1706"/>
                  </a:lnTo>
                  <a:lnTo>
                    <a:pt x="52" y="1467"/>
                  </a:lnTo>
                  <a:cubicBezTo>
                    <a:pt x="52" y="1450"/>
                    <a:pt x="35" y="1450"/>
                    <a:pt x="35" y="1450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41"/>
                    <a:pt x="0" y="1759"/>
                  </a:cubicBezTo>
                  <a:lnTo>
                    <a:pt x="0" y="1994"/>
                  </a:lnTo>
                  <a:cubicBezTo>
                    <a:pt x="0" y="1994"/>
                    <a:pt x="18" y="2011"/>
                    <a:pt x="35" y="2011"/>
                  </a:cubicBezTo>
                  <a:lnTo>
                    <a:pt x="52" y="1994"/>
                  </a:lnTo>
                  <a:lnTo>
                    <a:pt x="52" y="1759"/>
                  </a:lnTo>
                  <a:cubicBezTo>
                    <a:pt x="52" y="1741"/>
                    <a:pt x="35" y="1741"/>
                    <a:pt x="35" y="1741"/>
                  </a:cubicBezTo>
                  <a:close/>
                  <a:moveTo>
                    <a:pt x="35" y="2033"/>
                  </a:moveTo>
                  <a:cubicBezTo>
                    <a:pt x="18" y="2033"/>
                    <a:pt x="0" y="2033"/>
                    <a:pt x="0" y="2050"/>
                  </a:cubicBezTo>
                  <a:lnTo>
                    <a:pt x="0" y="2285"/>
                  </a:lnTo>
                  <a:cubicBezTo>
                    <a:pt x="0" y="2285"/>
                    <a:pt x="18" y="2303"/>
                    <a:pt x="35" y="2303"/>
                  </a:cubicBezTo>
                  <a:lnTo>
                    <a:pt x="52" y="2285"/>
                  </a:lnTo>
                  <a:lnTo>
                    <a:pt x="52" y="2050"/>
                  </a:lnTo>
                  <a:cubicBezTo>
                    <a:pt x="52" y="2033"/>
                    <a:pt x="35" y="2033"/>
                    <a:pt x="35" y="2033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20"/>
                    <a:pt x="0" y="2337"/>
                  </a:cubicBezTo>
                  <a:lnTo>
                    <a:pt x="0" y="2577"/>
                  </a:lnTo>
                  <a:cubicBezTo>
                    <a:pt x="0" y="2577"/>
                    <a:pt x="18" y="2594"/>
                    <a:pt x="35" y="2594"/>
                  </a:cubicBezTo>
                  <a:lnTo>
                    <a:pt x="52" y="2577"/>
                  </a:lnTo>
                  <a:lnTo>
                    <a:pt x="52" y="2337"/>
                  </a:lnTo>
                  <a:cubicBezTo>
                    <a:pt x="52" y="2320"/>
                    <a:pt x="35" y="2320"/>
                    <a:pt x="35" y="2320"/>
                  </a:cubicBezTo>
                  <a:close/>
                  <a:moveTo>
                    <a:pt x="35" y="2612"/>
                  </a:moveTo>
                  <a:cubicBezTo>
                    <a:pt x="18" y="2612"/>
                    <a:pt x="0" y="2612"/>
                    <a:pt x="0" y="2629"/>
                  </a:cubicBezTo>
                  <a:lnTo>
                    <a:pt x="0" y="2864"/>
                  </a:lnTo>
                  <a:cubicBezTo>
                    <a:pt x="0" y="2864"/>
                    <a:pt x="18" y="2881"/>
                    <a:pt x="35" y="2881"/>
                  </a:cubicBezTo>
                  <a:lnTo>
                    <a:pt x="52" y="2864"/>
                  </a:lnTo>
                  <a:lnTo>
                    <a:pt x="52" y="2629"/>
                  </a:lnTo>
                  <a:cubicBezTo>
                    <a:pt x="52" y="2612"/>
                    <a:pt x="35" y="2612"/>
                    <a:pt x="35" y="2612"/>
                  </a:cubicBezTo>
                  <a:close/>
                  <a:moveTo>
                    <a:pt x="35" y="2903"/>
                  </a:moveTo>
                  <a:cubicBezTo>
                    <a:pt x="18" y="2903"/>
                    <a:pt x="0" y="2903"/>
                    <a:pt x="0" y="2920"/>
                  </a:cubicBezTo>
                  <a:lnTo>
                    <a:pt x="0" y="3155"/>
                  </a:lnTo>
                  <a:cubicBezTo>
                    <a:pt x="0" y="3155"/>
                    <a:pt x="18" y="3173"/>
                    <a:pt x="35" y="3173"/>
                  </a:cubicBezTo>
                  <a:lnTo>
                    <a:pt x="52" y="3155"/>
                  </a:lnTo>
                  <a:lnTo>
                    <a:pt x="52" y="2920"/>
                  </a:lnTo>
                  <a:cubicBezTo>
                    <a:pt x="52" y="2903"/>
                    <a:pt x="35" y="2903"/>
                    <a:pt x="35" y="2903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190"/>
                    <a:pt x="0" y="3208"/>
                  </a:cubicBezTo>
                  <a:lnTo>
                    <a:pt x="0" y="3447"/>
                  </a:lnTo>
                  <a:cubicBezTo>
                    <a:pt x="0" y="3447"/>
                    <a:pt x="18" y="3464"/>
                    <a:pt x="35" y="3464"/>
                  </a:cubicBezTo>
                  <a:lnTo>
                    <a:pt x="52" y="3447"/>
                  </a:lnTo>
                  <a:lnTo>
                    <a:pt x="52" y="3208"/>
                  </a:lnTo>
                  <a:cubicBezTo>
                    <a:pt x="52" y="3190"/>
                    <a:pt x="35" y="3190"/>
                    <a:pt x="35" y="3190"/>
                  </a:cubicBezTo>
                  <a:close/>
                  <a:moveTo>
                    <a:pt x="35" y="3482"/>
                  </a:moveTo>
                  <a:cubicBezTo>
                    <a:pt x="18" y="3482"/>
                    <a:pt x="0" y="3482"/>
                    <a:pt x="0" y="3499"/>
                  </a:cubicBezTo>
                  <a:lnTo>
                    <a:pt x="0" y="3682"/>
                  </a:lnTo>
                  <a:cubicBezTo>
                    <a:pt x="0" y="3699"/>
                    <a:pt x="18" y="3717"/>
                    <a:pt x="35" y="3717"/>
                  </a:cubicBezTo>
                  <a:cubicBezTo>
                    <a:pt x="35" y="3717"/>
                    <a:pt x="52" y="3699"/>
                    <a:pt x="52" y="3682"/>
                  </a:cubicBezTo>
                  <a:lnTo>
                    <a:pt x="52" y="3499"/>
                  </a:lnTo>
                  <a:cubicBezTo>
                    <a:pt x="52" y="3482"/>
                    <a:pt x="35" y="3482"/>
                    <a:pt x="35" y="348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7532092" y="12062"/>
              <a:ext cx="7752" cy="601861"/>
            </a:xfrm>
            <a:custGeom>
              <a:avLst/>
              <a:gdLst/>
              <a:ahLst/>
              <a:cxnLst/>
              <a:rect l="l" t="t" r="r" b="b"/>
              <a:pathLst>
                <a:path w="36" h="2795" extrusionOk="0">
                  <a:moveTo>
                    <a:pt x="18" y="1"/>
                  </a:moveTo>
                  <a:lnTo>
                    <a:pt x="0" y="18"/>
                  </a:lnTo>
                  <a:lnTo>
                    <a:pt x="0" y="271"/>
                  </a:lnTo>
                  <a:lnTo>
                    <a:pt x="18" y="292"/>
                  </a:lnTo>
                  <a:cubicBezTo>
                    <a:pt x="35" y="292"/>
                    <a:pt x="35" y="271"/>
                    <a:pt x="35" y="271"/>
                  </a:cubicBezTo>
                  <a:lnTo>
                    <a:pt x="35" y="18"/>
                  </a:lnTo>
                  <a:cubicBezTo>
                    <a:pt x="35" y="18"/>
                    <a:pt x="35" y="1"/>
                    <a:pt x="18" y="1"/>
                  </a:cubicBezTo>
                  <a:close/>
                  <a:moveTo>
                    <a:pt x="18" y="292"/>
                  </a:moveTo>
                  <a:lnTo>
                    <a:pt x="0" y="310"/>
                  </a:lnTo>
                  <a:lnTo>
                    <a:pt x="0" y="562"/>
                  </a:lnTo>
                  <a:lnTo>
                    <a:pt x="18" y="579"/>
                  </a:lnTo>
                  <a:cubicBezTo>
                    <a:pt x="35" y="579"/>
                    <a:pt x="35" y="562"/>
                    <a:pt x="35" y="562"/>
                  </a:cubicBezTo>
                  <a:lnTo>
                    <a:pt x="35" y="310"/>
                  </a:lnTo>
                  <a:cubicBezTo>
                    <a:pt x="35" y="310"/>
                    <a:pt x="35" y="292"/>
                    <a:pt x="18" y="292"/>
                  </a:cubicBezTo>
                  <a:close/>
                  <a:moveTo>
                    <a:pt x="18" y="579"/>
                  </a:moveTo>
                  <a:lnTo>
                    <a:pt x="0" y="597"/>
                  </a:lnTo>
                  <a:lnTo>
                    <a:pt x="0" y="854"/>
                  </a:lnTo>
                  <a:lnTo>
                    <a:pt x="18" y="871"/>
                  </a:lnTo>
                  <a:cubicBezTo>
                    <a:pt x="35" y="871"/>
                    <a:pt x="35" y="854"/>
                    <a:pt x="35" y="854"/>
                  </a:cubicBezTo>
                  <a:lnTo>
                    <a:pt x="35" y="597"/>
                  </a:lnTo>
                  <a:cubicBezTo>
                    <a:pt x="35" y="597"/>
                    <a:pt x="35" y="579"/>
                    <a:pt x="18" y="579"/>
                  </a:cubicBezTo>
                  <a:close/>
                  <a:moveTo>
                    <a:pt x="18" y="871"/>
                  </a:moveTo>
                  <a:lnTo>
                    <a:pt x="0" y="888"/>
                  </a:lnTo>
                  <a:lnTo>
                    <a:pt x="0" y="1141"/>
                  </a:lnTo>
                  <a:lnTo>
                    <a:pt x="18" y="1163"/>
                  </a:lnTo>
                  <a:cubicBezTo>
                    <a:pt x="35" y="1163"/>
                    <a:pt x="35" y="1141"/>
                    <a:pt x="35" y="1141"/>
                  </a:cubicBezTo>
                  <a:lnTo>
                    <a:pt x="35" y="888"/>
                  </a:lnTo>
                  <a:cubicBezTo>
                    <a:pt x="35" y="888"/>
                    <a:pt x="35" y="871"/>
                    <a:pt x="18" y="871"/>
                  </a:cubicBezTo>
                  <a:close/>
                  <a:moveTo>
                    <a:pt x="18" y="1163"/>
                  </a:moveTo>
                  <a:lnTo>
                    <a:pt x="0" y="1180"/>
                  </a:lnTo>
                  <a:lnTo>
                    <a:pt x="0" y="1432"/>
                  </a:lnTo>
                  <a:lnTo>
                    <a:pt x="18" y="1450"/>
                  </a:lnTo>
                  <a:cubicBezTo>
                    <a:pt x="35" y="1450"/>
                    <a:pt x="35" y="1432"/>
                    <a:pt x="35" y="1432"/>
                  </a:cubicBezTo>
                  <a:lnTo>
                    <a:pt x="35" y="1180"/>
                  </a:lnTo>
                  <a:cubicBezTo>
                    <a:pt x="35" y="1180"/>
                    <a:pt x="35" y="1163"/>
                    <a:pt x="18" y="1163"/>
                  </a:cubicBezTo>
                  <a:close/>
                  <a:moveTo>
                    <a:pt x="18" y="1450"/>
                  </a:moveTo>
                  <a:lnTo>
                    <a:pt x="0" y="1467"/>
                  </a:lnTo>
                  <a:lnTo>
                    <a:pt x="0" y="1724"/>
                  </a:lnTo>
                  <a:lnTo>
                    <a:pt x="18" y="1741"/>
                  </a:lnTo>
                  <a:cubicBezTo>
                    <a:pt x="35" y="1741"/>
                    <a:pt x="35" y="1724"/>
                    <a:pt x="35" y="1724"/>
                  </a:cubicBezTo>
                  <a:lnTo>
                    <a:pt x="35" y="1467"/>
                  </a:lnTo>
                  <a:cubicBezTo>
                    <a:pt x="35" y="1467"/>
                    <a:pt x="35" y="1450"/>
                    <a:pt x="18" y="1450"/>
                  </a:cubicBezTo>
                  <a:close/>
                  <a:moveTo>
                    <a:pt x="18" y="1741"/>
                  </a:moveTo>
                  <a:lnTo>
                    <a:pt x="0" y="1759"/>
                  </a:lnTo>
                  <a:lnTo>
                    <a:pt x="0" y="2011"/>
                  </a:lnTo>
                  <a:lnTo>
                    <a:pt x="18" y="2033"/>
                  </a:lnTo>
                  <a:cubicBezTo>
                    <a:pt x="35" y="2033"/>
                    <a:pt x="35" y="2011"/>
                    <a:pt x="35" y="2011"/>
                  </a:cubicBezTo>
                  <a:lnTo>
                    <a:pt x="35" y="1759"/>
                  </a:lnTo>
                  <a:cubicBezTo>
                    <a:pt x="35" y="1759"/>
                    <a:pt x="35" y="1741"/>
                    <a:pt x="18" y="1741"/>
                  </a:cubicBezTo>
                  <a:close/>
                  <a:moveTo>
                    <a:pt x="18" y="2033"/>
                  </a:moveTo>
                  <a:lnTo>
                    <a:pt x="0" y="2050"/>
                  </a:lnTo>
                  <a:lnTo>
                    <a:pt x="0" y="2303"/>
                  </a:lnTo>
                  <a:lnTo>
                    <a:pt x="18" y="2320"/>
                  </a:lnTo>
                  <a:cubicBezTo>
                    <a:pt x="35" y="2320"/>
                    <a:pt x="35" y="2303"/>
                    <a:pt x="35" y="2303"/>
                  </a:cubicBezTo>
                  <a:lnTo>
                    <a:pt x="35" y="2050"/>
                  </a:lnTo>
                  <a:cubicBezTo>
                    <a:pt x="35" y="2050"/>
                    <a:pt x="35" y="2033"/>
                    <a:pt x="18" y="2033"/>
                  </a:cubicBezTo>
                  <a:close/>
                  <a:moveTo>
                    <a:pt x="18" y="2320"/>
                  </a:moveTo>
                  <a:lnTo>
                    <a:pt x="0" y="2337"/>
                  </a:lnTo>
                  <a:lnTo>
                    <a:pt x="0" y="2594"/>
                  </a:lnTo>
                  <a:lnTo>
                    <a:pt x="18" y="2612"/>
                  </a:lnTo>
                  <a:cubicBezTo>
                    <a:pt x="35" y="2612"/>
                    <a:pt x="35" y="2594"/>
                    <a:pt x="35" y="2594"/>
                  </a:cubicBezTo>
                  <a:lnTo>
                    <a:pt x="35" y="2337"/>
                  </a:lnTo>
                  <a:cubicBezTo>
                    <a:pt x="35" y="2337"/>
                    <a:pt x="35" y="2320"/>
                    <a:pt x="18" y="2320"/>
                  </a:cubicBezTo>
                  <a:close/>
                  <a:moveTo>
                    <a:pt x="18" y="2612"/>
                  </a:moveTo>
                  <a:lnTo>
                    <a:pt x="0" y="2629"/>
                  </a:lnTo>
                  <a:lnTo>
                    <a:pt x="0" y="2773"/>
                  </a:lnTo>
                  <a:lnTo>
                    <a:pt x="18" y="2794"/>
                  </a:lnTo>
                  <a:cubicBezTo>
                    <a:pt x="35" y="2794"/>
                    <a:pt x="35" y="2773"/>
                    <a:pt x="35" y="2773"/>
                  </a:cubicBezTo>
                  <a:lnTo>
                    <a:pt x="35" y="2629"/>
                  </a:lnTo>
                  <a:cubicBezTo>
                    <a:pt x="35" y="2629"/>
                    <a:pt x="35" y="2612"/>
                    <a:pt x="18" y="261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625763" y="12062"/>
              <a:ext cx="7752" cy="402246"/>
            </a:xfrm>
            <a:custGeom>
              <a:avLst/>
              <a:gdLst/>
              <a:ahLst/>
              <a:cxnLst/>
              <a:rect l="l" t="t" r="r" b="b"/>
              <a:pathLst>
                <a:path w="36" h="1868" extrusionOk="0">
                  <a:moveTo>
                    <a:pt x="18" y="1"/>
                  </a:moveTo>
                  <a:cubicBezTo>
                    <a:pt x="0" y="1"/>
                    <a:pt x="0" y="18"/>
                    <a:pt x="0" y="18"/>
                  </a:cubicBezTo>
                  <a:lnTo>
                    <a:pt x="0" y="271"/>
                  </a:lnTo>
                  <a:lnTo>
                    <a:pt x="0" y="292"/>
                  </a:lnTo>
                  <a:lnTo>
                    <a:pt x="0" y="310"/>
                  </a:lnTo>
                  <a:lnTo>
                    <a:pt x="0" y="562"/>
                  </a:lnTo>
                  <a:lnTo>
                    <a:pt x="0" y="579"/>
                  </a:lnTo>
                  <a:lnTo>
                    <a:pt x="0" y="597"/>
                  </a:lnTo>
                  <a:lnTo>
                    <a:pt x="0" y="854"/>
                  </a:lnTo>
                  <a:lnTo>
                    <a:pt x="0" y="871"/>
                  </a:lnTo>
                  <a:lnTo>
                    <a:pt x="0" y="888"/>
                  </a:lnTo>
                  <a:lnTo>
                    <a:pt x="0" y="1141"/>
                  </a:lnTo>
                  <a:lnTo>
                    <a:pt x="0" y="1163"/>
                  </a:lnTo>
                  <a:lnTo>
                    <a:pt x="0" y="1180"/>
                  </a:lnTo>
                  <a:lnTo>
                    <a:pt x="0" y="1432"/>
                  </a:lnTo>
                  <a:lnTo>
                    <a:pt x="0" y="1450"/>
                  </a:lnTo>
                  <a:lnTo>
                    <a:pt x="0" y="1467"/>
                  </a:lnTo>
                  <a:lnTo>
                    <a:pt x="0" y="1724"/>
                  </a:lnTo>
                  <a:lnTo>
                    <a:pt x="0" y="1741"/>
                  </a:lnTo>
                  <a:lnTo>
                    <a:pt x="0" y="1759"/>
                  </a:lnTo>
                  <a:lnTo>
                    <a:pt x="0" y="1850"/>
                  </a:lnTo>
                  <a:cubicBezTo>
                    <a:pt x="0" y="1867"/>
                    <a:pt x="0" y="1867"/>
                    <a:pt x="18" y="1867"/>
                  </a:cubicBezTo>
                  <a:cubicBezTo>
                    <a:pt x="18" y="1867"/>
                    <a:pt x="35" y="1867"/>
                    <a:pt x="35" y="1850"/>
                  </a:cubicBezTo>
                  <a:lnTo>
                    <a:pt x="35" y="1759"/>
                  </a:lnTo>
                  <a:lnTo>
                    <a:pt x="18" y="1741"/>
                  </a:lnTo>
                  <a:cubicBezTo>
                    <a:pt x="18" y="1741"/>
                    <a:pt x="35" y="1741"/>
                    <a:pt x="35" y="1724"/>
                  </a:cubicBezTo>
                  <a:lnTo>
                    <a:pt x="35" y="1467"/>
                  </a:lnTo>
                  <a:lnTo>
                    <a:pt x="18" y="1450"/>
                  </a:lnTo>
                  <a:cubicBezTo>
                    <a:pt x="18" y="1450"/>
                    <a:pt x="35" y="1450"/>
                    <a:pt x="35" y="1432"/>
                  </a:cubicBezTo>
                  <a:lnTo>
                    <a:pt x="35" y="1180"/>
                  </a:lnTo>
                  <a:lnTo>
                    <a:pt x="18" y="1163"/>
                  </a:lnTo>
                  <a:cubicBezTo>
                    <a:pt x="18" y="1163"/>
                    <a:pt x="35" y="1163"/>
                    <a:pt x="35" y="1141"/>
                  </a:cubicBezTo>
                  <a:lnTo>
                    <a:pt x="35" y="888"/>
                  </a:lnTo>
                  <a:lnTo>
                    <a:pt x="18" y="871"/>
                  </a:lnTo>
                  <a:cubicBezTo>
                    <a:pt x="18" y="871"/>
                    <a:pt x="35" y="871"/>
                    <a:pt x="35" y="854"/>
                  </a:cubicBezTo>
                  <a:lnTo>
                    <a:pt x="35" y="597"/>
                  </a:lnTo>
                  <a:lnTo>
                    <a:pt x="18" y="579"/>
                  </a:lnTo>
                  <a:cubicBezTo>
                    <a:pt x="18" y="579"/>
                    <a:pt x="35" y="579"/>
                    <a:pt x="35" y="562"/>
                  </a:cubicBezTo>
                  <a:lnTo>
                    <a:pt x="35" y="310"/>
                  </a:lnTo>
                  <a:lnTo>
                    <a:pt x="18" y="292"/>
                  </a:lnTo>
                  <a:cubicBezTo>
                    <a:pt x="18" y="292"/>
                    <a:pt x="35" y="292"/>
                    <a:pt x="35" y="271"/>
                  </a:cubicBezTo>
                  <a:lnTo>
                    <a:pt x="35" y="18"/>
                  </a:lnTo>
                  <a:lnTo>
                    <a:pt x="18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7719433" y="12062"/>
              <a:ext cx="3876" cy="203492"/>
            </a:xfrm>
            <a:custGeom>
              <a:avLst/>
              <a:gdLst/>
              <a:ahLst/>
              <a:cxnLst/>
              <a:rect l="l" t="t" r="r" b="b"/>
              <a:pathLst>
                <a:path w="18" h="945" extrusionOk="0">
                  <a:moveTo>
                    <a:pt x="1" y="1"/>
                  </a:moveTo>
                  <a:lnTo>
                    <a:pt x="1" y="18"/>
                  </a:lnTo>
                  <a:lnTo>
                    <a:pt x="1" y="292"/>
                  </a:lnTo>
                  <a:lnTo>
                    <a:pt x="1" y="310"/>
                  </a:lnTo>
                  <a:lnTo>
                    <a:pt x="1" y="579"/>
                  </a:lnTo>
                  <a:lnTo>
                    <a:pt x="1" y="597"/>
                  </a:lnTo>
                  <a:lnTo>
                    <a:pt x="1" y="871"/>
                  </a:lnTo>
                  <a:lnTo>
                    <a:pt x="1" y="888"/>
                  </a:lnTo>
                  <a:lnTo>
                    <a:pt x="1" y="945"/>
                  </a:lnTo>
                  <a:lnTo>
                    <a:pt x="18" y="945"/>
                  </a:lnTo>
                  <a:lnTo>
                    <a:pt x="18" y="888"/>
                  </a:lnTo>
                  <a:lnTo>
                    <a:pt x="18" y="871"/>
                  </a:lnTo>
                  <a:lnTo>
                    <a:pt x="18" y="597"/>
                  </a:lnTo>
                  <a:lnTo>
                    <a:pt x="18" y="579"/>
                  </a:lnTo>
                  <a:lnTo>
                    <a:pt x="18" y="310"/>
                  </a:lnTo>
                  <a:lnTo>
                    <a:pt x="18" y="292"/>
                  </a:lnTo>
                  <a:lnTo>
                    <a:pt x="18" y="18"/>
                  </a:lnTo>
                  <a:cubicBezTo>
                    <a:pt x="18" y="18"/>
                    <a:pt x="18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19"/>
          <p:cNvGrpSpPr/>
          <p:nvPr/>
        </p:nvGrpSpPr>
        <p:grpSpPr>
          <a:xfrm>
            <a:off x="7991789" y="282844"/>
            <a:ext cx="864417" cy="767573"/>
            <a:chOff x="7595029" y="282856"/>
            <a:chExt cx="1179125" cy="1047024"/>
          </a:xfrm>
        </p:grpSpPr>
        <p:sp>
          <p:nvSpPr>
            <p:cNvPr id="948" name="Google Shape;948;p19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19"/>
          <p:cNvGrpSpPr/>
          <p:nvPr/>
        </p:nvGrpSpPr>
        <p:grpSpPr>
          <a:xfrm>
            <a:off x="339076" y="4315314"/>
            <a:ext cx="1214593" cy="586060"/>
            <a:chOff x="5747281" y="232051"/>
            <a:chExt cx="1696122" cy="818406"/>
          </a:xfrm>
        </p:grpSpPr>
        <p:sp>
          <p:nvSpPr>
            <p:cNvPr id="981" name="Google Shape;981;p19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19"/>
          <p:cNvSpPr/>
          <p:nvPr/>
        </p:nvSpPr>
        <p:spPr>
          <a:xfrm rot="5807779">
            <a:off x="1203445" y="737125"/>
            <a:ext cx="719959" cy="719959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19"/>
          <p:cNvSpPr/>
          <p:nvPr/>
        </p:nvSpPr>
        <p:spPr>
          <a:xfrm>
            <a:off x="1441265" y="354499"/>
            <a:ext cx="471539" cy="471539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2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93" name="Google Shape;993;p20"/>
          <p:cNvGrpSpPr/>
          <p:nvPr/>
        </p:nvGrpSpPr>
        <p:grpSpPr>
          <a:xfrm>
            <a:off x="217503" y="1903465"/>
            <a:ext cx="1004968" cy="892379"/>
            <a:chOff x="7595029" y="282856"/>
            <a:chExt cx="1179125" cy="1047024"/>
          </a:xfrm>
        </p:grpSpPr>
        <p:sp>
          <p:nvSpPr>
            <p:cNvPr id="994" name="Google Shape;994;p2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0"/>
          <p:cNvGrpSpPr/>
          <p:nvPr/>
        </p:nvGrpSpPr>
        <p:grpSpPr>
          <a:xfrm rot="-5400000">
            <a:off x="-2807" y="706676"/>
            <a:ext cx="1445605" cy="697527"/>
            <a:chOff x="5747281" y="232051"/>
            <a:chExt cx="1696122" cy="818406"/>
          </a:xfrm>
        </p:grpSpPr>
        <p:sp>
          <p:nvSpPr>
            <p:cNvPr id="1027" name="Google Shape;1027;p2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20"/>
          <p:cNvSpPr/>
          <p:nvPr/>
        </p:nvSpPr>
        <p:spPr>
          <a:xfrm>
            <a:off x="8243965" y="3124720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20"/>
          <p:cNvGrpSpPr/>
          <p:nvPr/>
        </p:nvGrpSpPr>
        <p:grpSpPr>
          <a:xfrm rot="-2688823">
            <a:off x="5687941" y="3755035"/>
            <a:ext cx="5472118" cy="1398844"/>
            <a:chOff x="640550" y="3765075"/>
            <a:chExt cx="7862936" cy="1028898"/>
          </a:xfrm>
        </p:grpSpPr>
        <p:sp>
          <p:nvSpPr>
            <p:cNvPr id="1035" name="Google Shape;1035;p20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1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1"/>
          <p:cNvSpPr/>
          <p:nvPr/>
        </p:nvSpPr>
        <p:spPr>
          <a:xfrm rot="5400000">
            <a:off x="8011554" y="255063"/>
            <a:ext cx="456429" cy="456429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1" name="Google Shape;106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49422" y="416786"/>
            <a:ext cx="1265986" cy="610858"/>
            <a:chOff x="5747281" y="232051"/>
            <a:chExt cx="1696122" cy="818406"/>
          </a:xfrm>
        </p:grpSpPr>
        <p:sp>
          <p:nvSpPr>
            <p:cNvPr id="1065" name="Google Shape;1065;p2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21"/>
          <p:cNvSpPr/>
          <p:nvPr/>
        </p:nvSpPr>
        <p:spPr>
          <a:xfrm rot="5400000">
            <a:off x="7565331" y="360298"/>
            <a:ext cx="829176" cy="828934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1"/>
          <p:cNvSpPr/>
          <p:nvPr/>
        </p:nvSpPr>
        <p:spPr>
          <a:xfrm rot="5400000">
            <a:off x="8448392" y="565856"/>
            <a:ext cx="370311" cy="37020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21"/>
          <p:cNvGrpSpPr/>
          <p:nvPr/>
        </p:nvGrpSpPr>
        <p:grpSpPr>
          <a:xfrm>
            <a:off x="7720581" y="4343927"/>
            <a:ext cx="1213703" cy="584321"/>
            <a:chOff x="-1327369" y="4336727"/>
            <a:chExt cx="1213703" cy="584321"/>
          </a:xfrm>
        </p:grpSpPr>
        <p:sp>
          <p:nvSpPr>
            <p:cNvPr id="1074" name="Google Shape;1074;p21"/>
            <p:cNvSpPr/>
            <p:nvPr/>
          </p:nvSpPr>
          <p:spPr>
            <a:xfrm>
              <a:off x="-1047769" y="4336727"/>
              <a:ext cx="95406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-1047769" y="4336727"/>
              <a:ext cx="95406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-766387" y="433672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-766387" y="433672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-486855" y="4336727"/>
              <a:ext cx="93658" cy="93144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-486855" y="4336727"/>
              <a:ext cx="93658" cy="93144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-207221" y="433672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-207221" y="433672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-1047769" y="4582746"/>
              <a:ext cx="95406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-1047769" y="4582746"/>
              <a:ext cx="95406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-766387" y="4582746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-766387" y="4582746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-486855" y="4582746"/>
              <a:ext cx="93658" cy="93144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-486855" y="4582746"/>
              <a:ext cx="93658" cy="93144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-207221" y="4582746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-207221" y="4582746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-1047769" y="4827017"/>
              <a:ext cx="95406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-1047769" y="4827017"/>
              <a:ext cx="95406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-766387" y="482701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-766387" y="482701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-486855" y="4827017"/>
              <a:ext cx="93658" cy="93144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-486855" y="4827017"/>
              <a:ext cx="93658" cy="93144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-207221" y="482701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-207221" y="4827017"/>
              <a:ext cx="93555" cy="93144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-1327369" y="4337615"/>
              <a:ext cx="95405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-1327369" y="4337615"/>
              <a:ext cx="95405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-1327369" y="4583634"/>
              <a:ext cx="95405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-1327369" y="4583634"/>
              <a:ext cx="95405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-1327369" y="4827905"/>
              <a:ext cx="95405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-1327369" y="4827905"/>
              <a:ext cx="95405" cy="93144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_2_1_1_1_1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2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2"/>
          <p:cNvSpPr txBox="1">
            <a:spLocks noGrp="1"/>
          </p:cNvSpPr>
          <p:nvPr>
            <p:ph type="title"/>
          </p:nvPr>
        </p:nvSpPr>
        <p:spPr>
          <a:xfrm>
            <a:off x="2645999" y="540000"/>
            <a:ext cx="38520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2"/>
          <p:cNvSpPr txBox="1">
            <a:spLocks noGrp="1"/>
          </p:cNvSpPr>
          <p:nvPr>
            <p:ph type="subTitle" idx="1"/>
          </p:nvPr>
        </p:nvSpPr>
        <p:spPr>
          <a:xfrm>
            <a:off x="2645999" y="1569675"/>
            <a:ext cx="3852000" cy="30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1109" name="Google Shape;1109;p22"/>
          <p:cNvGrpSpPr/>
          <p:nvPr/>
        </p:nvGrpSpPr>
        <p:grpSpPr>
          <a:xfrm>
            <a:off x="7796629" y="3716506"/>
            <a:ext cx="1179125" cy="1047024"/>
            <a:chOff x="7595029" y="282856"/>
            <a:chExt cx="1179125" cy="1047024"/>
          </a:xfrm>
        </p:grpSpPr>
        <p:sp>
          <p:nvSpPr>
            <p:cNvPr id="1110" name="Google Shape;1110;p2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22"/>
          <p:cNvGrpSpPr/>
          <p:nvPr/>
        </p:nvGrpSpPr>
        <p:grpSpPr>
          <a:xfrm rot="-5400000">
            <a:off x="7575931" y="2213001"/>
            <a:ext cx="1696122" cy="818406"/>
            <a:chOff x="5747281" y="232051"/>
            <a:chExt cx="1696122" cy="818406"/>
          </a:xfrm>
        </p:grpSpPr>
        <p:sp>
          <p:nvSpPr>
            <p:cNvPr id="1143" name="Google Shape;1143;p22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23"/>
          <p:cNvSpPr/>
          <p:nvPr/>
        </p:nvSpPr>
        <p:spPr>
          <a:xfrm flipH="1"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3"/>
          <p:cNvSpPr txBox="1">
            <a:spLocks noGrp="1"/>
          </p:cNvSpPr>
          <p:nvPr>
            <p:ph type="title"/>
          </p:nvPr>
        </p:nvSpPr>
        <p:spPr>
          <a:xfrm>
            <a:off x="4572000" y="1543725"/>
            <a:ext cx="3852000" cy="12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3" name="Google Shape;1153;p23"/>
          <p:cNvSpPr txBox="1">
            <a:spLocks noGrp="1"/>
          </p:cNvSpPr>
          <p:nvPr>
            <p:ph type="subTitle" idx="1"/>
          </p:nvPr>
        </p:nvSpPr>
        <p:spPr>
          <a:xfrm>
            <a:off x="4572000" y="2795775"/>
            <a:ext cx="3671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1154" name="Google Shape;1154;p23"/>
          <p:cNvGrpSpPr/>
          <p:nvPr/>
        </p:nvGrpSpPr>
        <p:grpSpPr>
          <a:xfrm>
            <a:off x="7553488" y="3913803"/>
            <a:ext cx="1032206" cy="916565"/>
            <a:chOff x="7595029" y="282856"/>
            <a:chExt cx="1179125" cy="1047024"/>
          </a:xfrm>
        </p:grpSpPr>
        <p:sp>
          <p:nvSpPr>
            <p:cNvPr id="1155" name="Google Shape;1155;p23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5935970" y="4013866"/>
            <a:ext cx="1484785" cy="716433"/>
            <a:chOff x="5747281" y="232051"/>
            <a:chExt cx="1696122" cy="818406"/>
          </a:xfrm>
        </p:grpSpPr>
        <p:sp>
          <p:nvSpPr>
            <p:cNvPr id="1188" name="Google Shape;1188;p23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23"/>
          <p:cNvSpPr/>
          <p:nvPr/>
        </p:nvSpPr>
        <p:spPr>
          <a:xfrm>
            <a:off x="7808878" y="730117"/>
            <a:ext cx="1177161" cy="1176870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3"/>
          <p:cNvSpPr/>
          <p:nvPr/>
        </p:nvSpPr>
        <p:spPr>
          <a:xfrm>
            <a:off x="7836001" y="129325"/>
            <a:ext cx="782903" cy="782701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23"/>
          <p:cNvSpPr/>
          <p:nvPr/>
        </p:nvSpPr>
        <p:spPr>
          <a:xfrm>
            <a:off x="7659650" y="625633"/>
            <a:ext cx="647985" cy="648007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25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 txBox="1">
            <a:spLocks noGrp="1"/>
          </p:cNvSpPr>
          <p:nvPr>
            <p:ph type="title"/>
          </p:nvPr>
        </p:nvSpPr>
        <p:spPr>
          <a:xfrm>
            <a:off x="2604163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10" name="Google Shape;1210;p25"/>
          <p:cNvSpPr txBox="1">
            <a:spLocks noGrp="1"/>
          </p:cNvSpPr>
          <p:nvPr>
            <p:ph type="subTitle" idx="1"/>
          </p:nvPr>
        </p:nvSpPr>
        <p:spPr>
          <a:xfrm>
            <a:off x="2201566" y="2327023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1" name="Google Shape;1211;p25"/>
          <p:cNvSpPr txBox="1">
            <a:spLocks noGrp="1"/>
          </p:cNvSpPr>
          <p:nvPr>
            <p:ph type="title" idx="2"/>
          </p:nvPr>
        </p:nvSpPr>
        <p:spPr>
          <a:xfrm>
            <a:off x="2201475" y="1931700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212" name="Google Shape;1212;p25"/>
          <p:cNvSpPr txBox="1">
            <a:spLocks noGrp="1"/>
          </p:cNvSpPr>
          <p:nvPr>
            <p:ph type="subTitle" idx="3"/>
          </p:nvPr>
        </p:nvSpPr>
        <p:spPr>
          <a:xfrm>
            <a:off x="4844001" y="2327023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3" name="Google Shape;1213;p25"/>
          <p:cNvSpPr txBox="1">
            <a:spLocks noGrp="1"/>
          </p:cNvSpPr>
          <p:nvPr>
            <p:ph type="title" idx="4"/>
          </p:nvPr>
        </p:nvSpPr>
        <p:spPr>
          <a:xfrm>
            <a:off x="4843926" y="1931700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214" name="Google Shape;1214;p25"/>
          <p:cNvSpPr txBox="1">
            <a:spLocks noGrp="1"/>
          </p:cNvSpPr>
          <p:nvPr>
            <p:ph type="subTitle" idx="5"/>
          </p:nvPr>
        </p:nvSpPr>
        <p:spPr>
          <a:xfrm>
            <a:off x="2201475" y="3939825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5" name="Google Shape;1215;p25"/>
          <p:cNvSpPr txBox="1">
            <a:spLocks noGrp="1"/>
          </p:cNvSpPr>
          <p:nvPr>
            <p:ph type="title" idx="6"/>
          </p:nvPr>
        </p:nvSpPr>
        <p:spPr>
          <a:xfrm>
            <a:off x="2201475" y="3544499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216" name="Google Shape;1216;p25"/>
          <p:cNvSpPr txBox="1">
            <a:spLocks noGrp="1"/>
          </p:cNvSpPr>
          <p:nvPr>
            <p:ph type="subTitle" idx="7"/>
          </p:nvPr>
        </p:nvSpPr>
        <p:spPr>
          <a:xfrm>
            <a:off x="4843875" y="3939825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7" name="Google Shape;1217;p25"/>
          <p:cNvSpPr txBox="1">
            <a:spLocks noGrp="1"/>
          </p:cNvSpPr>
          <p:nvPr>
            <p:ph type="title" idx="8"/>
          </p:nvPr>
        </p:nvSpPr>
        <p:spPr>
          <a:xfrm>
            <a:off x="4843901" y="3544499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218" name="Google Shape;1218;p25"/>
          <p:cNvSpPr/>
          <p:nvPr/>
        </p:nvSpPr>
        <p:spPr>
          <a:xfrm>
            <a:off x="7662411" y="2355904"/>
            <a:ext cx="1349400" cy="1349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242888" dist="85725" dir="1740000" algn="bl" rotWithShape="0">
              <a:schemeClr val="accent2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5"/>
          <p:cNvSpPr/>
          <p:nvPr/>
        </p:nvSpPr>
        <p:spPr>
          <a:xfrm rot="-5400000">
            <a:off x="378267" y="2367485"/>
            <a:ext cx="1323071" cy="1326256"/>
          </a:xfrm>
          <a:custGeom>
            <a:avLst/>
            <a:gdLst/>
            <a:ahLst/>
            <a:cxnLst/>
            <a:rect l="l" t="t" r="r" b="b"/>
            <a:pathLst>
              <a:path w="5680" h="5693" extrusionOk="0">
                <a:moveTo>
                  <a:pt x="2851" y="1"/>
                </a:moveTo>
                <a:cubicBezTo>
                  <a:pt x="1271" y="1"/>
                  <a:pt x="1" y="1267"/>
                  <a:pt x="1" y="2847"/>
                </a:cubicBezTo>
                <a:cubicBezTo>
                  <a:pt x="1" y="4422"/>
                  <a:pt x="1271" y="5692"/>
                  <a:pt x="2851" y="5692"/>
                </a:cubicBezTo>
                <a:cubicBezTo>
                  <a:pt x="4409" y="5692"/>
                  <a:pt x="5679" y="4422"/>
                  <a:pt x="5679" y="2847"/>
                </a:cubicBezTo>
                <a:cubicBezTo>
                  <a:pt x="5679" y="1267"/>
                  <a:pt x="4409" y="1"/>
                  <a:pt x="2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0" name="Google Shape;1220;p25"/>
          <p:cNvGrpSpPr/>
          <p:nvPr/>
        </p:nvGrpSpPr>
        <p:grpSpPr>
          <a:xfrm>
            <a:off x="7595029" y="282856"/>
            <a:ext cx="1179125" cy="1047024"/>
            <a:chOff x="7595029" y="282856"/>
            <a:chExt cx="1179125" cy="1047024"/>
          </a:xfrm>
        </p:grpSpPr>
        <p:sp>
          <p:nvSpPr>
            <p:cNvPr id="1221" name="Google Shape;1221;p25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>
            <a:off x="228431" y="397164"/>
            <a:ext cx="1696122" cy="818406"/>
            <a:chOff x="5747281" y="232051"/>
            <a:chExt cx="1696122" cy="818406"/>
          </a:xfrm>
        </p:grpSpPr>
        <p:sp>
          <p:nvSpPr>
            <p:cNvPr id="1254" name="Google Shape;1254;p25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5"/>
          <p:cNvGrpSpPr/>
          <p:nvPr/>
        </p:nvGrpSpPr>
        <p:grpSpPr>
          <a:xfrm rot="-5400000">
            <a:off x="7064084" y="3063568"/>
            <a:ext cx="2355775" cy="1804075"/>
            <a:chOff x="299275" y="249900"/>
            <a:chExt cx="2355775" cy="1804075"/>
          </a:xfrm>
        </p:grpSpPr>
        <p:sp>
          <p:nvSpPr>
            <p:cNvPr id="1261" name="Google Shape;1261;p25"/>
            <p:cNvSpPr/>
            <p:nvPr/>
          </p:nvSpPr>
          <p:spPr>
            <a:xfrm>
              <a:off x="2191415" y="1527701"/>
              <a:ext cx="13494" cy="19636"/>
            </a:xfrm>
            <a:custGeom>
              <a:avLst/>
              <a:gdLst/>
              <a:ahLst/>
              <a:cxnLst/>
              <a:rect l="l" t="t" r="r" b="b"/>
              <a:pathLst>
                <a:path w="75" h="106" extrusionOk="0">
                  <a:moveTo>
                    <a:pt x="50" y="0"/>
                  </a:moveTo>
                  <a:cubicBezTo>
                    <a:pt x="46" y="0"/>
                    <a:pt x="42" y="2"/>
                    <a:pt x="35" y="8"/>
                  </a:cubicBezTo>
                  <a:cubicBezTo>
                    <a:pt x="18" y="8"/>
                    <a:pt x="1" y="42"/>
                    <a:pt x="1" y="64"/>
                  </a:cubicBezTo>
                  <a:cubicBezTo>
                    <a:pt x="1" y="90"/>
                    <a:pt x="10" y="106"/>
                    <a:pt x="22" y="106"/>
                  </a:cubicBezTo>
                  <a:cubicBezTo>
                    <a:pt x="26" y="106"/>
                    <a:pt x="31" y="104"/>
                    <a:pt x="35" y="99"/>
                  </a:cubicBezTo>
                  <a:cubicBezTo>
                    <a:pt x="57" y="99"/>
                    <a:pt x="75" y="64"/>
                    <a:pt x="57" y="25"/>
                  </a:cubicBezTo>
                  <a:cubicBezTo>
                    <a:pt x="57" y="13"/>
                    <a:pt x="57" y="0"/>
                    <a:pt x="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2240711" y="1488615"/>
              <a:ext cx="9535" cy="21674"/>
            </a:xfrm>
            <a:custGeom>
              <a:avLst/>
              <a:gdLst/>
              <a:ahLst/>
              <a:cxnLst/>
              <a:rect l="l" t="t" r="r" b="b"/>
              <a:pathLst>
                <a:path w="53" h="117" extrusionOk="0">
                  <a:moveTo>
                    <a:pt x="18" y="1"/>
                  </a:moveTo>
                  <a:cubicBezTo>
                    <a:pt x="18" y="18"/>
                    <a:pt x="1" y="58"/>
                    <a:pt x="1" y="92"/>
                  </a:cubicBezTo>
                  <a:cubicBezTo>
                    <a:pt x="1" y="105"/>
                    <a:pt x="9" y="117"/>
                    <a:pt x="21" y="117"/>
                  </a:cubicBezTo>
                  <a:cubicBezTo>
                    <a:pt x="25" y="117"/>
                    <a:pt x="30" y="115"/>
                    <a:pt x="36" y="110"/>
                  </a:cubicBezTo>
                  <a:cubicBezTo>
                    <a:pt x="53" y="110"/>
                    <a:pt x="53" y="75"/>
                    <a:pt x="53" y="36"/>
                  </a:cubicBezTo>
                  <a:cubicBezTo>
                    <a:pt x="53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2286229" y="1448418"/>
              <a:ext cx="13494" cy="23526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18" y="0"/>
                  </a:moveTo>
                  <a:cubicBezTo>
                    <a:pt x="18" y="18"/>
                    <a:pt x="0" y="57"/>
                    <a:pt x="0" y="92"/>
                  </a:cubicBezTo>
                  <a:cubicBezTo>
                    <a:pt x="18" y="109"/>
                    <a:pt x="18" y="127"/>
                    <a:pt x="35" y="127"/>
                  </a:cubicBezTo>
                  <a:cubicBezTo>
                    <a:pt x="52" y="109"/>
                    <a:pt x="74" y="74"/>
                    <a:pt x="52" y="35"/>
                  </a:cubicBezTo>
                  <a:cubicBezTo>
                    <a:pt x="52" y="0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2334626" y="1410073"/>
              <a:ext cx="13494" cy="24823"/>
            </a:xfrm>
            <a:custGeom>
              <a:avLst/>
              <a:gdLst/>
              <a:ahLst/>
              <a:cxnLst/>
              <a:rect l="l" t="t" r="r" b="b"/>
              <a:pathLst>
                <a:path w="75" h="134" extrusionOk="0">
                  <a:moveTo>
                    <a:pt x="36" y="0"/>
                  </a:moveTo>
                  <a:cubicBezTo>
                    <a:pt x="32" y="0"/>
                    <a:pt x="27" y="3"/>
                    <a:pt x="23" y="7"/>
                  </a:cubicBezTo>
                  <a:cubicBezTo>
                    <a:pt x="1" y="25"/>
                    <a:pt x="1" y="64"/>
                    <a:pt x="1" y="81"/>
                  </a:cubicBezTo>
                  <a:cubicBezTo>
                    <a:pt x="1" y="116"/>
                    <a:pt x="23" y="133"/>
                    <a:pt x="40" y="133"/>
                  </a:cubicBezTo>
                  <a:cubicBezTo>
                    <a:pt x="58" y="116"/>
                    <a:pt x="75" y="81"/>
                    <a:pt x="58" y="46"/>
                  </a:cubicBezTo>
                  <a:cubicBezTo>
                    <a:pt x="58" y="18"/>
                    <a:pt x="48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2387160" y="1381545"/>
              <a:ext cx="16552" cy="24452"/>
            </a:xfrm>
            <a:custGeom>
              <a:avLst/>
              <a:gdLst/>
              <a:ahLst/>
              <a:cxnLst/>
              <a:rect l="l" t="t" r="r" b="b"/>
              <a:pathLst>
                <a:path w="92" h="132" extrusionOk="0">
                  <a:moveTo>
                    <a:pt x="35" y="0"/>
                  </a:moveTo>
                  <a:cubicBezTo>
                    <a:pt x="18" y="18"/>
                    <a:pt x="0" y="52"/>
                    <a:pt x="18" y="70"/>
                  </a:cubicBezTo>
                  <a:cubicBezTo>
                    <a:pt x="18" y="102"/>
                    <a:pt x="44" y="131"/>
                    <a:pt x="63" y="131"/>
                  </a:cubicBezTo>
                  <a:cubicBezTo>
                    <a:pt x="67" y="131"/>
                    <a:pt x="71" y="130"/>
                    <a:pt x="74" y="126"/>
                  </a:cubicBezTo>
                  <a:cubicBezTo>
                    <a:pt x="92" y="126"/>
                    <a:pt x="92" y="92"/>
                    <a:pt x="92" y="52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2456067" y="136783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0"/>
                  </a:moveTo>
                  <a:cubicBezTo>
                    <a:pt x="18" y="0"/>
                    <a:pt x="0" y="35"/>
                    <a:pt x="18" y="74"/>
                  </a:cubicBezTo>
                  <a:cubicBezTo>
                    <a:pt x="18" y="109"/>
                    <a:pt x="53" y="126"/>
                    <a:pt x="70" y="126"/>
                  </a:cubicBezTo>
                  <a:cubicBezTo>
                    <a:pt x="87" y="126"/>
                    <a:pt x="109" y="92"/>
                    <a:pt x="109" y="74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197712" y="1606429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22" y="0"/>
                  </a:moveTo>
                  <a:cubicBezTo>
                    <a:pt x="0" y="18"/>
                    <a:pt x="0" y="35"/>
                    <a:pt x="0" y="74"/>
                  </a:cubicBezTo>
                  <a:cubicBezTo>
                    <a:pt x="0" y="100"/>
                    <a:pt x="12" y="116"/>
                    <a:pt x="25" y="116"/>
                  </a:cubicBezTo>
                  <a:cubicBezTo>
                    <a:pt x="30" y="116"/>
                    <a:pt x="35" y="114"/>
                    <a:pt x="40" y="109"/>
                  </a:cubicBezTo>
                  <a:cubicBezTo>
                    <a:pt x="57" y="109"/>
                    <a:pt x="74" y="74"/>
                    <a:pt x="74" y="35"/>
                  </a:cubicBezTo>
                  <a:cubicBezTo>
                    <a:pt x="57" y="18"/>
                    <a:pt x="40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2250067" y="1574568"/>
              <a:ext cx="13494" cy="23156"/>
            </a:xfrm>
            <a:custGeom>
              <a:avLst/>
              <a:gdLst/>
              <a:ahLst/>
              <a:cxnLst/>
              <a:rect l="l" t="t" r="r" b="b"/>
              <a:pathLst>
                <a:path w="75" h="125" extrusionOk="0">
                  <a:moveTo>
                    <a:pt x="52" y="0"/>
                  </a:moveTo>
                  <a:cubicBezTo>
                    <a:pt x="47" y="0"/>
                    <a:pt x="42" y="2"/>
                    <a:pt x="36" y="7"/>
                  </a:cubicBezTo>
                  <a:cubicBezTo>
                    <a:pt x="18" y="7"/>
                    <a:pt x="1" y="46"/>
                    <a:pt x="18" y="81"/>
                  </a:cubicBezTo>
                  <a:cubicBezTo>
                    <a:pt x="18" y="106"/>
                    <a:pt x="28" y="124"/>
                    <a:pt x="41" y="124"/>
                  </a:cubicBezTo>
                  <a:cubicBezTo>
                    <a:pt x="46" y="124"/>
                    <a:pt x="52" y="122"/>
                    <a:pt x="58" y="116"/>
                  </a:cubicBezTo>
                  <a:cubicBezTo>
                    <a:pt x="75" y="116"/>
                    <a:pt x="75" y="81"/>
                    <a:pt x="75" y="46"/>
                  </a:cubicBezTo>
                  <a:cubicBezTo>
                    <a:pt x="75" y="17"/>
                    <a:pt x="66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2302601" y="1541409"/>
              <a:ext cx="16552" cy="24823"/>
            </a:xfrm>
            <a:custGeom>
              <a:avLst/>
              <a:gdLst/>
              <a:ahLst/>
              <a:cxnLst/>
              <a:rect l="l" t="t" r="r" b="b"/>
              <a:pathLst>
                <a:path w="92" h="134" extrusionOk="0">
                  <a:moveTo>
                    <a:pt x="49" y="1"/>
                  </a:moveTo>
                  <a:cubicBezTo>
                    <a:pt x="45" y="1"/>
                    <a:pt x="40" y="3"/>
                    <a:pt x="35" y="8"/>
                  </a:cubicBezTo>
                  <a:cubicBezTo>
                    <a:pt x="18" y="8"/>
                    <a:pt x="1" y="42"/>
                    <a:pt x="18" y="77"/>
                  </a:cubicBezTo>
                  <a:cubicBezTo>
                    <a:pt x="18" y="116"/>
                    <a:pt x="35" y="134"/>
                    <a:pt x="53" y="134"/>
                  </a:cubicBezTo>
                  <a:cubicBezTo>
                    <a:pt x="70" y="116"/>
                    <a:pt x="92" y="77"/>
                    <a:pt x="70" y="42"/>
                  </a:cubicBezTo>
                  <a:cubicBezTo>
                    <a:pt x="70" y="17"/>
                    <a:pt x="61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2358194" y="1508807"/>
              <a:ext cx="15833" cy="26861"/>
            </a:xfrm>
            <a:custGeom>
              <a:avLst/>
              <a:gdLst/>
              <a:ahLst/>
              <a:cxnLst/>
              <a:rect l="l" t="t" r="r" b="b"/>
              <a:pathLst>
                <a:path w="88" h="145" extrusionOk="0">
                  <a:moveTo>
                    <a:pt x="18" y="1"/>
                  </a:moveTo>
                  <a:cubicBezTo>
                    <a:pt x="0" y="18"/>
                    <a:pt x="0" y="57"/>
                    <a:pt x="0" y="92"/>
                  </a:cubicBezTo>
                  <a:cubicBezTo>
                    <a:pt x="18" y="127"/>
                    <a:pt x="35" y="144"/>
                    <a:pt x="53" y="144"/>
                  </a:cubicBezTo>
                  <a:cubicBezTo>
                    <a:pt x="70" y="144"/>
                    <a:pt x="88" y="92"/>
                    <a:pt x="70" y="57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2416846" y="1485466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36" y="1"/>
                  </a:moveTo>
                  <a:cubicBezTo>
                    <a:pt x="1" y="1"/>
                    <a:pt x="1" y="35"/>
                    <a:pt x="18" y="92"/>
                  </a:cubicBezTo>
                  <a:cubicBezTo>
                    <a:pt x="32" y="120"/>
                    <a:pt x="47" y="149"/>
                    <a:pt x="61" y="149"/>
                  </a:cubicBezTo>
                  <a:cubicBezTo>
                    <a:pt x="64" y="149"/>
                    <a:pt x="67" y="147"/>
                    <a:pt x="70" y="144"/>
                  </a:cubicBezTo>
                  <a:cubicBezTo>
                    <a:pt x="88" y="144"/>
                    <a:pt x="110" y="109"/>
                    <a:pt x="88" y="75"/>
                  </a:cubicBezTo>
                  <a:cubicBezTo>
                    <a:pt x="70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2488091" y="1471758"/>
              <a:ext cx="19791" cy="30751"/>
            </a:xfrm>
            <a:custGeom>
              <a:avLst/>
              <a:gdLst/>
              <a:ahLst/>
              <a:cxnLst/>
              <a:rect l="l" t="t" r="r" b="b"/>
              <a:pathLst>
                <a:path w="110" h="166" extrusionOk="0">
                  <a:moveTo>
                    <a:pt x="18" y="1"/>
                  </a:moveTo>
                  <a:cubicBezTo>
                    <a:pt x="1" y="1"/>
                    <a:pt x="1" y="40"/>
                    <a:pt x="1" y="92"/>
                  </a:cubicBezTo>
                  <a:cubicBezTo>
                    <a:pt x="18" y="127"/>
                    <a:pt x="57" y="166"/>
                    <a:pt x="75" y="166"/>
                  </a:cubicBezTo>
                  <a:cubicBezTo>
                    <a:pt x="110" y="166"/>
                    <a:pt x="110" y="127"/>
                    <a:pt x="92" y="75"/>
                  </a:cubicBezTo>
                  <a:cubicBezTo>
                    <a:pt x="92" y="40"/>
                    <a:pt x="57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2204729" y="1690159"/>
              <a:ext cx="16552" cy="2130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35" y="1"/>
                  </a:moveTo>
                  <a:cubicBezTo>
                    <a:pt x="18" y="1"/>
                    <a:pt x="1" y="36"/>
                    <a:pt x="18" y="75"/>
                  </a:cubicBezTo>
                  <a:cubicBezTo>
                    <a:pt x="18" y="89"/>
                    <a:pt x="29" y="114"/>
                    <a:pt x="43" y="114"/>
                  </a:cubicBezTo>
                  <a:cubicBezTo>
                    <a:pt x="46" y="114"/>
                    <a:pt x="50" y="113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2269677" y="1666818"/>
              <a:ext cx="13494" cy="23526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18" y="1"/>
                  </a:moveTo>
                  <a:cubicBezTo>
                    <a:pt x="1" y="18"/>
                    <a:pt x="1" y="53"/>
                    <a:pt x="1" y="75"/>
                  </a:cubicBezTo>
                  <a:cubicBezTo>
                    <a:pt x="1" y="109"/>
                    <a:pt x="36" y="127"/>
                    <a:pt x="57" y="127"/>
                  </a:cubicBezTo>
                  <a:cubicBezTo>
                    <a:pt x="75" y="127"/>
                    <a:pt x="75" y="92"/>
                    <a:pt x="75" y="53"/>
                  </a:cubicBezTo>
                  <a:cubicBezTo>
                    <a:pt x="75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2328509" y="1642552"/>
              <a:ext cx="16552" cy="25379"/>
            </a:xfrm>
            <a:custGeom>
              <a:avLst/>
              <a:gdLst/>
              <a:ahLst/>
              <a:cxnLst/>
              <a:rect l="l" t="t" r="r" b="b"/>
              <a:pathLst>
                <a:path w="92" h="137" extrusionOk="0">
                  <a:moveTo>
                    <a:pt x="47" y="1"/>
                  </a:moveTo>
                  <a:cubicBezTo>
                    <a:pt x="43" y="1"/>
                    <a:pt x="39" y="2"/>
                    <a:pt x="35" y="5"/>
                  </a:cubicBezTo>
                  <a:cubicBezTo>
                    <a:pt x="18" y="5"/>
                    <a:pt x="0" y="40"/>
                    <a:pt x="18" y="75"/>
                  </a:cubicBezTo>
                  <a:cubicBezTo>
                    <a:pt x="18" y="107"/>
                    <a:pt x="44" y="136"/>
                    <a:pt x="63" y="136"/>
                  </a:cubicBezTo>
                  <a:cubicBezTo>
                    <a:pt x="67" y="136"/>
                    <a:pt x="71" y="135"/>
                    <a:pt x="74" y="132"/>
                  </a:cubicBezTo>
                  <a:cubicBezTo>
                    <a:pt x="92" y="132"/>
                    <a:pt x="92" y="97"/>
                    <a:pt x="92" y="58"/>
                  </a:cubicBezTo>
                  <a:cubicBezTo>
                    <a:pt x="77" y="29"/>
                    <a:pt x="63" y="1"/>
                    <a:pt x="4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2390219" y="1620137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18" y="0"/>
                  </a:moveTo>
                  <a:cubicBezTo>
                    <a:pt x="1" y="0"/>
                    <a:pt x="1" y="52"/>
                    <a:pt x="18" y="87"/>
                  </a:cubicBezTo>
                  <a:cubicBezTo>
                    <a:pt x="18" y="119"/>
                    <a:pt x="45" y="148"/>
                    <a:pt x="64" y="148"/>
                  </a:cubicBezTo>
                  <a:cubicBezTo>
                    <a:pt x="68" y="148"/>
                    <a:pt x="72" y="147"/>
                    <a:pt x="75" y="144"/>
                  </a:cubicBezTo>
                  <a:cubicBezTo>
                    <a:pt x="92" y="144"/>
                    <a:pt x="110" y="109"/>
                    <a:pt x="92" y="70"/>
                  </a:cubicBezTo>
                  <a:cubicBezTo>
                    <a:pt x="75" y="18"/>
                    <a:pt x="57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2456067" y="1603095"/>
              <a:ext cx="22849" cy="30010"/>
            </a:xfrm>
            <a:custGeom>
              <a:avLst/>
              <a:gdLst/>
              <a:ahLst/>
              <a:cxnLst/>
              <a:rect l="l" t="t" r="r" b="b"/>
              <a:pathLst>
                <a:path w="127" h="162" extrusionOk="0">
                  <a:moveTo>
                    <a:pt x="35" y="1"/>
                  </a:moveTo>
                  <a:cubicBezTo>
                    <a:pt x="18" y="1"/>
                    <a:pt x="0" y="36"/>
                    <a:pt x="18" y="92"/>
                  </a:cubicBezTo>
                  <a:cubicBezTo>
                    <a:pt x="35" y="127"/>
                    <a:pt x="70" y="162"/>
                    <a:pt x="87" y="162"/>
                  </a:cubicBezTo>
                  <a:cubicBezTo>
                    <a:pt x="109" y="144"/>
                    <a:pt x="127" y="110"/>
                    <a:pt x="109" y="70"/>
                  </a:cubicBezTo>
                  <a:cubicBezTo>
                    <a:pt x="87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2530371" y="1592721"/>
              <a:ext cx="23749" cy="34085"/>
            </a:xfrm>
            <a:custGeom>
              <a:avLst/>
              <a:gdLst/>
              <a:ahLst/>
              <a:cxnLst/>
              <a:rect l="l" t="t" r="r" b="b"/>
              <a:pathLst>
                <a:path w="132" h="184" extrusionOk="0">
                  <a:moveTo>
                    <a:pt x="40" y="0"/>
                  </a:moveTo>
                  <a:cubicBezTo>
                    <a:pt x="1" y="0"/>
                    <a:pt x="1" y="57"/>
                    <a:pt x="23" y="92"/>
                  </a:cubicBezTo>
                  <a:cubicBezTo>
                    <a:pt x="40" y="148"/>
                    <a:pt x="75" y="183"/>
                    <a:pt x="92" y="183"/>
                  </a:cubicBezTo>
                  <a:cubicBezTo>
                    <a:pt x="131" y="166"/>
                    <a:pt x="131" y="126"/>
                    <a:pt x="110" y="92"/>
                  </a:cubicBezTo>
                  <a:cubicBezTo>
                    <a:pt x="92" y="39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2217323" y="1774074"/>
              <a:ext cx="16552" cy="21118"/>
            </a:xfrm>
            <a:custGeom>
              <a:avLst/>
              <a:gdLst/>
              <a:ahLst/>
              <a:cxnLst/>
              <a:rect l="l" t="t" r="r" b="b"/>
              <a:pathLst>
                <a:path w="92" h="114" extrusionOk="0">
                  <a:moveTo>
                    <a:pt x="39" y="0"/>
                  </a:moveTo>
                  <a:cubicBezTo>
                    <a:pt x="0" y="18"/>
                    <a:pt x="0" y="39"/>
                    <a:pt x="0" y="74"/>
                  </a:cubicBezTo>
                  <a:cubicBezTo>
                    <a:pt x="0" y="88"/>
                    <a:pt x="14" y="114"/>
                    <a:pt x="29" y="114"/>
                  </a:cubicBezTo>
                  <a:cubicBezTo>
                    <a:pt x="33" y="114"/>
                    <a:pt x="36" y="112"/>
                    <a:pt x="39" y="109"/>
                  </a:cubicBezTo>
                  <a:cubicBezTo>
                    <a:pt x="74" y="109"/>
                    <a:pt x="92" y="92"/>
                    <a:pt x="74" y="57"/>
                  </a:cubicBezTo>
                  <a:cubicBezTo>
                    <a:pt x="74" y="18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2286229" y="1761107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35" y="1"/>
                  </a:moveTo>
                  <a:cubicBezTo>
                    <a:pt x="18" y="18"/>
                    <a:pt x="0" y="36"/>
                    <a:pt x="18" y="70"/>
                  </a:cubicBezTo>
                  <a:cubicBezTo>
                    <a:pt x="18" y="109"/>
                    <a:pt x="35" y="127"/>
                    <a:pt x="52" y="127"/>
                  </a:cubicBezTo>
                  <a:cubicBezTo>
                    <a:pt x="92" y="127"/>
                    <a:pt x="92" y="88"/>
                    <a:pt x="92" y="53"/>
                  </a:cubicBezTo>
                  <a:cubicBezTo>
                    <a:pt x="92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2354236" y="174739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40" y="1"/>
                  </a:moveTo>
                  <a:cubicBezTo>
                    <a:pt x="22" y="1"/>
                    <a:pt x="1" y="36"/>
                    <a:pt x="22" y="75"/>
                  </a:cubicBezTo>
                  <a:cubicBezTo>
                    <a:pt x="22" y="110"/>
                    <a:pt x="57" y="127"/>
                    <a:pt x="75" y="127"/>
                  </a:cubicBezTo>
                  <a:cubicBezTo>
                    <a:pt x="92" y="127"/>
                    <a:pt x="110" y="92"/>
                    <a:pt x="92" y="53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2426381" y="1733691"/>
              <a:ext cx="19611" cy="27602"/>
            </a:xfrm>
            <a:custGeom>
              <a:avLst/>
              <a:gdLst/>
              <a:ahLst/>
              <a:cxnLst/>
              <a:rect l="l" t="t" r="r" b="b"/>
              <a:pathLst>
                <a:path w="109" h="149" extrusionOk="0">
                  <a:moveTo>
                    <a:pt x="35" y="1"/>
                  </a:moveTo>
                  <a:cubicBezTo>
                    <a:pt x="0" y="1"/>
                    <a:pt x="0" y="40"/>
                    <a:pt x="17" y="75"/>
                  </a:cubicBezTo>
                  <a:cubicBezTo>
                    <a:pt x="17" y="110"/>
                    <a:pt x="57" y="149"/>
                    <a:pt x="74" y="149"/>
                  </a:cubicBezTo>
                  <a:cubicBezTo>
                    <a:pt x="91" y="149"/>
                    <a:pt x="109" y="110"/>
                    <a:pt x="91" y="57"/>
                  </a:cubicBezTo>
                  <a:cubicBezTo>
                    <a:pt x="74" y="18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2498346" y="1724058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35" y="1"/>
                  </a:moveTo>
                  <a:cubicBezTo>
                    <a:pt x="18" y="1"/>
                    <a:pt x="0" y="35"/>
                    <a:pt x="18" y="70"/>
                  </a:cubicBezTo>
                  <a:cubicBezTo>
                    <a:pt x="35" y="127"/>
                    <a:pt x="70" y="144"/>
                    <a:pt x="92" y="144"/>
                  </a:cubicBezTo>
                  <a:cubicBezTo>
                    <a:pt x="109" y="144"/>
                    <a:pt x="127" y="109"/>
                    <a:pt x="109" y="70"/>
                  </a:cubicBezTo>
                  <a:cubicBezTo>
                    <a:pt x="92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2576608" y="1720909"/>
              <a:ext cx="26088" cy="30010"/>
            </a:xfrm>
            <a:custGeom>
              <a:avLst/>
              <a:gdLst/>
              <a:ahLst/>
              <a:cxnLst/>
              <a:rect l="l" t="t" r="r" b="b"/>
              <a:pathLst>
                <a:path w="145" h="162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35" y="126"/>
                    <a:pt x="70" y="161"/>
                    <a:pt x="109" y="161"/>
                  </a:cubicBezTo>
                  <a:cubicBezTo>
                    <a:pt x="127" y="161"/>
                    <a:pt x="144" y="126"/>
                    <a:pt x="127" y="70"/>
                  </a:cubicBezTo>
                  <a:cubicBezTo>
                    <a:pt x="109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2224339" y="185780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0" y="23"/>
                    <a:pt x="0" y="57"/>
                  </a:cubicBezTo>
                  <a:cubicBezTo>
                    <a:pt x="0" y="75"/>
                    <a:pt x="18" y="110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23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302601" y="185150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1"/>
                    <a:pt x="35" y="109"/>
                    <a:pt x="53" y="109"/>
                  </a:cubicBezTo>
                  <a:cubicBezTo>
                    <a:pt x="70" y="109"/>
                    <a:pt x="92" y="91"/>
                    <a:pt x="92" y="57"/>
                  </a:cubicBezTo>
                  <a:cubicBezTo>
                    <a:pt x="92" y="17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2377805" y="1845021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18" y="109"/>
                    <a:pt x="35" y="126"/>
                    <a:pt x="70" y="126"/>
                  </a:cubicBezTo>
                  <a:cubicBezTo>
                    <a:pt x="87" y="126"/>
                    <a:pt x="109" y="92"/>
                    <a:pt x="109" y="70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2456067" y="1841687"/>
              <a:ext cx="19791" cy="23711"/>
            </a:xfrm>
            <a:custGeom>
              <a:avLst/>
              <a:gdLst/>
              <a:ahLst/>
              <a:cxnLst/>
              <a:rect l="l" t="t" r="r" b="b"/>
              <a:pathLst>
                <a:path w="110" h="128" extrusionOk="0">
                  <a:moveTo>
                    <a:pt x="35" y="1"/>
                  </a:moveTo>
                  <a:cubicBezTo>
                    <a:pt x="18" y="1"/>
                    <a:pt x="0" y="18"/>
                    <a:pt x="18" y="53"/>
                  </a:cubicBezTo>
                  <a:cubicBezTo>
                    <a:pt x="18" y="88"/>
                    <a:pt x="53" y="127"/>
                    <a:pt x="70" y="127"/>
                  </a:cubicBezTo>
                  <a:cubicBezTo>
                    <a:pt x="87" y="127"/>
                    <a:pt x="109" y="88"/>
                    <a:pt x="109" y="53"/>
                  </a:cubicBezTo>
                  <a:cubicBezTo>
                    <a:pt x="87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2534329" y="1836871"/>
              <a:ext cx="22849" cy="25193"/>
            </a:xfrm>
            <a:custGeom>
              <a:avLst/>
              <a:gdLst/>
              <a:ahLst/>
              <a:cxnLst/>
              <a:rect l="l" t="t" r="r" b="b"/>
              <a:pathLst>
                <a:path w="127" h="136" extrusionOk="0">
                  <a:moveTo>
                    <a:pt x="52" y="1"/>
                  </a:moveTo>
                  <a:cubicBezTo>
                    <a:pt x="47" y="1"/>
                    <a:pt x="41" y="2"/>
                    <a:pt x="35" y="5"/>
                  </a:cubicBezTo>
                  <a:cubicBezTo>
                    <a:pt x="18" y="5"/>
                    <a:pt x="1" y="27"/>
                    <a:pt x="18" y="62"/>
                  </a:cubicBezTo>
                  <a:cubicBezTo>
                    <a:pt x="18" y="96"/>
                    <a:pt x="53" y="136"/>
                    <a:pt x="70" y="136"/>
                  </a:cubicBezTo>
                  <a:cubicBezTo>
                    <a:pt x="109" y="136"/>
                    <a:pt x="127" y="96"/>
                    <a:pt x="109" y="62"/>
                  </a:cubicBezTo>
                  <a:cubicBezTo>
                    <a:pt x="91" y="33"/>
                    <a:pt x="76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2616369" y="1836871"/>
              <a:ext cx="22309" cy="25193"/>
            </a:xfrm>
            <a:custGeom>
              <a:avLst/>
              <a:gdLst/>
              <a:ahLst/>
              <a:cxnLst/>
              <a:rect l="l" t="t" r="r" b="b"/>
              <a:pathLst>
                <a:path w="124" h="136" extrusionOk="0">
                  <a:moveTo>
                    <a:pt x="33" y="1"/>
                  </a:moveTo>
                  <a:cubicBezTo>
                    <a:pt x="10" y="1"/>
                    <a:pt x="0" y="33"/>
                    <a:pt x="14" y="62"/>
                  </a:cubicBezTo>
                  <a:cubicBezTo>
                    <a:pt x="32" y="96"/>
                    <a:pt x="49" y="136"/>
                    <a:pt x="88" y="136"/>
                  </a:cubicBezTo>
                  <a:cubicBezTo>
                    <a:pt x="106" y="136"/>
                    <a:pt x="123" y="114"/>
                    <a:pt x="106" y="62"/>
                  </a:cubicBezTo>
                  <a:cubicBezTo>
                    <a:pt x="106" y="27"/>
                    <a:pt x="67" y="5"/>
                    <a:pt x="49" y="5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2227398" y="193523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2308898" y="193208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2390219" y="1932085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40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92" y="57"/>
                  </a:cubicBezTo>
                  <a:cubicBezTo>
                    <a:pt x="92" y="35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2471719" y="193208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0" y="18"/>
                    <a:pt x="0" y="57"/>
                  </a:cubicBezTo>
                  <a:cubicBezTo>
                    <a:pt x="0" y="92"/>
                    <a:pt x="22" y="109"/>
                    <a:pt x="57" y="109"/>
                  </a:cubicBezTo>
                  <a:cubicBezTo>
                    <a:pt x="74" y="109"/>
                    <a:pt x="109" y="92"/>
                    <a:pt x="92" y="57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2553939" y="193208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18" y="92"/>
                    <a:pt x="35" y="109"/>
                    <a:pt x="53" y="109"/>
                  </a:cubicBezTo>
                  <a:cubicBezTo>
                    <a:pt x="87" y="109"/>
                    <a:pt x="109" y="92"/>
                    <a:pt x="109" y="57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2638498" y="193208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2227398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2305660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6" y="0"/>
                    <a:pt x="18" y="18"/>
                    <a:pt x="18" y="39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110" y="74"/>
                    <a:pt x="110" y="39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2387160" y="1128319"/>
              <a:ext cx="19071" cy="14820"/>
            </a:xfrm>
            <a:custGeom>
              <a:avLst/>
              <a:gdLst/>
              <a:ahLst/>
              <a:cxnLst/>
              <a:rect l="l" t="t" r="r" b="b"/>
              <a:pathLst>
                <a:path w="106" h="80" extrusionOk="0">
                  <a:moveTo>
                    <a:pt x="75" y="1"/>
                  </a:moveTo>
                  <a:cubicBezTo>
                    <a:pt x="70" y="1"/>
                    <a:pt x="64" y="2"/>
                    <a:pt x="57" y="5"/>
                  </a:cubicBezTo>
                  <a:cubicBezTo>
                    <a:pt x="35" y="5"/>
                    <a:pt x="0" y="23"/>
                    <a:pt x="0" y="44"/>
                  </a:cubicBezTo>
                  <a:cubicBezTo>
                    <a:pt x="0" y="62"/>
                    <a:pt x="18" y="79"/>
                    <a:pt x="35" y="79"/>
                  </a:cubicBezTo>
                  <a:cubicBezTo>
                    <a:pt x="74" y="79"/>
                    <a:pt x="92" y="62"/>
                    <a:pt x="92" y="44"/>
                  </a:cubicBezTo>
                  <a:cubicBezTo>
                    <a:pt x="106" y="27"/>
                    <a:pt x="97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2468661" y="1125911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57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75"/>
                    <a:pt x="17" y="75"/>
                    <a:pt x="39" y="75"/>
                  </a:cubicBezTo>
                  <a:cubicBezTo>
                    <a:pt x="57" y="75"/>
                    <a:pt x="91" y="57"/>
                    <a:pt x="91" y="36"/>
                  </a:cubicBezTo>
                  <a:cubicBezTo>
                    <a:pt x="109" y="18"/>
                    <a:pt x="91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2549981" y="1125911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7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57"/>
                    <a:pt x="22" y="75"/>
                    <a:pt x="40" y="75"/>
                  </a:cubicBezTo>
                  <a:cubicBezTo>
                    <a:pt x="57" y="75"/>
                    <a:pt x="92" y="57"/>
                    <a:pt x="92" y="36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2632201" y="1125911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0" y="1"/>
                  </a:moveTo>
                  <a:cubicBezTo>
                    <a:pt x="35" y="1"/>
                    <a:pt x="18" y="18"/>
                    <a:pt x="0" y="36"/>
                  </a:cubicBezTo>
                  <a:cubicBezTo>
                    <a:pt x="0" y="57"/>
                    <a:pt x="18" y="75"/>
                    <a:pt x="35" y="75"/>
                  </a:cubicBezTo>
                  <a:cubicBezTo>
                    <a:pt x="70" y="75"/>
                    <a:pt x="87" y="75"/>
                    <a:pt x="109" y="36"/>
                  </a:cubicBezTo>
                  <a:cubicBezTo>
                    <a:pt x="109" y="18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2221281" y="1198896"/>
              <a:ext cx="15833" cy="14264"/>
            </a:xfrm>
            <a:custGeom>
              <a:avLst/>
              <a:gdLst/>
              <a:ahLst/>
              <a:cxnLst/>
              <a:rect l="l" t="t" r="r" b="b"/>
              <a:pathLst>
                <a:path w="88" h="77" extrusionOk="0">
                  <a:moveTo>
                    <a:pt x="66" y="0"/>
                  </a:moveTo>
                  <a:cubicBezTo>
                    <a:pt x="62" y="0"/>
                    <a:pt x="57" y="3"/>
                    <a:pt x="52" y="7"/>
                  </a:cubicBezTo>
                  <a:cubicBezTo>
                    <a:pt x="35" y="7"/>
                    <a:pt x="0" y="25"/>
                    <a:pt x="0" y="42"/>
                  </a:cubicBezTo>
                  <a:cubicBezTo>
                    <a:pt x="0" y="59"/>
                    <a:pt x="17" y="77"/>
                    <a:pt x="35" y="77"/>
                  </a:cubicBezTo>
                  <a:cubicBezTo>
                    <a:pt x="70" y="77"/>
                    <a:pt x="87" y="59"/>
                    <a:pt x="87" y="42"/>
                  </a:cubicBezTo>
                  <a:cubicBezTo>
                    <a:pt x="87" y="17"/>
                    <a:pt x="78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2295585" y="1191487"/>
              <a:ext cx="18891" cy="15375"/>
            </a:xfrm>
            <a:custGeom>
              <a:avLst/>
              <a:gdLst/>
              <a:ahLst/>
              <a:cxnLst/>
              <a:rect l="l" t="t" r="r" b="b"/>
              <a:pathLst>
                <a:path w="105" h="83" extrusionOk="0">
                  <a:moveTo>
                    <a:pt x="82" y="1"/>
                  </a:moveTo>
                  <a:cubicBezTo>
                    <a:pt x="75" y="1"/>
                    <a:pt x="67" y="3"/>
                    <a:pt x="57" y="8"/>
                  </a:cubicBezTo>
                  <a:cubicBezTo>
                    <a:pt x="40" y="8"/>
                    <a:pt x="22" y="30"/>
                    <a:pt x="0" y="47"/>
                  </a:cubicBezTo>
                  <a:cubicBezTo>
                    <a:pt x="0" y="65"/>
                    <a:pt x="22" y="82"/>
                    <a:pt x="40" y="82"/>
                  </a:cubicBezTo>
                  <a:cubicBezTo>
                    <a:pt x="74" y="82"/>
                    <a:pt x="92" y="65"/>
                    <a:pt x="92" y="30"/>
                  </a:cubicBezTo>
                  <a:cubicBezTo>
                    <a:pt x="104" y="14"/>
                    <a:pt x="99" y="1"/>
                    <a:pt x="8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2370788" y="1183151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74" y="1"/>
                  </a:moveTo>
                  <a:cubicBezTo>
                    <a:pt x="39" y="1"/>
                    <a:pt x="18" y="18"/>
                    <a:pt x="0" y="36"/>
                  </a:cubicBezTo>
                  <a:cubicBezTo>
                    <a:pt x="0" y="53"/>
                    <a:pt x="18" y="75"/>
                    <a:pt x="39" y="75"/>
                  </a:cubicBezTo>
                  <a:cubicBezTo>
                    <a:pt x="57" y="75"/>
                    <a:pt x="91" y="53"/>
                    <a:pt x="91" y="36"/>
                  </a:cubicBezTo>
                  <a:cubicBezTo>
                    <a:pt x="109" y="18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2445812" y="1176852"/>
              <a:ext cx="19791" cy="9818"/>
            </a:xfrm>
            <a:custGeom>
              <a:avLst/>
              <a:gdLst/>
              <a:ahLst/>
              <a:cxnLst/>
              <a:rect l="l" t="t" r="r" b="b"/>
              <a:pathLst>
                <a:path w="110" h="53" extrusionOk="0">
                  <a:moveTo>
                    <a:pt x="75" y="0"/>
                  </a:moveTo>
                  <a:cubicBezTo>
                    <a:pt x="57" y="0"/>
                    <a:pt x="18" y="17"/>
                    <a:pt x="1" y="35"/>
                  </a:cubicBezTo>
                  <a:cubicBezTo>
                    <a:pt x="1" y="52"/>
                    <a:pt x="1" y="52"/>
                    <a:pt x="36" y="52"/>
                  </a:cubicBezTo>
                  <a:cubicBezTo>
                    <a:pt x="57" y="52"/>
                    <a:pt x="92" y="35"/>
                    <a:pt x="92" y="35"/>
                  </a:cubicBezTo>
                  <a:cubicBezTo>
                    <a:pt x="110" y="17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2521015" y="1172777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92" y="0"/>
                  </a:moveTo>
                  <a:cubicBezTo>
                    <a:pt x="75" y="0"/>
                    <a:pt x="35" y="22"/>
                    <a:pt x="18" y="22"/>
                  </a:cubicBezTo>
                  <a:cubicBezTo>
                    <a:pt x="1" y="39"/>
                    <a:pt x="18" y="57"/>
                    <a:pt x="35" y="57"/>
                  </a:cubicBezTo>
                  <a:cubicBezTo>
                    <a:pt x="75" y="39"/>
                    <a:pt x="109" y="39"/>
                    <a:pt x="109" y="22"/>
                  </a:cubicBezTo>
                  <a:cubicBezTo>
                    <a:pt x="127" y="22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2602515" y="1172777"/>
              <a:ext cx="22849" cy="7410"/>
            </a:xfrm>
            <a:custGeom>
              <a:avLst/>
              <a:gdLst/>
              <a:ahLst/>
              <a:cxnLst/>
              <a:rect l="l" t="t" r="r" b="b"/>
              <a:pathLst>
                <a:path w="127" h="40" extrusionOk="0">
                  <a:moveTo>
                    <a:pt x="91" y="0"/>
                  </a:moveTo>
                  <a:cubicBezTo>
                    <a:pt x="74" y="0"/>
                    <a:pt x="35" y="0"/>
                    <a:pt x="17" y="22"/>
                  </a:cubicBezTo>
                  <a:cubicBezTo>
                    <a:pt x="0" y="39"/>
                    <a:pt x="17" y="39"/>
                    <a:pt x="35" y="39"/>
                  </a:cubicBezTo>
                  <a:cubicBezTo>
                    <a:pt x="74" y="39"/>
                    <a:pt x="109" y="39"/>
                    <a:pt x="109" y="22"/>
                  </a:cubicBezTo>
                  <a:cubicBezTo>
                    <a:pt x="126" y="22"/>
                    <a:pt x="126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2211026" y="126058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35" y="18"/>
                    <a:pt x="18" y="35"/>
                    <a:pt x="18" y="53"/>
                  </a:cubicBezTo>
                  <a:cubicBezTo>
                    <a:pt x="0" y="70"/>
                    <a:pt x="18" y="92"/>
                    <a:pt x="35" y="92"/>
                  </a:cubicBezTo>
                  <a:cubicBezTo>
                    <a:pt x="74" y="70"/>
                    <a:pt x="92" y="53"/>
                    <a:pt x="92" y="35"/>
                  </a:cubicBezTo>
                  <a:cubicBezTo>
                    <a:pt x="92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2279932" y="1246874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5" y="1"/>
                    <a:pt x="18" y="18"/>
                    <a:pt x="0" y="35"/>
                  </a:cubicBezTo>
                  <a:cubicBezTo>
                    <a:pt x="0" y="57"/>
                    <a:pt x="18" y="75"/>
                    <a:pt x="35" y="75"/>
                  </a:cubicBezTo>
                  <a:lnTo>
                    <a:pt x="87" y="18"/>
                  </a:lnTo>
                  <a:cubicBezTo>
                    <a:pt x="87" y="1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2344881" y="1230017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74" y="0"/>
                  </a:moveTo>
                  <a:cubicBezTo>
                    <a:pt x="53" y="0"/>
                    <a:pt x="18" y="18"/>
                    <a:pt x="18" y="39"/>
                  </a:cubicBezTo>
                  <a:cubicBezTo>
                    <a:pt x="1" y="57"/>
                    <a:pt x="18" y="57"/>
                    <a:pt x="35" y="57"/>
                  </a:cubicBezTo>
                  <a:cubicBezTo>
                    <a:pt x="53" y="57"/>
                    <a:pt x="74" y="39"/>
                    <a:pt x="92" y="18"/>
                  </a:cubicBezTo>
                  <a:cubicBezTo>
                    <a:pt x="109" y="0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2413068" y="1212975"/>
              <a:ext cx="19611" cy="10744"/>
            </a:xfrm>
            <a:custGeom>
              <a:avLst/>
              <a:gdLst/>
              <a:ahLst/>
              <a:cxnLst/>
              <a:rect l="l" t="t" r="r" b="b"/>
              <a:pathLst>
                <a:path w="109" h="58" extrusionOk="0">
                  <a:moveTo>
                    <a:pt x="74" y="1"/>
                  </a:moveTo>
                  <a:cubicBezTo>
                    <a:pt x="57" y="23"/>
                    <a:pt x="22" y="23"/>
                    <a:pt x="0" y="40"/>
                  </a:cubicBezTo>
                  <a:cubicBezTo>
                    <a:pt x="0" y="57"/>
                    <a:pt x="0" y="57"/>
                    <a:pt x="22" y="57"/>
                  </a:cubicBezTo>
                  <a:cubicBezTo>
                    <a:pt x="57" y="57"/>
                    <a:pt x="74" y="40"/>
                    <a:pt x="91" y="23"/>
                  </a:cubicBezTo>
                  <a:cubicBezTo>
                    <a:pt x="109" y="23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2481794" y="1203342"/>
              <a:ext cx="23029" cy="6669"/>
            </a:xfrm>
            <a:custGeom>
              <a:avLst/>
              <a:gdLst/>
              <a:ahLst/>
              <a:cxnLst/>
              <a:rect l="l" t="t" r="r" b="b"/>
              <a:pathLst>
                <a:path w="128" h="36" extrusionOk="0">
                  <a:moveTo>
                    <a:pt x="92" y="1"/>
                  </a:moveTo>
                  <a:cubicBezTo>
                    <a:pt x="75" y="1"/>
                    <a:pt x="36" y="18"/>
                    <a:pt x="18" y="18"/>
                  </a:cubicBezTo>
                  <a:cubicBezTo>
                    <a:pt x="1" y="35"/>
                    <a:pt x="18" y="35"/>
                    <a:pt x="36" y="35"/>
                  </a:cubicBezTo>
                  <a:cubicBezTo>
                    <a:pt x="53" y="35"/>
                    <a:pt x="92" y="18"/>
                    <a:pt x="110" y="18"/>
                  </a:cubicBezTo>
                  <a:cubicBezTo>
                    <a:pt x="127" y="1"/>
                    <a:pt x="110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2563294" y="1200193"/>
              <a:ext cx="19791" cy="3334"/>
            </a:xfrm>
            <a:custGeom>
              <a:avLst/>
              <a:gdLst/>
              <a:ahLst/>
              <a:cxnLst/>
              <a:rect l="l" t="t" r="r" b="b"/>
              <a:pathLst>
                <a:path w="110" h="18" extrusionOk="0">
                  <a:moveTo>
                    <a:pt x="74" y="0"/>
                  </a:moveTo>
                  <a:cubicBezTo>
                    <a:pt x="57" y="0"/>
                    <a:pt x="18" y="0"/>
                    <a:pt x="1" y="18"/>
                  </a:cubicBezTo>
                  <a:lnTo>
                    <a:pt x="92" y="18"/>
                  </a:lnTo>
                  <a:cubicBezTo>
                    <a:pt x="109" y="0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2201670" y="1320971"/>
              <a:ext cx="15833" cy="17228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2" y="1"/>
                  </a:moveTo>
                  <a:cubicBezTo>
                    <a:pt x="35" y="18"/>
                    <a:pt x="18" y="36"/>
                    <a:pt x="18" y="53"/>
                  </a:cubicBezTo>
                  <a:cubicBezTo>
                    <a:pt x="0" y="92"/>
                    <a:pt x="18" y="92"/>
                    <a:pt x="35" y="92"/>
                  </a:cubicBezTo>
                  <a:cubicBezTo>
                    <a:pt x="52" y="71"/>
                    <a:pt x="70" y="53"/>
                    <a:pt x="70" y="36"/>
                  </a:cubicBezTo>
                  <a:cubicBezTo>
                    <a:pt x="87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2261221" y="1297630"/>
              <a:ext cx="14933" cy="14449"/>
            </a:xfrm>
            <a:custGeom>
              <a:avLst/>
              <a:gdLst/>
              <a:ahLst/>
              <a:cxnLst/>
              <a:rect l="l" t="t" r="r" b="b"/>
              <a:pathLst>
                <a:path w="83" h="78" extrusionOk="0">
                  <a:moveTo>
                    <a:pt x="48" y="1"/>
                  </a:moveTo>
                  <a:cubicBezTo>
                    <a:pt x="30" y="18"/>
                    <a:pt x="13" y="36"/>
                    <a:pt x="13" y="53"/>
                  </a:cubicBezTo>
                  <a:cubicBezTo>
                    <a:pt x="1" y="65"/>
                    <a:pt x="6" y="78"/>
                    <a:pt x="16" y="78"/>
                  </a:cubicBezTo>
                  <a:cubicBezTo>
                    <a:pt x="20" y="78"/>
                    <a:pt x="25" y="75"/>
                    <a:pt x="30" y="70"/>
                  </a:cubicBezTo>
                  <a:cubicBezTo>
                    <a:pt x="48" y="70"/>
                    <a:pt x="65" y="36"/>
                    <a:pt x="83" y="18"/>
                  </a:cubicBezTo>
                  <a:cubicBezTo>
                    <a:pt x="83" y="1"/>
                    <a:pt x="65" y="1"/>
                    <a:pt x="4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2318973" y="1270215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6" y="18"/>
                    <a:pt x="18" y="40"/>
                    <a:pt x="1" y="57"/>
                  </a:cubicBezTo>
                  <a:cubicBezTo>
                    <a:pt x="1" y="75"/>
                    <a:pt x="1" y="75"/>
                    <a:pt x="18" y="75"/>
                  </a:cubicBezTo>
                  <a:cubicBezTo>
                    <a:pt x="36" y="57"/>
                    <a:pt x="71" y="40"/>
                    <a:pt x="71" y="18"/>
                  </a:cubicBezTo>
                  <a:cubicBezTo>
                    <a:pt x="88" y="1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2377805" y="1246874"/>
              <a:ext cx="15833" cy="10744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70" y="1"/>
                  </a:moveTo>
                  <a:cubicBezTo>
                    <a:pt x="52" y="18"/>
                    <a:pt x="18" y="18"/>
                    <a:pt x="18" y="35"/>
                  </a:cubicBezTo>
                  <a:cubicBezTo>
                    <a:pt x="0" y="57"/>
                    <a:pt x="0" y="57"/>
                    <a:pt x="18" y="57"/>
                  </a:cubicBezTo>
                  <a:cubicBezTo>
                    <a:pt x="35" y="35"/>
                    <a:pt x="70" y="18"/>
                    <a:pt x="70" y="18"/>
                  </a:cubicBezTo>
                  <a:cubicBezTo>
                    <a:pt x="87" y="1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2439695" y="1228535"/>
              <a:ext cx="19251" cy="8892"/>
            </a:xfrm>
            <a:custGeom>
              <a:avLst/>
              <a:gdLst/>
              <a:ahLst/>
              <a:cxnLst/>
              <a:rect l="l" t="t" r="r" b="b"/>
              <a:pathLst>
                <a:path w="107" h="48" extrusionOk="0">
                  <a:moveTo>
                    <a:pt x="103" y="0"/>
                  </a:moveTo>
                  <a:cubicBezTo>
                    <a:pt x="101" y="0"/>
                    <a:pt x="97" y="2"/>
                    <a:pt x="91" y="8"/>
                  </a:cubicBezTo>
                  <a:cubicBezTo>
                    <a:pt x="103" y="8"/>
                    <a:pt x="107" y="0"/>
                    <a:pt x="103" y="0"/>
                  </a:cubicBezTo>
                  <a:close/>
                  <a:moveTo>
                    <a:pt x="91" y="8"/>
                  </a:moveTo>
                  <a:cubicBezTo>
                    <a:pt x="70" y="8"/>
                    <a:pt x="35" y="26"/>
                    <a:pt x="17" y="26"/>
                  </a:cubicBezTo>
                  <a:cubicBezTo>
                    <a:pt x="0" y="47"/>
                    <a:pt x="17" y="47"/>
                    <a:pt x="35" y="47"/>
                  </a:cubicBezTo>
                  <a:cubicBezTo>
                    <a:pt x="52" y="26"/>
                    <a:pt x="91" y="26"/>
                    <a:pt x="91" y="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2510760" y="1220199"/>
              <a:ext cx="23749" cy="6669"/>
            </a:xfrm>
            <a:custGeom>
              <a:avLst/>
              <a:gdLst/>
              <a:ahLst/>
              <a:cxnLst/>
              <a:rect l="l" t="t" r="r" b="b"/>
              <a:pathLst>
                <a:path w="132" h="36" extrusionOk="0">
                  <a:moveTo>
                    <a:pt x="110" y="1"/>
                  </a:moveTo>
                  <a:cubicBezTo>
                    <a:pt x="75" y="1"/>
                    <a:pt x="40" y="18"/>
                    <a:pt x="23" y="18"/>
                  </a:cubicBezTo>
                  <a:cubicBezTo>
                    <a:pt x="1" y="18"/>
                    <a:pt x="23" y="36"/>
                    <a:pt x="40" y="36"/>
                  </a:cubicBezTo>
                  <a:cubicBezTo>
                    <a:pt x="75" y="36"/>
                    <a:pt x="110" y="18"/>
                    <a:pt x="110" y="18"/>
                  </a:cubicBezTo>
                  <a:cubicBezTo>
                    <a:pt x="132" y="1"/>
                    <a:pt x="132" y="1"/>
                    <a:pt x="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2194654" y="1384694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39" y="1"/>
                  </a:moveTo>
                  <a:cubicBezTo>
                    <a:pt x="17" y="18"/>
                    <a:pt x="0" y="35"/>
                    <a:pt x="0" y="53"/>
                  </a:cubicBezTo>
                  <a:cubicBezTo>
                    <a:pt x="0" y="92"/>
                    <a:pt x="17" y="92"/>
                    <a:pt x="39" y="92"/>
                  </a:cubicBezTo>
                  <a:cubicBezTo>
                    <a:pt x="39" y="75"/>
                    <a:pt x="57" y="53"/>
                    <a:pt x="74" y="35"/>
                  </a:cubicBezTo>
                  <a:cubicBezTo>
                    <a:pt x="74" y="1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247008" y="1350795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35" y="1"/>
                  </a:moveTo>
                  <a:cubicBezTo>
                    <a:pt x="18" y="18"/>
                    <a:pt x="1" y="40"/>
                    <a:pt x="1" y="75"/>
                  </a:cubicBezTo>
                  <a:cubicBezTo>
                    <a:pt x="1" y="92"/>
                    <a:pt x="1" y="92"/>
                    <a:pt x="18" y="92"/>
                  </a:cubicBezTo>
                  <a:cubicBezTo>
                    <a:pt x="35" y="75"/>
                    <a:pt x="53" y="57"/>
                    <a:pt x="53" y="18"/>
                  </a:cubicBezTo>
                  <a:cubicBezTo>
                    <a:pt x="75" y="1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2295585" y="1316155"/>
              <a:ext cx="13134" cy="14820"/>
            </a:xfrm>
            <a:custGeom>
              <a:avLst/>
              <a:gdLst/>
              <a:ahLst/>
              <a:cxnLst/>
              <a:rect l="l" t="t" r="r" b="b"/>
              <a:pathLst>
                <a:path w="73" h="80" extrusionOk="0">
                  <a:moveTo>
                    <a:pt x="68" y="0"/>
                  </a:moveTo>
                  <a:cubicBezTo>
                    <a:pt x="66" y="0"/>
                    <a:pt x="62" y="3"/>
                    <a:pt x="57" y="9"/>
                  </a:cubicBezTo>
                  <a:cubicBezTo>
                    <a:pt x="40" y="27"/>
                    <a:pt x="22" y="44"/>
                    <a:pt x="0" y="62"/>
                  </a:cubicBezTo>
                  <a:cubicBezTo>
                    <a:pt x="0" y="79"/>
                    <a:pt x="0" y="79"/>
                    <a:pt x="22" y="79"/>
                  </a:cubicBezTo>
                  <a:cubicBezTo>
                    <a:pt x="40" y="62"/>
                    <a:pt x="57" y="44"/>
                    <a:pt x="57" y="27"/>
                  </a:cubicBezTo>
                  <a:cubicBezTo>
                    <a:pt x="69" y="15"/>
                    <a:pt x="73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2346500" y="1283923"/>
              <a:ext cx="14933" cy="12967"/>
            </a:xfrm>
            <a:custGeom>
              <a:avLst/>
              <a:gdLst/>
              <a:ahLst/>
              <a:cxnLst/>
              <a:rect l="l" t="t" r="r" b="b"/>
              <a:pathLst>
                <a:path w="83" h="70" extrusionOk="0">
                  <a:moveTo>
                    <a:pt x="65" y="1"/>
                  </a:moveTo>
                  <a:cubicBezTo>
                    <a:pt x="44" y="18"/>
                    <a:pt x="26" y="36"/>
                    <a:pt x="9" y="53"/>
                  </a:cubicBezTo>
                  <a:cubicBezTo>
                    <a:pt x="0" y="64"/>
                    <a:pt x="0" y="69"/>
                    <a:pt x="5" y="69"/>
                  </a:cubicBezTo>
                  <a:cubicBezTo>
                    <a:pt x="9" y="69"/>
                    <a:pt x="18" y="64"/>
                    <a:pt x="26" y="53"/>
                  </a:cubicBezTo>
                  <a:cubicBezTo>
                    <a:pt x="44" y="53"/>
                    <a:pt x="65" y="36"/>
                    <a:pt x="65" y="18"/>
                  </a:cubicBezTo>
                  <a:cubicBezTo>
                    <a:pt x="83" y="1"/>
                    <a:pt x="83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403892" y="1259100"/>
              <a:ext cx="16372" cy="9633"/>
            </a:xfrm>
            <a:custGeom>
              <a:avLst/>
              <a:gdLst/>
              <a:ahLst/>
              <a:cxnLst/>
              <a:rect l="l" t="t" r="r" b="b"/>
              <a:pathLst>
                <a:path w="91" h="52" extrusionOk="0">
                  <a:moveTo>
                    <a:pt x="85" y="1"/>
                  </a:moveTo>
                  <a:cubicBezTo>
                    <a:pt x="82" y="1"/>
                    <a:pt x="79" y="3"/>
                    <a:pt x="73" y="9"/>
                  </a:cubicBezTo>
                  <a:cubicBezTo>
                    <a:pt x="51" y="9"/>
                    <a:pt x="16" y="26"/>
                    <a:pt x="16" y="43"/>
                  </a:cubicBezTo>
                  <a:cubicBezTo>
                    <a:pt x="5" y="43"/>
                    <a:pt x="1" y="51"/>
                    <a:pt x="10" y="51"/>
                  </a:cubicBezTo>
                  <a:cubicBezTo>
                    <a:pt x="14" y="51"/>
                    <a:pt x="22" y="49"/>
                    <a:pt x="34" y="43"/>
                  </a:cubicBezTo>
                  <a:cubicBezTo>
                    <a:pt x="51" y="43"/>
                    <a:pt x="73" y="26"/>
                    <a:pt x="90" y="9"/>
                  </a:cubicBezTo>
                  <a:cubicBezTo>
                    <a:pt x="90" y="9"/>
                    <a:pt x="90" y="1"/>
                    <a:pt x="8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471719" y="1246874"/>
              <a:ext cx="23569" cy="10744"/>
            </a:xfrm>
            <a:custGeom>
              <a:avLst/>
              <a:gdLst/>
              <a:ahLst/>
              <a:cxnLst/>
              <a:rect l="l" t="t" r="r" b="b"/>
              <a:pathLst>
                <a:path w="131" h="58" extrusionOk="0">
                  <a:moveTo>
                    <a:pt x="92" y="1"/>
                  </a:moveTo>
                  <a:cubicBezTo>
                    <a:pt x="57" y="1"/>
                    <a:pt x="40" y="18"/>
                    <a:pt x="22" y="18"/>
                  </a:cubicBezTo>
                  <a:cubicBezTo>
                    <a:pt x="0" y="35"/>
                    <a:pt x="22" y="57"/>
                    <a:pt x="40" y="57"/>
                  </a:cubicBezTo>
                  <a:cubicBezTo>
                    <a:pt x="74" y="35"/>
                    <a:pt x="92" y="35"/>
                    <a:pt x="109" y="18"/>
                  </a:cubicBezTo>
                  <a:cubicBezTo>
                    <a:pt x="131" y="1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191415" y="1451567"/>
              <a:ext cx="10435" cy="20377"/>
            </a:xfrm>
            <a:custGeom>
              <a:avLst/>
              <a:gdLst/>
              <a:ahLst/>
              <a:cxnLst/>
              <a:rect l="l" t="t" r="r" b="b"/>
              <a:pathLst>
                <a:path w="58" h="110" extrusionOk="0">
                  <a:moveTo>
                    <a:pt x="35" y="1"/>
                  </a:moveTo>
                  <a:cubicBezTo>
                    <a:pt x="18" y="18"/>
                    <a:pt x="1" y="57"/>
                    <a:pt x="1" y="75"/>
                  </a:cubicBezTo>
                  <a:cubicBezTo>
                    <a:pt x="1" y="92"/>
                    <a:pt x="18" y="110"/>
                    <a:pt x="35" y="110"/>
                  </a:cubicBezTo>
                  <a:cubicBezTo>
                    <a:pt x="57" y="92"/>
                    <a:pt x="57" y="57"/>
                    <a:pt x="57" y="40"/>
                  </a:cubicBezTo>
                  <a:cubicBezTo>
                    <a:pt x="57" y="1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240711" y="1413222"/>
              <a:ext cx="9535" cy="19821"/>
            </a:xfrm>
            <a:custGeom>
              <a:avLst/>
              <a:gdLst/>
              <a:ahLst/>
              <a:cxnLst/>
              <a:rect l="l" t="t" r="r" b="b"/>
              <a:pathLst>
                <a:path w="53" h="107" extrusionOk="0">
                  <a:moveTo>
                    <a:pt x="33" y="1"/>
                  </a:moveTo>
                  <a:cubicBezTo>
                    <a:pt x="28" y="1"/>
                    <a:pt x="23" y="3"/>
                    <a:pt x="18" y="8"/>
                  </a:cubicBezTo>
                  <a:cubicBezTo>
                    <a:pt x="1" y="29"/>
                    <a:pt x="1" y="47"/>
                    <a:pt x="1" y="82"/>
                  </a:cubicBezTo>
                  <a:cubicBezTo>
                    <a:pt x="1" y="94"/>
                    <a:pt x="1" y="106"/>
                    <a:pt x="7" y="106"/>
                  </a:cubicBezTo>
                  <a:cubicBezTo>
                    <a:pt x="9" y="106"/>
                    <a:pt x="13" y="104"/>
                    <a:pt x="18" y="99"/>
                  </a:cubicBezTo>
                  <a:cubicBezTo>
                    <a:pt x="36" y="82"/>
                    <a:pt x="36" y="64"/>
                    <a:pt x="53" y="29"/>
                  </a:cubicBezTo>
                  <a:cubicBezTo>
                    <a:pt x="53" y="14"/>
                    <a:pt x="44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282991" y="1372098"/>
              <a:ext cx="9535" cy="18154"/>
            </a:xfrm>
            <a:custGeom>
              <a:avLst/>
              <a:gdLst/>
              <a:ahLst/>
              <a:cxnLst/>
              <a:rect l="l" t="t" r="r" b="b"/>
              <a:pathLst>
                <a:path w="53" h="98" extrusionOk="0">
                  <a:moveTo>
                    <a:pt x="49" y="1"/>
                  </a:moveTo>
                  <a:cubicBezTo>
                    <a:pt x="47" y="1"/>
                    <a:pt x="43" y="5"/>
                    <a:pt x="36" y="12"/>
                  </a:cubicBezTo>
                  <a:cubicBezTo>
                    <a:pt x="18" y="12"/>
                    <a:pt x="1" y="51"/>
                    <a:pt x="1" y="69"/>
                  </a:cubicBezTo>
                  <a:cubicBezTo>
                    <a:pt x="1" y="89"/>
                    <a:pt x="7" y="97"/>
                    <a:pt x="12" y="97"/>
                  </a:cubicBezTo>
                  <a:cubicBezTo>
                    <a:pt x="15" y="97"/>
                    <a:pt x="18" y="93"/>
                    <a:pt x="18" y="86"/>
                  </a:cubicBezTo>
                  <a:cubicBezTo>
                    <a:pt x="36" y="86"/>
                    <a:pt x="53" y="51"/>
                    <a:pt x="53" y="34"/>
                  </a:cubicBezTo>
                  <a:cubicBezTo>
                    <a:pt x="53" y="10"/>
                    <a:pt x="53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2328509" y="1332641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52" y="0"/>
                  </a:moveTo>
                  <a:cubicBezTo>
                    <a:pt x="47" y="0"/>
                    <a:pt x="41" y="3"/>
                    <a:pt x="35" y="8"/>
                  </a:cubicBezTo>
                  <a:cubicBezTo>
                    <a:pt x="18" y="29"/>
                    <a:pt x="18" y="47"/>
                    <a:pt x="0" y="64"/>
                  </a:cubicBezTo>
                  <a:cubicBezTo>
                    <a:pt x="0" y="99"/>
                    <a:pt x="18" y="99"/>
                    <a:pt x="35" y="99"/>
                  </a:cubicBezTo>
                  <a:cubicBezTo>
                    <a:pt x="35" y="81"/>
                    <a:pt x="57" y="47"/>
                    <a:pt x="74" y="29"/>
                  </a:cubicBezTo>
                  <a:cubicBezTo>
                    <a:pt x="74" y="14"/>
                    <a:pt x="65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2384102" y="1304114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5" y="1"/>
                  </a:moveTo>
                  <a:cubicBezTo>
                    <a:pt x="17" y="18"/>
                    <a:pt x="0" y="35"/>
                    <a:pt x="0" y="53"/>
                  </a:cubicBezTo>
                  <a:cubicBezTo>
                    <a:pt x="0" y="74"/>
                    <a:pt x="0" y="92"/>
                    <a:pt x="35" y="92"/>
                  </a:cubicBezTo>
                  <a:cubicBezTo>
                    <a:pt x="52" y="74"/>
                    <a:pt x="74" y="53"/>
                    <a:pt x="74" y="35"/>
                  </a:cubicBezTo>
                  <a:cubicBezTo>
                    <a:pt x="74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2452109" y="129040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22" y="1"/>
                    <a:pt x="1" y="18"/>
                    <a:pt x="1" y="57"/>
                  </a:cubicBezTo>
                  <a:cubicBezTo>
                    <a:pt x="1" y="75"/>
                    <a:pt x="22" y="92"/>
                    <a:pt x="40" y="92"/>
                  </a:cubicBezTo>
                  <a:cubicBezTo>
                    <a:pt x="57" y="92"/>
                    <a:pt x="92" y="75"/>
                    <a:pt x="92" y="40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2347939" y="581854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5"/>
                    <a:pt x="18" y="92"/>
                    <a:pt x="36" y="110"/>
                  </a:cubicBezTo>
                  <a:cubicBezTo>
                    <a:pt x="57" y="110"/>
                    <a:pt x="75" y="92"/>
                    <a:pt x="75" y="75"/>
                  </a:cubicBezTo>
                  <a:cubicBezTo>
                    <a:pt x="75" y="36"/>
                    <a:pt x="57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2403532" y="607232"/>
              <a:ext cx="9715" cy="19636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22" y="1"/>
                  </a:moveTo>
                  <a:cubicBezTo>
                    <a:pt x="10" y="1"/>
                    <a:pt x="1" y="18"/>
                    <a:pt x="1" y="47"/>
                  </a:cubicBezTo>
                  <a:cubicBezTo>
                    <a:pt x="1" y="64"/>
                    <a:pt x="1" y="99"/>
                    <a:pt x="18" y="99"/>
                  </a:cubicBezTo>
                  <a:cubicBezTo>
                    <a:pt x="23" y="103"/>
                    <a:pt x="28" y="106"/>
                    <a:pt x="32" y="106"/>
                  </a:cubicBezTo>
                  <a:cubicBezTo>
                    <a:pt x="44" y="106"/>
                    <a:pt x="53" y="89"/>
                    <a:pt x="53" y="64"/>
                  </a:cubicBezTo>
                  <a:cubicBezTo>
                    <a:pt x="53" y="47"/>
                    <a:pt x="53" y="7"/>
                    <a:pt x="36" y="7"/>
                  </a:cubicBezTo>
                  <a:cubicBezTo>
                    <a:pt x="31" y="3"/>
                    <a:pt x="27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2456067" y="635945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18" y="0"/>
                  </a:moveTo>
                  <a:cubicBezTo>
                    <a:pt x="18" y="0"/>
                    <a:pt x="0" y="0"/>
                    <a:pt x="0" y="35"/>
                  </a:cubicBezTo>
                  <a:cubicBezTo>
                    <a:pt x="0" y="53"/>
                    <a:pt x="0" y="92"/>
                    <a:pt x="18" y="92"/>
                  </a:cubicBezTo>
                  <a:cubicBezTo>
                    <a:pt x="23" y="97"/>
                    <a:pt x="28" y="99"/>
                    <a:pt x="32" y="99"/>
                  </a:cubicBezTo>
                  <a:cubicBezTo>
                    <a:pt x="44" y="99"/>
                    <a:pt x="53" y="85"/>
                    <a:pt x="53" y="70"/>
                  </a:cubicBezTo>
                  <a:cubicBezTo>
                    <a:pt x="53" y="35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2507702" y="661323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23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63"/>
                    <a:pt x="18" y="98"/>
                    <a:pt x="40" y="98"/>
                  </a:cubicBezTo>
                  <a:cubicBezTo>
                    <a:pt x="57" y="98"/>
                    <a:pt x="75" y="98"/>
                    <a:pt x="75" y="63"/>
                  </a:cubicBezTo>
                  <a:cubicBezTo>
                    <a:pt x="75" y="42"/>
                    <a:pt x="57" y="7"/>
                    <a:pt x="40" y="7"/>
                  </a:cubicBezTo>
                  <a:cubicBezTo>
                    <a:pt x="34" y="2"/>
                    <a:pt x="28" y="0"/>
                    <a:pt x="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2566353" y="681329"/>
              <a:ext cx="13494" cy="18524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24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4"/>
                    <a:pt x="18" y="99"/>
                    <a:pt x="40" y="99"/>
                  </a:cubicBezTo>
                  <a:cubicBezTo>
                    <a:pt x="75" y="99"/>
                    <a:pt x="75" y="82"/>
                    <a:pt x="75" y="64"/>
                  </a:cubicBezTo>
                  <a:cubicBezTo>
                    <a:pt x="75" y="25"/>
                    <a:pt x="57" y="8"/>
                    <a:pt x="40" y="8"/>
                  </a:cubicBezTo>
                  <a:cubicBezTo>
                    <a:pt x="34" y="3"/>
                    <a:pt x="29" y="1"/>
                    <a:pt x="2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2638498" y="689109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35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57" y="95"/>
                    <a:pt x="61" y="97"/>
                    <a:pt x="64" y="97"/>
                  </a:cubicBezTo>
                  <a:cubicBezTo>
                    <a:pt x="80" y="97"/>
                    <a:pt x="92" y="71"/>
                    <a:pt x="92" y="57"/>
                  </a:cubicBezTo>
                  <a:cubicBezTo>
                    <a:pt x="92" y="22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2331567" y="665769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7" y="0"/>
                  </a:moveTo>
                  <a:cubicBezTo>
                    <a:pt x="40" y="0"/>
                    <a:pt x="18" y="18"/>
                    <a:pt x="1" y="57"/>
                  </a:cubicBezTo>
                  <a:cubicBezTo>
                    <a:pt x="1" y="92"/>
                    <a:pt x="1" y="126"/>
                    <a:pt x="40" y="126"/>
                  </a:cubicBezTo>
                  <a:cubicBezTo>
                    <a:pt x="57" y="126"/>
                    <a:pt x="75" y="109"/>
                    <a:pt x="75" y="74"/>
                  </a:cubicBezTo>
                  <a:cubicBezTo>
                    <a:pt x="92" y="57"/>
                    <a:pt x="75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2390219" y="689109"/>
              <a:ext cx="13494" cy="21859"/>
            </a:xfrm>
            <a:custGeom>
              <a:avLst/>
              <a:gdLst/>
              <a:ahLst/>
              <a:cxnLst/>
              <a:rect l="l" t="t" r="r" b="b"/>
              <a:pathLst>
                <a:path w="75" h="118" extrusionOk="0">
                  <a:moveTo>
                    <a:pt x="57" y="0"/>
                  </a:moveTo>
                  <a:cubicBezTo>
                    <a:pt x="40" y="0"/>
                    <a:pt x="18" y="22"/>
                    <a:pt x="1" y="57"/>
                  </a:cubicBezTo>
                  <a:cubicBezTo>
                    <a:pt x="1" y="74"/>
                    <a:pt x="1" y="109"/>
                    <a:pt x="18" y="109"/>
                  </a:cubicBezTo>
                  <a:cubicBezTo>
                    <a:pt x="24" y="115"/>
                    <a:pt x="31" y="118"/>
                    <a:pt x="38" y="118"/>
                  </a:cubicBezTo>
                  <a:cubicBezTo>
                    <a:pt x="57" y="118"/>
                    <a:pt x="75" y="100"/>
                    <a:pt x="75" y="74"/>
                  </a:cubicBezTo>
                  <a:cubicBezTo>
                    <a:pt x="75" y="40"/>
                    <a:pt x="75" y="22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2445812" y="713376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57" y="0"/>
                  </a:moveTo>
                  <a:cubicBezTo>
                    <a:pt x="36" y="0"/>
                    <a:pt x="18" y="17"/>
                    <a:pt x="1" y="52"/>
                  </a:cubicBezTo>
                  <a:cubicBezTo>
                    <a:pt x="1" y="70"/>
                    <a:pt x="18" y="109"/>
                    <a:pt x="36" y="109"/>
                  </a:cubicBezTo>
                  <a:cubicBezTo>
                    <a:pt x="41" y="113"/>
                    <a:pt x="47" y="116"/>
                    <a:pt x="52" y="116"/>
                  </a:cubicBezTo>
                  <a:cubicBezTo>
                    <a:pt x="65" y="116"/>
                    <a:pt x="75" y="99"/>
                    <a:pt x="75" y="70"/>
                  </a:cubicBezTo>
                  <a:cubicBezTo>
                    <a:pt x="75" y="35"/>
                    <a:pt x="75" y="17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2504643" y="736717"/>
              <a:ext cx="13494" cy="20192"/>
            </a:xfrm>
            <a:custGeom>
              <a:avLst/>
              <a:gdLst/>
              <a:ahLst/>
              <a:cxnLst/>
              <a:rect l="l" t="t" r="r" b="b"/>
              <a:pathLst>
                <a:path w="75" h="109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35" y="109"/>
                  </a:cubicBezTo>
                  <a:cubicBezTo>
                    <a:pt x="57" y="109"/>
                    <a:pt x="74" y="92"/>
                    <a:pt x="74" y="70"/>
                  </a:cubicBezTo>
                  <a:cubicBezTo>
                    <a:pt x="74" y="35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2566353" y="753574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40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88"/>
                    <a:pt x="40" y="109"/>
                  </a:cubicBezTo>
                  <a:cubicBezTo>
                    <a:pt x="57" y="109"/>
                    <a:pt x="75" y="88"/>
                    <a:pt x="75" y="53"/>
                  </a:cubicBezTo>
                  <a:cubicBezTo>
                    <a:pt x="75" y="35"/>
                    <a:pt x="57" y="18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2638498" y="763206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2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75"/>
                    <a:pt x="18" y="92"/>
                    <a:pt x="52" y="92"/>
                  </a:cubicBezTo>
                  <a:cubicBezTo>
                    <a:pt x="74" y="92"/>
                    <a:pt x="92" y="75"/>
                    <a:pt x="92" y="57"/>
                  </a:cubicBezTo>
                  <a:cubicBezTo>
                    <a:pt x="92" y="18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2305660" y="763206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53" y="1"/>
                  </a:moveTo>
                  <a:cubicBezTo>
                    <a:pt x="36" y="1"/>
                    <a:pt x="18" y="18"/>
                    <a:pt x="1" y="57"/>
                  </a:cubicBezTo>
                  <a:cubicBezTo>
                    <a:pt x="1" y="92"/>
                    <a:pt x="1" y="127"/>
                    <a:pt x="18" y="127"/>
                  </a:cubicBezTo>
                  <a:cubicBezTo>
                    <a:pt x="36" y="127"/>
                    <a:pt x="75" y="110"/>
                    <a:pt x="75" y="75"/>
                  </a:cubicBezTo>
                  <a:cubicBezTo>
                    <a:pt x="92" y="36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2367550" y="780249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75" y="0"/>
                  </a:moveTo>
                  <a:cubicBezTo>
                    <a:pt x="57" y="0"/>
                    <a:pt x="18" y="18"/>
                    <a:pt x="18" y="52"/>
                  </a:cubicBezTo>
                  <a:cubicBezTo>
                    <a:pt x="1" y="92"/>
                    <a:pt x="18" y="109"/>
                    <a:pt x="36" y="126"/>
                  </a:cubicBezTo>
                  <a:cubicBezTo>
                    <a:pt x="57" y="126"/>
                    <a:pt x="75" y="109"/>
                    <a:pt x="92" y="74"/>
                  </a:cubicBezTo>
                  <a:cubicBezTo>
                    <a:pt x="92" y="35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2432498" y="799143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32" y="0"/>
                  </a:moveTo>
                  <a:cubicBezTo>
                    <a:pt x="13" y="0"/>
                    <a:pt x="1" y="16"/>
                    <a:pt x="1" y="42"/>
                  </a:cubicBezTo>
                  <a:cubicBezTo>
                    <a:pt x="1" y="81"/>
                    <a:pt x="1" y="116"/>
                    <a:pt x="23" y="116"/>
                  </a:cubicBezTo>
                  <a:cubicBezTo>
                    <a:pt x="57" y="116"/>
                    <a:pt x="75" y="98"/>
                    <a:pt x="75" y="59"/>
                  </a:cubicBezTo>
                  <a:cubicBezTo>
                    <a:pt x="75" y="24"/>
                    <a:pt x="75" y="7"/>
                    <a:pt x="57" y="7"/>
                  </a:cubicBezTo>
                  <a:cubicBezTo>
                    <a:pt x="48" y="2"/>
                    <a:pt x="40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2495108" y="816371"/>
              <a:ext cx="15833" cy="21303"/>
            </a:xfrm>
            <a:custGeom>
              <a:avLst/>
              <a:gdLst/>
              <a:ahLst/>
              <a:cxnLst/>
              <a:rect l="l" t="t" r="r" b="b"/>
              <a:pathLst>
                <a:path w="88" h="115" extrusionOk="0">
                  <a:moveTo>
                    <a:pt x="43" y="1"/>
                  </a:moveTo>
                  <a:cubicBezTo>
                    <a:pt x="29" y="1"/>
                    <a:pt x="15" y="26"/>
                    <a:pt x="1" y="40"/>
                  </a:cubicBezTo>
                  <a:cubicBezTo>
                    <a:pt x="1" y="75"/>
                    <a:pt x="18" y="97"/>
                    <a:pt x="36" y="114"/>
                  </a:cubicBezTo>
                  <a:cubicBezTo>
                    <a:pt x="53" y="114"/>
                    <a:pt x="71" y="97"/>
                    <a:pt x="88" y="58"/>
                  </a:cubicBezTo>
                  <a:cubicBezTo>
                    <a:pt x="88" y="40"/>
                    <a:pt x="71" y="5"/>
                    <a:pt x="53" y="5"/>
                  </a:cubicBezTo>
                  <a:cubicBezTo>
                    <a:pt x="50" y="2"/>
                    <a:pt x="47" y="1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2563294" y="830079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5" y="1"/>
                  </a:moveTo>
                  <a:cubicBezTo>
                    <a:pt x="18" y="1"/>
                    <a:pt x="1" y="23"/>
                    <a:pt x="1" y="40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57" y="92"/>
                    <a:pt x="92" y="75"/>
                    <a:pt x="92" y="58"/>
                  </a:cubicBezTo>
                  <a:cubicBezTo>
                    <a:pt x="92" y="23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638498" y="837489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35" y="92"/>
                  </a:cubicBezTo>
                  <a:cubicBezTo>
                    <a:pt x="74" y="92"/>
                    <a:pt x="92" y="70"/>
                    <a:pt x="92" y="35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272916" y="860829"/>
              <a:ext cx="19611" cy="26675"/>
            </a:xfrm>
            <a:custGeom>
              <a:avLst/>
              <a:gdLst/>
              <a:ahLst/>
              <a:cxnLst/>
              <a:rect l="l" t="t" r="r" b="b"/>
              <a:pathLst>
                <a:path w="109" h="144" extrusionOk="0">
                  <a:moveTo>
                    <a:pt x="74" y="0"/>
                  </a:moveTo>
                  <a:cubicBezTo>
                    <a:pt x="57" y="0"/>
                    <a:pt x="39" y="35"/>
                    <a:pt x="18" y="74"/>
                  </a:cubicBezTo>
                  <a:cubicBezTo>
                    <a:pt x="0" y="109"/>
                    <a:pt x="18" y="127"/>
                    <a:pt x="39" y="144"/>
                  </a:cubicBezTo>
                  <a:cubicBezTo>
                    <a:pt x="57" y="144"/>
                    <a:pt x="92" y="109"/>
                    <a:pt x="92" y="74"/>
                  </a:cubicBezTo>
                  <a:cubicBezTo>
                    <a:pt x="109" y="35"/>
                    <a:pt x="109" y="18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44881" y="87453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4" y="0"/>
                  </a:moveTo>
                  <a:cubicBezTo>
                    <a:pt x="35" y="0"/>
                    <a:pt x="18" y="18"/>
                    <a:pt x="18" y="53"/>
                  </a:cubicBezTo>
                  <a:cubicBezTo>
                    <a:pt x="1" y="87"/>
                    <a:pt x="18" y="109"/>
                    <a:pt x="35" y="126"/>
                  </a:cubicBezTo>
                  <a:cubicBezTo>
                    <a:pt x="53" y="126"/>
                    <a:pt x="92" y="87"/>
                    <a:pt x="92" y="70"/>
                  </a:cubicBezTo>
                  <a:cubicBezTo>
                    <a:pt x="109" y="35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416846" y="884170"/>
              <a:ext cx="15833" cy="23526"/>
            </a:xfrm>
            <a:custGeom>
              <a:avLst/>
              <a:gdLst/>
              <a:ahLst/>
              <a:cxnLst/>
              <a:rect l="l" t="t" r="r" b="b"/>
              <a:pathLst>
                <a:path w="88" h="127" extrusionOk="0">
                  <a:moveTo>
                    <a:pt x="53" y="1"/>
                  </a:moveTo>
                  <a:cubicBezTo>
                    <a:pt x="18" y="1"/>
                    <a:pt x="1" y="35"/>
                    <a:pt x="1" y="57"/>
                  </a:cubicBezTo>
                  <a:cubicBezTo>
                    <a:pt x="1" y="92"/>
                    <a:pt x="1" y="127"/>
                    <a:pt x="36" y="127"/>
                  </a:cubicBezTo>
                  <a:cubicBezTo>
                    <a:pt x="53" y="127"/>
                    <a:pt x="70" y="109"/>
                    <a:pt x="70" y="74"/>
                  </a:cubicBezTo>
                  <a:cubicBezTo>
                    <a:pt x="88" y="35"/>
                    <a:pt x="70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485033" y="897878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35" y="0"/>
                    <a:pt x="18" y="18"/>
                    <a:pt x="0" y="53"/>
                  </a:cubicBezTo>
                  <a:cubicBezTo>
                    <a:pt x="0" y="70"/>
                    <a:pt x="18" y="109"/>
                    <a:pt x="35" y="109"/>
                  </a:cubicBezTo>
                  <a:cubicBezTo>
                    <a:pt x="74" y="109"/>
                    <a:pt x="92" y="92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2560236" y="904361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109"/>
                    <a:pt x="35" y="109"/>
                  </a:cubicBezTo>
                  <a:cubicBezTo>
                    <a:pt x="52" y="109"/>
                    <a:pt x="91" y="92"/>
                    <a:pt x="91" y="57"/>
                  </a:cubicBezTo>
                  <a:cubicBezTo>
                    <a:pt x="91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38498" y="907510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0" y="40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40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247008" y="961601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5" y="0"/>
                  </a:moveTo>
                  <a:cubicBezTo>
                    <a:pt x="35" y="0"/>
                    <a:pt x="18" y="18"/>
                    <a:pt x="1" y="52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53" y="109"/>
                    <a:pt x="92" y="92"/>
                    <a:pt x="92" y="52"/>
                  </a:cubicBezTo>
                  <a:cubicBezTo>
                    <a:pt x="109" y="18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325270" y="964750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53" y="1"/>
                  </a:moveTo>
                  <a:cubicBezTo>
                    <a:pt x="36" y="1"/>
                    <a:pt x="1" y="35"/>
                    <a:pt x="1" y="57"/>
                  </a:cubicBezTo>
                  <a:cubicBezTo>
                    <a:pt x="1" y="92"/>
                    <a:pt x="1" y="127"/>
                    <a:pt x="36" y="127"/>
                  </a:cubicBezTo>
                  <a:cubicBezTo>
                    <a:pt x="53" y="127"/>
                    <a:pt x="75" y="92"/>
                    <a:pt x="92" y="75"/>
                  </a:cubicBezTo>
                  <a:cubicBezTo>
                    <a:pt x="92" y="35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400474" y="97123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3" y="0"/>
                  </a:moveTo>
                  <a:cubicBezTo>
                    <a:pt x="35" y="0"/>
                    <a:pt x="18" y="22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0" y="109"/>
                    <a:pt x="92" y="92"/>
                    <a:pt x="92" y="57"/>
                  </a:cubicBezTo>
                  <a:cubicBezTo>
                    <a:pt x="92" y="4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478736" y="978458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92"/>
                    <a:pt x="35" y="109"/>
                  </a:cubicBezTo>
                  <a:cubicBezTo>
                    <a:pt x="53" y="109"/>
                    <a:pt x="92" y="70"/>
                    <a:pt x="92" y="53"/>
                  </a:cubicBezTo>
                  <a:cubicBezTo>
                    <a:pt x="92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556998" y="981792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7"/>
                    <a:pt x="1" y="52"/>
                  </a:cubicBezTo>
                  <a:cubicBezTo>
                    <a:pt x="1" y="74"/>
                    <a:pt x="18" y="91"/>
                    <a:pt x="36" y="91"/>
                  </a:cubicBezTo>
                  <a:cubicBezTo>
                    <a:pt x="70" y="91"/>
                    <a:pt x="92" y="74"/>
                    <a:pt x="92" y="52"/>
                  </a:cubicBezTo>
                  <a:cubicBezTo>
                    <a:pt x="92" y="17"/>
                    <a:pt x="70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38498" y="98179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52"/>
                  </a:cubicBezTo>
                  <a:cubicBezTo>
                    <a:pt x="92" y="17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2227398" y="1051073"/>
              <a:ext cx="19791" cy="21118"/>
            </a:xfrm>
            <a:custGeom>
              <a:avLst/>
              <a:gdLst/>
              <a:ahLst/>
              <a:cxnLst/>
              <a:rect l="l" t="t" r="r" b="b"/>
              <a:pathLst>
                <a:path w="110" h="114" extrusionOk="0">
                  <a:moveTo>
                    <a:pt x="57" y="0"/>
                  </a:moveTo>
                  <a:cubicBezTo>
                    <a:pt x="30" y="0"/>
                    <a:pt x="18" y="32"/>
                    <a:pt x="18" y="61"/>
                  </a:cubicBezTo>
                  <a:cubicBezTo>
                    <a:pt x="1" y="79"/>
                    <a:pt x="18" y="96"/>
                    <a:pt x="53" y="113"/>
                  </a:cubicBezTo>
                  <a:cubicBezTo>
                    <a:pt x="75" y="113"/>
                    <a:pt x="110" y="79"/>
                    <a:pt x="110" y="61"/>
                  </a:cubicBezTo>
                  <a:cubicBezTo>
                    <a:pt x="110" y="26"/>
                    <a:pt x="92" y="5"/>
                    <a:pt x="75" y="5"/>
                  </a:cubicBezTo>
                  <a:cubicBezTo>
                    <a:pt x="68" y="2"/>
                    <a:pt x="6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2308898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74" y="1"/>
                  </a:moveTo>
                  <a:cubicBezTo>
                    <a:pt x="35" y="1"/>
                    <a:pt x="18" y="22"/>
                    <a:pt x="18" y="57"/>
                  </a:cubicBezTo>
                  <a:cubicBezTo>
                    <a:pt x="0" y="75"/>
                    <a:pt x="18" y="109"/>
                    <a:pt x="57" y="109"/>
                  </a:cubicBezTo>
                  <a:cubicBezTo>
                    <a:pt x="74" y="109"/>
                    <a:pt x="109" y="75"/>
                    <a:pt x="109" y="57"/>
                  </a:cubicBezTo>
                  <a:cubicBezTo>
                    <a:pt x="109" y="22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390219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8" y="40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110" y="92"/>
                    <a:pt x="110" y="57"/>
                  </a:cubicBezTo>
                  <a:cubicBezTo>
                    <a:pt x="110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247171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0" y="18"/>
                    <a:pt x="0" y="35"/>
                  </a:cubicBezTo>
                  <a:cubicBezTo>
                    <a:pt x="0" y="70"/>
                    <a:pt x="22" y="87"/>
                    <a:pt x="57" y="87"/>
                  </a:cubicBezTo>
                  <a:cubicBezTo>
                    <a:pt x="74" y="87"/>
                    <a:pt x="92" y="70"/>
                    <a:pt x="92" y="53"/>
                  </a:cubicBezTo>
                  <a:cubicBezTo>
                    <a:pt x="109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255393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35" y="0"/>
                    <a:pt x="0" y="18"/>
                    <a:pt x="0" y="53"/>
                  </a:cubicBezTo>
                  <a:cubicBezTo>
                    <a:pt x="0" y="70"/>
                    <a:pt x="35" y="87"/>
                    <a:pt x="53" y="87"/>
                  </a:cubicBezTo>
                  <a:cubicBezTo>
                    <a:pt x="70" y="87"/>
                    <a:pt x="109" y="70"/>
                    <a:pt x="109" y="53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638498" y="1055889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87"/>
                    <a:pt x="35" y="87"/>
                  </a:cubicBezTo>
                  <a:cubicBezTo>
                    <a:pt x="74" y="87"/>
                    <a:pt x="92" y="70"/>
                    <a:pt x="92" y="35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2227398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36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5" y="87"/>
                    <a:pt x="92" y="70"/>
                    <a:pt x="92" y="52"/>
                  </a:cubicBezTo>
                  <a:cubicBezTo>
                    <a:pt x="92" y="35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2308898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18" y="109"/>
                    <a:pt x="57" y="109"/>
                  </a:cubicBezTo>
                  <a:cubicBezTo>
                    <a:pt x="74" y="109"/>
                    <a:pt x="92" y="70"/>
                    <a:pt x="92" y="52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2390219" y="249900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75" y="109"/>
                    <a:pt x="92" y="87"/>
                    <a:pt x="92" y="52"/>
                  </a:cubicBezTo>
                  <a:cubicBezTo>
                    <a:pt x="92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2471719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0" y="35"/>
                    <a:pt x="0" y="52"/>
                  </a:cubicBezTo>
                  <a:cubicBezTo>
                    <a:pt x="0" y="87"/>
                    <a:pt x="22" y="109"/>
                    <a:pt x="57" y="109"/>
                  </a:cubicBezTo>
                  <a:cubicBezTo>
                    <a:pt x="74" y="109"/>
                    <a:pt x="92" y="87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2553939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18" y="35"/>
                    <a:pt x="0" y="52"/>
                  </a:cubicBezTo>
                  <a:cubicBezTo>
                    <a:pt x="0" y="87"/>
                    <a:pt x="35" y="109"/>
                    <a:pt x="53" y="109"/>
                  </a:cubicBezTo>
                  <a:cubicBezTo>
                    <a:pt x="87" y="109"/>
                    <a:pt x="109" y="87"/>
                    <a:pt x="109" y="52"/>
                  </a:cubicBezTo>
                  <a:cubicBezTo>
                    <a:pt x="109" y="35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2638498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87"/>
                    <a:pt x="18" y="109"/>
                    <a:pt x="35" y="109"/>
                  </a:cubicBezTo>
                  <a:cubicBezTo>
                    <a:pt x="74" y="109"/>
                    <a:pt x="92" y="87"/>
                    <a:pt x="92" y="52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2236933" y="313438"/>
              <a:ext cx="19611" cy="13152"/>
            </a:xfrm>
            <a:custGeom>
              <a:avLst/>
              <a:gdLst/>
              <a:ahLst/>
              <a:cxnLst/>
              <a:rect l="l" t="t" r="r" b="b"/>
              <a:pathLst>
                <a:path w="109" h="71" extrusionOk="0">
                  <a:moveTo>
                    <a:pt x="57" y="1"/>
                  </a:moveTo>
                  <a:cubicBezTo>
                    <a:pt x="22" y="1"/>
                    <a:pt x="0" y="18"/>
                    <a:pt x="22" y="36"/>
                  </a:cubicBezTo>
                  <a:cubicBezTo>
                    <a:pt x="22" y="53"/>
                    <a:pt x="57" y="70"/>
                    <a:pt x="74" y="70"/>
                  </a:cubicBezTo>
                  <a:cubicBezTo>
                    <a:pt x="91" y="70"/>
                    <a:pt x="109" y="70"/>
                    <a:pt x="109" y="36"/>
                  </a:cubicBezTo>
                  <a:cubicBezTo>
                    <a:pt x="91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2318973" y="316772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36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2"/>
                    <a:pt x="36" y="74"/>
                    <a:pt x="53" y="74"/>
                  </a:cubicBezTo>
                  <a:cubicBezTo>
                    <a:pt x="71" y="74"/>
                    <a:pt x="88" y="74"/>
                    <a:pt x="88" y="35"/>
                  </a:cubicBezTo>
                  <a:cubicBezTo>
                    <a:pt x="88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2397415" y="319922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1"/>
                  </a:moveTo>
                  <a:cubicBezTo>
                    <a:pt x="17" y="1"/>
                    <a:pt x="0" y="18"/>
                    <a:pt x="0" y="35"/>
                  </a:cubicBezTo>
                  <a:cubicBezTo>
                    <a:pt x="0" y="57"/>
                    <a:pt x="17" y="92"/>
                    <a:pt x="52" y="92"/>
                  </a:cubicBezTo>
                  <a:cubicBezTo>
                    <a:pt x="70" y="92"/>
                    <a:pt x="87" y="75"/>
                    <a:pt x="87" y="35"/>
                  </a:cubicBezTo>
                  <a:cubicBezTo>
                    <a:pt x="87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2475677" y="323256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74"/>
                    <a:pt x="18" y="91"/>
                    <a:pt x="52" y="91"/>
                  </a:cubicBezTo>
                  <a:cubicBezTo>
                    <a:pt x="70" y="91"/>
                    <a:pt x="87" y="74"/>
                    <a:pt x="87" y="39"/>
                  </a:cubicBezTo>
                  <a:cubicBezTo>
                    <a:pt x="87" y="17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2553939" y="32325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5" y="0"/>
                    <a:pt x="0" y="17"/>
                    <a:pt x="0" y="57"/>
                  </a:cubicBezTo>
                  <a:cubicBezTo>
                    <a:pt x="18" y="74"/>
                    <a:pt x="35" y="91"/>
                    <a:pt x="53" y="91"/>
                  </a:cubicBezTo>
                  <a:cubicBezTo>
                    <a:pt x="87" y="91"/>
                    <a:pt x="109" y="74"/>
                    <a:pt x="109" y="57"/>
                  </a:cubicBezTo>
                  <a:cubicBezTo>
                    <a:pt x="109" y="17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2638498" y="32325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7"/>
                    <a:pt x="0" y="57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57"/>
                  </a:cubicBezTo>
                  <a:cubicBezTo>
                    <a:pt x="92" y="17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2263380" y="366603"/>
              <a:ext cx="19791" cy="10744"/>
            </a:xfrm>
            <a:custGeom>
              <a:avLst/>
              <a:gdLst/>
              <a:ahLst/>
              <a:cxnLst/>
              <a:rect l="l" t="t" r="r" b="b"/>
              <a:pathLst>
                <a:path w="110" h="58" extrusionOk="0">
                  <a:moveTo>
                    <a:pt x="36" y="1"/>
                  </a:moveTo>
                  <a:cubicBezTo>
                    <a:pt x="1" y="1"/>
                    <a:pt x="1" y="1"/>
                    <a:pt x="1" y="23"/>
                  </a:cubicBezTo>
                  <a:cubicBezTo>
                    <a:pt x="18" y="40"/>
                    <a:pt x="36" y="58"/>
                    <a:pt x="71" y="58"/>
                  </a:cubicBezTo>
                  <a:cubicBezTo>
                    <a:pt x="92" y="58"/>
                    <a:pt x="110" y="58"/>
                    <a:pt x="92" y="40"/>
                  </a:cubicBezTo>
                  <a:cubicBezTo>
                    <a:pt x="92" y="23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2334626" y="374012"/>
              <a:ext cx="19791" cy="12967"/>
            </a:xfrm>
            <a:custGeom>
              <a:avLst/>
              <a:gdLst/>
              <a:ahLst/>
              <a:cxnLst/>
              <a:rect l="l" t="t" r="r" b="b"/>
              <a:pathLst>
                <a:path w="110" h="70" extrusionOk="0">
                  <a:moveTo>
                    <a:pt x="40" y="0"/>
                  </a:moveTo>
                  <a:cubicBezTo>
                    <a:pt x="23" y="0"/>
                    <a:pt x="1" y="18"/>
                    <a:pt x="23" y="35"/>
                  </a:cubicBezTo>
                  <a:cubicBezTo>
                    <a:pt x="23" y="52"/>
                    <a:pt x="58" y="70"/>
                    <a:pt x="75" y="70"/>
                  </a:cubicBezTo>
                  <a:cubicBezTo>
                    <a:pt x="92" y="70"/>
                    <a:pt x="110" y="52"/>
                    <a:pt x="92" y="35"/>
                  </a:cubicBezTo>
                  <a:cubicBezTo>
                    <a:pt x="92" y="18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2409829" y="382348"/>
              <a:ext cx="16732" cy="15190"/>
            </a:xfrm>
            <a:custGeom>
              <a:avLst/>
              <a:gdLst/>
              <a:ahLst/>
              <a:cxnLst/>
              <a:rect l="l" t="t" r="r" b="b"/>
              <a:pathLst>
                <a:path w="93" h="82" extrusionOk="0">
                  <a:moveTo>
                    <a:pt x="15" y="0"/>
                  </a:moveTo>
                  <a:cubicBezTo>
                    <a:pt x="1" y="0"/>
                    <a:pt x="1" y="12"/>
                    <a:pt x="1" y="25"/>
                  </a:cubicBezTo>
                  <a:cubicBezTo>
                    <a:pt x="1" y="64"/>
                    <a:pt x="40" y="81"/>
                    <a:pt x="57" y="81"/>
                  </a:cubicBezTo>
                  <a:cubicBezTo>
                    <a:pt x="75" y="81"/>
                    <a:pt x="92" y="64"/>
                    <a:pt x="92" y="47"/>
                  </a:cubicBezTo>
                  <a:cubicBezTo>
                    <a:pt x="75" y="25"/>
                    <a:pt x="57" y="7"/>
                    <a:pt x="40" y="7"/>
                  </a:cubicBezTo>
                  <a:cubicBezTo>
                    <a:pt x="28" y="2"/>
                    <a:pt x="20" y="0"/>
                    <a:pt x="1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2481794" y="390869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36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53"/>
                    <a:pt x="36" y="70"/>
                    <a:pt x="53" y="88"/>
                  </a:cubicBezTo>
                  <a:cubicBezTo>
                    <a:pt x="75" y="88"/>
                    <a:pt x="92" y="70"/>
                    <a:pt x="92" y="35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2556998" y="394019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36" y="92"/>
                    <a:pt x="53" y="92"/>
                  </a:cubicBezTo>
                  <a:cubicBezTo>
                    <a:pt x="56" y="95"/>
                    <a:pt x="59" y="97"/>
                    <a:pt x="62" y="97"/>
                  </a:cubicBezTo>
                  <a:cubicBezTo>
                    <a:pt x="77" y="97"/>
                    <a:pt x="92" y="67"/>
                    <a:pt x="92" y="53"/>
                  </a:cubicBezTo>
                  <a:cubicBezTo>
                    <a:pt x="92" y="36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2638498" y="39735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2292706" y="412913"/>
              <a:ext cx="19431" cy="11115"/>
            </a:xfrm>
            <a:custGeom>
              <a:avLst/>
              <a:gdLst/>
              <a:ahLst/>
              <a:cxnLst/>
              <a:rect l="l" t="t" r="r" b="b"/>
              <a:pathLst>
                <a:path w="108" h="60" extrusionOk="0">
                  <a:moveTo>
                    <a:pt x="13" y="0"/>
                  </a:moveTo>
                  <a:cubicBezTo>
                    <a:pt x="0" y="0"/>
                    <a:pt x="4" y="13"/>
                    <a:pt x="16" y="25"/>
                  </a:cubicBezTo>
                  <a:cubicBezTo>
                    <a:pt x="16" y="43"/>
                    <a:pt x="56" y="60"/>
                    <a:pt x="73" y="60"/>
                  </a:cubicBezTo>
                  <a:cubicBezTo>
                    <a:pt x="90" y="60"/>
                    <a:pt x="108" y="60"/>
                    <a:pt x="90" y="43"/>
                  </a:cubicBezTo>
                  <a:cubicBezTo>
                    <a:pt x="73" y="25"/>
                    <a:pt x="56" y="8"/>
                    <a:pt x="38" y="8"/>
                  </a:cubicBezTo>
                  <a:cubicBezTo>
                    <a:pt x="27" y="3"/>
                    <a:pt x="19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2361253" y="425880"/>
              <a:ext cx="15473" cy="13338"/>
            </a:xfrm>
            <a:custGeom>
              <a:avLst/>
              <a:gdLst/>
              <a:ahLst/>
              <a:cxnLst/>
              <a:rect l="l" t="t" r="r" b="b"/>
              <a:pathLst>
                <a:path w="86" h="72" extrusionOk="0">
                  <a:moveTo>
                    <a:pt x="7" y="0"/>
                  </a:moveTo>
                  <a:cubicBezTo>
                    <a:pt x="1" y="0"/>
                    <a:pt x="1" y="14"/>
                    <a:pt x="1" y="29"/>
                  </a:cubicBezTo>
                  <a:cubicBezTo>
                    <a:pt x="18" y="46"/>
                    <a:pt x="36" y="64"/>
                    <a:pt x="53" y="64"/>
                  </a:cubicBezTo>
                  <a:cubicBezTo>
                    <a:pt x="58" y="69"/>
                    <a:pt x="64" y="71"/>
                    <a:pt x="68" y="71"/>
                  </a:cubicBezTo>
                  <a:cubicBezTo>
                    <a:pt x="80" y="71"/>
                    <a:pt x="86" y="59"/>
                    <a:pt x="71" y="46"/>
                  </a:cubicBezTo>
                  <a:cubicBezTo>
                    <a:pt x="71" y="29"/>
                    <a:pt x="36" y="7"/>
                    <a:pt x="18" y="7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2426381" y="440885"/>
              <a:ext cx="15653" cy="15190"/>
            </a:xfrm>
            <a:custGeom>
              <a:avLst/>
              <a:gdLst/>
              <a:ahLst/>
              <a:cxnLst/>
              <a:rect l="l" t="t" r="r" b="b"/>
              <a:pathLst>
                <a:path w="87" h="82" extrusionOk="0">
                  <a:moveTo>
                    <a:pt x="35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57"/>
                    <a:pt x="35" y="74"/>
                    <a:pt x="57" y="74"/>
                  </a:cubicBezTo>
                  <a:cubicBezTo>
                    <a:pt x="62" y="79"/>
                    <a:pt x="67" y="81"/>
                    <a:pt x="71" y="81"/>
                  </a:cubicBezTo>
                  <a:cubicBezTo>
                    <a:pt x="81" y="81"/>
                    <a:pt x="86" y="69"/>
                    <a:pt x="74" y="57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2491329" y="45459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52"/>
                    <a:pt x="39" y="92"/>
                    <a:pt x="57" y="92"/>
                  </a:cubicBezTo>
                  <a:cubicBezTo>
                    <a:pt x="74" y="92"/>
                    <a:pt x="92" y="70"/>
                    <a:pt x="92" y="52"/>
                  </a:cubicBezTo>
                  <a:cubicBezTo>
                    <a:pt x="74" y="35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2563294" y="464225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5" y="0"/>
                  </a:moveTo>
                  <a:cubicBezTo>
                    <a:pt x="1" y="0"/>
                    <a:pt x="1" y="18"/>
                    <a:pt x="1" y="40"/>
                  </a:cubicBezTo>
                  <a:cubicBezTo>
                    <a:pt x="1" y="74"/>
                    <a:pt x="18" y="92"/>
                    <a:pt x="35" y="92"/>
                  </a:cubicBezTo>
                  <a:cubicBezTo>
                    <a:pt x="57" y="92"/>
                    <a:pt x="74" y="74"/>
                    <a:pt x="74" y="57"/>
                  </a:cubicBezTo>
                  <a:cubicBezTo>
                    <a:pt x="74" y="40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2638498" y="471450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35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88"/>
                    <a:pt x="35" y="88"/>
                  </a:cubicBezTo>
                  <a:cubicBezTo>
                    <a:pt x="74" y="88"/>
                    <a:pt x="92" y="70"/>
                    <a:pt x="92" y="35"/>
                  </a:cubicBezTo>
                  <a:cubicBezTo>
                    <a:pt x="92" y="18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2322392" y="459594"/>
              <a:ext cx="16012" cy="13338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12" y="1"/>
                  </a:moveTo>
                  <a:cubicBezTo>
                    <a:pt x="1" y="1"/>
                    <a:pt x="4" y="13"/>
                    <a:pt x="17" y="25"/>
                  </a:cubicBezTo>
                  <a:cubicBezTo>
                    <a:pt x="17" y="43"/>
                    <a:pt x="34" y="65"/>
                    <a:pt x="52" y="65"/>
                  </a:cubicBezTo>
                  <a:cubicBezTo>
                    <a:pt x="63" y="70"/>
                    <a:pt x="71" y="72"/>
                    <a:pt x="76" y="72"/>
                  </a:cubicBezTo>
                  <a:cubicBezTo>
                    <a:pt x="89" y="72"/>
                    <a:pt x="84" y="58"/>
                    <a:pt x="69" y="43"/>
                  </a:cubicBezTo>
                  <a:cubicBezTo>
                    <a:pt x="69" y="25"/>
                    <a:pt x="52" y="8"/>
                    <a:pt x="34" y="8"/>
                  </a:cubicBezTo>
                  <a:cubicBezTo>
                    <a:pt x="24" y="3"/>
                    <a:pt x="17" y="1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2384102" y="477933"/>
              <a:ext cx="13494" cy="15190"/>
            </a:xfrm>
            <a:custGeom>
              <a:avLst/>
              <a:gdLst/>
              <a:ahLst/>
              <a:cxnLst/>
              <a:rect l="l" t="t" r="r" b="b"/>
              <a:pathLst>
                <a:path w="75" h="82" extrusionOk="0">
                  <a:moveTo>
                    <a:pt x="17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53"/>
                    <a:pt x="35" y="74"/>
                    <a:pt x="52" y="74"/>
                  </a:cubicBezTo>
                  <a:cubicBezTo>
                    <a:pt x="59" y="79"/>
                    <a:pt x="63" y="82"/>
                    <a:pt x="66" y="82"/>
                  </a:cubicBezTo>
                  <a:cubicBezTo>
                    <a:pt x="74" y="82"/>
                    <a:pt x="74" y="68"/>
                    <a:pt x="74" y="53"/>
                  </a:cubicBezTo>
                  <a:cubicBezTo>
                    <a:pt x="52" y="35"/>
                    <a:pt x="35" y="18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2442753" y="499977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7" y="0"/>
                  </a:moveTo>
                  <a:cubicBezTo>
                    <a:pt x="0" y="0"/>
                    <a:pt x="0" y="13"/>
                    <a:pt x="0" y="25"/>
                  </a:cubicBezTo>
                  <a:cubicBezTo>
                    <a:pt x="0" y="42"/>
                    <a:pt x="18" y="82"/>
                    <a:pt x="35" y="82"/>
                  </a:cubicBezTo>
                  <a:cubicBezTo>
                    <a:pt x="40" y="87"/>
                    <a:pt x="46" y="89"/>
                    <a:pt x="51" y="89"/>
                  </a:cubicBezTo>
                  <a:cubicBezTo>
                    <a:pt x="64" y="89"/>
                    <a:pt x="74" y="77"/>
                    <a:pt x="74" y="64"/>
                  </a:cubicBezTo>
                  <a:cubicBezTo>
                    <a:pt x="53" y="25"/>
                    <a:pt x="35" y="8"/>
                    <a:pt x="18" y="8"/>
                  </a:cubicBezTo>
                  <a:cubicBezTo>
                    <a:pt x="13" y="3"/>
                    <a:pt x="9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2501405" y="520169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21" y="0"/>
                  </a:moveTo>
                  <a:cubicBezTo>
                    <a:pt x="9" y="0"/>
                    <a:pt x="1" y="13"/>
                    <a:pt x="1" y="25"/>
                  </a:cubicBezTo>
                  <a:cubicBezTo>
                    <a:pt x="1" y="64"/>
                    <a:pt x="18" y="81"/>
                    <a:pt x="36" y="81"/>
                  </a:cubicBezTo>
                  <a:cubicBezTo>
                    <a:pt x="40" y="86"/>
                    <a:pt x="45" y="88"/>
                    <a:pt x="50" y="88"/>
                  </a:cubicBezTo>
                  <a:cubicBezTo>
                    <a:pt x="63" y="88"/>
                    <a:pt x="75" y="71"/>
                    <a:pt x="75" y="42"/>
                  </a:cubicBezTo>
                  <a:cubicBezTo>
                    <a:pt x="75" y="25"/>
                    <a:pt x="53" y="7"/>
                    <a:pt x="36" y="7"/>
                  </a:cubicBezTo>
                  <a:cubicBezTo>
                    <a:pt x="30" y="2"/>
                    <a:pt x="25" y="0"/>
                    <a:pt x="2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2566353" y="535173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40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92"/>
                    <a:pt x="40" y="92"/>
                  </a:cubicBezTo>
                  <a:cubicBezTo>
                    <a:pt x="57" y="92"/>
                    <a:pt x="75" y="70"/>
                    <a:pt x="75" y="53"/>
                  </a:cubicBezTo>
                  <a:cubicBezTo>
                    <a:pt x="75" y="35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2638498" y="541657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52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57" y="95"/>
                    <a:pt x="61" y="96"/>
                    <a:pt x="64" y="96"/>
                  </a:cubicBezTo>
                  <a:cubicBezTo>
                    <a:pt x="80" y="96"/>
                    <a:pt x="92" y="71"/>
                    <a:pt x="92" y="57"/>
                  </a:cubicBezTo>
                  <a:cubicBezTo>
                    <a:pt x="92" y="18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2344881" y="513685"/>
              <a:ext cx="13494" cy="14449"/>
            </a:xfrm>
            <a:custGeom>
              <a:avLst/>
              <a:gdLst/>
              <a:ahLst/>
              <a:cxnLst/>
              <a:rect l="l" t="t" r="r" b="b"/>
              <a:pathLst>
                <a:path w="75" h="78" extrusionOk="0">
                  <a:moveTo>
                    <a:pt x="7" y="0"/>
                  </a:moveTo>
                  <a:cubicBezTo>
                    <a:pt x="1" y="0"/>
                    <a:pt x="1" y="13"/>
                    <a:pt x="1" y="25"/>
                  </a:cubicBezTo>
                  <a:cubicBezTo>
                    <a:pt x="1" y="42"/>
                    <a:pt x="18" y="77"/>
                    <a:pt x="35" y="77"/>
                  </a:cubicBezTo>
                  <a:cubicBezTo>
                    <a:pt x="53" y="77"/>
                    <a:pt x="74" y="77"/>
                    <a:pt x="74" y="42"/>
                  </a:cubicBezTo>
                  <a:cubicBezTo>
                    <a:pt x="53" y="25"/>
                    <a:pt x="35" y="8"/>
                    <a:pt x="18" y="8"/>
                  </a:cubicBezTo>
                  <a:cubicBezTo>
                    <a:pt x="13" y="3"/>
                    <a:pt x="9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2400474" y="537026"/>
              <a:ext cx="11874" cy="16487"/>
            </a:xfrm>
            <a:custGeom>
              <a:avLst/>
              <a:gdLst/>
              <a:ahLst/>
              <a:cxnLst/>
              <a:rect l="l" t="t" r="r" b="b"/>
              <a:pathLst>
                <a:path w="66" h="89" extrusionOk="0">
                  <a:moveTo>
                    <a:pt x="7" y="1"/>
                  </a:moveTo>
                  <a:cubicBezTo>
                    <a:pt x="0" y="1"/>
                    <a:pt x="0" y="13"/>
                    <a:pt x="0" y="25"/>
                  </a:cubicBezTo>
                  <a:cubicBezTo>
                    <a:pt x="0" y="60"/>
                    <a:pt x="18" y="82"/>
                    <a:pt x="35" y="82"/>
                  </a:cubicBezTo>
                  <a:cubicBezTo>
                    <a:pt x="40" y="87"/>
                    <a:pt x="45" y="89"/>
                    <a:pt x="49" y="89"/>
                  </a:cubicBezTo>
                  <a:cubicBezTo>
                    <a:pt x="60" y="89"/>
                    <a:pt x="65" y="76"/>
                    <a:pt x="53" y="60"/>
                  </a:cubicBezTo>
                  <a:cubicBezTo>
                    <a:pt x="53" y="43"/>
                    <a:pt x="35" y="8"/>
                    <a:pt x="18" y="8"/>
                  </a:cubicBezTo>
                  <a:cubicBezTo>
                    <a:pt x="13" y="3"/>
                    <a:pt x="9" y="1"/>
                    <a:pt x="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2452109" y="563700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24" y="0"/>
                  </a:moveTo>
                  <a:cubicBezTo>
                    <a:pt x="12" y="0"/>
                    <a:pt x="1" y="12"/>
                    <a:pt x="1" y="25"/>
                  </a:cubicBezTo>
                  <a:cubicBezTo>
                    <a:pt x="1" y="47"/>
                    <a:pt x="22" y="81"/>
                    <a:pt x="40" y="81"/>
                  </a:cubicBezTo>
                  <a:cubicBezTo>
                    <a:pt x="45" y="86"/>
                    <a:pt x="50" y="89"/>
                    <a:pt x="55" y="89"/>
                  </a:cubicBezTo>
                  <a:cubicBezTo>
                    <a:pt x="66" y="89"/>
                    <a:pt x="75" y="76"/>
                    <a:pt x="75" y="64"/>
                  </a:cubicBezTo>
                  <a:cubicBezTo>
                    <a:pt x="57" y="25"/>
                    <a:pt x="57" y="7"/>
                    <a:pt x="40" y="7"/>
                  </a:cubicBezTo>
                  <a:cubicBezTo>
                    <a:pt x="35" y="2"/>
                    <a:pt x="29" y="0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2507702" y="587041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16" y="1"/>
                  </a:moveTo>
                  <a:cubicBezTo>
                    <a:pt x="1" y="1"/>
                    <a:pt x="1" y="18"/>
                    <a:pt x="1" y="47"/>
                  </a:cubicBezTo>
                  <a:cubicBezTo>
                    <a:pt x="1" y="64"/>
                    <a:pt x="18" y="82"/>
                    <a:pt x="40" y="99"/>
                  </a:cubicBezTo>
                  <a:cubicBezTo>
                    <a:pt x="57" y="99"/>
                    <a:pt x="75" y="82"/>
                    <a:pt x="57" y="64"/>
                  </a:cubicBezTo>
                  <a:cubicBezTo>
                    <a:pt x="57" y="47"/>
                    <a:pt x="57" y="8"/>
                    <a:pt x="40" y="8"/>
                  </a:cubicBezTo>
                  <a:cubicBezTo>
                    <a:pt x="29" y="3"/>
                    <a:pt x="22" y="1"/>
                    <a:pt x="1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2566353" y="605195"/>
              <a:ext cx="16732" cy="18524"/>
            </a:xfrm>
            <a:custGeom>
              <a:avLst/>
              <a:gdLst/>
              <a:ahLst/>
              <a:cxnLst/>
              <a:rect l="l" t="t" r="r" b="b"/>
              <a:pathLst>
                <a:path w="93" h="100" extrusionOk="0">
                  <a:moveTo>
                    <a:pt x="40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40" y="92"/>
                  </a:cubicBezTo>
                  <a:cubicBezTo>
                    <a:pt x="49" y="97"/>
                    <a:pt x="57" y="99"/>
                    <a:pt x="64" y="99"/>
                  </a:cubicBezTo>
                  <a:cubicBezTo>
                    <a:pt x="83" y="99"/>
                    <a:pt x="92" y="83"/>
                    <a:pt x="92" y="58"/>
                  </a:cubicBezTo>
                  <a:cubicBezTo>
                    <a:pt x="92" y="40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2638498" y="61575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92"/>
                    <a:pt x="52" y="92"/>
                  </a:cubicBezTo>
                  <a:cubicBezTo>
                    <a:pt x="74" y="92"/>
                    <a:pt x="92" y="70"/>
                    <a:pt x="92" y="53"/>
                  </a:cubicBezTo>
                  <a:cubicBezTo>
                    <a:pt x="92" y="18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1891681" y="1522515"/>
              <a:ext cx="6297" cy="20377"/>
            </a:xfrm>
            <a:custGeom>
              <a:avLst/>
              <a:gdLst/>
              <a:ahLst/>
              <a:cxnLst/>
              <a:rect l="l" t="t" r="r" b="b"/>
              <a:pathLst>
                <a:path w="35" h="110" extrusionOk="0">
                  <a:moveTo>
                    <a:pt x="18" y="1"/>
                  </a:moveTo>
                  <a:cubicBezTo>
                    <a:pt x="0" y="1"/>
                    <a:pt x="0" y="18"/>
                    <a:pt x="0" y="53"/>
                  </a:cubicBezTo>
                  <a:lnTo>
                    <a:pt x="0" y="110"/>
                  </a:lnTo>
                  <a:cubicBezTo>
                    <a:pt x="18" y="110"/>
                    <a:pt x="35" y="92"/>
                    <a:pt x="35" y="70"/>
                  </a:cubicBezTo>
                  <a:cubicBezTo>
                    <a:pt x="35" y="36"/>
                    <a:pt x="18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1920647" y="1539557"/>
              <a:ext cx="7197" cy="20192"/>
            </a:xfrm>
            <a:custGeom>
              <a:avLst/>
              <a:gdLst/>
              <a:ahLst/>
              <a:cxnLst/>
              <a:rect l="l" t="t" r="r" b="b"/>
              <a:pathLst>
                <a:path w="40" h="109" extrusionOk="0">
                  <a:moveTo>
                    <a:pt x="18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70"/>
                    <a:pt x="0" y="109"/>
                    <a:pt x="18" y="109"/>
                  </a:cubicBezTo>
                  <a:cubicBezTo>
                    <a:pt x="18" y="109"/>
                    <a:pt x="39" y="87"/>
                    <a:pt x="39" y="52"/>
                  </a:cubicBezTo>
                  <a:cubicBezTo>
                    <a:pt x="39" y="35"/>
                    <a:pt x="18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1956629" y="1554376"/>
              <a:ext cx="6477" cy="18339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7" y="0"/>
                  </a:moveTo>
                  <a:cubicBezTo>
                    <a:pt x="0" y="0"/>
                    <a:pt x="0" y="17"/>
                    <a:pt x="0" y="46"/>
                  </a:cubicBezTo>
                  <a:cubicBezTo>
                    <a:pt x="0" y="64"/>
                    <a:pt x="0" y="99"/>
                    <a:pt x="18" y="99"/>
                  </a:cubicBezTo>
                  <a:cubicBezTo>
                    <a:pt x="35" y="99"/>
                    <a:pt x="35" y="81"/>
                    <a:pt x="35" y="64"/>
                  </a:cubicBezTo>
                  <a:cubicBezTo>
                    <a:pt x="35" y="29"/>
                    <a:pt x="35" y="7"/>
                    <a:pt x="18" y="7"/>
                  </a:cubicBezTo>
                  <a:cubicBezTo>
                    <a:pt x="13" y="3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2005925" y="1566047"/>
              <a:ext cx="12594" cy="17228"/>
            </a:xfrm>
            <a:custGeom>
              <a:avLst/>
              <a:gdLst/>
              <a:ahLst/>
              <a:cxnLst/>
              <a:rect l="l" t="t" r="r" b="b"/>
              <a:pathLst>
                <a:path w="70" h="93" extrusionOk="0">
                  <a:moveTo>
                    <a:pt x="35" y="1"/>
                  </a:moveTo>
                  <a:cubicBezTo>
                    <a:pt x="0" y="1"/>
                    <a:pt x="0" y="18"/>
                    <a:pt x="0" y="36"/>
                  </a:cubicBezTo>
                  <a:cubicBezTo>
                    <a:pt x="0" y="75"/>
                    <a:pt x="0" y="92"/>
                    <a:pt x="35" y="92"/>
                  </a:cubicBezTo>
                  <a:cubicBezTo>
                    <a:pt x="53" y="92"/>
                    <a:pt x="70" y="75"/>
                    <a:pt x="70" y="53"/>
                  </a:cubicBezTo>
                  <a:cubicBezTo>
                    <a:pt x="70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2073932" y="1569381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8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1"/>
                    <a:pt x="58" y="91"/>
                  </a:cubicBezTo>
                  <a:cubicBezTo>
                    <a:pt x="75" y="91"/>
                    <a:pt x="92" y="57"/>
                    <a:pt x="92" y="35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2146077" y="1552339"/>
              <a:ext cx="12594" cy="18339"/>
            </a:xfrm>
            <a:custGeom>
              <a:avLst/>
              <a:gdLst/>
              <a:ahLst/>
              <a:cxnLst/>
              <a:rect l="l" t="t" r="r" b="b"/>
              <a:pathLst>
                <a:path w="70" h="99" extrusionOk="0">
                  <a:moveTo>
                    <a:pt x="35" y="1"/>
                  </a:moveTo>
                  <a:cubicBezTo>
                    <a:pt x="18" y="1"/>
                    <a:pt x="0" y="40"/>
                    <a:pt x="0" y="57"/>
                  </a:cubicBezTo>
                  <a:cubicBezTo>
                    <a:pt x="0" y="83"/>
                    <a:pt x="10" y="99"/>
                    <a:pt x="21" y="99"/>
                  </a:cubicBezTo>
                  <a:cubicBezTo>
                    <a:pt x="26" y="99"/>
                    <a:pt x="30" y="97"/>
                    <a:pt x="35" y="92"/>
                  </a:cubicBezTo>
                  <a:cubicBezTo>
                    <a:pt x="52" y="92"/>
                    <a:pt x="70" y="57"/>
                    <a:pt x="70" y="40"/>
                  </a:cubicBezTo>
                  <a:cubicBezTo>
                    <a:pt x="52" y="1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1881426" y="1609578"/>
              <a:ext cx="10435" cy="23526"/>
            </a:xfrm>
            <a:custGeom>
              <a:avLst/>
              <a:gdLst/>
              <a:ahLst/>
              <a:cxnLst/>
              <a:rect l="l" t="t" r="r" b="b"/>
              <a:pathLst>
                <a:path w="58" h="127" extrusionOk="0">
                  <a:moveTo>
                    <a:pt x="40" y="1"/>
                  </a:moveTo>
                  <a:cubicBezTo>
                    <a:pt x="18" y="1"/>
                    <a:pt x="18" y="35"/>
                    <a:pt x="18" y="75"/>
                  </a:cubicBezTo>
                  <a:cubicBezTo>
                    <a:pt x="1" y="92"/>
                    <a:pt x="18" y="127"/>
                    <a:pt x="18" y="127"/>
                  </a:cubicBezTo>
                  <a:cubicBezTo>
                    <a:pt x="40" y="127"/>
                    <a:pt x="40" y="109"/>
                    <a:pt x="57" y="75"/>
                  </a:cubicBezTo>
                  <a:cubicBezTo>
                    <a:pt x="57" y="35"/>
                    <a:pt x="40" y="18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1914350" y="1622360"/>
              <a:ext cx="9535" cy="21303"/>
            </a:xfrm>
            <a:custGeom>
              <a:avLst/>
              <a:gdLst/>
              <a:ahLst/>
              <a:cxnLst/>
              <a:rect l="l" t="t" r="r" b="b"/>
              <a:pathLst>
                <a:path w="53" h="115" extrusionOk="0">
                  <a:moveTo>
                    <a:pt x="27" y="1"/>
                  </a:moveTo>
                  <a:cubicBezTo>
                    <a:pt x="17" y="1"/>
                    <a:pt x="14" y="26"/>
                    <a:pt x="0" y="40"/>
                  </a:cubicBezTo>
                  <a:cubicBezTo>
                    <a:pt x="0" y="75"/>
                    <a:pt x="18" y="114"/>
                    <a:pt x="18" y="114"/>
                  </a:cubicBezTo>
                  <a:cubicBezTo>
                    <a:pt x="35" y="114"/>
                    <a:pt x="53" y="97"/>
                    <a:pt x="53" y="58"/>
                  </a:cubicBezTo>
                  <a:cubicBezTo>
                    <a:pt x="53" y="23"/>
                    <a:pt x="35" y="6"/>
                    <a:pt x="35" y="6"/>
                  </a:cubicBezTo>
                  <a:cubicBezTo>
                    <a:pt x="32" y="2"/>
                    <a:pt x="29" y="1"/>
                    <a:pt x="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1953391" y="1632178"/>
              <a:ext cx="9715" cy="17969"/>
            </a:xfrm>
            <a:custGeom>
              <a:avLst/>
              <a:gdLst/>
              <a:ahLst/>
              <a:cxnLst/>
              <a:rect l="l" t="t" r="r" b="b"/>
              <a:pathLst>
                <a:path w="54" h="97" extrusionOk="0">
                  <a:moveTo>
                    <a:pt x="17" y="0"/>
                  </a:moveTo>
                  <a:cubicBezTo>
                    <a:pt x="12" y="0"/>
                    <a:pt x="1" y="26"/>
                    <a:pt x="1" y="44"/>
                  </a:cubicBezTo>
                  <a:cubicBezTo>
                    <a:pt x="1" y="79"/>
                    <a:pt x="1" y="96"/>
                    <a:pt x="18" y="96"/>
                  </a:cubicBezTo>
                  <a:cubicBezTo>
                    <a:pt x="36" y="96"/>
                    <a:pt x="53" y="79"/>
                    <a:pt x="53" y="61"/>
                  </a:cubicBezTo>
                  <a:cubicBezTo>
                    <a:pt x="53" y="22"/>
                    <a:pt x="36" y="5"/>
                    <a:pt x="18" y="5"/>
                  </a:cubicBezTo>
                  <a:cubicBezTo>
                    <a:pt x="18" y="2"/>
                    <a:pt x="18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001967" y="1640329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40" y="0"/>
                  </a:moveTo>
                  <a:cubicBezTo>
                    <a:pt x="22" y="0"/>
                    <a:pt x="22" y="17"/>
                    <a:pt x="1" y="35"/>
                  </a:cubicBezTo>
                  <a:cubicBezTo>
                    <a:pt x="1" y="70"/>
                    <a:pt x="22" y="87"/>
                    <a:pt x="40" y="87"/>
                  </a:cubicBezTo>
                  <a:cubicBezTo>
                    <a:pt x="75" y="87"/>
                    <a:pt x="75" y="70"/>
                    <a:pt x="75" y="52"/>
                  </a:cubicBezTo>
                  <a:cubicBezTo>
                    <a:pt x="75" y="17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073932" y="1640329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58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8" y="109"/>
                  </a:cubicBezTo>
                  <a:cubicBezTo>
                    <a:pt x="75" y="109"/>
                    <a:pt x="92" y="70"/>
                    <a:pt x="92" y="52"/>
                  </a:cubicBezTo>
                  <a:cubicBezTo>
                    <a:pt x="92" y="17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146077" y="1626621"/>
              <a:ext cx="12594" cy="20192"/>
            </a:xfrm>
            <a:custGeom>
              <a:avLst/>
              <a:gdLst/>
              <a:ahLst/>
              <a:cxnLst/>
              <a:rect l="l" t="t" r="r" b="b"/>
              <a:pathLst>
                <a:path w="70" h="109" extrusionOk="0">
                  <a:moveTo>
                    <a:pt x="35" y="0"/>
                  </a:moveTo>
                  <a:cubicBezTo>
                    <a:pt x="18" y="17"/>
                    <a:pt x="0" y="35"/>
                    <a:pt x="0" y="74"/>
                  </a:cubicBezTo>
                  <a:cubicBezTo>
                    <a:pt x="0" y="91"/>
                    <a:pt x="18" y="109"/>
                    <a:pt x="35" y="109"/>
                  </a:cubicBezTo>
                  <a:cubicBezTo>
                    <a:pt x="70" y="109"/>
                    <a:pt x="70" y="74"/>
                    <a:pt x="70" y="35"/>
                  </a:cubicBezTo>
                  <a:cubicBezTo>
                    <a:pt x="70" y="17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1872070" y="1707201"/>
              <a:ext cx="9535" cy="23526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35" y="0"/>
                  </a:moveTo>
                  <a:cubicBezTo>
                    <a:pt x="18" y="0"/>
                    <a:pt x="18" y="35"/>
                    <a:pt x="0" y="74"/>
                  </a:cubicBezTo>
                  <a:cubicBezTo>
                    <a:pt x="0" y="109"/>
                    <a:pt x="0" y="126"/>
                    <a:pt x="18" y="126"/>
                  </a:cubicBezTo>
                  <a:cubicBezTo>
                    <a:pt x="35" y="126"/>
                    <a:pt x="35" y="109"/>
                    <a:pt x="53" y="74"/>
                  </a:cubicBezTo>
                  <a:cubicBezTo>
                    <a:pt x="53" y="35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1908053" y="1710350"/>
              <a:ext cx="9535" cy="20377"/>
            </a:xfrm>
            <a:custGeom>
              <a:avLst/>
              <a:gdLst/>
              <a:ahLst/>
              <a:cxnLst/>
              <a:rect l="l" t="t" r="r" b="b"/>
              <a:pathLst>
                <a:path w="53" h="110" extrusionOk="0">
                  <a:moveTo>
                    <a:pt x="35" y="1"/>
                  </a:moveTo>
                  <a:cubicBezTo>
                    <a:pt x="18" y="1"/>
                    <a:pt x="0" y="18"/>
                    <a:pt x="0" y="57"/>
                  </a:cubicBezTo>
                  <a:cubicBezTo>
                    <a:pt x="0" y="92"/>
                    <a:pt x="18" y="109"/>
                    <a:pt x="18" y="109"/>
                  </a:cubicBezTo>
                  <a:cubicBezTo>
                    <a:pt x="35" y="109"/>
                    <a:pt x="53" y="92"/>
                    <a:pt x="53" y="57"/>
                  </a:cubicBezTo>
                  <a:cubicBezTo>
                    <a:pt x="53" y="18"/>
                    <a:pt x="3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1950332" y="1713499"/>
              <a:ext cx="9535" cy="17228"/>
            </a:xfrm>
            <a:custGeom>
              <a:avLst/>
              <a:gdLst/>
              <a:ahLst/>
              <a:cxnLst/>
              <a:rect l="l" t="t" r="r" b="b"/>
              <a:pathLst>
                <a:path w="53" h="93" extrusionOk="0">
                  <a:moveTo>
                    <a:pt x="18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0" y="92"/>
                    <a:pt x="18" y="92"/>
                  </a:cubicBezTo>
                  <a:cubicBezTo>
                    <a:pt x="35" y="92"/>
                    <a:pt x="53" y="75"/>
                    <a:pt x="53" y="58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001967" y="1713499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40" y="1"/>
                  </a:moveTo>
                  <a:cubicBezTo>
                    <a:pt x="22" y="1"/>
                    <a:pt x="1" y="18"/>
                    <a:pt x="1" y="58"/>
                  </a:cubicBezTo>
                  <a:cubicBezTo>
                    <a:pt x="1" y="75"/>
                    <a:pt x="22" y="110"/>
                    <a:pt x="40" y="110"/>
                  </a:cubicBezTo>
                  <a:cubicBezTo>
                    <a:pt x="57" y="110"/>
                    <a:pt x="75" y="75"/>
                    <a:pt x="75" y="58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073932" y="1713499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1"/>
                  </a:moveTo>
                  <a:cubicBezTo>
                    <a:pt x="18" y="1"/>
                    <a:pt x="1" y="18"/>
                    <a:pt x="1" y="58"/>
                  </a:cubicBezTo>
                  <a:cubicBezTo>
                    <a:pt x="1" y="75"/>
                    <a:pt x="36" y="110"/>
                    <a:pt x="58" y="110"/>
                  </a:cubicBezTo>
                  <a:cubicBezTo>
                    <a:pt x="75" y="92"/>
                    <a:pt x="92" y="75"/>
                    <a:pt x="92" y="58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149136" y="1703867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3" y="1"/>
                  </a:moveTo>
                  <a:cubicBezTo>
                    <a:pt x="18" y="18"/>
                    <a:pt x="1" y="36"/>
                    <a:pt x="1" y="70"/>
                  </a:cubicBezTo>
                  <a:cubicBezTo>
                    <a:pt x="18" y="92"/>
                    <a:pt x="35" y="110"/>
                    <a:pt x="53" y="110"/>
                  </a:cubicBezTo>
                  <a:cubicBezTo>
                    <a:pt x="75" y="110"/>
                    <a:pt x="92" y="70"/>
                    <a:pt x="92" y="53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1861815" y="1804639"/>
              <a:ext cx="10435" cy="24452"/>
            </a:xfrm>
            <a:custGeom>
              <a:avLst/>
              <a:gdLst/>
              <a:ahLst/>
              <a:cxnLst/>
              <a:rect l="l" t="t" r="r" b="b"/>
              <a:pathLst>
                <a:path w="58" h="132" extrusionOk="0">
                  <a:moveTo>
                    <a:pt x="40" y="1"/>
                  </a:moveTo>
                  <a:cubicBezTo>
                    <a:pt x="18" y="18"/>
                    <a:pt x="1" y="35"/>
                    <a:pt x="1" y="70"/>
                  </a:cubicBezTo>
                  <a:cubicBezTo>
                    <a:pt x="1" y="102"/>
                    <a:pt x="1" y="131"/>
                    <a:pt x="10" y="131"/>
                  </a:cubicBezTo>
                  <a:cubicBezTo>
                    <a:pt x="12" y="131"/>
                    <a:pt x="15" y="130"/>
                    <a:pt x="18" y="127"/>
                  </a:cubicBezTo>
                  <a:cubicBezTo>
                    <a:pt x="40" y="127"/>
                    <a:pt x="40" y="109"/>
                    <a:pt x="57" y="70"/>
                  </a:cubicBezTo>
                  <a:cubicBezTo>
                    <a:pt x="57" y="35"/>
                    <a:pt x="40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1901036" y="1800378"/>
              <a:ext cx="10255" cy="21488"/>
            </a:xfrm>
            <a:custGeom>
              <a:avLst/>
              <a:gdLst/>
              <a:ahLst/>
              <a:cxnLst/>
              <a:rect l="l" t="t" r="r" b="b"/>
              <a:pathLst>
                <a:path w="57" h="116" extrusionOk="0">
                  <a:moveTo>
                    <a:pt x="41" y="0"/>
                  </a:moveTo>
                  <a:cubicBezTo>
                    <a:pt x="40" y="0"/>
                    <a:pt x="39" y="2"/>
                    <a:pt x="39" y="6"/>
                  </a:cubicBezTo>
                  <a:cubicBezTo>
                    <a:pt x="18" y="6"/>
                    <a:pt x="0" y="24"/>
                    <a:pt x="0" y="58"/>
                  </a:cubicBezTo>
                  <a:cubicBezTo>
                    <a:pt x="0" y="93"/>
                    <a:pt x="0" y="115"/>
                    <a:pt x="18" y="115"/>
                  </a:cubicBezTo>
                  <a:cubicBezTo>
                    <a:pt x="39" y="115"/>
                    <a:pt x="57" y="76"/>
                    <a:pt x="57" y="58"/>
                  </a:cubicBezTo>
                  <a:cubicBezTo>
                    <a:pt x="57" y="31"/>
                    <a:pt x="46" y="0"/>
                    <a:pt x="4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1947274" y="1794265"/>
              <a:ext cx="9535" cy="20192"/>
            </a:xfrm>
            <a:custGeom>
              <a:avLst/>
              <a:gdLst/>
              <a:ahLst/>
              <a:cxnLst/>
              <a:rect l="l" t="t" r="r" b="b"/>
              <a:pathLst>
                <a:path w="53" h="109" extrusionOk="0">
                  <a:moveTo>
                    <a:pt x="17" y="0"/>
                  </a:moveTo>
                  <a:cubicBezTo>
                    <a:pt x="0" y="0"/>
                    <a:pt x="0" y="18"/>
                    <a:pt x="0" y="57"/>
                  </a:cubicBezTo>
                  <a:cubicBezTo>
                    <a:pt x="0" y="91"/>
                    <a:pt x="0" y="109"/>
                    <a:pt x="17" y="109"/>
                  </a:cubicBezTo>
                  <a:cubicBezTo>
                    <a:pt x="35" y="109"/>
                    <a:pt x="52" y="74"/>
                    <a:pt x="52" y="57"/>
                  </a:cubicBezTo>
                  <a:cubicBezTo>
                    <a:pt x="52" y="18"/>
                    <a:pt x="35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2001967" y="1790931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40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75"/>
                    <a:pt x="22" y="92"/>
                    <a:pt x="40" y="92"/>
                  </a:cubicBezTo>
                  <a:cubicBezTo>
                    <a:pt x="57" y="92"/>
                    <a:pt x="75" y="75"/>
                    <a:pt x="75" y="36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2073932" y="178778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0"/>
                  </a:moveTo>
                  <a:cubicBezTo>
                    <a:pt x="36" y="0"/>
                    <a:pt x="1" y="18"/>
                    <a:pt x="1" y="53"/>
                  </a:cubicBezTo>
                  <a:cubicBezTo>
                    <a:pt x="1" y="74"/>
                    <a:pt x="36" y="92"/>
                    <a:pt x="58" y="92"/>
                  </a:cubicBezTo>
                  <a:cubicBezTo>
                    <a:pt x="92" y="92"/>
                    <a:pt x="110" y="74"/>
                    <a:pt x="110" y="53"/>
                  </a:cubicBezTo>
                  <a:cubicBezTo>
                    <a:pt x="110" y="18"/>
                    <a:pt x="92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2155433" y="1784447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40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67"/>
                    <a:pt x="12" y="97"/>
                    <a:pt x="29" y="97"/>
                  </a:cubicBezTo>
                  <a:cubicBezTo>
                    <a:pt x="32" y="97"/>
                    <a:pt x="36" y="95"/>
                    <a:pt x="40" y="92"/>
                  </a:cubicBezTo>
                  <a:cubicBezTo>
                    <a:pt x="74" y="92"/>
                    <a:pt x="92" y="71"/>
                    <a:pt x="92" y="36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852460" y="1900965"/>
              <a:ext cx="9535" cy="21488"/>
            </a:xfrm>
            <a:custGeom>
              <a:avLst/>
              <a:gdLst/>
              <a:ahLst/>
              <a:cxnLst/>
              <a:rect l="l" t="t" r="r" b="b"/>
              <a:pathLst>
                <a:path w="53" h="116" extrusionOk="0">
                  <a:moveTo>
                    <a:pt x="44" y="1"/>
                  </a:moveTo>
                  <a:cubicBezTo>
                    <a:pt x="42" y="1"/>
                    <a:pt x="39" y="3"/>
                    <a:pt x="35" y="7"/>
                  </a:cubicBezTo>
                  <a:cubicBezTo>
                    <a:pt x="18" y="7"/>
                    <a:pt x="18" y="25"/>
                    <a:pt x="1" y="59"/>
                  </a:cubicBezTo>
                  <a:cubicBezTo>
                    <a:pt x="1" y="94"/>
                    <a:pt x="18" y="116"/>
                    <a:pt x="35" y="116"/>
                  </a:cubicBezTo>
                  <a:cubicBezTo>
                    <a:pt x="35" y="116"/>
                    <a:pt x="53" y="77"/>
                    <a:pt x="53" y="42"/>
                  </a:cubicBezTo>
                  <a:cubicBezTo>
                    <a:pt x="53" y="28"/>
                    <a:pt x="53" y="1"/>
                    <a:pt x="4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894739" y="1885219"/>
              <a:ext cx="9535" cy="21674"/>
            </a:xfrm>
            <a:custGeom>
              <a:avLst/>
              <a:gdLst/>
              <a:ahLst/>
              <a:cxnLst/>
              <a:rect l="l" t="t" r="r" b="b"/>
              <a:pathLst>
                <a:path w="53" h="117" extrusionOk="0">
                  <a:moveTo>
                    <a:pt x="35" y="1"/>
                  </a:moveTo>
                  <a:cubicBezTo>
                    <a:pt x="18" y="18"/>
                    <a:pt x="1" y="36"/>
                    <a:pt x="1" y="70"/>
                  </a:cubicBezTo>
                  <a:cubicBezTo>
                    <a:pt x="1" y="99"/>
                    <a:pt x="10" y="116"/>
                    <a:pt x="22" y="116"/>
                  </a:cubicBezTo>
                  <a:cubicBezTo>
                    <a:pt x="26" y="116"/>
                    <a:pt x="31" y="114"/>
                    <a:pt x="35" y="110"/>
                  </a:cubicBezTo>
                  <a:cubicBezTo>
                    <a:pt x="35" y="110"/>
                    <a:pt x="53" y="92"/>
                    <a:pt x="53" y="53"/>
                  </a:cubicBezTo>
                  <a:cubicBezTo>
                    <a:pt x="53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943316" y="1873919"/>
              <a:ext cx="10255" cy="17969"/>
            </a:xfrm>
            <a:custGeom>
              <a:avLst/>
              <a:gdLst/>
              <a:ahLst/>
              <a:cxnLst/>
              <a:rect l="l" t="t" r="r" b="b"/>
              <a:pathLst>
                <a:path w="57" h="97" extrusionOk="0">
                  <a:moveTo>
                    <a:pt x="32" y="1"/>
                  </a:moveTo>
                  <a:cubicBezTo>
                    <a:pt x="29" y="1"/>
                    <a:pt x="25" y="2"/>
                    <a:pt x="22" y="5"/>
                  </a:cubicBezTo>
                  <a:cubicBezTo>
                    <a:pt x="22" y="5"/>
                    <a:pt x="0" y="23"/>
                    <a:pt x="0" y="62"/>
                  </a:cubicBezTo>
                  <a:cubicBezTo>
                    <a:pt x="0" y="79"/>
                    <a:pt x="0" y="97"/>
                    <a:pt x="22" y="97"/>
                  </a:cubicBezTo>
                  <a:cubicBezTo>
                    <a:pt x="39" y="97"/>
                    <a:pt x="57" y="79"/>
                    <a:pt x="57" y="44"/>
                  </a:cubicBezTo>
                  <a:cubicBezTo>
                    <a:pt x="57" y="27"/>
                    <a:pt x="45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998909" y="186521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0"/>
                    <a:pt x="18" y="91"/>
                    <a:pt x="57" y="91"/>
                  </a:cubicBezTo>
                  <a:cubicBezTo>
                    <a:pt x="74" y="91"/>
                    <a:pt x="92" y="70"/>
                    <a:pt x="92" y="35"/>
                  </a:cubicBezTo>
                  <a:cubicBezTo>
                    <a:pt x="92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073932" y="1861878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1"/>
                  </a:moveTo>
                  <a:cubicBezTo>
                    <a:pt x="36" y="1"/>
                    <a:pt x="1" y="18"/>
                    <a:pt x="1" y="53"/>
                  </a:cubicBezTo>
                  <a:cubicBezTo>
                    <a:pt x="1" y="70"/>
                    <a:pt x="36" y="88"/>
                    <a:pt x="58" y="88"/>
                  </a:cubicBezTo>
                  <a:cubicBezTo>
                    <a:pt x="92" y="88"/>
                    <a:pt x="110" y="70"/>
                    <a:pt x="110" y="53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2158491" y="1861878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1" y="70"/>
                    <a:pt x="23" y="88"/>
                    <a:pt x="40" y="88"/>
                  </a:cubicBezTo>
                  <a:cubicBezTo>
                    <a:pt x="75" y="88"/>
                    <a:pt x="92" y="70"/>
                    <a:pt x="92" y="35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1849401" y="1984694"/>
              <a:ext cx="9535" cy="18524"/>
            </a:xfrm>
            <a:custGeom>
              <a:avLst/>
              <a:gdLst/>
              <a:ahLst/>
              <a:cxnLst/>
              <a:rect l="l" t="t" r="r" b="b"/>
              <a:pathLst>
                <a:path w="53" h="100" extrusionOk="0">
                  <a:moveTo>
                    <a:pt x="38" y="1"/>
                  </a:moveTo>
                  <a:cubicBezTo>
                    <a:pt x="36" y="1"/>
                    <a:pt x="35" y="3"/>
                    <a:pt x="35" y="8"/>
                  </a:cubicBezTo>
                  <a:cubicBezTo>
                    <a:pt x="18" y="8"/>
                    <a:pt x="0" y="43"/>
                    <a:pt x="0" y="60"/>
                  </a:cubicBezTo>
                  <a:cubicBezTo>
                    <a:pt x="0" y="99"/>
                    <a:pt x="18" y="99"/>
                    <a:pt x="18" y="99"/>
                  </a:cubicBezTo>
                  <a:cubicBezTo>
                    <a:pt x="35" y="99"/>
                    <a:pt x="52" y="60"/>
                    <a:pt x="52" y="43"/>
                  </a:cubicBezTo>
                  <a:cubicBezTo>
                    <a:pt x="52" y="17"/>
                    <a:pt x="43" y="1"/>
                    <a:pt x="3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1894739" y="1965799"/>
              <a:ext cx="9535" cy="18524"/>
            </a:xfrm>
            <a:custGeom>
              <a:avLst/>
              <a:gdLst/>
              <a:ahLst/>
              <a:cxnLst/>
              <a:rect l="l" t="t" r="r" b="b"/>
              <a:pathLst>
                <a:path w="53" h="100" extrusionOk="0">
                  <a:moveTo>
                    <a:pt x="18" y="1"/>
                  </a:moveTo>
                  <a:cubicBezTo>
                    <a:pt x="1" y="1"/>
                    <a:pt x="1" y="36"/>
                    <a:pt x="1" y="53"/>
                  </a:cubicBezTo>
                  <a:cubicBezTo>
                    <a:pt x="1" y="82"/>
                    <a:pt x="1" y="99"/>
                    <a:pt x="7" y="99"/>
                  </a:cubicBezTo>
                  <a:cubicBezTo>
                    <a:pt x="10" y="99"/>
                    <a:pt x="13" y="97"/>
                    <a:pt x="18" y="92"/>
                  </a:cubicBezTo>
                  <a:cubicBezTo>
                    <a:pt x="35" y="92"/>
                    <a:pt x="53" y="71"/>
                    <a:pt x="53" y="36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1943316" y="1948942"/>
              <a:ext cx="10255" cy="17043"/>
            </a:xfrm>
            <a:custGeom>
              <a:avLst/>
              <a:gdLst/>
              <a:ahLst/>
              <a:cxnLst/>
              <a:rect l="l" t="t" r="r" b="b"/>
              <a:pathLst>
                <a:path w="57" h="92" extrusionOk="0">
                  <a:moveTo>
                    <a:pt x="22" y="1"/>
                  </a:moveTo>
                  <a:cubicBezTo>
                    <a:pt x="0" y="1"/>
                    <a:pt x="0" y="35"/>
                    <a:pt x="0" y="53"/>
                  </a:cubicBezTo>
                  <a:cubicBezTo>
                    <a:pt x="0" y="92"/>
                    <a:pt x="0" y="92"/>
                    <a:pt x="22" y="92"/>
                  </a:cubicBezTo>
                  <a:cubicBezTo>
                    <a:pt x="39" y="92"/>
                    <a:pt x="57" y="75"/>
                    <a:pt x="57" y="35"/>
                  </a:cubicBezTo>
                  <a:cubicBezTo>
                    <a:pt x="57" y="18"/>
                    <a:pt x="39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98909" y="1937643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66" y="1"/>
                  </a:moveTo>
                  <a:cubicBezTo>
                    <a:pt x="63" y="1"/>
                    <a:pt x="60" y="2"/>
                    <a:pt x="57" y="5"/>
                  </a:cubicBezTo>
                  <a:cubicBezTo>
                    <a:pt x="18" y="5"/>
                    <a:pt x="0" y="27"/>
                    <a:pt x="0" y="44"/>
                  </a:cubicBezTo>
                  <a:cubicBezTo>
                    <a:pt x="18" y="79"/>
                    <a:pt x="18" y="96"/>
                    <a:pt x="57" y="96"/>
                  </a:cubicBezTo>
                  <a:cubicBezTo>
                    <a:pt x="74" y="96"/>
                    <a:pt x="92" y="62"/>
                    <a:pt x="92" y="44"/>
                  </a:cubicBezTo>
                  <a:cubicBezTo>
                    <a:pt x="92" y="30"/>
                    <a:pt x="80" y="1"/>
                    <a:pt x="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2073932" y="1935234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1"/>
                  </a:moveTo>
                  <a:cubicBezTo>
                    <a:pt x="36" y="1"/>
                    <a:pt x="1" y="18"/>
                    <a:pt x="1" y="40"/>
                  </a:cubicBezTo>
                  <a:cubicBezTo>
                    <a:pt x="1" y="75"/>
                    <a:pt x="36" y="92"/>
                    <a:pt x="58" y="92"/>
                  </a:cubicBezTo>
                  <a:cubicBezTo>
                    <a:pt x="75" y="92"/>
                    <a:pt x="110" y="75"/>
                    <a:pt x="110" y="40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158491" y="193523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40" y="1"/>
                  </a:moveTo>
                  <a:cubicBezTo>
                    <a:pt x="23" y="1"/>
                    <a:pt x="1" y="18"/>
                    <a:pt x="1" y="40"/>
                  </a:cubicBezTo>
                  <a:cubicBezTo>
                    <a:pt x="1" y="75"/>
                    <a:pt x="23" y="92"/>
                    <a:pt x="40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1747571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22" y="0"/>
                    <a:pt x="0" y="18"/>
                    <a:pt x="0" y="39"/>
                  </a:cubicBezTo>
                  <a:cubicBezTo>
                    <a:pt x="22" y="74"/>
                    <a:pt x="40" y="92"/>
                    <a:pt x="74" y="92"/>
                  </a:cubicBezTo>
                  <a:cubicBezTo>
                    <a:pt x="92" y="92"/>
                    <a:pt x="109" y="74"/>
                    <a:pt x="109" y="39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1829791" y="1129245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0" y="92"/>
                    <a:pt x="87" y="74"/>
                    <a:pt x="87" y="57"/>
                  </a:cubicBezTo>
                  <a:cubicBezTo>
                    <a:pt x="87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1911112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71" y="92"/>
                    <a:pt x="92" y="74"/>
                    <a:pt x="92" y="57"/>
                  </a:cubicBezTo>
                  <a:cubicBezTo>
                    <a:pt x="92" y="18"/>
                    <a:pt x="71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1992612" y="112924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74" y="92"/>
                    <a:pt x="92" y="74"/>
                    <a:pt x="92" y="57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73932" y="1129245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8" y="0"/>
                  </a:moveTo>
                  <a:cubicBezTo>
                    <a:pt x="36" y="0"/>
                    <a:pt x="1" y="18"/>
                    <a:pt x="1" y="57"/>
                  </a:cubicBezTo>
                  <a:cubicBezTo>
                    <a:pt x="1" y="74"/>
                    <a:pt x="36" y="92"/>
                    <a:pt x="58" y="92"/>
                  </a:cubicBezTo>
                  <a:cubicBezTo>
                    <a:pt x="64" y="95"/>
                    <a:pt x="70" y="96"/>
                    <a:pt x="76" y="96"/>
                  </a:cubicBezTo>
                  <a:cubicBezTo>
                    <a:pt x="98" y="96"/>
                    <a:pt x="110" y="71"/>
                    <a:pt x="110" y="57"/>
                  </a:cubicBezTo>
                  <a:cubicBezTo>
                    <a:pt x="110" y="18"/>
                    <a:pt x="92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158491" y="1129245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7" y="0"/>
                  </a:moveTo>
                  <a:cubicBezTo>
                    <a:pt x="23" y="0"/>
                    <a:pt x="1" y="39"/>
                    <a:pt x="1" y="57"/>
                  </a:cubicBezTo>
                  <a:cubicBezTo>
                    <a:pt x="1" y="74"/>
                    <a:pt x="23" y="109"/>
                    <a:pt x="57" y="109"/>
                  </a:cubicBezTo>
                  <a:cubicBezTo>
                    <a:pt x="75" y="109"/>
                    <a:pt x="92" y="74"/>
                    <a:pt x="92" y="57"/>
                  </a:cubicBezTo>
                  <a:cubicBezTo>
                    <a:pt x="92" y="39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1767181" y="1196859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39" y="1"/>
                  </a:moveTo>
                  <a:cubicBezTo>
                    <a:pt x="22" y="1"/>
                    <a:pt x="0" y="18"/>
                    <a:pt x="22" y="36"/>
                  </a:cubicBezTo>
                  <a:cubicBezTo>
                    <a:pt x="39" y="53"/>
                    <a:pt x="57" y="70"/>
                    <a:pt x="74" y="70"/>
                  </a:cubicBezTo>
                  <a:cubicBezTo>
                    <a:pt x="109" y="70"/>
                    <a:pt x="109" y="53"/>
                    <a:pt x="109" y="36"/>
                  </a:cubicBezTo>
                  <a:cubicBezTo>
                    <a:pt x="92" y="18"/>
                    <a:pt x="74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1842205" y="1200193"/>
              <a:ext cx="16732" cy="14634"/>
            </a:xfrm>
            <a:custGeom>
              <a:avLst/>
              <a:gdLst/>
              <a:ahLst/>
              <a:cxnLst/>
              <a:rect l="l" t="t" r="r" b="b"/>
              <a:pathLst>
                <a:path w="93" h="79" extrusionOk="0">
                  <a:moveTo>
                    <a:pt x="40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2"/>
                    <a:pt x="40" y="70"/>
                    <a:pt x="58" y="70"/>
                  </a:cubicBezTo>
                  <a:cubicBezTo>
                    <a:pt x="62" y="76"/>
                    <a:pt x="67" y="79"/>
                    <a:pt x="72" y="79"/>
                  </a:cubicBezTo>
                  <a:cubicBezTo>
                    <a:pt x="83" y="79"/>
                    <a:pt x="92" y="60"/>
                    <a:pt x="92" y="35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1914350" y="1200193"/>
              <a:ext cx="16552" cy="17784"/>
            </a:xfrm>
            <a:custGeom>
              <a:avLst/>
              <a:gdLst/>
              <a:ahLst/>
              <a:cxnLst/>
              <a:rect l="l" t="t" r="r" b="b"/>
              <a:pathLst>
                <a:path w="92" h="96" extrusionOk="0">
                  <a:moveTo>
                    <a:pt x="53" y="0"/>
                  </a:moveTo>
                  <a:cubicBezTo>
                    <a:pt x="18" y="0"/>
                    <a:pt x="0" y="35"/>
                    <a:pt x="18" y="52"/>
                  </a:cubicBezTo>
                  <a:cubicBezTo>
                    <a:pt x="18" y="70"/>
                    <a:pt x="35" y="92"/>
                    <a:pt x="53" y="92"/>
                  </a:cubicBezTo>
                  <a:cubicBezTo>
                    <a:pt x="59" y="95"/>
                    <a:pt x="65" y="96"/>
                    <a:pt x="70" y="96"/>
                  </a:cubicBezTo>
                  <a:cubicBezTo>
                    <a:pt x="92" y="96"/>
                    <a:pt x="92" y="67"/>
                    <a:pt x="92" y="52"/>
                  </a:cubicBezTo>
                  <a:cubicBezTo>
                    <a:pt x="92" y="35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1992612" y="120334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3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3" y="92"/>
                  </a:cubicBezTo>
                  <a:cubicBezTo>
                    <a:pt x="74" y="92"/>
                    <a:pt x="92" y="75"/>
                    <a:pt x="92" y="53"/>
                  </a:cubicBezTo>
                  <a:cubicBezTo>
                    <a:pt x="92" y="18"/>
                    <a:pt x="74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073932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1"/>
                  </a:moveTo>
                  <a:cubicBezTo>
                    <a:pt x="36" y="1"/>
                    <a:pt x="1" y="18"/>
                    <a:pt x="1" y="53"/>
                  </a:cubicBezTo>
                  <a:cubicBezTo>
                    <a:pt x="1" y="75"/>
                    <a:pt x="36" y="92"/>
                    <a:pt x="58" y="92"/>
                  </a:cubicBezTo>
                  <a:cubicBezTo>
                    <a:pt x="92" y="92"/>
                    <a:pt x="110" y="75"/>
                    <a:pt x="110" y="53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155433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40" y="1"/>
                    <a:pt x="18" y="18"/>
                    <a:pt x="0" y="35"/>
                  </a:cubicBezTo>
                  <a:cubicBezTo>
                    <a:pt x="0" y="75"/>
                    <a:pt x="40" y="92"/>
                    <a:pt x="57" y="92"/>
                  </a:cubicBezTo>
                  <a:cubicBezTo>
                    <a:pt x="74" y="92"/>
                    <a:pt x="92" y="53"/>
                    <a:pt x="109" y="35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1803164" y="1257433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18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18" y="52"/>
                    <a:pt x="57" y="70"/>
                    <a:pt x="74" y="87"/>
                  </a:cubicBezTo>
                  <a:cubicBezTo>
                    <a:pt x="92" y="87"/>
                    <a:pt x="92" y="70"/>
                    <a:pt x="74" y="52"/>
                  </a:cubicBezTo>
                  <a:cubicBezTo>
                    <a:pt x="57" y="18"/>
                    <a:pt x="40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1861815" y="1263731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0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18" y="75"/>
                    <a:pt x="57" y="92"/>
                    <a:pt x="75" y="92"/>
                  </a:cubicBezTo>
                  <a:cubicBezTo>
                    <a:pt x="92" y="92"/>
                    <a:pt x="92" y="75"/>
                    <a:pt x="92" y="53"/>
                  </a:cubicBezTo>
                  <a:cubicBezTo>
                    <a:pt x="75" y="36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1927663" y="1270215"/>
              <a:ext cx="15833" cy="17228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35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35" y="92"/>
                    <a:pt x="52" y="92"/>
                  </a:cubicBezTo>
                  <a:cubicBezTo>
                    <a:pt x="70" y="92"/>
                    <a:pt x="87" y="75"/>
                    <a:pt x="70" y="57"/>
                  </a:cubicBezTo>
                  <a:cubicBezTo>
                    <a:pt x="70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1995670" y="1273549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36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1" y="95"/>
                    <a:pt x="64" y="96"/>
                    <a:pt x="67" y="96"/>
                  </a:cubicBezTo>
                  <a:cubicBezTo>
                    <a:pt x="81" y="96"/>
                    <a:pt x="92" y="71"/>
                    <a:pt x="92" y="57"/>
                  </a:cubicBezTo>
                  <a:cubicBezTo>
                    <a:pt x="92" y="39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2073932" y="127743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1"/>
                  </a:moveTo>
                  <a:cubicBezTo>
                    <a:pt x="36" y="1"/>
                    <a:pt x="1" y="18"/>
                    <a:pt x="1" y="36"/>
                  </a:cubicBezTo>
                  <a:cubicBezTo>
                    <a:pt x="1" y="71"/>
                    <a:pt x="36" y="88"/>
                    <a:pt x="58" y="88"/>
                  </a:cubicBezTo>
                  <a:cubicBezTo>
                    <a:pt x="75" y="88"/>
                    <a:pt x="110" y="71"/>
                    <a:pt x="110" y="36"/>
                  </a:cubicBezTo>
                  <a:cubicBezTo>
                    <a:pt x="110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2152374" y="1270215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7" y="1"/>
                  </a:moveTo>
                  <a:cubicBezTo>
                    <a:pt x="35" y="1"/>
                    <a:pt x="0" y="18"/>
                    <a:pt x="0" y="57"/>
                  </a:cubicBezTo>
                  <a:cubicBezTo>
                    <a:pt x="0" y="75"/>
                    <a:pt x="17" y="92"/>
                    <a:pt x="57" y="92"/>
                  </a:cubicBezTo>
                  <a:cubicBezTo>
                    <a:pt x="74" y="92"/>
                    <a:pt x="91" y="75"/>
                    <a:pt x="91" y="40"/>
                  </a:cubicBezTo>
                  <a:cubicBezTo>
                    <a:pt x="91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1839146" y="1317822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18" y="0"/>
                  </a:moveTo>
                  <a:cubicBezTo>
                    <a:pt x="1" y="0"/>
                    <a:pt x="1" y="18"/>
                    <a:pt x="18" y="35"/>
                  </a:cubicBezTo>
                  <a:cubicBezTo>
                    <a:pt x="18" y="53"/>
                    <a:pt x="57" y="70"/>
                    <a:pt x="57" y="88"/>
                  </a:cubicBezTo>
                  <a:cubicBezTo>
                    <a:pt x="75" y="88"/>
                    <a:pt x="75" y="70"/>
                    <a:pt x="75" y="53"/>
                  </a:cubicBezTo>
                  <a:cubicBezTo>
                    <a:pt x="57" y="18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1888443" y="1329492"/>
              <a:ext cx="12774" cy="15190"/>
            </a:xfrm>
            <a:custGeom>
              <a:avLst/>
              <a:gdLst/>
              <a:ahLst/>
              <a:cxnLst/>
              <a:rect l="l" t="t" r="r" b="b"/>
              <a:pathLst>
                <a:path w="71" h="82" extrusionOk="0">
                  <a:moveTo>
                    <a:pt x="8" y="0"/>
                  </a:moveTo>
                  <a:cubicBezTo>
                    <a:pt x="1" y="0"/>
                    <a:pt x="1" y="17"/>
                    <a:pt x="1" y="46"/>
                  </a:cubicBezTo>
                  <a:cubicBezTo>
                    <a:pt x="18" y="64"/>
                    <a:pt x="36" y="81"/>
                    <a:pt x="53" y="81"/>
                  </a:cubicBezTo>
                  <a:cubicBezTo>
                    <a:pt x="70" y="81"/>
                    <a:pt x="70" y="81"/>
                    <a:pt x="70" y="46"/>
                  </a:cubicBezTo>
                  <a:cubicBezTo>
                    <a:pt x="53" y="25"/>
                    <a:pt x="36" y="7"/>
                    <a:pt x="18" y="7"/>
                  </a:cubicBezTo>
                  <a:cubicBezTo>
                    <a:pt x="14" y="3"/>
                    <a:pt x="10" y="0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1940077" y="1339866"/>
              <a:ext cx="13494" cy="15931"/>
            </a:xfrm>
            <a:custGeom>
              <a:avLst/>
              <a:gdLst/>
              <a:ahLst/>
              <a:cxnLst/>
              <a:rect l="l" t="t" r="r" b="b"/>
              <a:pathLst>
                <a:path w="75" h="86" extrusionOk="0">
                  <a:moveTo>
                    <a:pt x="24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77"/>
                    <a:pt x="40" y="77"/>
                  </a:cubicBezTo>
                  <a:cubicBezTo>
                    <a:pt x="45" y="83"/>
                    <a:pt x="50" y="86"/>
                    <a:pt x="54" y="86"/>
                  </a:cubicBezTo>
                  <a:cubicBezTo>
                    <a:pt x="66" y="86"/>
                    <a:pt x="75" y="68"/>
                    <a:pt x="75" y="42"/>
                  </a:cubicBezTo>
                  <a:cubicBezTo>
                    <a:pt x="75" y="25"/>
                    <a:pt x="57" y="8"/>
                    <a:pt x="40" y="8"/>
                  </a:cubicBezTo>
                  <a:cubicBezTo>
                    <a:pt x="34" y="3"/>
                    <a:pt x="29" y="1"/>
                    <a:pt x="2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2001967" y="1347646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40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7"/>
                    <a:pt x="22" y="92"/>
                    <a:pt x="40" y="92"/>
                  </a:cubicBezTo>
                  <a:cubicBezTo>
                    <a:pt x="57" y="92"/>
                    <a:pt x="75" y="74"/>
                    <a:pt x="75" y="35"/>
                  </a:cubicBezTo>
                  <a:cubicBezTo>
                    <a:pt x="75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2073932" y="1347646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8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8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2149136" y="1338013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35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35" y="87"/>
                  </a:cubicBezTo>
                  <a:cubicBezTo>
                    <a:pt x="53" y="87"/>
                    <a:pt x="75" y="52"/>
                    <a:pt x="75" y="35"/>
                  </a:cubicBezTo>
                  <a:cubicBezTo>
                    <a:pt x="75" y="18"/>
                    <a:pt x="75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1872070" y="1380248"/>
              <a:ext cx="9535" cy="14264"/>
            </a:xfrm>
            <a:custGeom>
              <a:avLst/>
              <a:gdLst/>
              <a:ahLst/>
              <a:cxnLst/>
              <a:rect l="l" t="t" r="r" b="b"/>
              <a:pathLst>
                <a:path w="53" h="77" extrusionOk="0">
                  <a:moveTo>
                    <a:pt x="6" y="0"/>
                  </a:moveTo>
                  <a:cubicBezTo>
                    <a:pt x="0" y="0"/>
                    <a:pt x="0" y="12"/>
                    <a:pt x="0" y="25"/>
                  </a:cubicBezTo>
                  <a:cubicBezTo>
                    <a:pt x="18" y="59"/>
                    <a:pt x="35" y="77"/>
                    <a:pt x="35" y="77"/>
                  </a:cubicBezTo>
                  <a:cubicBezTo>
                    <a:pt x="53" y="77"/>
                    <a:pt x="53" y="77"/>
                    <a:pt x="53" y="42"/>
                  </a:cubicBezTo>
                  <a:cubicBezTo>
                    <a:pt x="35" y="25"/>
                    <a:pt x="18" y="7"/>
                    <a:pt x="18" y="7"/>
                  </a:cubicBezTo>
                  <a:cubicBezTo>
                    <a:pt x="13" y="2"/>
                    <a:pt x="9" y="0"/>
                    <a:pt x="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1908053" y="1394327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18" y="1"/>
                  </a:moveTo>
                  <a:cubicBezTo>
                    <a:pt x="18" y="1"/>
                    <a:pt x="0" y="23"/>
                    <a:pt x="18" y="40"/>
                  </a:cubicBezTo>
                  <a:cubicBezTo>
                    <a:pt x="18" y="57"/>
                    <a:pt x="35" y="92"/>
                    <a:pt x="53" y="92"/>
                  </a:cubicBezTo>
                  <a:cubicBezTo>
                    <a:pt x="53" y="92"/>
                    <a:pt x="70" y="75"/>
                    <a:pt x="53" y="57"/>
                  </a:cubicBezTo>
                  <a:cubicBezTo>
                    <a:pt x="53" y="40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1950332" y="1408035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35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75"/>
                    <a:pt x="18" y="92"/>
                    <a:pt x="35" y="92"/>
                  </a:cubicBezTo>
                  <a:cubicBezTo>
                    <a:pt x="53" y="92"/>
                    <a:pt x="70" y="75"/>
                    <a:pt x="70" y="57"/>
                  </a:cubicBezTo>
                  <a:cubicBezTo>
                    <a:pt x="53" y="36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2005925" y="1418594"/>
              <a:ext cx="12594" cy="16302"/>
            </a:xfrm>
            <a:custGeom>
              <a:avLst/>
              <a:gdLst/>
              <a:ahLst/>
              <a:cxnLst/>
              <a:rect l="l" t="t" r="r" b="b"/>
              <a:pathLst>
                <a:path w="70" h="88" extrusionOk="0">
                  <a:moveTo>
                    <a:pt x="35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70"/>
                    <a:pt x="18" y="87"/>
                    <a:pt x="35" y="87"/>
                  </a:cubicBezTo>
                  <a:cubicBezTo>
                    <a:pt x="53" y="87"/>
                    <a:pt x="70" y="70"/>
                    <a:pt x="70" y="53"/>
                  </a:cubicBezTo>
                  <a:cubicBezTo>
                    <a:pt x="70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2073932" y="1421743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8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0"/>
                    <a:pt x="18" y="92"/>
                    <a:pt x="58" y="92"/>
                  </a:cubicBezTo>
                  <a:cubicBezTo>
                    <a:pt x="75" y="92"/>
                    <a:pt x="92" y="70"/>
                    <a:pt x="92" y="36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2146077" y="1404886"/>
              <a:ext cx="12594" cy="18525"/>
            </a:xfrm>
            <a:custGeom>
              <a:avLst/>
              <a:gdLst/>
              <a:ahLst/>
              <a:cxnLst/>
              <a:rect l="l" t="t" r="r" b="b"/>
              <a:pathLst>
                <a:path w="70" h="100" extrusionOk="0">
                  <a:moveTo>
                    <a:pt x="35" y="0"/>
                  </a:moveTo>
                  <a:cubicBezTo>
                    <a:pt x="18" y="18"/>
                    <a:pt x="0" y="35"/>
                    <a:pt x="0" y="74"/>
                  </a:cubicBezTo>
                  <a:cubicBezTo>
                    <a:pt x="0" y="87"/>
                    <a:pt x="9" y="99"/>
                    <a:pt x="20" y="99"/>
                  </a:cubicBezTo>
                  <a:cubicBezTo>
                    <a:pt x="25" y="99"/>
                    <a:pt x="30" y="97"/>
                    <a:pt x="35" y="92"/>
                  </a:cubicBezTo>
                  <a:cubicBezTo>
                    <a:pt x="52" y="92"/>
                    <a:pt x="70" y="74"/>
                    <a:pt x="70" y="35"/>
                  </a:cubicBezTo>
                  <a:cubicBezTo>
                    <a:pt x="70" y="18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1891681" y="1445083"/>
              <a:ext cx="6297" cy="18525"/>
            </a:xfrm>
            <a:custGeom>
              <a:avLst/>
              <a:gdLst/>
              <a:ahLst/>
              <a:cxnLst/>
              <a:rect l="l" t="t" r="r" b="b"/>
              <a:pathLst>
                <a:path w="35" h="100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75"/>
                    <a:pt x="18" y="92"/>
                    <a:pt x="18" y="92"/>
                  </a:cubicBezTo>
                  <a:cubicBezTo>
                    <a:pt x="22" y="97"/>
                    <a:pt x="25" y="99"/>
                    <a:pt x="28" y="99"/>
                  </a:cubicBezTo>
                  <a:cubicBezTo>
                    <a:pt x="35" y="99"/>
                    <a:pt x="35" y="82"/>
                    <a:pt x="35" y="53"/>
                  </a:cubicBezTo>
                  <a:cubicBezTo>
                    <a:pt x="35" y="36"/>
                    <a:pt x="18" y="1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1920647" y="1463978"/>
              <a:ext cx="7197" cy="18525"/>
            </a:xfrm>
            <a:custGeom>
              <a:avLst/>
              <a:gdLst/>
              <a:ahLst/>
              <a:cxnLst/>
              <a:rect l="l" t="t" r="r" b="b"/>
              <a:pathLst>
                <a:path w="40" h="100" extrusionOk="0">
                  <a:moveTo>
                    <a:pt x="7" y="1"/>
                  </a:moveTo>
                  <a:cubicBezTo>
                    <a:pt x="0" y="1"/>
                    <a:pt x="0" y="17"/>
                    <a:pt x="0" y="43"/>
                  </a:cubicBezTo>
                  <a:cubicBezTo>
                    <a:pt x="0" y="60"/>
                    <a:pt x="18" y="99"/>
                    <a:pt x="18" y="99"/>
                  </a:cubicBezTo>
                  <a:cubicBezTo>
                    <a:pt x="39" y="99"/>
                    <a:pt x="39" y="82"/>
                    <a:pt x="39" y="60"/>
                  </a:cubicBezTo>
                  <a:cubicBezTo>
                    <a:pt x="39" y="25"/>
                    <a:pt x="18" y="8"/>
                    <a:pt x="18" y="8"/>
                  </a:cubicBezTo>
                  <a:cubicBezTo>
                    <a:pt x="13" y="3"/>
                    <a:pt x="9" y="1"/>
                    <a:pt x="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1956629" y="1478983"/>
              <a:ext cx="10255" cy="20377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18" y="1"/>
                  </a:moveTo>
                  <a:cubicBezTo>
                    <a:pt x="0" y="1"/>
                    <a:pt x="0" y="18"/>
                    <a:pt x="0" y="53"/>
                  </a:cubicBezTo>
                  <a:cubicBezTo>
                    <a:pt x="0" y="70"/>
                    <a:pt x="0" y="88"/>
                    <a:pt x="18" y="110"/>
                  </a:cubicBezTo>
                  <a:cubicBezTo>
                    <a:pt x="35" y="110"/>
                    <a:pt x="57" y="88"/>
                    <a:pt x="57" y="53"/>
                  </a:cubicBezTo>
                  <a:cubicBezTo>
                    <a:pt x="57" y="36"/>
                    <a:pt x="35" y="18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2005925" y="1491950"/>
              <a:ext cx="12594" cy="17043"/>
            </a:xfrm>
            <a:custGeom>
              <a:avLst/>
              <a:gdLst/>
              <a:ahLst/>
              <a:cxnLst/>
              <a:rect l="l" t="t" r="r" b="b"/>
              <a:pathLst>
                <a:path w="70" h="92" extrusionOk="0">
                  <a:moveTo>
                    <a:pt x="35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53" y="92"/>
                    <a:pt x="70" y="74"/>
                    <a:pt x="70" y="57"/>
                  </a:cubicBezTo>
                  <a:cubicBezTo>
                    <a:pt x="70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2073932" y="1491950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0"/>
                  </a:moveTo>
                  <a:cubicBezTo>
                    <a:pt x="18" y="18"/>
                    <a:pt x="1" y="40"/>
                    <a:pt x="1" y="57"/>
                  </a:cubicBezTo>
                  <a:cubicBezTo>
                    <a:pt x="1" y="92"/>
                    <a:pt x="18" y="109"/>
                    <a:pt x="58" y="109"/>
                  </a:cubicBezTo>
                  <a:cubicBezTo>
                    <a:pt x="75" y="109"/>
                    <a:pt x="92" y="74"/>
                    <a:pt x="92" y="57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2146077" y="1477501"/>
              <a:ext cx="12594" cy="17784"/>
            </a:xfrm>
            <a:custGeom>
              <a:avLst/>
              <a:gdLst/>
              <a:ahLst/>
              <a:cxnLst/>
              <a:rect l="l" t="t" r="r" b="b"/>
              <a:pathLst>
                <a:path w="70" h="96" extrusionOk="0">
                  <a:moveTo>
                    <a:pt x="49" y="0"/>
                  </a:moveTo>
                  <a:cubicBezTo>
                    <a:pt x="45" y="0"/>
                    <a:pt x="40" y="3"/>
                    <a:pt x="35" y="9"/>
                  </a:cubicBezTo>
                  <a:cubicBezTo>
                    <a:pt x="18" y="9"/>
                    <a:pt x="0" y="44"/>
                    <a:pt x="0" y="61"/>
                  </a:cubicBezTo>
                  <a:cubicBezTo>
                    <a:pt x="0" y="96"/>
                    <a:pt x="18" y="96"/>
                    <a:pt x="35" y="96"/>
                  </a:cubicBezTo>
                  <a:cubicBezTo>
                    <a:pt x="52" y="96"/>
                    <a:pt x="70" y="61"/>
                    <a:pt x="70" y="44"/>
                  </a:cubicBezTo>
                  <a:cubicBezTo>
                    <a:pt x="70" y="18"/>
                    <a:pt x="61" y="0"/>
                    <a:pt x="4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1810181" y="627424"/>
              <a:ext cx="26088" cy="19636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00" y="0"/>
                  </a:moveTo>
                  <a:cubicBezTo>
                    <a:pt x="90" y="0"/>
                    <a:pt x="80" y="3"/>
                    <a:pt x="70" y="7"/>
                  </a:cubicBezTo>
                  <a:cubicBezTo>
                    <a:pt x="35" y="7"/>
                    <a:pt x="18" y="46"/>
                    <a:pt x="1" y="64"/>
                  </a:cubicBezTo>
                  <a:cubicBezTo>
                    <a:pt x="1" y="89"/>
                    <a:pt x="19" y="105"/>
                    <a:pt x="43" y="105"/>
                  </a:cubicBezTo>
                  <a:cubicBezTo>
                    <a:pt x="52" y="105"/>
                    <a:pt x="61" y="103"/>
                    <a:pt x="70" y="99"/>
                  </a:cubicBezTo>
                  <a:cubicBezTo>
                    <a:pt x="109" y="99"/>
                    <a:pt x="144" y="64"/>
                    <a:pt x="144" y="46"/>
                  </a:cubicBezTo>
                  <a:cubicBezTo>
                    <a:pt x="144" y="17"/>
                    <a:pt x="125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1923705" y="600749"/>
              <a:ext cx="25908" cy="19636"/>
            </a:xfrm>
            <a:custGeom>
              <a:avLst/>
              <a:gdLst/>
              <a:ahLst/>
              <a:cxnLst/>
              <a:rect l="l" t="t" r="r" b="b"/>
              <a:pathLst>
                <a:path w="144" h="106" extrusionOk="0">
                  <a:moveTo>
                    <a:pt x="102" y="1"/>
                  </a:moveTo>
                  <a:cubicBezTo>
                    <a:pt x="93" y="1"/>
                    <a:pt x="84" y="3"/>
                    <a:pt x="74" y="8"/>
                  </a:cubicBezTo>
                  <a:cubicBezTo>
                    <a:pt x="40" y="8"/>
                    <a:pt x="1" y="42"/>
                    <a:pt x="1" y="64"/>
                  </a:cubicBezTo>
                  <a:cubicBezTo>
                    <a:pt x="1" y="90"/>
                    <a:pt x="21" y="106"/>
                    <a:pt x="46" y="106"/>
                  </a:cubicBezTo>
                  <a:cubicBezTo>
                    <a:pt x="56" y="106"/>
                    <a:pt x="65" y="104"/>
                    <a:pt x="74" y="99"/>
                  </a:cubicBezTo>
                  <a:cubicBezTo>
                    <a:pt x="109" y="99"/>
                    <a:pt x="131" y="64"/>
                    <a:pt x="131" y="42"/>
                  </a:cubicBezTo>
                  <a:cubicBezTo>
                    <a:pt x="144" y="17"/>
                    <a:pt x="126" y="1"/>
                    <a:pt x="1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2034891" y="575371"/>
              <a:ext cx="22849" cy="21303"/>
            </a:xfrm>
            <a:custGeom>
              <a:avLst/>
              <a:gdLst/>
              <a:ahLst/>
              <a:cxnLst/>
              <a:rect l="l" t="t" r="r" b="b"/>
              <a:pathLst>
                <a:path w="127" h="115" extrusionOk="0">
                  <a:moveTo>
                    <a:pt x="74" y="1"/>
                  </a:moveTo>
                  <a:cubicBezTo>
                    <a:pt x="35" y="18"/>
                    <a:pt x="0" y="36"/>
                    <a:pt x="0" y="71"/>
                  </a:cubicBezTo>
                  <a:cubicBezTo>
                    <a:pt x="0" y="88"/>
                    <a:pt x="12" y="114"/>
                    <a:pt x="37" y="114"/>
                  </a:cubicBezTo>
                  <a:cubicBezTo>
                    <a:pt x="43" y="114"/>
                    <a:pt x="50" y="113"/>
                    <a:pt x="57" y="110"/>
                  </a:cubicBezTo>
                  <a:cubicBezTo>
                    <a:pt x="92" y="110"/>
                    <a:pt x="127" y="71"/>
                    <a:pt x="127" y="53"/>
                  </a:cubicBezTo>
                  <a:cubicBezTo>
                    <a:pt x="127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2135822" y="55851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5" y="1"/>
                  </a:moveTo>
                  <a:cubicBezTo>
                    <a:pt x="40" y="18"/>
                    <a:pt x="1" y="35"/>
                    <a:pt x="1" y="75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92" y="109"/>
                    <a:pt x="109" y="92"/>
                    <a:pt x="109" y="53"/>
                  </a:cubicBezTo>
                  <a:cubicBezTo>
                    <a:pt x="127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2224339" y="5553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18" y="18"/>
                    <a:pt x="18" y="52"/>
                  </a:cubicBezTo>
                  <a:cubicBezTo>
                    <a:pt x="0" y="70"/>
                    <a:pt x="18" y="109"/>
                    <a:pt x="53" y="109"/>
                  </a:cubicBezTo>
                  <a:cubicBezTo>
                    <a:pt x="70" y="109"/>
                    <a:pt x="92" y="92"/>
                    <a:pt x="109" y="52"/>
                  </a:cubicBezTo>
                  <a:cubicBezTo>
                    <a:pt x="109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299543" y="564997"/>
              <a:ext cx="12594" cy="20377"/>
            </a:xfrm>
            <a:custGeom>
              <a:avLst/>
              <a:gdLst/>
              <a:ahLst/>
              <a:cxnLst/>
              <a:rect l="l" t="t" r="r" b="b"/>
              <a:pathLst>
                <a:path w="70" h="110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0" y="109"/>
                    <a:pt x="18" y="109"/>
                  </a:cubicBezTo>
                  <a:cubicBezTo>
                    <a:pt x="52" y="109"/>
                    <a:pt x="70" y="92"/>
                    <a:pt x="70" y="74"/>
                  </a:cubicBezTo>
                  <a:cubicBezTo>
                    <a:pt x="70" y="40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803164" y="708004"/>
              <a:ext cx="22849" cy="21674"/>
            </a:xfrm>
            <a:custGeom>
              <a:avLst/>
              <a:gdLst/>
              <a:ahLst/>
              <a:cxnLst/>
              <a:rect l="l" t="t" r="r" b="b"/>
              <a:pathLst>
                <a:path w="127" h="117" extrusionOk="0">
                  <a:moveTo>
                    <a:pt x="98" y="1"/>
                  </a:moveTo>
                  <a:cubicBezTo>
                    <a:pt x="91" y="1"/>
                    <a:pt x="84" y="3"/>
                    <a:pt x="74" y="7"/>
                  </a:cubicBezTo>
                  <a:cubicBezTo>
                    <a:pt x="40" y="7"/>
                    <a:pt x="0" y="46"/>
                    <a:pt x="0" y="64"/>
                  </a:cubicBezTo>
                  <a:cubicBezTo>
                    <a:pt x="0" y="99"/>
                    <a:pt x="18" y="116"/>
                    <a:pt x="57" y="116"/>
                  </a:cubicBezTo>
                  <a:cubicBezTo>
                    <a:pt x="92" y="99"/>
                    <a:pt x="127" y="64"/>
                    <a:pt x="127" y="46"/>
                  </a:cubicBezTo>
                  <a:cubicBezTo>
                    <a:pt x="127" y="18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911112" y="682626"/>
              <a:ext cx="26088" cy="23526"/>
            </a:xfrm>
            <a:custGeom>
              <a:avLst/>
              <a:gdLst/>
              <a:ahLst/>
              <a:cxnLst/>
              <a:rect l="l" t="t" r="r" b="b"/>
              <a:pathLst>
                <a:path w="145" h="127" extrusionOk="0">
                  <a:moveTo>
                    <a:pt x="92" y="1"/>
                  </a:moveTo>
                  <a:cubicBezTo>
                    <a:pt x="53" y="18"/>
                    <a:pt x="18" y="35"/>
                    <a:pt x="1" y="75"/>
                  </a:cubicBezTo>
                  <a:cubicBezTo>
                    <a:pt x="1" y="109"/>
                    <a:pt x="18" y="127"/>
                    <a:pt x="53" y="127"/>
                  </a:cubicBezTo>
                  <a:cubicBezTo>
                    <a:pt x="92" y="109"/>
                    <a:pt x="127" y="92"/>
                    <a:pt x="127" y="57"/>
                  </a:cubicBezTo>
                  <a:cubicBezTo>
                    <a:pt x="144" y="18"/>
                    <a:pt x="110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2018519" y="662435"/>
              <a:ext cx="22849" cy="23711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74" y="1"/>
                  </a:moveTo>
                  <a:cubicBezTo>
                    <a:pt x="39" y="1"/>
                    <a:pt x="17" y="36"/>
                    <a:pt x="0" y="75"/>
                  </a:cubicBezTo>
                  <a:cubicBezTo>
                    <a:pt x="0" y="110"/>
                    <a:pt x="17" y="127"/>
                    <a:pt x="39" y="127"/>
                  </a:cubicBezTo>
                  <a:cubicBezTo>
                    <a:pt x="74" y="110"/>
                    <a:pt x="109" y="92"/>
                    <a:pt x="126" y="57"/>
                  </a:cubicBezTo>
                  <a:cubicBezTo>
                    <a:pt x="126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2116931" y="645578"/>
              <a:ext cx="22309" cy="24638"/>
            </a:xfrm>
            <a:custGeom>
              <a:avLst/>
              <a:gdLst/>
              <a:ahLst/>
              <a:cxnLst/>
              <a:rect l="l" t="t" r="r" b="b"/>
              <a:pathLst>
                <a:path w="124" h="133" extrusionOk="0">
                  <a:moveTo>
                    <a:pt x="88" y="1"/>
                  </a:moveTo>
                  <a:cubicBezTo>
                    <a:pt x="53" y="18"/>
                    <a:pt x="14" y="40"/>
                    <a:pt x="14" y="74"/>
                  </a:cubicBezTo>
                  <a:cubicBezTo>
                    <a:pt x="0" y="102"/>
                    <a:pt x="9" y="133"/>
                    <a:pt x="33" y="133"/>
                  </a:cubicBezTo>
                  <a:cubicBezTo>
                    <a:pt x="39" y="133"/>
                    <a:pt x="46" y="131"/>
                    <a:pt x="53" y="127"/>
                  </a:cubicBezTo>
                  <a:cubicBezTo>
                    <a:pt x="71" y="127"/>
                    <a:pt x="106" y="109"/>
                    <a:pt x="123" y="74"/>
                  </a:cubicBezTo>
                  <a:cubicBezTo>
                    <a:pt x="123" y="40"/>
                    <a:pt x="106" y="1"/>
                    <a:pt x="8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2204729" y="642428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0"/>
                  </a:moveTo>
                  <a:cubicBezTo>
                    <a:pt x="53" y="0"/>
                    <a:pt x="18" y="35"/>
                    <a:pt x="18" y="57"/>
                  </a:cubicBezTo>
                  <a:cubicBezTo>
                    <a:pt x="1" y="91"/>
                    <a:pt x="18" y="126"/>
                    <a:pt x="35" y="126"/>
                  </a:cubicBezTo>
                  <a:cubicBezTo>
                    <a:pt x="70" y="126"/>
                    <a:pt x="92" y="109"/>
                    <a:pt x="109" y="74"/>
                  </a:cubicBezTo>
                  <a:cubicBezTo>
                    <a:pt x="109" y="35"/>
                    <a:pt x="109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2279932" y="652802"/>
              <a:ext cx="15833" cy="23526"/>
            </a:xfrm>
            <a:custGeom>
              <a:avLst/>
              <a:gdLst/>
              <a:ahLst/>
              <a:cxnLst/>
              <a:rect l="l" t="t" r="r" b="b"/>
              <a:pathLst>
                <a:path w="88" h="127" extrusionOk="0">
                  <a:moveTo>
                    <a:pt x="53" y="1"/>
                  </a:moveTo>
                  <a:cubicBezTo>
                    <a:pt x="35" y="1"/>
                    <a:pt x="18" y="18"/>
                    <a:pt x="0" y="53"/>
                  </a:cubicBezTo>
                  <a:cubicBezTo>
                    <a:pt x="0" y="88"/>
                    <a:pt x="0" y="127"/>
                    <a:pt x="18" y="127"/>
                  </a:cubicBezTo>
                  <a:cubicBezTo>
                    <a:pt x="53" y="127"/>
                    <a:pt x="70" y="109"/>
                    <a:pt x="70" y="70"/>
                  </a:cubicBezTo>
                  <a:cubicBezTo>
                    <a:pt x="87" y="35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787691" y="793957"/>
              <a:ext cx="25728" cy="21488"/>
            </a:xfrm>
            <a:custGeom>
              <a:avLst/>
              <a:gdLst/>
              <a:ahLst/>
              <a:cxnLst/>
              <a:rect l="l" t="t" r="r" b="b"/>
              <a:pathLst>
                <a:path w="143" h="116" extrusionOk="0">
                  <a:moveTo>
                    <a:pt x="86" y="0"/>
                  </a:moveTo>
                  <a:cubicBezTo>
                    <a:pt x="52" y="0"/>
                    <a:pt x="17" y="35"/>
                    <a:pt x="17" y="70"/>
                  </a:cubicBezTo>
                  <a:cubicBezTo>
                    <a:pt x="1" y="99"/>
                    <a:pt x="8" y="116"/>
                    <a:pt x="27" y="116"/>
                  </a:cubicBezTo>
                  <a:cubicBezTo>
                    <a:pt x="34" y="116"/>
                    <a:pt x="42" y="114"/>
                    <a:pt x="52" y="109"/>
                  </a:cubicBezTo>
                  <a:cubicBezTo>
                    <a:pt x="86" y="109"/>
                    <a:pt x="126" y="87"/>
                    <a:pt x="126" y="52"/>
                  </a:cubicBezTo>
                  <a:cubicBezTo>
                    <a:pt x="143" y="18"/>
                    <a:pt x="104" y="0"/>
                    <a:pt x="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1891681" y="776173"/>
              <a:ext cx="22849" cy="22044"/>
            </a:xfrm>
            <a:custGeom>
              <a:avLst/>
              <a:gdLst/>
              <a:ahLst/>
              <a:cxnLst/>
              <a:rect l="l" t="t" r="r" b="b"/>
              <a:pathLst>
                <a:path w="127" h="119" extrusionOk="0">
                  <a:moveTo>
                    <a:pt x="90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35" y="5"/>
                    <a:pt x="18" y="40"/>
                    <a:pt x="0" y="74"/>
                  </a:cubicBezTo>
                  <a:cubicBezTo>
                    <a:pt x="0" y="92"/>
                    <a:pt x="12" y="118"/>
                    <a:pt x="25" y="118"/>
                  </a:cubicBezTo>
                  <a:cubicBezTo>
                    <a:pt x="28" y="118"/>
                    <a:pt x="32" y="117"/>
                    <a:pt x="35" y="114"/>
                  </a:cubicBezTo>
                  <a:cubicBezTo>
                    <a:pt x="70" y="114"/>
                    <a:pt x="109" y="74"/>
                    <a:pt x="126" y="40"/>
                  </a:cubicBezTo>
                  <a:cubicBezTo>
                    <a:pt x="126" y="26"/>
                    <a:pt x="115" y="0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1989553" y="759131"/>
              <a:ext cx="25368" cy="24452"/>
            </a:xfrm>
            <a:custGeom>
              <a:avLst/>
              <a:gdLst/>
              <a:ahLst/>
              <a:cxnLst/>
              <a:rect l="l" t="t" r="r" b="b"/>
              <a:pathLst>
                <a:path w="141" h="132" extrusionOk="0">
                  <a:moveTo>
                    <a:pt x="109" y="1"/>
                  </a:moveTo>
                  <a:cubicBezTo>
                    <a:pt x="104" y="1"/>
                    <a:pt x="98" y="2"/>
                    <a:pt x="91" y="5"/>
                  </a:cubicBezTo>
                  <a:cubicBezTo>
                    <a:pt x="52" y="5"/>
                    <a:pt x="17" y="40"/>
                    <a:pt x="17" y="79"/>
                  </a:cubicBezTo>
                  <a:cubicBezTo>
                    <a:pt x="0" y="114"/>
                    <a:pt x="17" y="132"/>
                    <a:pt x="52" y="132"/>
                  </a:cubicBezTo>
                  <a:cubicBezTo>
                    <a:pt x="91" y="132"/>
                    <a:pt x="109" y="97"/>
                    <a:pt x="126" y="58"/>
                  </a:cubicBezTo>
                  <a:cubicBezTo>
                    <a:pt x="140" y="29"/>
                    <a:pt x="131" y="1"/>
                    <a:pt x="1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084187" y="746349"/>
              <a:ext cx="26088" cy="27602"/>
            </a:xfrm>
            <a:custGeom>
              <a:avLst/>
              <a:gdLst/>
              <a:ahLst/>
              <a:cxnLst/>
              <a:rect l="l" t="t" r="r" b="b"/>
              <a:pathLst>
                <a:path w="145" h="149" extrusionOk="0">
                  <a:moveTo>
                    <a:pt x="88" y="0"/>
                  </a:moveTo>
                  <a:cubicBezTo>
                    <a:pt x="70" y="0"/>
                    <a:pt x="35" y="40"/>
                    <a:pt x="18" y="74"/>
                  </a:cubicBezTo>
                  <a:cubicBezTo>
                    <a:pt x="1" y="109"/>
                    <a:pt x="18" y="148"/>
                    <a:pt x="53" y="148"/>
                  </a:cubicBezTo>
                  <a:cubicBezTo>
                    <a:pt x="70" y="148"/>
                    <a:pt x="109" y="109"/>
                    <a:pt x="127" y="74"/>
                  </a:cubicBezTo>
                  <a:cubicBezTo>
                    <a:pt x="144" y="40"/>
                    <a:pt x="127" y="0"/>
                    <a:pt x="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171805" y="743200"/>
              <a:ext cx="23029" cy="26675"/>
            </a:xfrm>
            <a:custGeom>
              <a:avLst/>
              <a:gdLst/>
              <a:ahLst/>
              <a:cxnLst/>
              <a:rect l="l" t="t" r="r" b="b"/>
              <a:pathLst>
                <a:path w="128" h="144" extrusionOk="0">
                  <a:moveTo>
                    <a:pt x="92" y="0"/>
                  </a:moveTo>
                  <a:cubicBezTo>
                    <a:pt x="57" y="0"/>
                    <a:pt x="36" y="35"/>
                    <a:pt x="18" y="74"/>
                  </a:cubicBezTo>
                  <a:cubicBezTo>
                    <a:pt x="1" y="109"/>
                    <a:pt x="1" y="144"/>
                    <a:pt x="36" y="144"/>
                  </a:cubicBezTo>
                  <a:cubicBezTo>
                    <a:pt x="57" y="144"/>
                    <a:pt x="92" y="109"/>
                    <a:pt x="110" y="74"/>
                  </a:cubicBezTo>
                  <a:cubicBezTo>
                    <a:pt x="127" y="35"/>
                    <a:pt x="110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247008" y="749498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75" y="1"/>
                  </a:moveTo>
                  <a:cubicBezTo>
                    <a:pt x="53" y="1"/>
                    <a:pt x="35" y="40"/>
                    <a:pt x="18" y="75"/>
                  </a:cubicBezTo>
                  <a:cubicBezTo>
                    <a:pt x="1" y="110"/>
                    <a:pt x="18" y="149"/>
                    <a:pt x="35" y="149"/>
                  </a:cubicBezTo>
                  <a:cubicBezTo>
                    <a:pt x="53" y="149"/>
                    <a:pt x="92" y="131"/>
                    <a:pt x="92" y="92"/>
                  </a:cubicBezTo>
                  <a:cubicBezTo>
                    <a:pt x="109" y="40"/>
                    <a:pt x="109" y="23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1771140" y="883243"/>
              <a:ext cx="22130" cy="21303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90" y="1"/>
                  </a:moveTo>
                  <a:cubicBezTo>
                    <a:pt x="84" y="1"/>
                    <a:pt x="77" y="2"/>
                    <a:pt x="70" y="6"/>
                  </a:cubicBezTo>
                  <a:cubicBezTo>
                    <a:pt x="35" y="6"/>
                    <a:pt x="17" y="23"/>
                    <a:pt x="0" y="62"/>
                  </a:cubicBezTo>
                  <a:cubicBezTo>
                    <a:pt x="0" y="97"/>
                    <a:pt x="17" y="114"/>
                    <a:pt x="52" y="114"/>
                  </a:cubicBezTo>
                  <a:cubicBezTo>
                    <a:pt x="70" y="114"/>
                    <a:pt x="109" y="79"/>
                    <a:pt x="109" y="40"/>
                  </a:cubicBezTo>
                  <a:cubicBezTo>
                    <a:pt x="123" y="26"/>
                    <a:pt x="11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1865054" y="870462"/>
              <a:ext cx="23569" cy="2445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92" y="1"/>
                  </a:moveTo>
                  <a:cubicBezTo>
                    <a:pt x="57" y="1"/>
                    <a:pt x="22" y="40"/>
                    <a:pt x="22" y="75"/>
                  </a:cubicBezTo>
                  <a:cubicBezTo>
                    <a:pt x="0" y="109"/>
                    <a:pt x="22" y="131"/>
                    <a:pt x="57" y="131"/>
                  </a:cubicBezTo>
                  <a:cubicBezTo>
                    <a:pt x="74" y="131"/>
                    <a:pt x="109" y="92"/>
                    <a:pt x="131" y="57"/>
                  </a:cubicBezTo>
                  <a:cubicBezTo>
                    <a:pt x="131" y="22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1959688" y="860829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5" y="0"/>
                  </a:moveTo>
                  <a:cubicBezTo>
                    <a:pt x="57" y="0"/>
                    <a:pt x="18" y="35"/>
                    <a:pt x="1" y="74"/>
                  </a:cubicBezTo>
                  <a:cubicBezTo>
                    <a:pt x="1" y="109"/>
                    <a:pt x="18" y="127"/>
                    <a:pt x="40" y="127"/>
                  </a:cubicBezTo>
                  <a:cubicBezTo>
                    <a:pt x="75" y="127"/>
                    <a:pt x="109" y="92"/>
                    <a:pt x="109" y="53"/>
                  </a:cubicBezTo>
                  <a:cubicBezTo>
                    <a:pt x="127" y="18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048205" y="854346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92" y="1"/>
                  </a:moveTo>
                  <a:cubicBezTo>
                    <a:pt x="70" y="1"/>
                    <a:pt x="35" y="18"/>
                    <a:pt x="18" y="70"/>
                  </a:cubicBezTo>
                  <a:cubicBezTo>
                    <a:pt x="0" y="109"/>
                    <a:pt x="18" y="127"/>
                    <a:pt x="35" y="127"/>
                  </a:cubicBezTo>
                  <a:cubicBezTo>
                    <a:pt x="70" y="127"/>
                    <a:pt x="109" y="88"/>
                    <a:pt x="127" y="53"/>
                  </a:cubicBezTo>
                  <a:cubicBezTo>
                    <a:pt x="127" y="18"/>
                    <a:pt x="127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132764" y="850270"/>
              <a:ext cx="22849" cy="27602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92" y="1"/>
                  </a:moveTo>
                  <a:cubicBezTo>
                    <a:pt x="74" y="1"/>
                    <a:pt x="35" y="40"/>
                    <a:pt x="18" y="75"/>
                  </a:cubicBezTo>
                  <a:cubicBezTo>
                    <a:pt x="0" y="110"/>
                    <a:pt x="18" y="149"/>
                    <a:pt x="35" y="149"/>
                  </a:cubicBezTo>
                  <a:cubicBezTo>
                    <a:pt x="74" y="149"/>
                    <a:pt x="92" y="110"/>
                    <a:pt x="109" y="75"/>
                  </a:cubicBezTo>
                  <a:cubicBezTo>
                    <a:pt x="126" y="40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211026" y="854346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92" y="1"/>
                  </a:moveTo>
                  <a:cubicBezTo>
                    <a:pt x="57" y="1"/>
                    <a:pt x="35" y="35"/>
                    <a:pt x="18" y="70"/>
                  </a:cubicBezTo>
                  <a:cubicBezTo>
                    <a:pt x="0" y="109"/>
                    <a:pt x="18" y="144"/>
                    <a:pt x="35" y="144"/>
                  </a:cubicBezTo>
                  <a:cubicBezTo>
                    <a:pt x="74" y="144"/>
                    <a:pt x="92" y="109"/>
                    <a:pt x="109" y="70"/>
                  </a:cubicBezTo>
                  <a:cubicBezTo>
                    <a:pt x="127" y="35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1754588" y="97123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0" y="0"/>
                  </a:moveTo>
                  <a:cubicBezTo>
                    <a:pt x="35" y="0"/>
                    <a:pt x="18" y="22"/>
                    <a:pt x="18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92" y="109"/>
                    <a:pt x="109" y="74"/>
                    <a:pt x="109" y="57"/>
                  </a:cubicBezTo>
                  <a:cubicBezTo>
                    <a:pt x="127" y="22"/>
                    <a:pt x="109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1842205" y="964750"/>
              <a:ext cx="23029" cy="20377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75" y="1"/>
                  </a:moveTo>
                  <a:cubicBezTo>
                    <a:pt x="58" y="1"/>
                    <a:pt x="18" y="18"/>
                    <a:pt x="18" y="57"/>
                  </a:cubicBezTo>
                  <a:cubicBezTo>
                    <a:pt x="1" y="92"/>
                    <a:pt x="18" y="109"/>
                    <a:pt x="58" y="109"/>
                  </a:cubicBezTo>
                  <a:cubicBezTo>
                    <a:pt x="75" y="109"/>
                    <a:pt x="110" y="92"/>
                    <a:pt x="110" y="57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1930722" y="958267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0" y="1"/>
                  </a:moveTo>
                  <a:cubicBezTo>
                    <a:pt x="53" y="1"/>
                    <a:pt x="18" y="36"/>
                    <a:pt x="18" y="70"/>
                  </a:cubicBezTo>
                  <a:cubicBezTo>
                    <a:pt x="1" y="110"/>
                    <a:pt x="18" y="127"/>
                    <a:pt x="53" y="127"/>
                  </a:cubicBezTo>
                  <a:cubicBezTo>
                    <a:pt x="70" y="127"/>
                    <a:pt x="109" y="110"/>
                    <a:pt x="109" y="70"/>
                  </a:cubicBezTo>
                  <a:cubicBezTo>
                    <a:pt x="127" y="36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015821" y="955117"/>
              <a:ext cx="22309" cy="24452"/>
            </a:xfrm>
            <a:custGeom>
              <a:avLst/>
              <a:gdLst/>
              <a:ahLst/>
              <a:cxnLst/>
              <a:rect l="l" t="t" r="r" b="b"/>
              <a:pathLst>
                <a:path w="124" h="132" extrusionOk="0">
                  <a:moveTo>
                    <a:pt x="89" y="0"/>
                  </a:moveTo>
                  <a:cubicBezTo>
                    <a:pt x="54" y="0"/>
                    <a:pt x="32" y="35"/>
                    <a:pt x="15" y="70"/>
                  </a:cubicBezTo>
                  <a:cubicBezTo>
                    <a:pt x="1" y="102"/>
                    <a:pt x="10" y="131"/>
                    <a:pt x="35" y="131"/>
                  </a:cubicBezTo>
                  <a:cubicBezTo>
                    <a:pt x="41" y="131"/>
                    <a:pt x="47" y="130"/>
                    <a:pt x="54" y="127"/>
                  </a:cubicBezTo>
                  <a:cubicBezTo>
                    <a:pt x="72" y="127"/>
                    <a:pt x="106" y="109"/>
                    <a:pt x="106" y="70"/>
                  </a:cubicBezTo>
                  <a:cubicBezTo>
                    <a:pt x="124" y="35"/>
                    <a:pt x="106" y="0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099840" y="955117"/>
              <a:ext cx="19791" cy="24452"/>
            </a:xfrm>
            <a:custGeom>
              <a:avLst/>
              <a:gdLst/>
              <a:ahLst/>
              <a:cxnLst/>
              <a:rect l="l" t="t" r="r" b="b"/>
              <a:pathLst>
                <a:path w="110" h="132" extrusionOk="0">
                  <a:moveTo>
                    <a:pt x="75" y="0"/>
                  </a:moveTo>
                  <a:cubicBezTo>
                    <a:pt x="57" y="0"/>
                    <a:pt x="22" y="35"/>
                    <a:pt x="1" y="70"/>
                  </a:cubicBezTo>
                  <a:cubicBezTo>
                    <a:pt x="1" y="102"/>
                    <a:pt x="1" y="131"/>
                    <a:pt x="22" y="131"/>
                  </a:cubicBezTo>
                  <a:cubicBezTo>
                    <a:pt x="27" y="131"/>
                    <a:pt x="33" y="130"/>
                    <a:pt x="40" y="127"/>
                  </a:cubicBezTo>
                  <a:cubicBezTo>
                    <a:pt x="57" y="127"/>
                    <a:pt x="92" y="109"/>
                    <a:pt x="109" y="70"/>
                  </a:cubicBezTo>
                  <a:cubicBezTo>
                    <a:pt x="109" y="35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182060" y="95826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1"/>
                  </a:moveTo>
                  <a:cubicBezTo>
                    <a:pt x="53" y="1"/>
                    <a:pt x="18" y="18"/>
                    <a:pt x="0" y="53"/>
                  </a:cubicBezTo>
                  <a:cubicBezTo>
                    <a:pt x="0" y="92"/>
                    <a:pt x="0" y="127"/>
                    <a:pt x="35" y="127"/>
                  </a:cubicBezTo>
                  <a:cubicBezTo>
                    <a:pt x="53" y="127"/>
                    <a:pt x="87" y="92"/>
                    <a:pt x="87" y="53"/>
                  </a:cubicBezTo>
                  <a:cubicBezTo>
                    <a:pt x="109" y="18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1747571" y="105181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1"/>
                  </a:moveTo>
                  <a:cubicBezTo>
                    <a:pt x="22" y="1"/>
                    <a:pt x="0" y="40"/>
                    <a:pt x="0" y="57"/>
                  </a:cubicBezTo>
                  <a:cubicBezTo>
                    <a:pt x="0" y="92"/>
                    <a:pt x="22" y="109"/>
                    <a:pt x="40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40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1829791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1"/>
                  </a:moveTo>
                  <a:cubicBezTo>
                    <a:pt x="35" y="1"/>
                    <a:pt x="18" y="22"/>
                    <a:pt x="0" y="57"/>
                  </a:cubicBezTo>
                  <a:cubicBezTo>
                    <a:pt x="0" y="75"/>
                    <a:pt x="18" y="109"/>
                    <a:pt x="53" y="109"/>
                  </a:cubicBezTo>
                  <a:cubicBezTo>
                    <a:pt x="70" y="109"/>
                    <a:pt x="109" y="75"/>
                    <a:pt x="109" y="57"/>
                  </a:cubicBezTo>
                  <a:cubicBezTo>
                    <a:pt x="109" y="22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1914350" y="10486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0" y="39"/>
                    <a:pt x="0" y="74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109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1995670" y="10486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5" y="0"/>
                  </a:moveTo>
                  <a:cubicBezTo>
                    <a:pt x="36" y="0"/>
                    <a:pt x="18" y="39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110" y="57"/>
                  </a:cubicBezTo>
                  <a:cubicBezTo>
                    <a:pt x="110" y="39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077171" y="1048665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4" y="0"/>
                  </a:moveTo>
                  <a:cubicBezTo>
                    <a:pt x="40" y="0"/>
                    <a:pt x="18" y="39"/>
                    <a:pt x="0" y="74"/>
                  </a:cubicBezTo>
                  <a:cubicBezTo>
                    <a:pt x="0" y="92"/>
                    <a:pt x="18" y="126"/>
                    <a:pt x="57" y="126"/>
                  </a:cubicBezTo>
                  <a:cubicBezTo>
                    <a:pt x="74" y="126"/>
                    <a:pt x="109" y="92"/>
                    <a:pt x="109" y="57"/>
                  </a:cubicBezTo>
                  <a:cubicBezTo>
                    <a:pt x="109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162449" y="1048665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3" y="0"/>
                  </a:moveTo>
                  <a:cubicBezTo>
                    <a:pt x="35" y="0"/>
                    <a:pt x="1" y="39"/>
                    <a:pt x="1" y="57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70" y="109"/>
                    <a:pt x="88" y="92"/>
                    <a:pt x="88" y="57"/>
                  </a:cubicBezTo>
                  <a:cubicBezTo>
                    <a:pt x="88" y="39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1744512" y="249900"/>
              <a:ext cx="19611" cy="20192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57" y="0"/>
                  </a:moveTo>
                  <a:cubicBezTo>
                    <a:pt x="39" y="0"/>
                    <a:pt x="0" y="35"/>
                    <a:pt x="0" y="52"/>
                  </a:cubicBezTo>
                  <a:cubicBezTo>
                    <a:pt x="0" y="87"/>
                    <a:pt x="39" y="109"/>
                    <a:pt x="57" y="109"/>
                  </a:cubicBezTo>
                  <a:cubicBezTo>
                    <a:pt x="91" y="109"/>
                    <a:pt x="109" y="70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1829791" y="249900"/>
              <a:ext cx="15833" cy="17413"/>
            </a:xfrm>
            <a:custGeom>
              <a:avLst/>
              <a:gdLst/>
              <a:ahLst/>
              <a:cxnLst/>
              <a:rect l="l" t="t" r="r" b="b"/>
              <a:pathLst>
                <a:path w="88" h="94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66"/>
                    <a:pt x="11" y="93"/>
                    <a:pt x="33" y="93"/>
                  </a:cubicBezTo>
                  <a:cubicBezTo>
                    <a:pt x="39" y="93"/>
                    <a:pt x="45" y="92"/>
                    <a:pt x="53" y="87"/>
                  </a:cubicBezTo>
                  <a:cubicBezTo>
                    <a:pt x="70" y="87"/>
                    <a:pt x="87" y="70"/>
                    <a:pt x="87" y="52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1911112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53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1" y="87"/>
                    <a:pt x="92" y="70"/>
                    <a:pt x="92" y="52"/>
                  </a:cubicBezTo>
                  <a:cubicBezTo>
                    <a:pt x="92" y="35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1992612" y="24990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35" y="87"/>
                    <a:pt x="53" y="87"/>
                  </a:cubicBezTo>
                  <a:cubicBezTo>
                    <a:pt x="92" y="87"/>
                    <a:pt x="109" y="70"/>
                    <a:pt x="109" y="52"/>
                  </a:cubicBezTo>
                  <a:cubicBezTo>
                    <a:pt x="92" y="35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073932" y="24990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0"/>
                  </a:moveTo>
                  <a:cubicBezTo>
                    <a:pt x="36" y="0"/>
                    <a:pt x="1" y="35"/>
                    <a:pt x="1" y="52"/>
                  </a:cubicBezTo>
                  <a:cubicBezTo>
                    <a:pt x="18" y="70"/>
                    <a:pt x="36" y="87"/>
                    <a:pt x="58" y="87"/>
                  </a:cubicBezTo>
                  <a:cubicBezTo>
                    <a:pt x="92" y="87"/>
                    <a:pt x="110" y="70"/>
                    <a:pt x="110" y="52"/>
                  </a:cubicBezTo>
                  <a:cubicBezTo>
                    <a:pt x="110" y="35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158491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0"/>
                  </a:moveTo>
                  <a:cubicBezTo>
                    <a:pt x="23" y="0"/>
                    <a:pt x="1" y="35"/>
                    <a:pt x="1" y="52"/>
                  </a:cubicBezTo>
                  <a:cubicBezTo>
                    <a:pt x="1" y="70"/>
                    <a:pt x="23" y="87"/>
                    <a:pt x="57" y="87"/>
                  </a:cubicBezTo>
                  <a:cubicBezTo>
                    <a:pt x="75" y="87"/>
                    <a:pt x="92" y="70"/>
                    <a:pt x="92" y="52"/>
                  </a:cubicBezTo>
                  <a:cubicBezTo>
                    <a:pt x="92" y="35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1751529" y="319922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52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57"/>
                    <a:pt x="35" y="75"/>
                    <a:pt x="52" y="75"/>
                  </a:cubicBezTo>
                  <a:cubicBezTo>
                    <a:pt x="87" y="75"/>
                    <a:pt x="109" y="57"/>
                    <a:pt x="109" y="35"/>
                  </a:cubicBezTo>
                  <a:cubicBezTo>
                    <a:pt x="109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1836088" y="316772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2" y="0"/>
                  </a:moveTo>
                  <a:cubicBezTo>
                    <a:pt x="18" y="0"/>
                    <a:pt x="0" y="18"/>
                    <a:pt x="18" y="35"/>
                  </a:cubicBezTo>
                  <a:cubicBezTo>
                    <a:pt x="18" y="52"/>
                    <a:pt x="52" y="74"/>
                    <a:pt x="74" y="74"/>
                  </a:cubicBezTo>
                  <a:cubicBezTo>
                    <a:pt x="109" y="74"/>
                    <a:pt x="126" y="52"/>
                    <a:pt x="109" y="35"/>
                  </a:cubicBezTo>
                  <a:cubicBezTo>
                    <a:pt x="109" y="18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1923705" y="31343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40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53"/>
                    <a:pt x="40" y="70"/>
                    <a:pt x="74" y="70"/>
                  </a:cubicBezTo>
                  <a:cubicBezTo>
                    <a:pt x="92" y="70"/>
                    <a:pt x="109" y="53"/>
                    <a:pt x="92" y="36"/>
                  </a:cubicBezTo>
                  <a:cubicBezTo>
                    <a:pt x="92" y="18"/>
                    <a:pt x="74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005925" y="313438"/>
              <a:ext cx="22849" cy="13152"/>
            </a:xfrm>
            <a:custGeom>
              <a:avLst/>
              <a:gdLst/>
              <a:ahLst/>
              <a:cxnLst/>
              <a:rect l="l" t="t" r="r" b="b"/>
              <a:pathLst>
                <a:path w="127" h="71" extrusionOk="0">
                  <a:moveTo>
                    <a:pt x="53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53"/>
                    <a:pt x="53" y="70"/>
                    <a:pt x="70" y="70"/>
                  </a:cubicBezTo>
                  <a:cubicBezTo>
                    <a:pt x="109" y="70"/>
                    <a:pt x="127" y="53"/>
                    <a:pt x="109" y="36"/>
                  </a:cubicBezTo>
                  <a:cubicBezTo>
                    <a:pt x="109" y="18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087246" y="313438"/>
              <a:ext cx="23029" cy="13152"/>
            </a:xfrm>
            <a:custGeom>
              <a:avLst/>
              <a:gdLst/>
              <a:ahLst/>
              <a:cxnLst/>
              <a:rect l="l" t="t" r="r" b="b"/>
              <a:pathLst>
                <a:path w="128" h="71" extrusionOk="0">
                  <a:moveTo>
                    <a:pt x="53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18" y="53"/>
                    <a:pt x="53" y="70"/>
                    <a:pt x="92" y="70"/>
                  </a:cubicBezTo>
                  <a:cubicBezTo>
                    <a:pt x="110" y="70"/>
                    <a:pt x="127" y="53"/>
                    <a:pt x="110" y="36"/>
                  </a:cubicBezTo>
                  <a:cubicBezTo>
                    <a:pt x="110" y="18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171805" y="31343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8" y="53"/>
                    <a:pt x="36" y="70"/>
                    <a:pt x="75" y="70"/>
                  </a:cubicBezTo>
                  <a:cubicBezTo>
                    <a:pt x="92" y="70"/>
                    <a:pt x="110" y="53"/>
                    <a:pt x="92" y="36"/>
                  </a:cubicBezTo>
                  <a:cubicBezTo>
                    <a:pt x="92" y="18"/>
                    <a:pt x="57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1763943" y="380311"/>
              <a:ext cx="23029" cy="13893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57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8" y="58"/>
                    <a:pt x="40" y="75"/>
                    <a:pt x="75" y="75"/>
                  </a:cubicBezTo>
                  <a:cubicBezTo>
                    <a:pt x="110" y="75"/>
                    <a:pt x="127" y="58"/>
                    <a:pt x="110" y="36"/>
                  </a:cubicBezTo>
                  <a:cubicBezTo>
                    <a:pt x="110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1855519" y="370678"/>
              <a:ext cx="23029" cy="13152"/>
            </a:xfrm>
            <a:custGeom>
              <a:avLst/>
              <a:gdLst/>
              <a:ahLst/>
              <a:cxnLst/>
              <a:rect l="l" t="t" r="r" b="b"/>
              <a:pathLst>
                <a:path w="128" h="71" extrusionOk="0">
                  <a:moveTo>
                    <a:pt x="53" y="1"/>
                  </a:moveTo>
                  <a:cubicBezTo>
                    <a:pt x="18" y="18"/>
                    <a:pt x="1" y="36"/>
                    <a:pt x="18" y="53"/>
                  </a:cubicBezTo>
                  <a:cubicBezTo>
                    <a:pt x="18" y="70"/>
                    <a:pt x="53" y="70"/>
                    <a:pt x="92" y="70"/>
                  </a:cubicBezTo>
                  <a:cubicBezTo>
                    <a:pt x="110" y="70"/>
                    <a:pt x="127" y="53"/>
                    <a:pt x="127" y="36"/>
                  </a:cubicBezTo>
                  <a:cubicBezTo>
                    <a:pt x="110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1947274" y="36345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2" y="1"/>
                  </a:moveTo>
                  <a:cubicBezTo>
                    <a:pt x="17" y="1"/>
                    <a:pt x="0" y="18"/>
                    <a:pt x="17" y="40"/>
                  </a:cubicBezTo>
                  <a:cubicBezTo>
                    <a:pt x="17" y="57"/>
                    <a:pt x="52" y="75"/>
                    <a:pt x="87" y="75"/>
                  </a:cubicBezTo>
                  <a:cubicBezTo>
                    <a:pt x="109" y="75"/>
                    <a:pt x="126" y="57"/>
                    <a:pt x="126" y="40"/>
                  </a:cubicBezTo>
                  <a:cubicBezTo>
                    <a:pt x="109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034891" y="360304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35" y="0"/>
                  </a:moveTo>
                  <a:cubicBezTo>
                    <a:pt x="18" y="0"/>
                    <a:pt x="0" y="18"/>
                    <a:pt x="18" y="35"/>
                  </a:cubicBezTo>
                  <a:cubicBezTo>
                    <a:pt x="35" y="35"/>
                    <a:pt x="57" y="57"/>
                    <a:pt x="92" y="57"/>
                  </a:cubicBezTo>
                  <a:cubicBezTo>
                    <a:pt x="109" y="57"/>
                    <a:pt x="127" y="35"/>
                    <a:pt x="109" y="18"/>
                  </a:cubicBezTo>
                  <a:cubicBezTo>
                    <a:pt x="109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19450" y="360304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39" y="0"/>
                  </a:moveTo>
                  <a:cubicBezTo>
                    <a:pt x="0" y="0"/>
                    <a:pt x="0" y="0"/>
                    <a:pt x="0" y="18"/>
                  </a:cubicBezTo>
                  <a:cubicBezTo>
                    <a:pt x="22" y="35"/>
                    <a:pt x="57" y="57"/>
                    <a:pt x="74" y="57"/>
                  </a:cubicBezTo>
                  <a:cubicBezTo>
                    <a:pt x="109" y="57"/>
                    <a:pt x="109" y="35"/>
                    <a:pt x="109" y="18"/>
                  </a:cubicBezTo>
                  <a:cubicBezTo>
                    <a:pt x="92" y="0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97712" y="360304"/>
              <a:ext cx="23569" cy="13893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40" y="0"/>
                  </a:moveTo>
                  <a:cubicBezTo>
                    <a:pt x="22" y="0"/>
                    <a:pt x="0" y="18"/>
                    <a:pt x="22" y="35"/>
                  </a:cubicBezTo>
                  <a:cubicBezTo>
                    <a:pt x="40" y="57"/>
                    <a:pt x="57" y="74"/>
                    <a:pt x="92" y="74"/>
                  </a:cubicBezTo>
                  <a:cubicBezTo>
                    <a:pt x="109" y="74"/>
                    <a:pt x="131" y="57"/>
                    <a:pt x="109" y="35"/>
                  </a:cubicBezTo>
                  <a:cubicBezTo>
                    <a:pt x="92" y="18"/>
                    <a:pt x="74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1780495" y="437550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7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75"/>
                    <a:pt x="57" y="75"/>
                    <a:pt x="74" y="75"/>
                  </a:cubicBezTo>
                  <a:cubicBezTo>
                    <a:pt x="109" y="75"/>
                    <a:pt x="126" y="53"/>
                    <a:pt x="126" y="36"/>
                  </a:cubicBezTo>
                  <a:cubicBezTo>
                    <a:pt x="126" y="1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1881426" y="422546"/>
              <a:ext cx="22849" cy="13338"/>
            </a:xfrm>
            <a:custGeom>
              <a:avLst/>
              <a:gdLst/>
              <a:ahLst/>
              <a:cxnLst/>
              <a:rect l="l" t="t" r="r" b="b"/>
              <a:pathLst>
                <a:path w="127" h="72" extrusionOk="0">
                  <a:moveTo>
                    <a:pt x="69" y="1"/>
                  </a:moveTo>
                  <a:cubicBezTo>
                    <a:pt x="60" y="1"/>
                    <a:pt x="50" y="3"/>
                    <a:pt x="40" y="8"/>
                  </a:cubicBezTo>
                  <a:cubicBezTo>
                    <a:pt x="18" y="8"/>
                    <a:pt x="1" y="25"/>
                    <a:pt x="1" y="47"/>
                  </a:cubicBezTo>
                  <a:cubicBezTo>
                    <a:pt x="13" y="59"/>
                    <a:pt x="27" y="72"/>
                    <a:pt x="47" y="72"/>
                  </a:cubicBezTo>
                  <a:cubicBezTo>
                    <a:pt x="55" y="72"/>
                    <a:pt x="64" y="70"/>
                    <a:pt x="75" y="64"/>
                  </a:cubicBezTo>
                  <a:cubicBezTo>
                    <a:pt x="109" y="64"/>
                    <a:pt x="127" y="47"/>
                    <a:pt x="109" y="25"/>
                  </a:cubicBezTo>
                  <a:cubicBezTo>
                    <a:pt x="109" y="13"/>
                    <a:pt x="92" y="1"/>
                    <a:pt x="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1979298" y="411061"/>
              <a:ext cx="22849" cy="9818"/>
            </a:xfrm>
            <a:custGeom>
              <a:avLst/>
              <a:gdLst/>
              <a:ahLst/>
              <a:cxnLst/>
              <a:rect l="l" t="t" r="r" b="b"/>
              <a:pathLst>
                <a:path w="127" h="53" extrusionOk="0">
                  <a:moveTo>
                    <a:pt x="40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18" y="53"/>
                    <a:pt x="57" y="53"/>
                    <a:pt x="74" y="53"/>
                  </a:cubicBezTo>
                  <a:cubicBezTo>
                    <a:pt x="109" y="53"/>
                    <a:pt x="127" y="35"/>
                    <a:pt x="109" y="18"/>
                  </a:cubicBezTo>
                  <a:cubicBezTo>
                    <a:pt x="109" y="0"/>
                    <a:pt x="74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070874" y="400502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35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35" y="57"/>
                    <a:pt x="53" y="57"/>
                    <a:pt x="92" y="57"/>
                  </a:cubicBezTo>
                  <a:cubicBezTo>
                    <a:pt x="127" y="57"/>
                    <a:pt x="127" y="36"/>
                    <a:pt x="109" y="18"/>
                  </a:cubicBezTo>
                  <a:cubicBezTo>
                    <a:pt x="109" y="18"/>
                    <a:pt x="7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156332" y="399205"/>
              <a:ext cx="21950" cy="7966"/>
            </a:xfrm>
            <a:custGeom>
              <a:avLst/>
              <a:gdLst/>
              <a:ahLst/>
              <a:cxnLst/>
              <a:rect l="l" t="t" r="r" b="b"/>
              <a:pathLst>
                <a:path w="122" h="43" extrusionOk="0">
                  <a:moveTo>
                    <a:pt x="17" y="1"/>
                  </a:moveTo>
                  <a:cubicBezTo>
                    <a:pt x="6" y="1"/>
                    <a:pt x="1" y="13"/>
                    <a:pt x="13" y="25"/>
                  </a:cubicBezTo>
                  <a:cubicBezTo>
                    <a:pt x="35" y="43"/>
                    <a:pt x="69" y="43"/>
                    <a:pt x="87" y="43"/>
                  </a:cubicBezTo>
                  <a:cubicBezTo>
                    <a:pt x="122" y="43"/>
                    <a:pt x="122" y="43"/>
                    <a:pt x="104" y="25"/>
                  </a:cubicBezTo>
                  <a:cubicBezTo>
                    <a:pt x="87" y="8"/>
                    <a:pt x="69" y="8"/>
                    <a:pt x="35" y="8"/>
                  </a:cubicBezTo>
                  <a:cubicBezTo>
                    <a:pt x="28" y="3"/>
                    <a:pt x="22" y="1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233695" y="403836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40" y="0"/>
                  </a:moveTo>
                  <a:cubicBezTo>
                    <a:pt x="1" y="0"/>
                    <a:pt x="1" y="18"/>
                    <a:pt x="18" y="18"/>
                  </a:cubicBezTo>
                  <a:cubicBezTo>
                    <a:pt x="18" y="39"/>
                    <a:pt x="57" y="57"/>
                    <a:pt x="75" y="57"/>
                  </a:cubicBezTo>
                  <a:cubicBezTo>
                    <a:pt x="109" y="57"/>
                    <a:pt x="109" y="57"/>
                    <a:pt x="92" y="39"/>
                  </a:cubicBezTo>
                  <a:cubicBezTo>
                    <a:pt x="92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1796867" y="494790"/>
              <a:ext cx="26088" cy="14820"/>
            </a:xfrm>
            <a:custGeom>
              <a:avLst/>
              <a:gdLst/>
              <a:ahLst/>
              <a:cxnLst/>
              <a:rect l="l" t="t" r="r" b="b"/>
              <a:pathLst>
                <a:path w="145" h="80" extrusionOk="0">
                  <a:moveTo>
                    <a:pt x="53" y="1"/>
                  </a:moveTo>
                  <a:cubicBezTo>
                    <a:pt x="18" y="1"/>
                    <a:pt x="1" y="36"/>
                    <a:pt x="18" y="53"/>
                  </a:cubicBezTo>
                  <a:cubicBezTo>
                    <a:pt x="18" y="65"/>
                    <a:pt x="35" y="80"/>
                    <a:pt x="53" y="80"/>
                  </a:cubicBezTo>
                  <a:cubicBezTo>
                    <a:pt x="60" y="80"/>
                    <a:pt x="68" y="77"/>
                    <a:pt x="75" y="70"/>
                  </a:cubicBezTo>
                  <a:cubicBezTo>
                    <a:pt x="109" y="70"/>
                    <a:pt x="144" y="53"/>
                    <a:pt x="127" y="36"/>
                  </a:cubicBezTo>
                  <a:cubicBezTo>
                    <a:pt x="127" y="1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1904095" y="474784"/>
              <a:ext cx="23749" cy="12967"/>
            </a:xfrm>
            <a:custGeom>
              <a:avLst/>
              <a:gdLst/>
              <a:ahLst/>
              <a:cxnLst/>
              <a:rect l="l" t="t" r="r" b="b"/>
              <a:pathLst>
                <a:path w="132" h="70" extrusionOk="0">
                  <a:moveTo>
                    <a:pt x="57" y="0"/>
                  </a:moveTo>
                  <a:cubicBezTo>
                    <a:pt x="22" y="0"/>
                    <a:pt x="1" y="17"/>
                    <a:pt x="1" y="52"/>
                  </a:cubicBezTo>
                  <a:cubicBezTo>
                    <a:pt x="22" y="70"/>
                    <a:pt x="40" y="70"/>
                    <a:pt x="75" y="70"/>
                  </a:cubicBezTo>
                  <a:cubicBezTo>
                    <a:pt x="110" y="52"/>
                    <a:pt x="131" y="35"/>
                    <a:pt x="131" y="17"/>
                  </a:cubicBezTo>
                  <a:cubicBezTo>
                    <a:pt x="110" y="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008984" y="454593"/>
              <a:ext cx="22849" cy="12967"/>
            </a:xfrm>
            <a:custGeom>
              <a:avLst/>
              <a:gdLst/>
              <a:ahLst/>
              <a:cxnLst/>
              <a:rect l="l" t="t" r="r" b="b"/>
              <a:pathLst>
                <a:path w="127" h="70" extrusionOk="0">
                  <a:moveTo>
                    <a:pt x="36" y="0"/>
                  </a:moveTo>
                  <a:cubicBezTo>
                    <a:pt x="18" y="18"/>
                    <a:pt x="1" y="35"/>
                    <a:pt x="1" y="52"/>
                  </a:cubicBezTo>
                  <a:cubicBezTo>
                    <a:pt x="18" y="70"/>
                    <a:pt x="53" y="70"/>
                    <a:pt x="70" y="70"/>
                  </a:cubicBezTo>
                  <a:cubicBezTo>
                    <a:pt x="110" y="70"/>
                    <a:pt x="127" y="52"/>
                    <a:pt x="127" y="35"/>
                  </a:cubicBezTo>
                  <a:cubicBezTo>
                    <a:pt x="110" y="18"/>
                    <a:pt x="70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106856" y="442737"/>
              <a:ext cx="22849" cy="12041"/>
            </a:xfrm>
            <a:custGeom>
              <a:avLst/>
              <a:gdLst/>
              <a:ahLst/>
              <a:cxnLst/>
              <a:rect l="l" t="t" r="r" b="b"/>
              <a:pathLst>
                <a:path w="127" h="65" extrusionOk="0">
                  <a:moveTo>
                    <a:pt x="66" y="0"/>
                  </a:moveTo>
                  <a:cubicBezTo>
                    <a:pt x="56" y="0"/>
                    <a:pt x="46" y="3"/>
                    <a:pt x="36" y="8"/>
                  </a:cubicBezTo>
                  <a:cubicBezTo>
                    <a:pt x="1" y="8"/>
                    <a:pt x="1" y="25"/>
                    <a:pt x="1" y="47"/>
                  </a:cubicBezTo>
                  <a:cubicBezTo>
                    <a:pt x="18" y="47"/>
                    <a:pt x="53" y="64"/>
                    <a:pt x="70" y="64"/>
                  </a:cubicBezTo>
                  <a:cubicBezTo>
                    <a:pt x="109" y="64"/>
                    <a:pt x="127" y="47"/>
                    <a:pt x="109" y="25"/>
                  </a:cubicBezTo>
                  <a:cubicBezTo>
                    <a:pt x="109" y="13"/>
                    <a:pt x="90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194654" y="437550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39" y="1"/>
                  </a:moveTo>
                  <a:cubicBezTo>
                    <a:pt x="0" y="1"/>
                    <a:pt x="0" y="18"/>
                    <a:pt x="0" y="36"/>
                  </a:cubicBezTo>
                  <a:cubicBezTo>
                    <a:pt x="17" y="53"/>
                    <a:pt x="57" y="75"/>
                    <a:pt x="74" y="75"/>
                  </a:cubicBezTo>
                  <a:cubicBezTo>
                    <a:pt x="91" y="75"/>
                    <a:pt x="109" y="53"/>
                    <a:pt x="91" y="36"/>
                  </a:cubicBezTo>
                  <a:cubicBezTo>
                    <a:pt x="91" y="18"/>
                    <a:pt x="57" y="18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266619" y="447368"/>
              <a:ext cx="18891" cy="11856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35" y="0"/>
                  </a:moveTo>
                  <a:cubicBezTo>
                    <a:pt x="18" y="0"/>
                    <a:pt x="0" y="0"/>
                    <a:pt x="18" y="22"/>
                  </a:cubicBezTo>
                  <a:cubicBezTo>
                    <a:pt x="18" y="39"/>
                    <a:pt x="53" y="57"/>
                    <a:pt x="74" y="57"/>
                  </a:cubicBezTo>
                  <a:cubicBezTo>
                    <a:pt x="79" y="62"/>
                    <a:pt x="85" y="64"/>
                    <a:pt x="89" y="64"/>
                  </a:cubicBezTo>
                  <a:cubicBezTo>
                    <a:pt x="99" y="64"/>
                    <a:pt x="104" y="52"/>
                    <a:pt x="92" y="39"/>
                  </a:cubicBezTo>
                  <a:cubicBezTo>
                    <a:pt x="92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1810181" y="557217"/>
              <a:ext cx="22849" cy="16487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83" y="0"/>
                  </a:moveTo>
                  <a:cubicBezTo>
                    <a:pt x="74" y="0"/>
                    <a:pt x="63" y="2"/>
                    <a:pt x="53" y="8"/>
                  </a:cubicBezTo>
                  <a:cubicBezTo>
                    <a:pt x="18" y="8"/>
                    <a:pt x="1" y="25"/>
                    <a:pt x="1" y="60"/>
                  </a:cubicBezTo>
                  <a:cubicBezTo>
                    <a:pt x="1" y="75"/>
                    <a:pt x="18" y="89"/>
                    <a:pt x="41" y="89"/>
                  </a:cubicBezTo>
                  <a:cubicBezTo>
                    <a:pt x="50" y="89"/>
                    <a:pt x="60" y="87"/>
                    <a:pt x="70" y="82"/>
                  </a:cubicBezTo>
                  <a:cubicBezTo>
                    <a:pt x="109" y="82"/>
                    <a:pt x="127" y="42"/>
                    <a:pt x="127" y="25"/>
                  </a:cubicBezTo>
                  <a:cubicBezTo>
                    <a:pt x="127" y="13"/>
                    <a:pt x="107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1920647" y="530172"/>
              <a:ext cx="26807" cy="16116"/>
            </a:xfrm>
            <a:custGeom>
              <a:avLst/>
              <a:gdLst/>
              <a:ahLst/>
              <a:cxnLst/>
              <a:rect l="l" t="t" r="r" b="b"/>
              <a:pathLst>
                <a:path w="149" h="87" extrusionOk="0">
                  <a:moveTo>
                    <a:pt x="87" y="1"/>
                  </a:moveTo>
                  <a:cubicBezTo>
                    <a:pt x="78" y="1"/>
                    <a:pt x="67" y="3"/>
                    <a:pt x="57" y="10"/>
                  </a:cubicBezTo>
                  <a:cubicBezTo>
                    <a:pt x="18" y="10"/>
                    <a:pt x="0" y="45"/>
                    <a:pt x="0" y="62"/>
                  </a:cubicBezTo>
                  <a:cubicBezTo>
                    <a:pt x="0" y="75"/>
                    <a:pt x="20" y="87"/>
                    <a:pt x="43" y="87"/>
                  </a:cubicBezTo>
                  <a:cubicBezTo>
                    <a:pt x="53" y="87"/>
                    <a:pt x="64" y="85"/>
                    <a:pt x="74" y="80"/>
                  </a:cubicBezTo>
                  <a:cubicBezTo>
                    <a:pt x="109" y="80"/>
                    <a:pt x="148" y="62"/>
                    <a:pt x="126" y="27"/>
                  </a:cubicBezTo>
                  <a:cubicBezTo>
                    <a:pt x="126" y="15"/>
                    <a:pt x="109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028594" y="507757"/>
              <a:ext cx="26088" cy="15190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53" y="0"/>
                  </a:moveTo>
                  <a:cubicBezTo>
                    <a:pt x="18" y="0"/>
                    <a:pt x="1" y="40"/>
                    <a:pt x="18" y="57"/>
                  </a:cubicBezTo>
                  <a:cubicBezTo>
                    <a:pt x="18" y="69"/>
                    <a:pt x="35" y="82"/>
                    <a:pt x="52" y="82"/>
                  </a:cubicBezTo>
                  <a:cubicBezTo>
                    <a:pt x="59" y="82"/>
                    <a:pt x="65" y="80"/>
                    <a:pt x="70" y="74"/>
                  </a:cubicBezTo>
                  <a:cubicBezTo>
                    <a:pt x="109" y="74"/>
                    <a:pt x="144" y="57"/>
                    <a:pt x="127" y="40"/>
                  </a:cubicBezTo>
                  <a:cubicBezTo>
                    <a:pt x="127" y="0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129525" y="491641"/>
              <a:ext cx="23029" cy="16302"/>
            </a:xfrm>
            <a:custGeom>
              <a:avLst/>
              <a:gdLst/>
              <a:ahLst/>
              <a:cxnLst/>
              <a:rect l="l" t="t" r="r" b="b"/>
              <a:pathLst>
                <a:path w="128" h="88" extrusionOk="0">
                  <a:moveTo>
                    <a:pt x="53" y="0"/>
                  </a:moveTo>
                  <a:cubicBezTo>
                    <a:pt x="18" y="18"/>
                    <a:pt x="1" y="35"/>
                    <a:pt x="18" y="53"/>
                  </a:cubicBezTo>
                  <a:cubicBezTo>
                    <a:pt x="18" y="70"/>
                    <a:pt x="53" y="87"/>
                    <a:pt x="75" y="87"/>
                  </a:cubicBezTo>
                  <a:cubicBezTo>
                    <a:pt x="110" y="70"/>
                    <a:pt x="127" y="53"/>
                    <a:pt x="127" y="35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221281" y="487566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35" y="1"/>
                  </a:moveTo>
                  <a:cubicBezTo>
                    <a:pt x="17" y="1"/>
                    <a:pt x="0" y="22"/>
                    <a:pt x="0" y="40"/>
                  </a:cubicBezTo>
                  <a:cubicBezTo>
                    <a:pt x="0" y="57"/>
                    <a:pt x="35" y="75"/>
                    <a:pt x="52" y="75"/>
                  </a:cubicBezTo>
                  <a:cubicBezTo>
                    <a:pt x="87" y="75"/>
                    <a:pt x="87" y="57"/>
                    <a:pt x="87" y="40"/>
                  </a:cubicBezTo>
                  <a:cubicBezTo>
                    <a:pt x="87" y="22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292346" y="498125"/>
              <a:ext cx="15833" cy="15190"/>
            </a:xfrm>
            <a:custGeom>
              <a:avLst/>
              <a:gdLst/>
              <a:ahLst/>
              <a:cxnLst/>
              <a:rect l="l" t="t" r="r" b="b"/>
              <a:pathLst>
                <a:path w="88" h="82" extrusionOk="0">
                  <a:moveTo>
                    <a:pt x="40" y="0"/>
                  </a:moveTo>
                  <a:cubicBezTo>
                    <a:pt x="1" y="0"/>
                    <a:pt x="1" y="0"/>
                    <a:pt x="1" y="35"/>
                  </a:cubicBezTo>
                  <a:cubicBezTo>
                    <a:pt x="1" y="52"/>
                    <a:pt x="40" y="74"/>
                    <a:pt x="58" y="74"/>
                  </a:cubicBezTo>
                  <a:cubicBezTo>
                    <a:pt x="63" y="79"/>
                    <a:pt x="67" y="81"/>
                    <a:pt x="72" y="81"/>
                  </a:cubicBezTo>
                  <a:cubicBezTo>
                    <a:pt x="82" y="81"/>
                    <a:pt x="87" y="68"/>
                    <a:pt x="75" y="52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1483819" y="1537890"/>
              <a:ext cx="22849" cy="23156"/>
            </a:xfrm>
            <a:custGeom>
              <a:avLst/>
              <a:gdLst/>
              <a:ahLst/>
              <a:cxnLst/>
              <a:rect l="l" t="t" r="r" b="b"/>
              <a:pathLst>
                <a:path w="127" h="125" extrusionOk="0">
                  <a:moveTo>
                    <a:pt x="91" y="0"/>
                  </a:moveTo>
                  <a:cubicBezTo>
                    <a:pt x="85" y="0"/>
                    <a:pt x="79" y="3"/>
                    <a:pt x="74" y="9"/>
                  </a:cubicBezTo>
                  <a:cubicBezTo>
                    <a:pt x="35" y="27"/>
                    <a:pt x="0" y="44"/>
                    <a:pt x="0" y="79"/>
                  </a:cubicBezTo>
                  <a:cubicBezTo>
                    <a:pt x="0" y="108"/>
                    <a:pt x="10" y="125"/>
                    <a:pt x="28" y="125"/>
                  </a:cubicBezTo>
                  <a:cubicBezTo>
                    <a:pt x="35" y="125"/>
                    <a:pt x="43" y="122"/>
                    <a:pt x="52" y="118"/>
                  </a:cubicBezTo>
                  <a:cubicBezTo>
                    <a:pt x="91" y="118"/>
                    <a:pt x="109" y="79"/>
                    <a:pt x="126" y="44"/>
                  </a:cubicBezTo>
                  <a:cubicBezTo>
                    <a:pt x="126" y="19"/>
                    <a:pt x="108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1584750" y="1507510"/>
              <a:ext cx="19791" cy="22600"/>
            </a:xfrm>
            <a:custGeom>
              <a:avLst/>
              <a:gdLst/>
              <a:ahLst/>
              <a:cxnLst/>
              <a:rect l="l" t="t" r="r" b="b"/>
              <a:pathLst>
                <a:path w="110" h="122" extrusionOk="0">
                  <a:moveTo>
                    <a:pt x="81" y="1"/>
                  </a:moveTo>
                  <a:cubicBezTo>
                    <a:pt x="74" y="1"/>
                    <a:pt x="66" y="3"/>
                    <a:pt x="57" y="8"/>
                  </a:cubicBezTo>
                  <a:cubicBezTo>
                    <a:pt x="18" y="8"/>
                    <a:pt x="0" y="43"/>
                    <a:pt x="0" y="82"/>
                  </a:cubicBezTo>
                  <a:cubicBezTo>
                    <a:pt x="0" y="96"/>
                    <a:pt x="12" y="121"/>
                    <a:pt x="37" y="121"/>
                  </a:cubicBezTo>
                  <a:cubicBezTo>
                    <a:pt x="43" y="121"/>
                    <a:pt x="49" y="120"/>
                    <a:pt x="57" y="117"/>
                  </a:cubicBezTo>
                  <a:cubicBezTo>
                    <a:pt x="74" y="117"/>
                    <a:pt x="109" y="82"/>
                    <a:pt x="109" y="43"/>
                  </a:cubicBezTo>
                  <a:cubicBezTo>
                    <a:pt x="109" y="17"/>
                    <a:pt x="100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1679384" y="1487874"/>
              <a:ext cx="19251" cy="22044"/>
            </a:xfrm>
            <a:custGeom>
              <a:avLst/>
              <a:gdLst/>
              <a:ahLst/>
              <a:cxnLst/>
              <a:rect l="l" t="t" r="r" b="b"/>
              <a:pathLst>
                <a:path w="107" h="119" extrusionOk="0">
                  <a:moveTo>
                    <a:pt x="66" y="0"/>
                  </a:moveTo>
                  <a:cubicBezTo>
                    <a:pt x="61" y="0"/>
                    <a:pt x="57" y="2"/>
                    <a:pt x="53" y="5"/>
                  </a:cubicBezTo>
                  <a:cubicBezTo>
                    <a:pt x="18" y="5"/>
                    <a:pt x="1" y="40"/>
                    <a:pt x="1" y="62"/>
                  </a:cubicBezTo>
                  <a:cubicBezTo>
                    <a:pt x="1" y="90"/>
                    <a:pt x="13" y="118"/>
                    <a:pt x="26" y="118"/>
                  </a:cubicBezTo>
                  <a:cubicBezTo>
                    <a:pt x="29" y="118"/>
                    <a:pt x="33" y="117"/>
                    <a:pt x="36" y="114"/>
                  </a:cubicBezTo>
                  <a:cubicBezTo>
                    <a:pt x="75" y="114"/>
                    <a:pt x="92" y="79"/>
                    <a:pt x="92" y="62"/>
                  </a:cubicBezTo>
                  <a:cubicBezTo>
                    <a:pt x="107" y="29"/>
                    <a:pt x="86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1760885" y="1485466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7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92"/>
                    <a:pt x="18" y="127"/>
                    <a:pt x="35" y="127"/>
                  </a:cubicBezTo>
                  <a:cubicBezTo>
                    <a:pt x="57" y="127"/>
                    <a:pt x="74" y="92"/>
                    <a:pt x="74" y="75"/>
                  </a:cubicBezTo>
                  <a:cubicBezTo>
                    <a:pt x="92" y="35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1819536" y="1494358"/>
              <a:ext cx="13494" cy="22229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28" y="1"/>
                  </a:moveTo>
                  <a:cubicBezTo>
                    <a:pt x="18" y="1"/>
                    <a:pt x="15" y="32"/>
                    <a:pt x="1" y="61"/>
                  </a:cubicBezTo>
                  <a:cubicBezTo>
                    <a:pt x="1" y="79"/>
                    <a:pt x="18" y="114"/>
                    <a:pt x="36" y="114"/>
                  </a:cubicBezTo>
                  <a:cubicBezTo>
                    <a:pt x="36" y="118"/>
                    <a:pt x="36" y="120"/>
                    <a:pt x="38" y="120"/>
                  </a:cubicBezTo>
                  <a:cubicBezTo>
                    <a:pt x="43" y="120"/>
                    <a:pt x="57" y="89"/>
                    <a:pt x="57" y="61"/>
                  </a:cubicBezTo>
                  <a:cubicBezTo>
                    <a:pt x="75" y="44"/>
                    <a:pt x="57" y="5"/>
                    <a:pt x="36" y="5"/>
                  </a:cubicBezTo>
                  <a:cubicBezTo>
                    <a:pt x="33" y="2"/>
                    <a:pt x="30" y="1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1861815" y="1508807"/>
              <a:ext cx="7197" cy="20377"/>
            </a:xfrm>
            <a:custGeom>
              <a:avLst/>
              <a:gdLst/>
              <a:ahLst/>
              <a:cxnLst/>
              <a:rect l="l" t="t" r="r" b="b"/>
              <a:pathLst>
                <a:path w="40" h="110" extrusionOk="0">
                  <a:moveTo>
                    <a:pt x="18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" y="110"/>
                    <a:pt x="18" y="110"/>
                  </a:cubicBezTo>
                  <a:cubicBezTo>
                    <a:pt x="40" y="110"/>
                    <a:pt x="40" y="92"/>
                    <a:pt x="40" y="57"/>
                  </a:cubicBezTo>
                  <a:cubicBezTo>
                    <a:pt x="40" y="36"/>
                    <a:pt x="40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1473564" y="1631808"/>
              <a:ext cx="23749" cy="24823"/>
            </a:xfrm>
            <a:custGeom>
              <a:avLst/>
              <a:gdLst/>
              <a:ahLst/>
              <a:cxnLst/>
              <a:rect l="l" t="t" r="r" b="b"/>
              <a:pathLst>
                <a:path w="132" h="134" extrusionOk="0">
                  <a:moveTo>
                    <a:pt x="99" y="0"/>
                  </a:moveTo>
                  <a:cubicBezTo>
                    <a:pt x="92" y="0"/>
                    <a:pt x="84" y="2"/>
                    <a:pt x="74" y="7"/>
                  </a:cubicBezTo>
                  <a:cubicBezTo>
                    <a:pt x="40" y="7"/>
                    <a:pt x="22" y="46"/>
                    <a:pt x="1" y="81"/>
                  </a:cubicBezTo>
                  <a:cubicBezTo>
                    <a:pt x="1" y="116"/>
                    <a:pt x="22" y="133"/>
                    <a:pt x="57" y="133"/>
                  </a:cubicBezTo>
                  <a:cubicBezTo>
                    <a:pt x="92" y="133"/>
                    <a:pt x="109" y="81"/>
                    <a:pt x="131" y="46"/>
                  </a:cubicBezTo>
                  <a:cubicBezTo>
                    <a:pt x="131" y="17"/>
                    <a:pt x="119" y="0"/>
                    <a:pt x="9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1571437" y="1605503"/>
              <a:ext cx="23569" cy="27602"/>
            </a:xfrm>
            <a:custGeom>
              <a:avLst/>
              <a:gdLst/>
              <a:ahLst/>
              <a:cxnLst/>
              <a:rect l="l" t="t" r="r" b="b"/>
              <a:pathLst>
                <a:path w="131" h="149" extrusionOk="0">
                  <a:moveTo>
                    <a:pt x="92" y="1"/>
                  </a:moveTo>
                  <a:cubicBezTo>
                    <a:pt x="87" y="1"/>
                    <a:pt x="81" y="2"/>
                    <a:pt x="74" y="5"/>
                  </a:cubicBezTo>
                  <a:cubicBezTo>
                    <a:pt x="40" y="5"/>
                    <a:pt x="22" y="40"/>
                    <a:pt x="0" y="79"/>
                  </a:cubicBezTo>
                  <a:cubicBezTo>
                    <a:pt x="0" y="114"/>
                    <a:pt x="22" y="149"/>
                    <a:pt x="57" y="149"/>
                  </a:cubicBezTo>
                  <a:cubicBezTo>
                    <a:pt x="92" y="131"/>
                    <a:pt x="109" y="97"/>
                    <a:pt x="131" y="57"/>
                  </a:cubicBezTo>
                  <a:cubicBezTo>
                    <a:pt x="131" y="29"/>
                    <a:pt x="116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1666071" y="1589387"/>
              <a:ext cx="19791" cy="26861"/>
            </a:xfrm>
            <a:custGeom>
              <a:avLst/>
              <a:gdLst/>
              <a:ahLst/>
              <a:cxnLst/>
              <a:rect l="l" t="t" r="r" b="b"/>
              <a:pathLst>
                <a:path w="110" h="145" extrusionOk="0">
                  <a:moveTo>
                    <a:pt x="57" y="1"/>
                  </a:moveTo>
                  <a:cubicBezTo>
                    <a:pt x="40" y="1"/>
                    <a:pt x="1" y="36"/>
                    <a:pt x="1" y="75"/>
                  </a:cubicBezTo>
                  <a:cubicBezTo>
                    <a:pt x="1" y="110"/>
                    <a:pt x="18" y="144"/>
                    <a:pt x="40" y="144"/>
                  </a:cubicBezTo>
                  <a:cubicBezTo>
                    <a:pt x="75" y="144"/>
                    <a:pt x="92" y="110"/>
                    <a:pt x="110" y="57"/>
                  </a:cubicBezTo>
                  <a:cubicBezTo>
                    <a:pt x="110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1747571" y="1586238"/>
              <a:ext cx="16552" cy="26861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57" y="0"/>
                  </a:moveTo>
                  <a:cubicBezTo>
                    <a:pt x="40" y="0"/>
                    <a:pt x="22" y="35"/>
                    <a:pt x="0" y="74"/>
                  </a:cubicBezTo>
                  <a:cubicBezTo>
                    <a:pt x="0" y="109"/>
                    <a:pt x="22" y="144"/>
                    <a:pt x="40" y="144"/>
                  </a:cubicBezTo>
                  <a:cubicBezTo>
                    <a:pt x="57" y="144"/>
                    <a:pt x="74" y="127"/>
                    <a:pt x="92" y="74"/>
                  </a:cubicBezTo>
                  <a:cubicBezTo>
                    <a:pt x="92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1810181" y="1592721"/>
              <a:ext cx="9535" cy="27602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35" y="0"/>
                  </a:moveTo>
                  <a:cubicBezTo>
                    <a:pt x="18" y="0"/>
                    <a:pt x="1" y="39"/>
                    <a:pt x="1" y="74"/>
                  </a:cubicBezTo>
                  <a:cubicBezTo>
                    <a:pt x="1" y="109"/>
                    <a:pt x="1" y="148"/>
                    <a:pt x="18" y="148"/>
                  </a:cubicBezTo>
                  <a:cubicBezTo>
                    <a:pt x="35" y="148"/>
                    <a:pt x="53" y="109"/>
                    <a:pt x="53" y="74"/>
                  </a:cubicBezTo>
                  <a:cubicBezTo>
                    <a:pt x="53" y="39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1852460" y="1603095"/>
              <a:ext cx="9535" cy="23711"/>
            </a:xfrm>
            <a:custGeom>
              <a:avLst/>
              <a:gdLst/>
              <a:ahLst/>
              <a:cxnLst/>
              <a:rect l="l" t="t" r="r" b="b"/>
              <a:pathLst>
                <a:path w="53" h="128" extrusionOk="0">
                  <a:moveTo>
                    <a:pt x="35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92"/>
                    <a:pt x="1" y="127"/>
                    <a:pt x="18" y="127"/>
                  </a:cubicBezTo>
                  <a:cubicBezTo>
                    <a:pt x="35" y="127"/>
                    <a:pt x="35" y="110"/>
                    <a:pt x="35" y="70"/>
                  </a:cubicBezTo>
                  <a:cubicBezTo>
                    <a:pt x="53" y="36"/>
                    <a:pt x="3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1460970" y="1733691"/>
              <a:ext cx="23029" cy="27602"/>
            </a:xfrm>
            <a:custGeom>
              <a:avLst/>
              <a:gdLst/>
              <a:ahLst/>
              <a:cxnLst/>
              <a:rect l="l" t="t" r="r" b="b"/>
              <a:pathLst>
                <a:path w="128" h="149" extrusionOk="0">
                  <a:moveTo>
                    <a:pt x="71" y="1"/>
                  </a:moveTo>
                  <a:cubicBezTo>
                    <a:pt x="36" y="18"/>
                    <a:pt x="18" y="57"/>
                    <a:pt x="18" y="92"/>
                  </a:cubicBezTo>
                  <a:cubicBezTo>
                    <a:pt x="1" y="127"/>
                    <a:pt x="18" y="149"/>
                    <a:pt x="53" y="149"/>
                  </a:cubicBezTo>
                  <a:cubicBezTo>
                    <a:pt x="92" y="149"/>
                    <a:pt x="110" y="110"/>
                    <a:pt x="127" y="75"/>
                  </a:cubicBezTo>
                  <a:cubicBezTo>
                    <a:pt x="127" y="18"/>
                    <a:pt x="110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1555784" y="1716093"/>
              <a:ext cx="22849" cy="28342"/>
            </a:xfrm>
            <a:custGeom>
              <a:avLst/>
              <a:gdLst/>
              <a:ahLst/>
              <a:cxnLst/>
              <a:rect l="l" t="t" r="r" b="b"/>
              <a:pathLst>
                <a:path w="127" h="153" extrusionOk="0">
                  <a:moveTo>
                    <a:pt x="88" y="0"/>
                  </a:moveTo>
                  <a:cubicBezTo>
                    <a:pt x="83" y="0"/>
                    <a:pt x="77" y="1"/>
                    <a:pt x="70" y="4"/>
                  </a:cubicBezTo>
                  <a:cubicBezTo>
                    <a:pt x="53" y="4"/>
                    <a:pt x="18" y="44"/>
                    <a:pt x="18" y="78"/>
                  </a:cubicBezTo>
                  <a:cubicBezTo>
                    <a:pt x="0" y="113"/>
                    <a:pt x="18" y="152"/>
                    <a:pt x="53" y="152"/>
                  </a:cubicBezTo>
                  <a:cubicBezTo>
                    <a:pt x="87" y="152"/>
                    <a:pt x="109" y="96"/>
                    <a:pt x="127" y="61"/>
                  </a:cubicBezTo>
                  <a:cubicBezTo>
                    <a:pt x="127" y="32"/>
                    <a:pt x="115" y="0"/>
                    <a:pt x="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1646640" y="1703867"/>
              <a:ext cx="19611" cy="30010"/>
            </a:xfrm>
            <a:custGeom>
              <a:avLst/>
              <a:gdLst/>
              <a:ahLst/>
              <a:cxnLst/>
              <a:rect l="l" t="t" r="r" b="b"/>
              <a:pathLst>
                <a:path w="109" h="162" extrusionOk="0">
                  <a:moveTo>
                    <a:pt x="74" y="1"/>
                  </a:moveTo>
                  <a:cubicBezTo>
                    <a:pt x="39" y="1"/>
                    <a:pt x="18" y="36"/>
                    <a:pt x="0" y="70"/>
                  </a:cubicBezTo>
                  <a:cubicBezTo>
                    <a:pt x="0" y="127"/>
                    <a:pt x="18" y="162"/>
                    <a:pt x="57" y="162"/>
                  </a:cubicBezTo>
                  <a:cubicBezTo>
                    <a:pt x="74" y="144"/>
                    <a:pt x="109" y="110"/>
                    <a:pt x="109" y="70"/>
                  </a:cubicBezTo>
                  <a:cubicBezTo>
                    <a:pt x="109" y="36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1727961" y="1700718"/>
              <a:ext cx="19791" cy="30010"/>
            </a:xfrm>
            <a:custGeom>
              <a:avLst/>
              <a:gdLst/>
              <a:ahLst/>
              <a:cxnLst/>
              <a:rect l="l" t="t" r="r" b="b"/>
              <a:pathLst>
                <a:path w="110" h="162" extrusionOk="0">
                  <a:moveTo>
                    <a:pt x="75" y="0"/>
                  </a:moveTo>
                  <a:cubicBezTo>
                    <a:pt x="40" y="0"/>
                    <a:pt x="22" y="35"/>
                    <a:pt x="22" y="87"/>
                  </a:cubicBezTo>
                  <a:cubicBezTo>
                    <a:pt x="1" y="127"/>
                    <a:pt x="22" y="161"/>
                    <a:pt x="40" y="161"/>
                  </a:cubicBezTo>
                  <a:cubicBezTo>
                    <a:pt x="75" y="161"/>
                    <a:pt x="92" y="127"/>
                    <a:pt x="92" y="87"/>
                  </a:cubicBezTo>
                  <a:cubicBezTo>
                    <a:pt x="109" y="35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793809" y="1703867"/>
              <a:ext cx="12594" cy="26861"/>
            </a:xfrm>
            <a:custGeom>
              <a:avLst/>
              <a:gdLst/>
              <a:ahLst/>
              <a:cxnLst/>
              <a:rect l="l" t="t" r="r" b="b"/>
              <a:pathLst>
                <a:path w="70" h="145" extrusionOk="0">
                  <a:moveTo>
                    <a:pt x="35" y="1"/>
                  </a:moveTo>
                  <a:cubicBezTo>
                    <a:pt x="18" y="1"/>
                    <a:pt x="0" y="36"/>
                    <a:pt x="0" y="70"/>
                  </a:cubicBezTo>
                  <a:cubicBezTo>
                    <a:pt x="0" y="110"/>
                    <a:pt x="0" y="144"/>
                    <a:pt x="18" y="144"/>
                  </a:cubicBezTo>
                  <a:cubicBezTo>
                    <a:pt x="35" y="144"/>
                    <a:pt x="52" y="110"/>
                    <a:pt x="52" y="70"/>
                  </a:cubicBezTo>
                  <a:cubicBezTo>
                    <a:pt x="70" y="36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1839146" y="1707201"/>
              <a:ext cx="10435" cy="23526"/>
            </a:xfrm>
            <a:custGeom>
              <a:avLst/>
              <a:gdLst/>
              <a:ahLst/>
              <a:cxnLst/>
              <a:rect l="l" t="t" r="r" b="b"/>
              <a:pathLst>
                <a:path w="58" h="127" extrusionOk="0">
                  <a:moveTo>
                    <a:pt x="35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92"/>
                    <a:pt x="1" y="126"/>
                    <a:pt x="18" y="126"/>
                  </a:cubicBezTo>
                  <a:cubicBezTo>
                    <a:pt x="35" y="126"/>
                    <a:pt x="35" y="109"/>
                    <a:pt x="57" y="52"/>
                  </a:cubicBezTo>
                  <a:cubicBezTo>
                    <a:pt x="57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1447657" y="1841687"/>
              <a:ext cx="23029" cy="23711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75" y="1"/>
                  </a:moveTo>
                  <a:cubicBezTo>
                    <a:pt x="36" y="1"/>
                    <a:pt x="18" y="36"/>
                    <a:pt x="18" y="70"/>
                  </a:cubicBezTo>
                  <a:cubicBezTo>
                    <a:pt x="1" y="110"/>
                    <a:pt x="18" y="127"/>
                    <a:pt x="57" y="127"/>
                  </a:cubicBezTo>
                  <a:cubicBezTo>
                    <a:pt x="92" y="127"/>
                    <a:pt x="110" y="88"/>
                    <a:pt x="110" y="53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1539412" y="1827979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70" y="1"/>
                  </a:moveTo>
                  <a:cubicBezTo>
                    <a:pt x="52" y="1"/>
                    <a:pt x="17" y="36"/>
                    <a:pt x="17" y="92"/>
                  </a:cubicBezTo>
                  <a:cubicBezTo>
                    <a:pt x="0" y="127"/>
                    <a:pt x="17" y="144"/>
                    <a:pt x="52" y="144"/>
                  </a:cubicBezTo>
                  <a:cubicBezTo>
                    <a:pt x="91" y="144"/>
                    <a:pt x="109" y="110"/>
                    <a:pt x="126" y="75"/>
                  </a:cubicBezTo>
                  <a:cubicBezTo>
                    <a:pt x="126" y="36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1627030" y="1821681"/>
              <a:ext cx="22849" cy="30010"/>
            </a:xfrm>
            <a:custGeom>
              <a:avLst/>
              <a:gdLst/>
              <a:ahLst/>
              <a:cxnLst/>
              <a:rect l="l" t="t" r="r" b="b"/>
              <a:pathLst>
                <a:path w="127" h="162" extrusionOk="0">
                  <a:moveTo>
                    <a:pt x="74" y="0"/>
                  </a:moveTo>
                  <a:cubicBezTo>
                    <a:pt x="57" y="0"/>
                    <a:pt x="18" y="35"/>
                    <a:pt x="18" y="70"/>
                  </a:cubicBezTo>
                  <a:cubicBezTo>
                    <a:pt x="0" y="126"/>
                    <a:pt x="18" y="161"/>
                    <a:pt x="57" y="161"/>
                  </a:cubicBezTo>
                  <a:cubicBezTo>
                    <a:pt x="74" y="161"/>
                    <a:pt x="109" y="126"/>
                    <a:pt x="109" y="70"/>
                  </a:cubicBezTo>
                  <a:cubicBezTo>
                    <a:pt x="127" y="35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1712308" y="1821681"/>
              <a:ext cx="15833" cy="26675"/>
            </a:xfrm>
            <a:custGeom>
              <a:avLst/>
              <a:gdLst/>
              <a:ahLst/>
              <a:cxnLst/>
              <a:rect l="l" t="t" r="r" b="b"/>
              <a:pathLst>
                <a:path w="88" h="144" extrusionOk="0">
                  <a:moveTo>
                    <a:pt x="53" y="0"/>
                  </a:moveTo>
                  <a:cubicBezTo>
                    <a:pt x="35" y="0"/>
                    <a:pt x="1" y="35"/>
                    <a:pt x="1" y="70"/>
                  </a:cubicBezTo>
                  <a:cubicBezTo>
                    <a:pt x="1" y="109"/>
                    <a:pt x="1" y="144"/>
                    <a:pt x="35" y="144"/>
                  </a:cubicBezTo>
                  <a:cubicBezTo>
                    <a:pt x="53" y="144"/>
                    <a:pt x="70" y="109"/>
                    <a:pt x="88" y="70"/>
                  </a:cubicBezTo>
                  <a:cubicBezTo>
                    <a:pt x="88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1774198" y="1817606"/>
              <a:ext cx="16552" cy="27602"/>
            </a:xfrm>
            <a:custGeom>
              <a:avLst/>
              <a:gdLst/>
              <a:ahLst/>
              <a:cxnLst/>
              <a:rect l="l" t="t" r="r" b="b"/>
              <a:pathLst>
                <a:path w="92" h="149" extrusionOk="0">
                  <a:moveTo>
                    <a:pt x="53" y="0"/>
                  </a:moveTo>
                  <a:cubicBezTo>
                    <a:pt x="35" y="0"/>
                    <a:pt x="18" y="39"/>
                    <a:pt x="18" y="74"/>
                  </a:cubicBezTo>
                  <a:cubicBezTo>
                    <a:pt x="0" y="109"/>
                    <a:pt x="18" y="148"/>
                    <a:pt x="35" y="148"/>
                  </a:cubicBezTo>
                  <a:cubicBezTo>
                    <a:pt x="53" y="148"/>
                    <a:pt x="70" y="109"/>
                    <a:pt x="70" y="74"/>
                  </a:cubicBezTo>
                  <a:cubicBezTo>
                    <a:pt x="92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1825833" y="1811122"/>
              <a:ext cx="10435" cy="26861"/>
            </a:xfrm>
            <a:custGeom>
              <a:avLst/>
              <a:gdLst/>
              <a:ahLst/>
              <a:cxnLst/>
              <a:rect l="l" t="t" r="r" b="b"/>
              <a:pathLst>
                <a:path w="58" h="145" extrusionOk="0">
                  <a:moveTo>
                    <a:pt x="40" y="0"/>
                  </a:moveTo>
                  <a:cubicBezTo>
                    <a:pt x="22" y="0"/>
                    <a:pt x="1" y="35"/>
                    <a:pt x="1" y="74"/>
                  </a:cubicBezTo>
                  <a:cubicBezTo>
                    <a:pt x="1" y="109"/>
                    <a:pt x="1" y="144"/>
                    <a:pt x="22" y="144"/>
                  </a:cubicBezTo>
                  <a:cubicBezTo>
                    <a:pt x="40" y="127"/>
                    <a:pt x="40" y="109"/>
                    <a:pt x="57" y="74"/>
                  </a:cubicBezTo>
                  <a:cubicBezTo>
                    <a:pt x="57" y="35"/>
                    <a:pt x="40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438301" y="194245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1"/>
                  </a:moveTo>
                  <a:cubicBezTo>
                    <a:pt x="36" y="1"/>
                    <a:pt x="1" y="36"/>
                    <a:pt x="1" y="53"/>
                  </a:cubicBezTo>
                  <a:cubicBezTo>
                    <a:pt x="1" y="88"/>
                    <a:pt x="18" y="127"/>
                    <a:pt x="53" y="127"/>
                  </a:cubicBezTo>
                  <a:cubicBezTo>
                    <a:pt x="70" y="110"/>
                    <a:pt x="109" y="88"/>
                    <a:pt x="109" y="53"/>
                  </a:cubicBezTo>
                  <a:cubicBezTo>
                    <a:pt x="109" y="18"/>
                    <a:pt x="88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1526099" y="1935234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4" y="1"/>
                  </a:moveTo>
                  <a:cubicBezTo>
                    <a:pt x="35" y="1"/>
                    <a:pt x="17" y="40"/>
                    <a:pt x="17" y="75"/>
                  </a:cubicBezTo>
                  <a:cubicBezTo>
                    <a:pt x="0" y="109"/>
                    <a:pt x="35" y="127"/>
                    <a:pt x="57" y="127"/>
                  </a:cubicBezTo>
                  <a:cubicBezTo>
                    <a:pt x="91" y="127"/>
                    <a:pt x="109" y="109"/>
                    <a:pt x="109" y="75"/>
                  </a:cubicBezTo>
                  <a:cubicBezTo>
                    <a:pt x="126" y="40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614436" y="1932085"/>
              <a:ext cx="19791" cy="26675"/>
            </a:xfrm>
            <a:custGeom>
              <a:avLst/>
              <a:gdLst/>
              <a:ahLst/>
              <a:cxnLst/>
              <a:rect l="l" t="t" r="r" b="b"/>
              <a:pathLst>
                <a:path w="110" h="144" extrusionOk="0">
                  <a:moveTo>
                    <a:pt x="53" y="0"/>
                  </a:moveTo>
                  <a:cubicBezTo>
                    <a:pt x="36" y="0"/>
                    <a:pt x="1" y="35"/>
                    <a:pt x="1" y="74"/>
                  </a:cubicBezTo>
                  <a:cubicBezTo>
                    <a:pt x="1" y="109"/>
                    <a:pt x="18" y="144"/>
                    <a:pt x="36" y="144"/>
                  </a:cubicBezTo>
                  <a:cubicBezTo>
                    <a:pt x="70" y="144"/>
                    <a:pt x="88" y="109"/>
                    <a:pt x="110" y="74"/>
                  </a:cubicBezTo>
                  <a:cubicBezTo>
                    <a:pt x="110" y="35"/>
                    <a:pt x="88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1695936" y="1932085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2" y="0"/>
                  </a:moveTo>
                  <a:cubicBezTo>
                    <a:pt x="35" y="0"/>
                    <a:pt x="0" y="35"/>
                    <a:pt x="0" y="74"/>
                  </a:cubicBezTo>
                  <a:cubicBezTo>
                    <a:pt x="0" y="109"/>
                    <a:pt x="18" y="126"/>
                    <a:pt x="35" y="126"/>
                  </a:cubicBezTo>
                  <a:cubicBezTo>
                    <a:pt x="52" y="126"/>
                    <a:pt x="92" y="109"/>
                    <a:pt x="92" y="74"/>
                  </a:cubicBezTo>
                  <a:cubicBezTo>
                    <a:pt x="92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1760885" y="1924676"/>
              <a:ext cx="13494" cy="24452"/>
            </a:xfrm>
            <a:custGeom>
              <a:avLst/>
              <a:gdLst/>
              <a:ahLst/>
              <a:cxnLst/>
              <a:rect l="l" t="t" r="r" b="b"/>
              <a:pathLst>
                <a:path w="75" h="132" extrusionOk="0">
                  <a:moveTo>
                    <a:pt x="65" y="1"/>
                  </a:moveTo>
                  <a:cubicBezTo>
                    <a:pt x="63" y="1"/>
                    <a:pt x="60" y="2"/>
                    <a:pt x="57" y="5"/>
                  </a:cubicBezTo>
                  <a:cubicBezTo>
                    <a:pt x="35" y="5"/>
                    <a:pt x="18" y="40"/>
                    <a:pt x="0" y="75"/>
                  </a:cubicBezTo>
                  <a:cubicBezTo>
                    <a:pt x="0" y="114"/>
                    <a:pt x="18" y="132"/>
                    <a:pt x="35" y="132"/>
                  </a:cubicBezTo>
                  <a:cubicBezTo>
                    <a:pt x="57" y="132"/>
                    <a:pt x="74" y="97"/>
                    <a:pt x="74" y="58"/>
                  </a:cubicBezTo>
                  <a:cubicBezTo>
                    <a:pt x="74" y="29"/>
                    <a:pt x="74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5"/>
            <p:cNvSpPr/>
            <p:nvPr/>
          </p:nvSpPr>
          <p:spPr>
            <a:xfrm>
              <a:off x="1813239" y="1911894"/>
              <a:ext cx="9715" cy="23526"/>
            </a:xfrm>
            <a:custGeom>
              <a:avLst/>
              <a:gdLst/>
              <a:ahLst/>
              <a:cxnLst/>
              <a:rect l="l" t="t" r="r" b="b"/>
              <a:pathLst>
                <a:path w="54" h="127" extrusionOk="0">
                  <a:moveTo>
                    <a:pt x="36" y="0"/>
                  </a:moveTo>
                  <a:cubicBezTo>
                    <a:pt x="18" y="0"/>
                    <a:pt x="18" y="35"/>
                    <a:pt x="1" y="74"/>
                  </a:cubicBezTo>
                  <a:cubicBezTo>
                    <a:pt x="1" y="109"/>
                    <a:pt x="18" y="127"/>
                    <a:pt x="36" y="127"/>
                  </a:cubicBezTo>
                  <a:cubicBezTo>
                    <a:pt x="36" y="127"/>
                    <a:pt x="53" y="92"/>
                    <a:pt x="53" y="57"/>
                  </a:cubicBezTo>
                  <a:cubicBezTo>
                    <a:pt x="53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5"/>
            <p:cNvSpPr/>
            <p:nvPr/>
          </p:nvSpPr>
          <p:spPr>
            <a:xfrm>
              <a:off x="1434343" y="2029523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1" y="92"/>
                    <a:pt x="23" y="109"/>
                    <a:pt x="40" y="109"/>
                  </a:cubicBezTo>
                  <a:cubicBezTo>
                    <a:pt x="75" y="109"/>
                    <a:pt x="92" y="75"/>
                    <a:pt x="92" y="53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1522860" y="2029523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35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75" y="92"/>
                    <a:pt x="92" y="75"/>
                    <a:pt x="92" y="35"/>
                  </a:cubicBezTo>
                  <a:cubicBezTo>
                    <a:pt x="92" y="18"/>
                    <a:pt x="7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>
              <a:off x="1607419" y="202637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92" y="52"/>
                  </a:cubicBezTo>
                  <a:cubicBezTo>
                    <a:pt x="92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>
              <a:off x="1688920" y="202637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9" y="0"/>
                  </a:moveTo>
                  <a:cubicBezTo>
                    <a:pt x="22" y="0"/>
                    <a:pt x="0" y="18"/>
                    <a:pt x="0" y="52"/>
                  </a:cubicBezTo>
                  <a:cubicBezTo>
                    <a:pt x="0" y="92"/>
                    <a:pt x="22" y="109"/>
                    <a:pt x="39" y="109"/>
                  </a:cubicBezTo>
                  <a:cubicBezTo>
                    <a:pt x="74" y="109"/>
                    <a:pt x="91" y="70"/>
                    <a:pt x="91" y="52"/>
                  </a:cubicBezTo>
                  <a:cubicBezTo>
                    <a:pt x="91" y="18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>
              <a:off x="1754588" y="2015815"/>
              <a:ext cx="12774" cy="20377"/>
            </a:xfrm>
            <a:custGeom>
              <a:avLst/>
              <a:gdLst/>
              <a:ahLst/>
              <a:cxnLst/>
              <a:rect l="l" t="t" r="r" b="b"/>
              <a:pathLst>
                <a:path w="71" h="110" extrusionOk="0">
                  <a:moveTo>
                    <a:pt x="35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53" y="109"/>
                    <a:pt x="70" y="75"/>
                    <a:pt x="70" y="57"/>
                  </a:cubicBezTo>
                  <a:cubicBezTo>
                    <a:pt x="70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>
              <a:off x="1810181" y="2001366"/>
              <a:ext cx="9535" cy="17969"/>
            </a:xfrm>
            <a:custGeom>
              <a:avLst/>
              <a:gdLst/>
              <a:ahLst/>
              <a:cxnLst/>
              <a:rect l="l" t="t" r="r" b="b"/>
              <a:pathLst>
                <a:path w="53" h="97" extrusionOk="0">
                  <a:moveTo>
                    <a:pt x="32" y="0"/>
                  </a:moveTo>
                  <a:cubicBezTo>
                    <a:pt x="28" y="0"/>
                    <a:pt x="23" y="3"/>
                    <a:pt x="18" y="9"/>
                  </a:cubicBezTo>
                  <a:cubicBezTo>
                    <a:pt x="1" y="9"/>
                    <a:pt x="1" y="26"/>
                    <a:pt x="1" y="61"/>
                  </a:cubicBezTo>
                  <a:cubicBezTo>
                    <a:pt x="1" y="96"/>
                    <a:pt x="1" y="96"/>
                    <a:pt x="18" y="96"/>
                  </a:cubicBezTo>
                  <a:cubicBezTo>
                    <a:pt x="35" y="96"/>
                    <a:pt x="53" y="61"/>
                    <a:pt x="53" y="44"/>
                  </a:cubicBezTo>
                  <a:cubicBezTo>
                    <a:pt x="53" y="19"/>
                    <a:pt x="44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>
              <a:off x="1310743" y="1158513"/>
              <a:ext cx="13494" cy="16116"/>
            </a:xfrm>
            <a:custGeom>
              <a:avLst/>
              <a:gdLst/>
              <a:ahLst/>
              <a:cxnLst/>
              <a:rect l="l" t="t" r="r" b="b"/>
              <a:pathLst>
                <a:path w="75" h="87" extrusionOk="0">
                  <a:moveTo>
                    <a:pt x="53" y="0"/>
                  </a:moveTo>
                  <a:cubicBezTo>
                    <a:pt x="48" y="0"/>
                    <a:pt x="42" y="3"/>
                    <a:pt x="35" y="8"/>
                  </a:cubicBezTo>
                  <a:cubicBezTo>
                    <a:pt x="18" y="8"/>
                    <a:pt x="0" y="25"/>
                    <a:pt x="0" y="60"/>
                  </a:cubicBezTo>
                  <a:cubicBezTo>
                    <a:pt x="13" y="72"/>
                    <a:pt x="25" y="86"/>
                    <a:pt x="39" y="86"/>
                  </a:cubicBezTo>
                  <a:cubicBezTo>
                    <a:pt x="44" y="86"/>
                    <a:pt x="50" y="84"/>
                    <a:pt x="57" y="77"/>
                  </a:cubicBezTo>
                  <a:cubicBezTo>
                    <a:pt x="74" y="77"/>
                    <a:pt x="74" y="60"/>
                    <a:pt x="74" y="25"/>
                  </a:cubicBezTo>
                  <a:cubicBezTo>
                    <a:pt x="74" y="13"/>
                    <a:pt x="66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>
              <a:off x="1369395" y="1139619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18" y="1"/>
                  </a:moveTo>
                  <a:cubicBezTo>
                    <a:pt x="1" y="18"/>
                    <a:pt x="1" y="36"/>
                    <a:pt x="1" y="53"/>
                  </a:cubicBezTo>
                  <a:cubicBezTo>
                    <a:pt x="1" y="70"/>
                    <a:pt x="36" y="92"/>
                    <a:pt x="57" y="92"/>
                  </a:cubicBezTo>
                  <a:cubicBezTo>
                    <a:pt x="75" y="92"/>
                    <a:pt x="75" y="70"/>
                    <a:pt x="75" y="36"/>
                  </a:cubicBezTo>
                  <a:cubicBezTo>
                    <a:pt x="75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5"/>
            <p:cNvSpPr/>
            <p:nvPr/>
          </p:nvSpPr>
          <p:spPr>
            <a:xfrm>
              <a:off x="1434343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40" y="0"/>
                  </a:moveTo>
                  <a:cubicBezTo>
                    <a:pt x="23" y="0"/>
                    <a:pt x="1" y="18"/>
                    <a:pt x="1" y="57"/>
                  </a:cubicBezTo>
                  <a:cubicBezTo>
                    <a:pt x="23" y="74"/>
                    <a:pt x="40" y="92"/>
                    <a:pt x="58" y="92"/>
                  </a:cubicBezTo>
                  <a:cubicBezTo>
                    <a:pt x="92" y="92"/>
                    <a:pt x="92" y="74"/>
                    <a:pt x="92" y="39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5"/>
            <p:cNvSpPr/>
            <p:nvPr/>
          </p:nvSpPr>
          <p:spPr>
            <a:xfrm>
              <a:off x="1512785" y="1129245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39" y="0"/>
                  </a:moveTo>
                  <a:cubicBezTo>
                    <a:pt x="22" y="0"/>
                    <a:pt x="0" y="18"/>
                    <a:pt x="0" y="39"/>
                  </a:cubicBezTo>
                  <a:cubicBezTo>
                    <a:pt x="22" y="57"/>
                    <a:pt x="39" y="74"/>
                    <a:pt x="74" y="74"/>
                  </a:cubicBezTo>
                  <a:cubicBezTo>
                    <a:pt x="91" y="74"/>
                    <a:pt x="109" y="57"/>
                    <a:pt x="109" y="39"/>
                  </a:cubicBezTo>
                  <a:cubicBezTo>
                    <a:pt x="91" y="18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>
              <a:off x="1594825" y="1129245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3" y="0"/>
                  </a:moveTo>
                  <a:cubicBezTo>
                    <a:pt x="18" y="0"/>
                    <a:pt x="1" y="18"/>
                    <a:pt x="18" y="39"/>
                  </a:cubicBezTo>
                  <a:cubicBezTo>
                    <a:pt x="18" y="57"/>
                    <a:pt x="53" y="74"/>
                    <a:pt x="71" y="74"/>
                  </a:cubicBezTo>
                  <a:cubicBezTo>
                    <a:pt x="110" y="74"/>
                    <a:pt x="110" y="57"/>
                    <a:pt x="110" y="39"/>
                  </a:cubicBezTo>
                  <a:cubicBezTo>
                    <a:pt x="110" y="18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>
              <a:off x="1676326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0" y="18"/>
                    <a:pt x="18" y="39"/>
                  </a:cubicBezTo>
                  <a:cubicBezTo>
                    <a:pt x="18" y="57"/>
                    <a:pt x="35" y="92"/>
                    <a:pt x="70" y="92"/>
                  </a:cubicBezTo>
                  <a:cubicBezTo>
                    <a:pt x="92" y="92"/>
                    <a:pt x="109" y="74"/>
                    <a:pt x="109" y="39"/>
                  </a:cubicBezTo>
                  <a:cubicBezTo>
                    <a:pt x="92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>
              <a:off x="1336651" y="1222237"/>
              <a:ext cx="16552" cy="15190"/>
            </a:xfrm>
            <a:custGeom>
              <a:avLst/>
              <a:gdLst/>
              <a:ahLst/>
              <a:cxnLst/>
              <a:rect l="l" t="t" r="r" b="b"/>
              <a:pathLst>
                <a:path w="92" h="82" extrusionOk="0">
                  <a:moveTo>
                    <a:pt x="41" y="0"/>
                  </a:moveTo>
                  <a:cubicBezTo>
                    <a:pt x="33" y="0"/>
                    <a:pt x="27" y="2"/>
                    <a:pt x="22" y="7"/>
                  </a:cubicBezTo>
                  <a:cubicBezTo>
                    <a:pt x="0" y="7"/>
                    <a:pt x="0" y="25"/>
                    <a:pt x="0" y="60"/>
                  </a:cubicBezTo>
                  <a:cubicBezTo>
                    <a:pt x="22" y="81"/>
                    <a:pt x="57" y="81"/>
                    <a:pt x="74" y="81"/>
                  </a:cubicBezTo>
                  <a:cubicBezTo>
                    <a:pt x="91" y="81"/>
                    <a:pt x="91" y="42"/>
                    <a:pt x="91" y="25"/>
                  </a:cubicBezTo>
                  <a:cubicBezTo>
                    <a:pt x="79" y="12"/>
                    <a:pt x="58" y="0"/>
                    <a:pt x="4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>
              <a:off x="1399260" y="1202045"/>
              <a:ext cx="19611" cy="15190"/>
            </a:xfrm>
            <a:custGeom>
              <a:avLst/>
              <a:gdLst/>
              <a:ahLst/>
              <a:cxnLst/>
              <a:rect l="l" t="t" r="r" b="b"/>
              <a:pathLst>
                <a:path w="109" h="82" extrusionOk="0">
                  <a:moveTo>
                    <a:pt x="54" y="0"/>
                  </a:moveTo>
                  <a:cubicBezTo>
                    <a:pt x="47" y="0"/>
                    <a:pt x="40" y="3"/>
                    <a:pt x="35" y="8"/>
                  </a:cubicBezTo>
                  <a:cubicBezTo>
                    <a:pt x="18" y="8"/>
                    <a:pt x="0" y="25"/>
                    <a:pt x="18" y="42"/>
                  </a:cubicBezTo>
                  <a:cubicBezTo>
                    <a:pt x="35" y="82"/>
                    <a:pt x="70" y="82"/>
                    <a:pt x="87" y="82"/>
                  </a:cubicBezTo>
                  <a:cubicBezTo>
                    <a:pt x="109" y="82"/>
                    <a:pt x="109" y="42"/>
                    <a:pt x="109" y="25"/>
                  </a:cubicBezTo>
                  <a:cubicBezTo>
                    <a:pt x="94" y="13"/>
                    <a:pt x="72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>
              <a:off x="1470506" y="1189634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18" y="1"/>
                  </a:moveTo>
                  <a:cubicBezTo>
                    <a:pt x="0" y="1"/>
                    <a:pt x="0" y="18"/>
                    <a:pt x="18" y="57"/>
                  </a:cubicBezTo>
                  <a:cubicBezTo>
                    <a:pt x="39" y="75"/>
                    <a:pt x="74" y="75"/>
                    <a:pt x="91" y="75"/>
                  </a:cubicBezTo>
                  <a:cubicBezTo>
                    <a:pt x="109" y="75"/>
                    <a:pt x="109" y="57"/>
                    <a:pt x="91" y="40"/>
                  </a:cubicBezTo>
                  <a:cubicBezTo>
                    <a:pt x="74" y="18"/>
                    <a:pt x="39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>
              <a:off x="1548768" y="118963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39" y="1"/>
                  </a:moveTo>
                  <a:cubicBezTo>
                    <a:pt x="0" y="1"/>
                    <a:pt x="0" y="18"/>
                    <a:pt x="18" y="40"/>
                  </a:cubicBezTo>
                  <a:cubicBezTo>
                    <a:pt x="39" y="57"/>
                    <a:pt x="74" y="75"/>
                    <a:pt x="92" y="75"/>
                  </a:cubicBezTo>
                  <a:cubicBezTo>
                    <a:pt x="126" y="75"/>
                    <a:pt x="126" y="57"/>
                    <a:pt x="109" y="40"/>
                  </a:cubicBezTo>
                  <a:cubicBezTo>
                    <a:pt x="92" y="18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1627030" y="118963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40" y="1"/>
                  </a:moveTo>
                  <a:cubicBezTo>
                    <a:pt x="18" y="1"/>
                    <a:pt x="0" y="18"/>
                    <a:pt x="18" y="40"/>
                  </a:cubicBezTo>
                  <a:cubicBezTo>
                    <a:pt x="40" y="57"/>
                    <a:pt x="74" y="75"/>
                    <a:pt x="109" y="75"/>
                  </a:cubicBezTo>
                  <a:cubicBezTo>
                    <a:pt x="127" y="75"/>
                    <a:pt x="127" y="57"/>
                    <a:pt x="109" y="40"/>
                  </a:cubicBezTo>
                  <a:cubicBezTo>
                    <a:pt x="92" y="18"/>
                    <a:pt x="74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1705292" y="1192969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18" y="0"/>
                  </a:moveTo>
                  <a:cubicBezTo>
                    <a:pt x="0" y="0"/>
                    <a:pt x="0" y="22"/>
                    <a:pt x="0" y="39"/>
                  </a:cubicBezTo>
                  <a:cubicBezTo>
                    <a:pt x="18" y="57"/>
                    <a:pt x="57" y="74"/>
                    <a:pt x="74" y="74"/>
                  </a:cubicBezTo>
                  <a:cubicBezTo>
                    <a:pt x="92" y="74"/>
                    <a:pt x="109" y="57"/>
                    <a:pt x="92" y="39"/>
                  </a:cubicBezTo>
                  <a:cubicBezTo>
                    <a:pt x="74" y="22"/>
                    <a:pt x="57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1375692" y="1280773"/>
              <a:ext cx="23749" cy="14820"/>
            </a:xfrm>
            <a:custGeom>
              <a:avLst/>
              <a:gdLst/>
              <a:ahLst/>
              <a:cxnLst/>
              <a:rect l="l" t="t" r="r" b="b"/>
              <a:pathLst>
                <a:path w="132" h="80" extrusionOk="0">
                  <a:moveTo>
                    <a:pt x="40" y="0"/>
                  </a:moveTo>
                  <a:cubicBezTo>
                    <a:pt x="1" y="18"/>
                    <a:pt x="1" y="35"/>
                    <a:pt x="22" y="53"/>
                  </a:cubicBezTo>
                  <a:cubicBezTo>
                    <a:pt x="35" y="65"/>
                    <a:pt x="55" y="79"/>
                    <a:pt x="73" y="79"/>
                  </a:cubicBezTo>
                  <a:cubicBezTo>
                    <a:pt x="80" y="79"/>
                    <a:pt x="87" y="76"/>
                    <a:pt x="92" y="70"/>
                  </a:cubicBezTo>
                  <a:cubicBezTo>
                    <a:pt x="109" y="70"/>
                    <a:pt x="131" y="53"/>
                    <a:pt x="109" y="18"/>
                  </a:cubicBezTo>
                  <a:cubicBezTo>
                    <a:pt x="92" y="0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1450895" y="1257433"/>
              <a:ext cx="22849" cy="14264"/>
            </a:xfrm>
            <a:custGeom>
              <a:avLst/>
              <a:gdLst/>
              <a:ahLst/>
              <a:cxnLst/>
              <a:rect l="l" t="t" r="r" b="b"/>
              <a:pathLst>
                <a:path w="127" h="77" extrusionOk="0">
                  <a:moveTo>
                    <a:pt x="18" y="0"/>
                  </a:moveTo>
                  <a:cubicBezTo>
                    <a:pt x="0" y="18"/>
                    <a:pt x="0" y="35"/>
                    <a:pt x="18" y="52"/>
                  </a:cubicBezTo>
                  <a:cubicBezTo>
                    <a:pt x="33" y="65"/>
                    <a:pt x="55" y="77"/>
                    <a:pt x="73" y="77"/>
                  </a:cubicBezTo>
                  <a:cubicBezTo>
                    <a:pt x="80" y="77"/>
                    <a:pt x="87" y="75"/>
                    <a:pt x="92" y="70"/>
                  </a:cubicBezTo>
                  <a:cubicBezTo>
                    <a:pt x="109" y="70"/>
                    <a:pt x="127" y="52"/>
                    <a:pt x="92" y="35"/>
                  </a:cubicBezTo>
                  <a:cubicBezTo>
                    <a:pt x="74" y="18"/>
                    <a:pt x="39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1526099" y="1243725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17" y="0"/>
                  </a:moveTo>
                  <a:cubicBezTo>
                    <a:pt x="0" y="0"/>
                    <a:pt x="0" y="18"/>
                    <a:pt x="17" y="35"/>
                  </a:cubicBezTo>
                  <a:cubicBezTo>
                    <a:pt x="35" y="52"/>
                    <a:pt x="91" y="74"/>
                    <a:pt x="109" y="74"/>
                  </a:cubicBezTo>
                  <a:cubicBezTo>
                    <a:pt x="126" y="74"/>
                    <a:pt x="144" y="52"/>
                    <a:pt x="109" y="35"/>
                  </a:cubicBezTo>
                  <a:cubicBezTo>
                    <a:pt x="91" y="18"/>
                    <a:pt x="57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1604361" y="1243725"/>
              <a:ext cx="25908" cy="9818"/>
            </a:xfrm>
            <a:custGeom>
              <a:avLst/>
              <a:gdLst/>
              <a:ahLst/>
              <a:cxnLst/>
              <a:rect l="l" t="t" r="r" b="b"/>
              <a:pathLst>
                <a:path w="144" h="53" extrusionOk="0">
                  <a:moveTo>
                    <a:pt x="35" y="0"/>
                  </a:moveTo>
                  <a:cubicBezTo>
                    <a:pt x="18" y="0"/>
                    <a:pt x="0" y="0"/>
                    <a:pt x="35" y="18"/>
                  </a:cubicBezTo>
                  <a:cubicBezTo>
                    <a:pt x="57" y="52"/>
                    <a:pt x="92" y="52"/>
                    <a:pt x="126" y="52"/>
                  </a:cubicBezTo>
                  <a:cubicBezTo>
                    <a:pt x="144" y="52"/>
                    <a:pt x="144" y="52"/>
                    <a:pt x="126" y="35"/>
                  </a:cubicBezTo>
                  <a:cubicBezTo>
                    <a:pt x="92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1679384" y="1246874"/>
              <a:ext cx="22669" cy="12041"/>
            </a:xfrm>
            <a:custGeom>
              <a:avLst/>
              <a:gdLst/>
              <a:ahLst/>
              <a:cxnLst/>
              <a:rect l="l" t="t" r="r" b="b"/>
              <a:pathLst>
                <a:path w="126" h="65" extrusionOk="0">
                  <a:moveTo>
                    <a:pt x="36" y="1"/>
                  </a:moveTo>
                  <a:cubicBezTo>
                    <a:pt x="1" y="1"/>
                    <a:pt x="1" y="1"/>
                    <a:pt x="18" y="18"/>
                  </a:cubicBezTo>
                  <a:cubicBezTo>
                    <a:pt x="53" y="35"/>
                    <a:pt x="92" y="57"/>
                    <a:pt x="110" y="57"/>
                  </a:cubicBezTo>
                  <a:cubicBezTo>
                    <a:pt x="115" y="62"/>
                    <a:pt x="118" y="64"/>
                    <a:pt x="120" y="64"/>
                  </a:cubicBezTo>
                  <a:cubicBezTo>
                    <a:pt x="126" y="64"/>
                    <a:pt x="122" y="51"/>
                    <a:pt x="110" y="35"/>
                  </a:cubicBezTo>
                  <a:cubicBezTo>
                    <a:pt x="92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1747571" y="1250023"/>
              <a:ext cx="16552" cy="15375"/>
            </a:xfrm>
            <a:custGeom>
              <a:avLst/>
              <a:gdLst/>
              <a:ahLst/>
              <a:cxnLst/>
              <a:rect l="l" t="t" r="r" b="b"/>
              <a:pathLst>
                <a:path w="92" h="83" extrusionOk="0">
                  <a:moveTo>
                    <a:pt x="22" y="1"/>
                  </a:moveTo>
                  <a:cubicBezTo>
                    <a:pt x="0" y="1"/>
                    <a:pt x="0" y="18"/>
                    <a:pt x="22" y="40"/>
                  </a:cubicBezTo>
                  <a:cubicBezTo>
                    <a:pt x="40" y="58"/>
                    <a:pt x="57" y="75"/>
                    <a:pt x="74" y="75"/>
                  </a:cubicBezTo>
                  <a:cubicBezTo>
                    <a:pt x="80" y="80"/>
                    <a:pt x="83" y="82"/>
                    <a:pt x="86" y="82"/>
                  </a:cubicBezTo>
                  <a:cubicBezTo>
                    <a:pt x="92" y="82"/>
                    <a:pt x="92" y="70"/>
                    <a:pt x="92" y="58"/>
                  </a:cubicBezTo>
                  <a:cubicBezTo>
                    <a:pt x="74" y="18"/>
                    <a:pt x="40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1421929" y="1338013"/>
              <a:ext cx="22849" cy="14449"/>
            </a:xfrm>
            <a:custGeom>
              <a:avLst/>
              <a:gdLst/>
              <a:ahLst/>
              <a:cxnLst/>
              <a:rect l="l" t="t" r="r" b="b"/>
              <a:pathLst>
                <a:path w="127" h="78" extrusionOk="0">
                  <a:moveTo>
                    <a:pt x="18" y="0"/>
                  </a:moveTo>
                  <a:cubicBezTo>
                    <a:pt x="0" y="18"/>
                    <a:pt x="0" y="35"/>
                    <a:pt x="0" y="52"/>
                  </a:cubicBezTo>
                  <a:cubicBezTo>
                    <a:pt x="13" y="65"/>
                    <a:pt x="34" y="77"/>
                    <a:pt x="59" y="77"/>
                  </a:cubicBezTo>
                  <a:cubicBezTo>
                    <a:pt x="69" y="77"/>
                    <a:pt x="80" y="75"/>
                    <a:pt x="92" y="70"/>
                  </a:cubicBezTo>
                  <a:cubicBezTo>
                    <a:pt x="109" y="70"/>
                    <a:pt x="127" y="35"/>
                    <a:pt x="109" y="18"/>
                  </a:cubicBezTo>
                  <a:cubicBezTo>
                    <a:pt x="92" y="0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1503250" y="1310597"/>
              <a:ext cx="26088" cy="13893"/>
            </a:xfrm>
            <a:custGeom>
              <a:avLst/>
              <a:gdLst/>
              <a:ahLst/>
              <a:cxnLst/>
              <a:rect l="l" t="t" r="r" b="b"/>
              <a:pathLst>
                <a:path w="145" h="75" extrusionOk="0">
                  <a:moveTo>
                    <a:pt x="36" y="0"/>
                  </a:moveTo>
                  <a:cubicBezTo>
                    <a:pt x="18" y="18"/>
                    <a:pt x="1" y="39"/>
                    <a:pt x="18" y="57"/>
                  </a:cubicBezTo>
                  <a:cubicBezTo>
                    <a:pt x="53" y="74"/>
                    <a:pt x="92" y="74"/>
                    <a:pt x="110" y="74"/>
                  </a:cubicBezTo>
                  <a:cubicBezTo>
                    <a:pt x="144" y="74"/>
                    <a:pt x="144" y="57"/>
                    <a:pt x="127" y="18"/>
                  </a:cubicBezTo>
                  <a:cubicBezTo>
                    <a:pt x="110" y="0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1587809" y="1293555"/>
              <a:ext cx="26807" cy="13893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40" y="1"/>
                  </a:moveTo>
                  <a:cubicBezTo>
                    <a:pt x="1" y="1"/>
                    <a:pt x="1" y="23"/>
                    <a:pt x="18" y="40"/>
                  </a:cubicBezTo>
                  <a:cubicBezTo>
                    <a:pt x="57" y="75"/>
                    <a:pt x="92" y="75"/>
                    <a:pt x="110" y="75"/>
                  </a:cubicBezTo>
                  <a:cubicBezTo>
                    <a:pt x="149" y="75"/>
                    <a:pt x="149" y="58"/>
                    <a:pt x="127" y="40"/>
                  </a:cubicBezTo>
                  <a:cubicBezTo>
                    <a:pt x="110" y="23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1669309" y="1293555"/>
              <a:ext cx="23209" cy="12041"/>
            </a:xfrm>
            <a:custGeom>
              <a:avLst/>
              <a:gdLst/>
              <a:ahLst/>
              <a:cxnLst/>
              <a:rect l="l" t="t" r="r" b="b"/>
              <a:pathLst>
                <a:path w="129" h="65" extrusionOk="0">
                  <a:moveTo>
                    <a:pt x="39" y="1"/>
                  </a:moveTo>
                  <a:cubicBezTo>
                    <a:pt x="0" y="1"/>
                    <a:pt x="0" y="1"/>
                    <a:pt x="39" y="40"/>
                  </a:cubicBezTo>
                  <a:cubicBezTo>
                    <a:pt x="57" y="58"/>
                    <a:pt x="92" y="58"/>
                    <a:pt x="109" y="58"/>
                  </a:cubicBezTo>
                  <a:cubicBezTo>
                    <a:pt x="115" y="63"/>
                    <a:pt x="120" y="65"/>
                    <a:pt x="123" y="65"/>
                  </a:cubicBezTo>
                  <a:cubicBezTo>
                    <a:pt x="129" y="65"/>
                    <a:pt x="124" y="52"/>
                    <a:pt x="109" y="40"/>
                  </a:cubicBezTo>
                  <a:cubicBezTo>
                    <a:pt x="92" y="23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1738216" y="1297630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18" y="1"/>
                  </a:moveTo>
                  <a:cubicBezTo>
                    <a:pt x="0" y="1"/>
                    <a:pt x="0" y="18"/>
                    <a:pt x="18" y="36"/>
                  </a:cubicBezTo>
                  <a:cubicBezTo>
                    <a:pt x="35" y="53"/>
                    <a:pt x="74" y="70"/>
                    <a:pt x="92" y="70"/>
                  </a:cubicBezTo>
                  <a:cubicBezTo>
                    <a:pt x="109" y="70"/>
                    <a:pt x="109" y="70"/>
                    <a:pt x="92" y="53"/>
                  </a:cubicBezTo>
                  <a:cubicBezTo>
                    <a:pt x="74" y="36"/>
                    <a:pt x="35" y="18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1793809" y="1307263"/>
              <a:ext cx="16192" cy="15375"/>
            </a:xfrm>
            <a:custGeom>
              <a:avLst/>
              <a:gdLst/>
              <a:ahLst/>
              <a:cxnLst/>
              <a:rect l="l" t="t" r="r" b="b"/>
              <a:pathLst>
                <a:path w="90" h="83" extrusionOk="0">
                  <a:moveTo>
                    <a:pt x="18" y="1"/>
                  </a:moveTo>
                  <a:cubicBezTo>
                    <a:pt x="0" y="1"/>
                    <a:pt x="0" y="18"/>
                    <a:pt x="18" y="36"/>
                  </a:cubicBezTo>
                  <a:cubicBezTo>
                    <a:pt x="35" y="57"/>
                    <a:pt x="52" y="75"/>
                    <a:pt x="70" y="75"/>
                  </a:cubicBezTo>
                  <a:cubicBezTo>
                    <a:pt x="76" y="80"/>
                    <a:pt x="81" y="82"/>
                    <a:pt x="83" y="82"/>
                  </a:cubicBezTo>
                  <a:cubicBezTo>
                    <a:pt x="90" y="82"/>
                    <a:pt x="85" y="70"/>
                    <a:pt x="70" y="57"/>
                  </a:cubicBezTo>
                  <a:cubicBezTo>
                    <a:pt x="52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1460970" y="1396735"/>
              <a:ext cx="23029" cy="16116"/>
            </a:xfrm>
            <a:custGeom>
              <a:avLst/>
              <a:gdLst/>
              <a:ahLst/>
              <a:cxnLst/>
              <a:rect l="l" t="t" r="r" b="b"/>
              <a:pathLst>
                <a:path w="128" h="87" extrusionOk="0">
                  <a:moveTo>
                    <a:pt x="67" y="0"/>
                  </a:moveTo>
                  <a:cubicBezTo>
                    <a:pt x="57" y="0"/>
                    <a:pt x="46" y="3"/>
                    <a:pt x="36" y="10"/>
                  </a:cubicBezTo>
                  <a:cubicBezTo>
                    <a:pt x="1" y="10"/>
                    <a:pt x="1" y="44"/>
                    <a:pt x="1" y="62"/>
                  </a:cubicBezTo>
                  <a:cubicBezTo>
                    <a:pt x="13" y="74"/>
                    <a:pt x="34" y="86"/>
                    <a:pt x="52" y="86"/>
                  </a:cubicBezTo>
                  <a:cubicBezTo>
                    <a:pt x="59" y="86"/>
                    <a:pt x="65" y="84"/>
                    <a:pt x="71" y="79"/>
                  </a:cubicBezTo>
                  <a:cubicBezTo>
                    <a:pt x="110" y="79"/>
                    <a:pt x="127" y="44"/>
                    <a:pt x="110" y="27"/>
                  </a:cubicBezTo>
                  <a:cubicBezTo>
                    <a:pt x="110" y="15"/>
                    <a:pt x="9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1551826" y="1366541"/>
              <a:ext cx="26807" cy="15190"/>
            </a:xfrm>
            <a:custGeom>
              <a:avLst/>
              <a:gdLst/>
              <a:ahLst/>
              <a:cxnLst/>
              <a:rect l="l" t="t" r="r" b="b"/>
              <a:pathLst>
                <a:path w="149" h="82" extrusionOk="0">
                  <a:moveTo>
                    <a:pt x="76" y="0"/>
                  </a:moveTo>
                  <a:cubicBezTo>
                    <a:pt x="69" y="0"/>
                    <a:pt x="62" y="2"/>
                    <a:pt x="57" y="7"/>
                  </a:cubicBezTo>
                  <a:cubicBezTo>
                    <a:pt x="22" y="7"/>
                    <a:pt x="1" y="25"/>
                    <a:pt x="22" y="64"/>
                  </a:cubicBezTo>
                  <a:cubicBezTo>
                    <a:pt x="40" y="81"/>
                    <a:pt x="75" y="81"/>
                    <a:pt x="109" y="81"/>
                  </a:cubicBezTo>
                  <a:cubicBezTo>
                    <a:pt x="131" y="64"/>
                    <a:pt x="149" y="42"/>
                    <a:pt x="131" y="25"/>
                  </a:cubicBezTo>
                  <a:cubicBezTo>
                    <a:pt x="116" y="12"/>
                    <a:pt x="94" y="0"/>
                    <a:pt x="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1643402" y="1347646"/>
              <a:ext cx="26088" cy="13893"/>
            </a:xfrm>
            <a:custGeom>
              <a:avLst/>
              <a:gdLst/>
              <a:ahLst/>
              <a:cxnLst/>
              <a:rect l="l" t="t" r="r" b="b"/>
              <a:pathLst>
                <a:path w="145" h="75" extrusionOk="0">
                  <a:moveTo>
                    <a:pt x="36" y="0"/>
                  </a:moveTo>
                  <a:cubicBezTo>
                    <a:pt x="18" y="0"/>
                    <a:pt x="1" y="18"/>
                    <a:pt x="18" y="57"/>
                  </a:cubicBezTo>
                  <a:cubicBezTo>
                    <a:pt x="36" y="74"/>
                    <a:pt x="75" y="74"/>
                    <a:pt x="110" y="74"/>
                  </a:cubicBezTo>
                  <a:cubicBezTo>
                    <a:pt x="127" y="74"/>
                    <a:pt x="144" y="57"/>
                    <a:pt x="127" y="35"/>
                  </a:cubicBezTo>
                  <a:cubicBezTo>
                    <a:pt x="110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1728320" y="1346349"/>
              <a:ext cx="19431" cy="15190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7" y="0"/>
                  </a:moveTo>
                  <a:cubicBezTo>
                    <a:pt x="1" y="0"/>
                    <a:pt x="5" y="13"/>
                    <a:pt x="20" y="25"/>
                  </a:cubicBezTo>
                  <a:cubicBezTo>
                    <a:pt x="38" y="64"/>
                    <a:pt x="55" y="81"/>
                    <a:pt x="73" y="81"/>
                  </a:cubicBezTo>
                  <a:cubicBezTo>
                    <a:pt x="107" y="81"/>
                    <a:pt x="107" y="64"/>
                    <a:pt x="90" y="42"/>
                  </a:cubicBezTo>
                  <a:cubicBezTo>
                    <a:pt x="73" y="25"/>
                    <a:pt x="38" y="7"/>
                    <a:pt x="20" y="7"/>
                  </a:cubicBezTo>
                  <a:cubicBezTo>
                    <a:pt x="14" y="2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1786792" y="1354129"/>
              <a:ext cx="16552" cy="13893"/>
            </a:xfrm>
            <a:custGeom>
              <a:avLst/>
              <a:gdLst/>
              <a:ahLst/>
              <a:cxnLst/>
              <a:rect l="l" t="t" r="r" b="b"/>
              <a:pathLst>
                <a:path w="92" h="75" extrusionOk="0">
                  <a:moveTo>
                    <a:pt x="22" y="0"/>
                  </a:moveTo>
                  <a:cubicBezTo>
                    <a:pt x="22" y="0"/>
                    <a:pt x="0" y="0"/>
                    <a:pt x="22" y="39"/>
                  </a:cubicBezTo>
                  <a:cubicBezTo>
                    <a:pt x="39" y="57"/>
                    <a:pt x="74" y="74"/>
                    <a:pt x="91" y="74"/>
                  </a:cubicBezTo>
                  <a:lnTo>
                    <a:pt x="91" y="39"/>
                  </a:lnTo>
                  <a:cubicBezTo>
                    <a:pt x="74" y="22"/>
                    <a:pt x="39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1836268" y="1366541"/>
              <a:ext cx="13314" cy="15190"/>
            </a:xfrm>
            <a:custGeom>
              <a:avLst/>
              <a:gdLst/>
              <a:ahLst/>
              <a:cxnLst/>
              <a:rect l="l" t="t" r="r" b="b"/>
              <a:pathLst>
                <a:path w="74" h="82" extrusionOk="0">
                  <a:moveTo>
                    <a:pt x="6" y="0"/>
                  </a:moveTo>
                  <a:cubicBezTo>
                    <a:pt x="1" y="0"/>
                    <a:pt x="4" y="12"/>
                    <a:pt x="17" y="25"/>
                  </a:cubicBezTo>
                  <a:cubicBezTo>
                    <a:pt x="17" y="64"/>
                    <a:pt x="51" y="81"/>
                    <a:pt x="51" y="81"/>
                  </a:cubicBezTo>
                  <a:cubicBezTo>
                    <a:pt x="73" y="81"/>
                    <a:pt x="73" y="64"/>
                    <a:pt x="51" y="42"/>
                  </a:cubicBezTo>
                  <a:cubicBezTo>
                    <a:pt x="51" y="25"/>
                    <a:pt x="17" y="7"/>
                    <a:pt x="17" y="7"/>
                  </a:cubicBezTo>
                  <a:cubicBezTo>
                    <a:pt x="11" y="2"/>
                    <a:pt x="8" y="0"/>
                    <a:pt x="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1483819" y="146082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82" y="0"/>
                  </a:moveTo>
                  <a:cubicBezTo>
                    <a:pt x="73" y="0"/>
                    <a:pt x="64" y="2"/>
                    <a:pt x="52" y="7"/>
                  </a:cubicBezTo>
                  <a:cubicBezTo>
                    <a:pt x="17" y="7"/>
                    <a:pt x="0" y="42"/>
                    <a:pt x="0" y="60"/>
                  </a:cubicBezTo>
                  <a:cubicBezTo>
                    <a:pt x="0" y="99"/>
                    <a:pt x="35" y="99"/>
                    <a:pt x="74" y="99"/>
                  </a:cubicBezTo>
                  <a:cubicBezTo>
                    <a:pt x="109" y="77"/>
                    <a:pt x="126" y="42"/>
                    <a:pt x="126" y="25"/>
                  </a:cubicBezTo>
                  <a:cubicBezTo>
                    <a:pt x="114" y="12"/>
                    <a:pt x="102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1584750" y="14282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35" y="1"/>
                  </a:moveTo>
                  <a:cubicBezTo>
                    <a:pt x="18" y="18"/>
                    <a:pt x="0" y="35"/>
                    <a:pt x="0" y="57"/>
                  </a:cubicBezTo>
                  <a:cubicBezTo>
                    <a:pt x="0" y="92"/>
                    <a:pt x="35" y="92"/>
                    <a:pt x="57" y="92"/>
                  </a:cubicBezTo>
                  <a:cubicBezTo>
                    <a:pt x="92" y="75"/>
                    <a:pt x="109" y="57"/>
                    <a:pt x="109" y="35"/>
                  </a:cubicBezTo>
                  <a:cubicBezTo>
                    <a:pt x="109" y="1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1679384" y="1408035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36" y="1"/>
                  </a:moveTo>
                  <a:cubicBezTo>
                    <a:pt x="1" y="1"/>
                    <a:pt x="1" y="36"/>
                    <a:pt x="1" y="57"/>
                  </a:cubicBezTo>
                  <a:cubicBezTo>
                    <a:pt x="1" y="75"/>
                    <a:pt x="36" y="92"/>
                    <a:pt x="53" y="92"/>
                  </a:cubicBezTo>
                  <a:cubicBezTo>
                    <a:pt x="92" y="92"/>
                    <a:pt x="110" y="75"/>
                    <a:pt x="110" y="36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1760885" y="1406923"/>
              <a:ext cx="16552" cy="15931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22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18" y="63"/>
                    <a:pt x="35" y="81"/>
                    <a:pt x="57" y="81"/>
                  </a:cubicBezTo>
                  <a:cubicBezTo>
                    <a:pt x="60" y="84"/>
                    <a:pt x="64" y="86"/>
                    <a:pt x="67" y="86"/>
                  </a:cubicBezTo>
                  <a:cubicBezTo>
                    <a:pt x="80" y="86"/>
                    <a:pt x="92" y="59"/>
                    <a:pt x="92" y="42"/>
                  </a:cubicBezTo>
                  <a:cubicBezTo>
                    <a:pt x="74" y="24"/>
                    <a:pt x="57" y="7"/>
                    <a:pt x="35" y="7"/>
                  </a:cubicBezTo>
                  <a:cubicBezTo>
                    <a:pt x="31" y="2"/>
                    <a:pt x="26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1819536" y="1414518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18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8" y="75"/>
                    <a:pt x="36" y="92"/>
                    <a:pt x="36" y="92"/>
                  </a:cubicBezTo>
                  <a:cubicBezTo>
                    <a:pt x="57" y="92"/>
                    <a:pt x="75" y="75"/>
                    <a:pt x="57" y="57"/>
                  </a:cubicBezTo>
                  <a:cubicBezTo>
                    <a:pt x="57" y="40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1861815" y="1430264"/>
              <a:ext cx="10435" cy="18339"/>
            </a:xfrm>
            <a:custGeom>
              <a:avLst/>
              <a:gdLst/>
              <a:ahLst/>
              <a:cxnLst/>
              <a:rect l="l" t="t" r="r" b="b"/>
              <a:pathLst>
                <a:path w="58" h="99" extrusionOk="0">
                  <a:moveTo>
                    <a:pt x="8" y="0"/>
                  </a:moveTo>
                  <a:cubicBezTo>
                    <a:pt x="1" y="0"/>
                    <a:pt x="1" y="17"/>
                    <a:pt x="1" y="46"/>
                  </a:cubicBezTo>
                  <a:cubicBezTo>
                    <a:pt x="1" y="64"/>
                    <a:pt x="18" y="81"/>
                    <a:pt x="40" y="98"/>
                  </a:cubicBezTo>
                  <a:cubicBezTo>
                    <a:pt x="40" y="98"/>
                    <a:pt x="57" y="81"/>
                    <a:pt x="40" y="64"/>
                  </a:cubicBezTo>
                  <a:cubicBezTo>
                    <a:pt x="40" y="24"/>
                    <a:pt x="18" y="7"/>
                    <a:pt x="18" y="7"/>
                  </a:cubicBezTo>
                  <a:cubicBezTo>
                    <a:pt x="14" y="2"/>
                    <a:pt x="10" y="0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1255150" y="682626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7" y="92"/>
                  </a:cubicBezTo>
                  <a:cubicBezTo>
                    <a:pt x="74" y="92"/>
                    <a:pt x="109" y="75"/>
                    <a:pt x="109" y="57"/>
                  </a:cubicBezTo>
                  <a:cubicBezTo>
                    <a:pt x="109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1340429" y="685960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1" y="17"/>
                    <a:pt x="1" y="57"/>
                  </a:cubicBezTo>
                  <a:cubicBezTo>
                    <a:pt x="1" y="74"/>
                    <a:pt x="18" y="91"/>
                    <a:pt x="53" y="91"/>
                  </a:cubicBezTo>
                  <a:cubicBezTo>
                    <a:pt x="70" y="91"/>
                    <a:pt x="88" y="74"/>
                    <a:pt x="88" y="57"/>
                  </a:cubicBezTo>
                  <a:cubicBezTo>
                    <a:pt x="110" y="17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1424988" y="68910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22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1509547" y="68910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75" y="92"/>
                    <a:pt x="109" y="57"/>
                    <a:pt x="109" y="40"/>
                  </a:cubicBezTo>
                  <a:cubicBezTo>
                    <a:pt x="109" y="22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1604361" y="67503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91" y="0"/>
                  </a:moveTo>
                  <a:cubicBezTo>
                    <a:pt x="85" y="0"/>
                    <a:pt x="79" y="2"/>
                    <a:pt x="74" y="7"/>
                  </a:cubicBezTo>
                  <a:cubicBezTo>
                    <a:pt x="35" y="7"/>
                    <a:pt x="0" y="24"/>
                    <a:pt x="0" y="59"/>
                  </a:cubicBezTo>
                  <a:cubicBezTo>
                    <a:pt x="0" y="76"/>
                    <a:pt x="35" y="98"/>
                    <a:pt x="74" y="98"/>
                  </a:cubicBezTo>
                  <a:cubicBezTo>
                    <a:pt x="92" y="98"/>
                    <a:pt x="126" y="59"/>
                    <a:pt x="126" y="42"/>
                  </a:cubicBezTo>
                  <a:cubicBezTo>
                    <a:pt x="126" y="16"/>
                    <a:pt x="108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1712308" y="652802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53" y="1"/>
                  </a:moveTo>
                  <a:cubicBezTo>
                    <a:pt x="35" y="1"/>
                    <a:pt x="1" y="35"/>
                    <a:pt x="1" y="53"/>
                  </a:cubicBezTo>
                  <a:cubicBezTo>
                    <a:pt x="1" y="78"/>
                    <a:pt x="10" y="96"/>
                    <a:pt x="28" y="96"/>
                  </a:cubicBezTo>
                  <a:cubicBezTo>
                    <a:pt x="35" y="96"/>
                    <a:pt x="43" y="94"/>
                    <a:pt x="53" y="88"/>
                  </a:cubicBezTo>
                  <a:cubicBezTo>
                    <a:pt x="88" y="88"/>
                    <a:pt x="127" y="53"/>
                    <a:pt x="127" y="35"/>
                  </a:cubicBezTo>
                  <a:cubicBezTo>
                    <a:pt x="127" y="1"/>
                    <a:pt x="88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1262167" y="759131"/>
              <a:ext cx="15833" cy="17969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6" y="1"/>
                  </a:moveTo>
                  <a:cubicBezTo>
                    <a:pt x="12" y="1"/>
                    <a:pt x="1" y="26"/>
                    <a:pt x="1" y="40"/>
                  </a:cubicBezTo>
                  <a:cubicBezTo>
                    <a:pt x="1" y="79"/>
                    <a:pt x="18" y="97"/>
                    <a:pt x="53" y="97"/>
                  </a:cubicBezTo>
                  <a:cubicBezTo>
                    <a:pt x="70" y="97"/>
                    <a:pt x="88" y="79"/>
                    <a:pt x="88" y="40"/>
                  </a:cubicBezTo>
                  <a:cubicBezTo>
                    <a:pt x="88" y="23"/>
                    <a:pt x="70" y="5"/>
                    <a:pt x="35" y="5"/>
                  </a:cubicBezTo>
                  <a:cubicBezTo>
                    <a:pt x="32" y="2"/>
                    <a:pt x="29" y="1"/>
                    <a:pt x="2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1343667" y="760057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109"/>
                    <a:pt x="35" y="109"/>
                  </a:cubicBezTo>
                  <a:cubicBezTo>
                    <a:pt x="70" y="109"/>
                    <a:pt x="92" y="74"/>
                    <a:pt x="92" y="53"/>
                  </a:cubicBezTo>
                  <a:cubicBezTo>
                    <a:pt x="92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1424988" y="763206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3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75" y="92"/>
                    <a:pt x="92" y="75"/>
                    <a:pt x="92" y="36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1509547" y="760057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18" y="0"/>
                    <a:pt x="1" y="35"/>
                    <a:pt x="1" y="53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109" y="74"/>
                    <a:pt x="109" y="53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1604361" y="748387"/>
              <a:ext cx="19611" cy="18339"/>
            </a:xfrm>
            <a:custGeom>
              <a:avLst/>
              <a:gdLst/>
              <a:ahLst/>
              <a:cxnLst/>
              <a:rect l="l" t="t" r="r" b="b"/>
              <a:pathLst>
                <a:path w="109" h="99" extrusionOk="0">
                  <a:moveTo>
                    <a:pt x="81" y="0"/>
                  </a:moveTo>
                  <a:cubicBezTo>
                    <a:pt x="74" y="0"/>
                    <a:pt x="66" y="2"/>
                    <a:pt x="57" y="7"/>
                  </a:cubicBezTo>
                  <a:cubicBezTo>
                    <a:pt x="35" y="7"/>
                    <a:pt x="0" y="29"/>
                    <a:pt x="0" y="63"/>
                  </a:cubicBezTo>
                  <a:cubicBezTo>
                    <a:pt x="0" y="81"/>
                    <a:pt x="18" y="98"/>
                    <a:pt x="57" y="98"/>
                  </a:cubicBezTo>
                  <a:cubicBezTo>
                    <a:pt x="92" y="98"/>
                    <a:pt x="109" y="63"/>
                    <a:pt x="109" y="46"/>
                  </a:cubicBezTo>
                  <a:cubicBezTo>
                    <a:pt x="109" y="17"/>
                    <a:pt x="100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1708350" y="728196"/>
              <a:ext cx="22669" cy="21488"/>
            </a:xfrm>
            <a:custGeom>
              <a:avLst/>
              <a:gdLst/>
              <a:ahLst/>
              <a:cxnLst/>
              <a:rect l="l" t="t" r="r" b="b"/>
              <a:pathLst>
                <a:path w="126" h="116" extrusionOk="0">
                  <a:moveTo>
                    <a:pt x="85" y="0"/>
                  </a:moveTo>
                  <a:cubicBezTo>
                    <a:pt x="76" y="0"/>
                    <a:pt x="67" y="2"/>
                    <a:pt x="57" y="7"/>
                  </a:cubicBezTo>
                  <a:cubicBezTo>
                    <a:pt x="23" y="7"/>
                    <a:pt x="1" y="46"/>
                    <a:pt x="1" y="64"/>
                  </a:cubicBezTo>
                  <a:cubicBezTo>
                    <a:pt x="1" y="98"/>
                    <a:pt x="23" y="116"/>
                    <a:pt x="57" y="116"/>
                  </a:cubicBezTo>
                  <a:cubicBezTo>
                    <a:pt x="92" y="98"/>
                    <a:pt x="110" y="81"/>
                    <a:pt x="110" y="46"/>
                  </a:cubicBezTo>
                  <a:cubicBezTo>
                    <a:pt x="126" y="17"/>
                    <a:pt x="109" y="0"/>
                    <a:pt x="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1271522" y="840638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8" y="75"/>
                    <a:pt x="36" y="109"/>
                    <a:pt x="57" y="109"/>
                  </a:cubicBezTo>
                  <a:cubicBezTo>
                    <a:pt x="92" y="109"/>
                    <a:pt x="92" y="75"/>
                    <a:pt x="92" y="53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1346726" y="837489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53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8" y="70"/>
                    <a:pt x="35" y="109"/>
                    <a:pt x="53" y="109"/>
                  </a:cubicBezTo>
                  <a:cubicBezTo>
                    <a:pt x="75" y="109"/>
                    <a:pt x="92" y="70"/>
                    <a:pt x="92" y="52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1424988" y="83748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36" y="92"/>
                    <a:pt x="53" y="92"/>
                  </a:cubicBezTo>
                  <a:cubicBezTo>
                    <a:pt x="75" y="92"/>
                    <a:pt x="92" y="70"/>
                    <a:pt x="92" y="35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1509547" y="834154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7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" y="88"/>
                    <a:pt x="18" y="110"/>
                    <a:pt x="57" y="110"/>
                  </a:cubicBezTo>
                  <a:cubicBezTo>
                    <a:pt x="75" y="88"/>
                    <a:pt x="92" y="70"/>
                    <a:pt x="92" y="53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1601122" y="823781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18"/>
                    <a:pt x="1" y="35"/>
                    <a:pt x="1" y="74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5" y="109"/>
                    <a:pt x="110" y="74"/>
                    <a:pt x="110" y="57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1698995" y="810073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5" y="0"/>
                  </a:moveTo>
                  <a:cubicBezTo>
                    <a:pt x="35" y="0"/>
                    <a:pt x="1" y="39"/>
                    <a:pt x="1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5" y="109"/>
                    <a:pt x="109" y="74"/>
                    <a:pt x="109" y="39"/>
                  </a:cubicBezTo>
                  <a:cubicBezTo>
                    <a:pt x="127" y="22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1284836" y="921218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36" y="1"/>
                  </a:moveTo>
                  <a:cubicBezTo>
                    <a:pt x="18" y="18"/>
                    <a:pt x="1" y="35"/>
                    <a:pt x="18" y="75"/>
                  </a:cubicBezTo>
                  <a:cubicBezTo>
                    <a:pt x="18" y="92"/>
                    <a:pt x="36" y="127"/>
                    <a:pt x="53" y="127"/>
                  </a:cubicBezTo>
                  <a:cubicBezTo>
                    <a:pt x="70" y="109"/>
                    <a:pt x="92" y="92"/>
                    <a:pt x="92" y="53"/>
                  </a:cubicBezTo>
                  <a:cubicBezTo>
                    <a:pt x="92" y="35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1353023" y="914735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1"/>
                  </a:moveTo>
                  <a:cubicBezTo>
                    <a:pt x="18" y="1"/>
                    <a:pt x="0" y="36"/>
                    <a:pt x="18" y="53"/>
                  </a:cubicBezTo>
                  <a:cubicBezTo>
                    <a:pt x="18" y="88"/>
                    <a:pt x="40" y="110"/>
                    <a:pt x="57" y="110"/>
                  </a:cubicBezTo>
                  <a:cubicBezTo>
                    <a:pt x="74" y="110"/>
                    <a:pt x="92" y="70"/>
                    <a:pt x="92" y="53"/>
                  </a:cubicBezTo>
                  <a:cubicBezTo>
                    <a:pt x="92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1428226" y="91084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22"/>
                    <a:pt x="0" y="39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39"/>
                  </a:cubicBezTo>
                  <a:cubicBezTo>
                    <a:pt x="92" y="22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1506488" y="90751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35" y="1"/>
                    <a:pt x="18" y="40"/>
                    <a:pt x="0" y="57"/>
                  </a:cubicBezTo>
                  <a:cubicBezTo>
                    <a:pt x="0" y="75"/>
                    <a:pt x="35" y="109"/>
                    <a:pt x="57" y="109"/>
                  </a:cubicBezTo>
                  <a:cubicBezTo>
                    <a:pt x="92" y="109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1594825" y="903435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72" y="1"/>
                  </a:moveTo>
                  <a:cubicBezTo>
                    <a:pt x="66" y="1"/>
                    <a:pt x="60" y="2"/>
                    <a:pt x="53" y="5"/>
                  </a:cubicBezTo>
                  <a:cubicBezTo>
                    <a:pt x="36" y="5"/>
                    <a:pt x="1" y="23"/>
                    <a:pt x="1" y="62"/>
                  </a:cubicBezTo>
                  <a:cubicBezTo>
                    <a:pt x="1" y="79"/>
                    <a:pt x="18" y="97"/>
                    <a:pt x="53" y="97"/>
                  </a:cubicBezTo>
                  <a:cubicBezTo>
                    <a:pt x="88" y="97"/>
                    <a:pt x="110" y="79"/>
                    <a:pt x="110" y="40"/>
                  </a:cubicBezTo>
                  <a:cubicBezTo>
                    <a:pt x="110" y="26"/>
                    <a:pt x="96" y="1"/>
                    <a:pt x="7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1685681" y="894728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5" y="0"/>
                  </a:moveTo>
                  <a:cubicBezTo>
                    <a:pt x="40" y="0"/>
                    <a:pt x="18" y="17"/>
                    <a:pt x="18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92" y="109"/>
                    <a:pt x="109" y="70"/>
                    <a:pt x="127" y="35"/>
                  </a:cubicBezTo>
                  <a:cubicBezTo>
                    <a:pt x="127" y="17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1297430" y="1005133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40" y="0"/>
                  </a:moveTo>
                  <a:cubicBezTo>
                    <a:pt x="22" y="0"/>
                    <a:pt x="0" y="35"/>
                    <a:pt x="22" y="57"/>
                  </a:cubicBezTo>
                  <a:cubicBezTo>
                    <a:pt x="22" y="92"/>
                    <a:pt x="40" y="109"/>
                    <a:pt x="57" y="109"/>
                  </a:cubicBezTo>
                  <a:cubicBezTo>
                    <a:pt x="74" y="109"/>
                    <a:pt x="92" y="74"/>
                    <a:pt x="74" y="57"/>
                  </a:cubicBezTo>
                  <a:cubicBezTo>
                    <a:pt x="74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1360039" y="991425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35" y="0"/>
                  </a:moveTo>
                  <a:cubicBezTo>
                    <a:pt x="18" y="0"/>
                    <a:pt x="1" y="39"/>
                    <a:pt x="1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0" y="109"/>
                    <a:pt x="88" y="74"/>
                    <a:pt x="88" y="57"/>
                  </a:cubicBezTo>
                  <a:cubicBezTo>
                    <a:pt x="70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1428226" y="984941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92" y="35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1506488" y="981792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4"/>
                    <a:pt x="18" y="109"/>
                    <a:pt x="57" y="109"/>
                  </a:cubicBezTo>
                  <a:cubicBezTo>
                    <a:pt x="74" y="109"/>
                    <a:pt x="109" y="74"/>
                    <a:pt x="109" y="52"/>
                  </a:cubicBezTo>
                  <a:cubicBezTo>
                    <a:pt x="109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1591047" y="981792"/>
              <a:ext cx="19611" cy="17043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57" y="0"/>
                  </a:moveTo>
                  <a:cubicBezTo>
                    <a:pt x="22" y="0"/>
                    <a:pt x="0" y="17"/>
                    <a:pt x="0" y="35"/>
                  </a:cubicBezTo>
                  <a:cubicBezTo>
                    <a:pt x="0" y="74"/>
                    <a:pt x="22" y="91"/>
                    <a:pt x="57" y="91"/>
                  </a:cubicBezTo>
                  <a:cubicBezTo>
                    <a:pt x="74" y="91"/>
                    <a:pt x="92" y="74"/>
                    <a:pt x="92" y="35"/>
                  </a:cubicBezTo>
                  <a:cubicBezTo>
                    <a:pt x="109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1676326" y="975309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0" y="0"/>
                  </a:moveTo>
                  <a:cubicBezTo>
                    <a:pt x="35" y="0"/>
                    <a:pt x="18" y="35"/>
                    <a:pt x="18" y="52"/>
                  </a:cubicBezTo>
                  <a:cubicBezTo>
                    <a:pt x="0" y="87"/>
                    <a:pt x="35" y="109"/>
                    <a:pt x="53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18"/>
                    <a:pt x="92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1307685" y="1084417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31" y="0"/>
                  </a:moveTo>
                  <a:cubicBezTo>
                    <a:pt x="27" y="0"/>
                    <a:pt x="22" y="3"/>
                    <a:pt x="17" y="7"/>
                  </a:cubicBezTo>
                  <a:cubicBezTo>
                    <a:pt x="0" y="7"/>
                    <a:pt x="0" y="25"/>
                    <a:pt x="0" y="64"/>
                  </a:cubicBezTo>
                  <a:cubicBezTo>
                    <a:pt x="0" y="81"/>
                    <a:pt x="17" y="99"/>
                    <a:pt x="35" y="99"/>
                  </a:cubicBezTo>
                  <a:cubicBezTo>
                    <a:pt x="52" y="99"/>
                    <a:pt x="52" y="64"/>
                    <a:pt x="52" y="42"/>
                  </a:cubicBezTo>
                  <a:cubicBezTo>
                    <a:pt x="52" y="17"/>
                    <a:pt x="43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1363098" y="1067559"/>
              <a:ext cx="12774" cy="18339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49" y="0"/>
                  </a:moveTo>
                  <a:cubicBezTo>
                    <a:pt x="45" y="0"/>
                    <a:pt x="40" y="2"/>
                    <a:pt x="36" y="7"/>
                  </a:cubicBezTo>
                  <a:cubicBezTo>
                    <a:pt x="18" y="7"/>
                    <a:pt x="1" y="24"/>
                    <a:pt x="1" y="64"/>
                  </a:cubicBezTo>
                  <a:cubicBezTo>
                    <a:pt x="1" y="81"/>
                    <a:pt x="18" y="98"/>
                    <a:pt x="36" y="98"/>
                  </a:cubicBezTo>
                  <a:cubicBezTo>
                    <a:pt x="53" y="98"/>
                    <a:pt x="71" y="64"/>
                    <a:pt x="71" y="46"/>
                  </a:cubicBezTo>
                  <a:cubicBezTo>
                    <a:pt x="71" y="17"/>
                    <a:pt x="61" y="0"/>
                    <a:pt x="4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1428226" y="1055889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18"/>
                    <a:pt x="0" y="35"/>
                    <a:pt x="0" y="53"/>
                  </a:cubicBezTo>
                  <a:cubicBezTo>
                    <a:pt x="0" y="87"/>
                    <a:pt x="18" y="109"/>
                    <a:pt x="57" y="109"/>
                  </a:cubicBezTo>
                  <a:cubicBezTo>
                    <a:pt x="74" y="109"/>
                    <a:pt x="92" y="70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1506488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87"/>
                    <a:pt x="57" y="87"/>
                  </a:cubicBezTo>
                  <a:cubicBezTo>
                    <a:pt x="74" y="87"/>
                    <a:pt x="109" y="70"/>
                    <a:pt x="109" y="53"/>
                  </a:cubicBezTo>
                  <a:cubicBezTo>
                    <a:pt x="109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158780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0"/>
                    <a:pt x="40" y="87"/>
                    <a:pt x="57" y="87"/>
                  </a:cubicBezTo>
                  <a:cubicBezTo>
                    <a:pt x="92" y="87"/>
                    <a:pt x="110" y="70"/>
                    <a:pt x="110" y="53"/>
                  </a:cubicBezTo>
                  <a:cubicBezTo>
                    <a:pt x="110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1673267" y="1055889"/>
              <a:ext cx="15833" cy="16302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52" y="0"/>
                  </a:moveTo>
                  <a:cubicBezTo>
                    <a:pt x="17" y="0"/>
                    <a:pt x="0" y="18"/>
                    <a:pt x="0" y="35"/>
                  </a:cubicBezTo>
                  <a:cubicBezTo>
                    <a:pt x="0" y="70"/>
                    <a:pt x="17" y="87"/>
                    <a:pt x="52" y="87"/>
                  </a:cubicBezTo>
                  <a:cubicBezTo>
                    <a:pt x="70" y="87"/>
                    <a:pt x="87" y="70"/>
                    <a:pt x="87" y="35"/>
                  </a:cubicBezTo>
                  <a:cubicBezTo>
                    <a:pt x="87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1307685" y="279724"/>
              <a:ext cx="9535" cy="20192"/>
            </a:xfrm>
            <a:custGeom>
              <a:avLst/>
              <a:gdLst/>
              <a:ahLst/>
              <a:cxnLst/>
              <a:rect l="l" t="t" r="r" b="b"/>
              <a:pathLst>
                <a:path w="53" h="109" extrusionOk="0">
                  <a:moveTo>
                    <a:pt x="35" y="0"/>
                  </a:moveTo>
                  <a:cubicBezTo>
                    <a:pt x="17" y="17"/>
                    <a:pt x="0" y="35"/>
                    <a:pt x="0" y="74"/>
                  </a:cubicBezTo>
                  <a:cubicBezTo>
                    <a:pt x="0" y="91"/>
                    <a:pt x="17" y="109"/>
                    <a:pt x="35" y="109"/>
                  </a:cubicBezTo>
                  <a:cubicBezTo>
                    <a:pt x="52" y="91"/>
                    <a:pt x="52" y="74"/>
                    <a:pt x="52" y="35"/>
                  </a:cubicBezTo>
                  <a:cubicBezTo>
                    <a:pt x="52" y="17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1363098" y="262682"/>
              <a:ext cx="12774" cy="18339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36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83"/>
                    <a:pt x="10" y="99"/>
                    <a:pt x="22" y="99"/>
                  </a:cubicBezTo>
                  <a:cubicBezTo>
                    <a:pt x="26" y="99"/>
                    <a:pt x="31" y="97"/>
                    <a:pt x="36" y="92"/>
                  </a:cubicBezTo>
                  <a:cubicBezTo>
                    <a:pt x="53" y="92"/>
                    <a:pt x="71" y="75"/>
                    <a:pt x="71" y="40"/>
                  </a:cubicBezTo>
                  <a:cubicBezTo>
                    <a:pt x="71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1428226" y="253049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92"/>
                    <a:pt x="57" y="92"/>
                  </a:cubicBezTo>
                  <a:cubicBezTo>
                    <a:pt x="74" y="92"/>
                    <a:pt x="92" y="70"/>
                    <a:pt x="92" y="35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1506488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35" y="0"/>
                    <a:pt x="0" y="35"/>
                    <a:pt x="0" y="52"/>
                  </a:cubicBezTo>
                  <a:cubicBezTo>
                    <a:pt x="0" y="87"/>
                    <a:pt x="35" y="109"/>
                    <a:pt x="57" y="109"/>
                  </a:cubicBezTo>
                  <a:cubicBezTo>
                    <a:pt x="74" y="109"/>
                    <a:pt x="109" y="87"/>
                    <a:pt x="109" y="52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1591047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9" y="0"/>
                  </a:moveTo>
                  <a:cubicBezTo>
                    <a:pt x="22" y="0"/>
                    <a:pt x="0" y="35"/>
                    <a:pt x="0" y="52"/>
                  </a:cubicBezTo>
                  <a:cubicBezTo>
                    <a:pt x="0" y="87"/>
                    <a:pt x="22" y="109"/>
                    <a:pt x="39" y="109"/>
                  </a:cubicBezTo>
                  <a:cubicBezTo>
                    <a:pt x="74" y="109"/>
                    <a:pt x="92" y="87"/>
                    <a:pt x="92" y="52"/>
                  </a:cubicBezTo>
                  <a:cubicBezTo>
                    <a:pt x="92" y="35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1673267" y="249900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2" y="0"/>
                  </a:moveTo>
                  <a:cubicBezTo>
                    <a:pt x="17" y="0"/>
                    <a:pt x="0" y="35"/>
                    <a:pt x="0" y="52"/>
                  </a:cubicBezTo>
                  <a:cubicBezTo>
                    <a:pt x="0" y="87"/>
                    <a:pt x="17" y="109"/>
                    <a:pt x="52" y="109"/>
                  </a:cubicBezTo>
                  <a:cubicBezTo>
                    <a:pt x="70" y="109"/>
                    <a:pt x="87" y="87"/>
                    <a:pt x="87" y="52"/>
                  </a:cubicBezTo>
                  <a:cubicBezTo>
                    <a:pt x="87" y="35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301388" y="350487"/>
              <a:ext cx="12594" cy="16302"/>
            </a:xfrm>
            <a:custGeom>
              <a:avLst/>
              <a:gdLst/>
              <a:ahLst/>
              <a:cxnLst/>
              <a:rect l="l" t="t" r="r" b="b"/>
              <a:pathLst>
                <a:path w="70" h="88" extrusionOk="0">
                  <a:moveTo>
                    <a:pt x="52" y="1"/>
                  </a:moveTo>
                  <a:cubicBezTo>
                    <a:pt x="35" y="18"/>
                    <a:pt x="18" y="36"/>
                    <a:pt x="18" y="53"/>
                  </a:cubicBezTo>
                  <a:cubicBezTo>
                    <a:pt x="0" y="88"/>
                    <a:pt x="18" y="88"/>
                    <a:pt x="35" y="88"/>
                  </a:cubicBezTo>
                  <a:cubicBezTo>
                    <a:pt x="52" y="88"/>
                    <a:pt x="70" y="71"/>
                    <a:pt x="70" y="36"/>
                  </a:cubicBezTo>
                  <a:cubicBezTo>
                    <a:pt x="70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1363098" y="336779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53" y="92"/>
                    <a:pt x="71" y="53"/>
                    <a:pt x="71" y="36"/>
                  </a:cubicBezTo>
                  <a:cubicBezTo>
                    <a:pt x="71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1428226" y="32640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92" y="40"/>
                  </a:cubicBezTo>
                  <a:cubicBezTo>
                    <a:pt x="92" y="22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1506488" y="323256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0" y="17"/>
                    <a:pt x="0" y="57"/>
                  </a:cubicBezTo>
                  <a:cubicBezTo>
                    <a:pt x="0" y="74"/>
                    <a:pt x="18" y="109"/>
                    <a:pt x="57" y="109"/>
                  </a:cubicBezTo>
                  <a:cubicBezTo>
                    <a:pt x="74" y="109"/>
                    <a:pt x="109" y="74"/>
                    <a:pt x="109" y="57"/>
                  </a:cubicBezTo>
                  <a:cubicBezTo>
                    <a:pt x="92" y="39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1591047" y="32325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22" y="0"/>
                    <a:pt x="0" y="17"/>
                    <a:pt x="0" y="57"/>
                  </a:cubicBezTo>
                  <a:cubicBezTo>
                    <a:pt x="0" y="74"/>
                    <a:pt x="22" y="91"/>
                    <a:pt x="39" y="91"/>
                  </a:cubicBezTo>
                  <a:cubicBezTo>
                    <a:pt x="74" y="91"/>
                    <a:pt x="92" y="74"/>
                    <a:pt x="92" y="57"/>
                  </a:cubicBezTo>
                  <a:cubicBezTo>
                    <a:pt x="92" y="17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1676326" y="322330"/>
              <a:ext cx="16552" cy="14634"/>
            </a:xfrm>
            <a:custGeom>
              <a:avLst/>
              <a:gdLst/>
              <a:ahLst/>
              <a:cxnLst/>
              <a:rect l="l" t="t" r="r" b="b"/>
              <a:pathLst>
                <a:path w="92" h="79" extrusionOk="0">
                  <a:moveTo>
                    <a:pt x="54" y="0"/>
                  </a:moveTo>
                  <a:cubicBezTo>
                    <a:pt x="48" y="0"/>
                    <a:pt x="42" y="2"/>
                    <a:pt x="35" y="5"/>
                  </a:cubicBezTo>
                  <a:cubicBezTo>
                    <a:pt x="18" y="5"/>
                    <a:pt x="0" y="22"/>
                    <a:pt x="0" y="44"/>
                  </a:cubicBezTo>
                  <a:cubicBezTo>
                    <a:pt x="0" y="62"/>
                    <a:pt x="18" y="79"/>
                    <a:pt x="53" y="79"/>
                  </a:cubicBezTo>
                  <a:cubicBezTo>
                    <a:pt x="70" y="79"/>
                    <a:pt x="92" y="62"/>
                    <a:pt x="92" y="44"/>
                  </a:cubicBezTo>
                  <a:cubicBezTo>
                    <a:pt x="92" y="27"/>
                    <a:pt x="78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1291133" y="417544"/>
              <a:ext cx="16732" cy="15005"/>
            </a:xfrm>
            <a:custGeom>
              <a:avLst/>
              <a:gdLst/>
              <a:ahLst/>
              <a:cxnLst/>
              <a:rect l="l" t="t" r="r" b="b"/>
              <a:pathLst>
                <a:path w="93" h="81" extrusionOk="0">
                  <a:moveTo>
                    <a:pt x="57" y="0"/>
                  </a:moveTo>
                  <a:cubicBezTo>
                    <a:pt x="35" y="0"/>
                    <a:pt x="18" y="18"/>
                    <a:pt x="1" y="35"/>
                  </a:cubicBezTo>
                  <a:cubicBezTo>
                    <a:pt x="1" y="64"/>
                    <a:pt x="10" y="81"/>
                    <a:pt x="22" y="81"/>
                  </a:cubicBezTo>
                  <a:cubicBezTo>
                    <a:pt x="26" y="81"/>
                    <a:pt x="31" y="79"/>
                    <a:pt x="35" y="74"/>
                  </a:cubicBezTo>
                  <a:cubicBezTo>
                    <a:pt x="57" y="74"/>
                    <a:pt x="75" y="52"/>
                    <a:pt x="75" y="35"/>
                  </a:cubicBezTo>
                  <a:cubicBezTo>
                    <a:pt x="92" y="0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1356081" y="405689"/>
              <a:ext cx="16732" cy="16487"/>
            </a:xfrm>
            <a:custGeom>
              <a:avLst/>
              <a:gdLst/>
              <a:ahLst/>
              <a:cxnLst/>
              <a:rect l="l" t="t" r="r" b="b"/>
              <a:pathLst>
                <a:path w="93" h="89" extrusionOk="0">
                  <a:moveTo>
                    <a:pt x="71" y="1"/>
                  </a:moveTo>
                  <a:cubicBezTo>
                    <a:pt x="67" y="1"/>
                    <a:pt x="62" y="3"/>
                    <a:pt x="57" y="8"/>
                  </a:cubicBezTo>
                  <a:cubicBezTo>
                    <a:pt x="40" y="8"/>
                    <a:pt x="1" y="29"/>
                    <a:pt x="1" y="47"/>
                  </a:cubicBezTo>
                  <a:cubicBezTo>
                    <a:pt x="1" y="72"/>
                    <a:pt x="12" y="88"/>
                    <a:pt x="26" y="88"/>
                  </a:cubicBezTo>
                  <a:cubicBezTo>
                    <a:pt x="30" y="88"/>
                    <a:pt x="35" y="86"/>
                    <a:pt x="40" y="82"/>
                  </a:cubicBezTo>
                  <a:cubicBezTo>
                    <a:pt x="57" y="82"/>
                    <a:pt x="92" y="64"/>
                    <a:pt x="92" y="47"/>
                  </a:cubicBezTo>
                  <a:cubicBezTo>
                    <a:pt x="92" y="18"/>
                    <a:pt x="83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1428226" y="39735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0"/>
                    <a:pt x="0" y="35"/>
                    <a:pt x="0" y="53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506488" y="397353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35" y="0"/>
                    <a:pt x="0" y="18"/>
                    <a:pt x="0" y="53"/>
                  </a:cubicBezTo>
                  <a:cubicBezTo>
                    <a:pt x="0" y="74"/>
                    <a:pt x="35" y="92"/>
                    <a:pt x="57" y="92"/>
                  </a:cubicBezTo>
                  <a:cubicBezTo>
                    <a:pt x="92" y="92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1594825" y="39401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18" y="92"/>
                    <a:pt x="53" y="92"/>
                  </a:cubicBezTo>
                  <a:cubicBezTo>
                    <a:pt x="71" y="92"/>
                    <a:pt x="110" y="71"/>
                    <a:pt x="88" y="36"/>
                  </a:cubicBezTo>
                  <a:cubicBezTo>
                    <a:pt x="88" y="18"/>
                    <a:pt x="71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1682623" y="386794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0" y="23"/>
                    <a:pt x="0" y="57"/>
                  </a:cubicBezTo>
                  <a:cubicBezTo>
                    <a:pt x="18" y="75"/>
                    <a:pt x="35" y="92"/>
                    <a:pt x="74" y="92"/>
                  </a:cubicBezTo>
                  <a:cubicBezTo>
                    <a:pt x="92" y="75"/>
                    <a:pt x="109" y="57"/>
                    <a:pt x="109" y="40"/>
                  </a:cubicBezTo>
                  <a:cubicBezTo>
                    <a:pt x="109" y="23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277819" y="479971"/>
              <a:ext cx="16732" cy="15005"/>
            </a:xfrm>
            <a:custGeom>
              <a:avLst/>
              <a:gdLst/>
              <a:ahLst/>
              <a:cxnLst/>
              <a:rect l="l" t="t" r="r" b="b"/>
              <a:pathLst>
                <a:path w="93" h="81" extrusionOk="0">
                  <a:moveTo>
                    <a:pt x="71" y="0"/>
                  </a:moveTo>
                  <a:cubicBezTo>
                    <a:pt x="67" y="0"/>
                    <a:pt x="62" y="2"/>
                    <a:pt x="57" y="7"/>
                  </a:cubicBezTo>
                  <a:cubicBezTo>
                    <a:pt x="40" y="7"/>
                    <a:pt x="1" y="24"/>
                    <a:pt x="1" y="42"/>
                  </a:cubicBezTo>
                  <a:cubicBezTo>
                    <a:pt x="1" y="63"/>
                    <a:pt x="22" y="81"/>
                    <a:pt x="40" y="81"/>
                  </a:cubicBezTo>
                  <a:cubicBezTo>
                    <a:pt x="57" y="81"/>
                    <a:pt x="75" y="63"/>
                    <a:pt x="92" y="42"/>
                  </a:cubicBezTo>
                  <a:cubicBezTo>
                    <a:pt x="92" y="16"/>
                    <a:pt x="83" y="0"/>
                    <a:pt x="7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349964" y="47478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35" y="0"/>
                    <a:pt x="0" y="17"/>
                    <a:pt x="0" y="35"/>
                  </a:cubicBezTo>
                  <a:cubicBezTo>
                    <a:pt x="0" y="70"/>
                    <a:pt x="17" y="91"/>
                    <a:pt x="35" y="91"/>
                  </a:cubicBezTo>
                  <a:cubicBezTo>
                    <a:pt x="74" y="91"/>
                    <a:pt x="91" y="52"/>
                    <a:pt x="91" y="35"/>
                  </a:cubicBezTo>
                  <a:cubicBezTo>
                    <a:pt x="91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1424988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1"/>
                  </a:moveTo>
                  <a:cubicBezTo>
                    <a:pt x="36" y="1"/>
                    <a:pt x="18" y="18"/>
                    <a:pt x="18" y="35"/>
                  </a:cubicBezTo>
                  <a:cubicBezTo>
                    <a:pt x="1" y="70"/>
                    <a:pt x="36" y="88"/>
                    <a:pt x="53" y="88"/>
                  </a:cubicBezTo>
                  <a:cubicBezTo>
                    <a:pt x="75" y="88"/>
                    <a:pt x="110" y="70"/>
                    <a:pt x="110" y="35"/>
                  </a:cubicBezTo>
                  <a:cubicBezTo>
                    <a:pt x="110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1509547" y="467374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40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75"/>
                    <a:pt x="18" y="110"/>
                    <a:pt x="40" y="110"/>
                  </a:cubicBezTo>
                  <a:cubicBezTo>
                    <a:pt x="75" y="92"/>
                    <a:pt x="92" y="75"/>
                    <a:pt x="92" y="57"/>
                  </a:cubicBezTo>
                  <a:cubicBezTo>
                    <a:pt x="92" y="23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1598064" y="46107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0" y="35"/>
                    <a:pt x="0" y="57"/>
                  </a:cubicBezTo>
                  <a:cubicBezTo>
                    <a:pt x="0" y="74"/>
                    <a:pt x="35" y="91"/>
                    <a:pt x="53" y="91"/>
                  </a:cubicBezTo>
                  <a:cubicBezTo>
                    <a:pt x="92" y="91"/>
                    <a:pt x="109" y="74"/>
                    <a:pt x="109" y="35"/>
                  </a:cubicBezTo>
                  <a:cubicBezTo>
                    <a:pt x="109" y="17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1692698" y="451258"/>
              <a:ext cx="23029" cy="14449"/>
            </a:xfrm>
            <a:custGeom>
              <a:avLst/>
              <a:gdLst/>
              <a:ahLst/>
              <a:cxnLst/>
              <a:rect l="l" t="t" r="r" b="b"/>
              <a:pathLst>
                <a:path w="128" h="78" extrusionOk="0">
                  <a:moveTo>
                    <a:pt x="53" y="1"/>
                  </a:moveTo>
                  <a:cubicBezTo>
                    <a:pt x="36" y="1"/>
                    <a:pt x="1" y="18"/>
                    <a:pt x="18" y="36"/>
                  </a:cubicBezTo>
                  <a:cubicBezTo>
                    <a:pt x="18" y="61"/>
                    <a:pt x="28" y="77"/>
                    <a:pt x="46" y="77"/>
                  </a:cubicBezTo>
                  <a:cubicBezTo>
                    <a:pt x="53" y="77"/>
                    <a:pt x="61" y="75"/>
                    <a:pt x="70" y="70"/>
                  </a:cubicBezTo>
                  <a:cubicBezTo>
                    <a:pt x="110" y="70"/>
                    <a:pt x="127" y="53"/>
                    <a:pt x="127" y="36"/>
                  </a:cubicBezTo>
                  <a:cubicBezTo>
                    <a:pt x="127" y="1"/>
                    <a:pt x="88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1265405" y="5416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35" y="0"/>
                    <a:pt x="0" y="18"/>
                    <a:pt x="0" y="57"/>
                  </a:cubicBezTo>
                  <a:cubicBezTo>
                    <a:pt x="0" y="74"/>
                    <a:pt x="17" y="92"/>
                    <a:pt x="35" y="92"/>
                  </a:cubicBezTo>
                  <a:cubicBezTo>
                    <a:pt x="70" y="92"/>
                    <a:pt x="91" y="74"/>
                    <a:pt x="91" y="57"/>
                  </a:cubicBezTo>
                  <a:cubicBezTo>
                    <a:pt x="91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1343667" y="5416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35" y="0"/>
                    <a:pt x="0" y="18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70" y="92"/>
                    <a:pt x="92" y="74"/>
                    <a:pt x="92" y="57"/>
                  </a:cubicBezTo>
                  <a:cubicBezTo>
                    <a:pt x="92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1424988" y="541657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1509547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75" y="92"/>
                    <a:pt x="109" y="74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1604361" y="530357"/>
              <a:ext cx="19611" cy="17784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74" y="0"/>
                  </a:moveTo>
                  <a:cubicBezTo>
                    <a:pt x="68" y="0"/>
                    <a:pt x="62" y="3"/>
                    <a:pt x="57" y="9"/>
                  </a:cubicBezTo>
                  <a:cubicBezTo>
                    <a:pt x="18" y="9"/>
                    <a:pt x="0" y="26"/>
                    <a:pt x="0" y="61"/>
                  </a:cubicBezTo>
                  <a:cubicBezTo>
                    <a:pt x="0" y="79"/>
                    <a:pt x="18" y="96"/>
                    <a:pt x="57" y="96"/>
                  </a:cubicBezTo>
                  <a:cubicBezTo>
                    <a:pt x="92" y="79"/>
                    <a:pt x="109" y="61"/>
                    <a:pt x="109" y="44"/>
                  </a:cubicBezTo>
                  <a:cubicBezTo>
                    <a:pt x="109" y="19"/>
                    <a:pt x="91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1705292" y="513685"/>
              <a:ext cx="22849" cy="15931"/>
            </a:xfrm>
            <a:custGeom>
              <a:avLst/>
              <a:gdLst/>
              <a:ahLst/>
              <a:cxnLst/>
              <a:rect l="l" t="t" r="r" b="b"/>
              <a:pathLst>
                <a:path w="127" h="86" extrusionOk="0">
                  <a:moveTo>
                    <a:pt x="83" y="0"/>
                  </a:moveTo>
                  <a:cubicBezTo>
                    <a:pt x="76" y="0"/>
                    <a:pt x="67" y="3"/>
                    <a:pt x="57" y="8"/>
                  </a:cubicBezTo>
                  <a:cubicBezTo>
                    <a:pt x="18" y="8"/>
                    <a:pt x="0" y="25"/>
                    <a:pt x="0" y="42"/>
                  </a:cubicBezTo>
                  <a:cubicBezTo>
                    <a:pt x="0" y="68"/>
                    <a:pt x="21" y="86"/>
                    <a:pt x="39" y="86"/>
                  </a:cubicBezTo>
                  <a:cubicBezTo>
                    <a:pt x="46" y="86"/>
                    <a:pt x="52" y="83"/>
                    <a:pt x="57" y="77"/>
                  </a:cubicBezTo>
                  <a:cubicBezTo>
                    <a:pt x="92" y="77"/>
                    <a:pt x="127" y="42"/>
                    <a:pt x="109" y="25"/>
                  </a:cubicBezTo>
                  <a:cubicBezTo>
                    <a:pt x="109" y="13"/>
                    <a:pt x="101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1255150" y="60852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8" y="22"/>
                    <a:pt x="0" y="40"/>
                  </a:cubicBezTo>
                  <a:cubicBezTo>
                    <a:pt x="0" y="74"/>
                    <a:pt x="40" y="92"/>
                    <a:pt x="57" y="92"/>
                  </a:cubicBezTo>
                  <a:cubicBezTo>
                    <a:pt x="74" y="92"/>
                    <a:pt x="109" y="74"/>
                    <a:pt x="109" y="57"/>
                  </a:cubicBezTo>
                  <a:cubicBezTo>
                    <a:pt x="109" y="22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1340429" y="612604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0" y="87"/>
                    <a:pt x="88" y="70"/>
                    <a:pt x="88" y="52"/>
                  </a:cubicBezTo>
                  <a:cubicBezTo>
                    <a:pt x="110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1424988" y="61575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0"/>
                    <a:pt x="18" y="92"/>
                    <a:pt x="53" y="92"/>
                  </a:cubicBezTo>
                  <a:cubicBezTo>
                    <a:pt x="75" y="92"/>
                    <a:pt x="92" y="70"/>
                    <a:pt x="92" y="35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1509547" y="612604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75" y="109"/>
                    <a:pt x="109" y="70"/>
                    <a:pt x="109" y="52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604361" y="598896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4" y="0"/>
                  </a:moveTo>
                  <a:cubicBezTo>
                    <a:pt x="35" y="18"/>
                    <a:pt x="0" y="35"/>
                    <a:pt x="0" y="74"/>
                  </a:cubicBezTo>
                  <a:cubicBezTo>
                    <a:pt x="0" y="92"/>
                    <a:pt x="35" y="109"/>
                    <a:pt x="74" y="109"/>
                  </a:cubicBezTo>
                  <a:cubicBezTo>
                    <a:pt x="92" y="92"/>
                    <a:pt x="126" y="74"/>
                    <a:pt x="126" y="52"/>
                  </a:cubicBezTo>
                  <a:cubicBezTo>
                    <a:pt x="126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1712308" y="57870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18"/>
                    <a:pt x="1" y="35"/>
                    <a:pt x="1" y="53"/>
                  </a:cubicBezTo>
                  <a:cubicBezTo>
                    <a:pt x="1" y="81"/>
                    <a:pt x="10" y="98"/>
                    <a:pt x="29" y="98"/>
                  </a:cubicBezTo>
                  <a:cubicBezTo>
                    <a:pt x="36" y="98"/>
                    <a:pt x="44" y="96"/>
                    <a:pt x="53" y="92"/>
                  </a:cubicBezTo>
                  <a:cubicBezTo>
                    <a:pt x="88" y="92"/>
                    <a:pt x="127" y="53"/>
                    <a:pt x="127" y="35"/>
                  </a:cubicBezTo>
                  <a:cubicBezTo>
                    <a:pt x="127" y="18"/>
                    <a:pt x="88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922492" y="166552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46" y="1"/>
                  </a:moveTo>
                  <a:cubicBezTo>
                    <a:pt x="21" y="1"/>
                    <a:pt x="0" y="17"/>
                    <a:pt x="0" y="42"/>
                  </a:cubicBezTo>
                  <a:cubicBezTo>
                    <a:pt x="0" y="60"/>
                    <a:pt x="39" y="99"/>
                    <a:pt x="74" y="99"/>
                  </a:cubicBezTo>
                  <a:cubicBezTo>
                    <a:pt x="92" y="99"/>
                    <a:pt x="126" y="82"/>
                    <a:pt x="126" y="60"/>
                  </a:cubicBezTo>
                  <a:cubicBezTo>
                    <a:pt x="126" y="25"/>
                    <a:pt x="92" y="8"/>
                    <a:pt x="74" y="8"/>
                  </a:cubicBezTo>
                  <a:cubicBezTo>
                    <a:pt x="65" y="3"/>
                    <a:pt x="55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1017126" y="167330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40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1105643" y="1663669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81"/>
                    <a:pt x="10" y="98"/>
                    <a:pt x="29" y="98"/>
                  </a:cubicBezTo>
                  <a:cubicBezTo>
                    <a:pt x="36" y="98"/>
                    <a:pt x="43" y="96"/>
                    <a:pt x="53" y="92"/>
                  </a:cubicBezTo>
                  <a:cubicBezTo>
                    <a:pt x="70" y="92"/>
                    <a:pt x="109" y="70"/>
                    <a:pt x="109" y="35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1199557" y="1638662"/>
              <a:ext cx="19791" cy="19636"/>
            </a:xfrm>
            <a:custGeom>
              <a:avLst/>
              <a:gdLst/>
              <a:ahLst/>
              <a:cxnLst/>
              <a:rect l="l" t="t" r="r" b="b"/>
              <a:pathLst>
                <a:path w="110" h="106" extrusionOk="0">
                  <a:moveTo>
                    <a:pt x="82" y="0"/>
                  </a:moveTo>
                  <a:cubicBezTo>
                    <a:pt x="75" y="0"/>
                    <a:pt x="67" y="3"/>
                    <a:pt x="57" y="9"/>
                  </a:cubicBezTo>
                  <a:cubicBezTo>
                    <a:pt x="22" y="26"/>
                    <a:pt x="1" y="44"/>
                    <a:pt x="1" y="79"/>
                  </a:cubicBezTo>
                  <a:cubicBezTo>
                    <a:pt x="1" y="91"/>
                    <a:pt x="11" y="105"/>
                    <a:pt x="30" y="105"/>
                  </a:cubicBezTo>
                  <a:cubicBezTo>
                    <a:pt x="37" y="105"/>
                    <a:pt x="47" y="103"/>
                    <a:pt x="57" y="96"/>
                  </a:cubicBezTo>
                  <a:cubicBezTo>
                    <a:pt x="92" y="96"/>
                    <a:pt x="109" y="61"/>
                    <a:pt x="109" y="44"/>
                  </a:cubicBezTo>
                  <a:cubicBezTo>
                    <a:pt x="109" y="19"/>
                    <a:pt x="100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1301388" y="1605133"/>
              <a:ext cx="21950" cy="21674"/>
            </a:xfrm>
            <a:custGeom>
              <a:avLst/>
              <a:gdLst/>
              <a:ahLst/>
              <a:cxnLst/>
              <a:rect l="l" t="t" r="r" b="b"/>
              <a:pathLst>
                <a:path w="122" h="117" extrusionOk="0">
                  <a:moveTo>
                    <a:pt x="80" y="0"/>
                  </a:moveTo>
                  <a:cubicBezTo>
                    <a:pt x="71" y="0"/>
                    <a:pt x="62" y="3"/>
                    <a:pt x="52" y="7"/>
                  </a:cubicBezTo>
                  <a:cubicBezTo>
                    <a:pt x="18" y="7"/>
                    <a:pt x="0" y="42"/>
                    <a:pt x="0" y="81"/>
                  </a:cubicBezTo>
                  <a:cubicBezTo>
                    <a:pt x="0" y="99"/>
                    <a:pt x="18" y="116"/>
                    <a:pt x="52" y="116"/>
                  </a:cubicBezTo>
                  <a:cubicBezTo>
                    <a:pt x="87" y="99"/>
                    <a:pt x="109" y="59"/>
                    <a:pt x="109" y="42"/>
                  </a:cubicBezTo>
                  <a:cubicBezTo>
                    <a:pt x="122" y="17"/>
                    <a:pt x="104" y="0"/>
                    <a:pt x="8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1405377" y="156604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53" y="1"/>
                  </a:moveTo>
                  <a:cubicBezTo>
                    <a:pt x="18" y="18"/>
                    <a:pt x="1" y="53"/>
                    <a:pt x="1" y="92"/>
                  </a:cubicBezTo>
                  <a:cubicBezTo>
                    <a:pt x="1" y="109"/>
                    <a:pt x="18" y="127"/>
                    <a:pt x="53" y="127"/>
                  </a:cubicBezTo>
                  <a:cubicBezTo>
                    <a:pt x="92" y="109"/>
                    <a:pt x="110" y="75"/>
                    <a:pt x="110" y="36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922492" y="1737025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4" y="0"/>
                  </a:moveTo>
                  <a:cubicBezTo>
                    <a:pt x="39" y="0"/>
                    <a:pt x="0" y="22"/>
                    <a:pt x="0" y="57"/>
                  </a:cubicBezTo>
                  <a:cubicBezTo>
                    <a:pt x="0" y="74"/>
                    <a:pt x="39" y="92"/>
                    <a:pt x="74" y="109"/>
                  </a:cubicBezTo>
                  <a:cubicBezTo>
                    <a:pt x="92" y="109"/>
                    <a:pt x="126" y="92"/>
                    <a:pt x="126" y="57"/>
                  </a:cubicBezTo>
                  <a:cubicBezTo>
                    <a:pt x="126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1017126" y="174425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18" y="0"/>
                    <a:pt x="1" y="18"/>
                    <a:pt x="1" y="53"/>
                  </a:cubicBezTo>
                  <a:cubicBezTo>
                    <a:pt x="1" y="70"/>
                    <a:pt x="18" y="109"/>
                    <a:pt x="57" y="109"/>
                  </a:cubicBezTo>
                  <a:cubicBezTo>
                    <a:pt x="92" y="109"/>
                    <a:pt x="109" y="70"/>
                    <a:pt x="109" y="53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1105643" y="173702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0"/>
                    <a:pt x="0" y="39"/>
                    <a:pt x="0" y="57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92"/>
                    <a:pt x="87" y="74"/>
                    <a:pt x="87" y="39"/>
                  </a:cubicBezTo>
                  <a:cubicBezTo>
                    <a:pt x="109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1196499" y="171683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0"/>
                  </a:moveTo>
                  <a:cubicBezTo>
                    <a:pt x="39" y="0"/>
                    <a:pt x="0" y="40"/>
                    <a:pt x="0" y="74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2" y="92"/>
                    <a:pt x="109" y="74"/>
                    <a:pt x="126" y="40"/>
                  </a:cubicBezTo>
                  <a:cubicBezTo>
                    <a:pt x="126" y="22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1294371" y="1687010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4" y="0"/>
                  </a:moveTo>
                  <a:cubicBezTo>
                    <a:pt x="39" y="18"/>
                    <a:pt x="17" y="53"/>
                    <a:pt x="17" y="92"/>
                  </a:cubicBezTo>
                  <a:cubicBezTo>
                    <a:pt x="0" y="109"/>
                    <a:pt x="39" y="127"/>
                    <a:pt x="74" y="127"/>
                  </a:cubicBezTo>
                  <a:cubicBezTo>
                    <a:pt x="91" y="109"/>
                    <a:pt x="126" y="74"/>
                    <a:pt x="126" y="53"/>
                  </a:cubicBezTo>
                  <a:cubicBezTo>
                    <a:pt x="126" y="18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1395302" y="1655148"/>
              <a:ext cx="23569" cy="25564"/>
            </a:xfrm>
            <a:custGeom>
              <a:avLst/>
              <a:gdLst/>
              <a:ahLst/>
              <a:cxnLst/>
              <a:rect l="l" t="t" r="r" b="b"/>
              <a:pathLst>
                <a:path w="131" h="138" extrusionOk="0">
                  <a:moveTo>
                    <a:pt x="99" y="0"/>
                  </a:moveTo>
                  <a:cubicBezTo>
                    <a:pt x="92" y="0"/>
                    <a:pt x="84" y="2"/>
                    <a:pt x="74" y="7"/>
                  </a:cubicBezTo>
                  <a:cubicBezTo>
                    <a:pt x="40" y="7"/>
                    <a:pt x="22" y="46"/>
                    <a:pt x="22" y="81"/>
                  </a:cubicBezTo>
                  <a:cubicBezTo>
                    <a:pt x="0" y="116"/>
                    <a:pt x="40" y="138"/>
                    <a:pt x="57" y="138"/>
                  </a:cubicBezTo>
                  <a:cubicBezTo>
                    <a:pt x="92" y="116"/>
                    <a:pt x="131" y="81"/>
                    <a:pt x="131" y="46"/>
                  </a:cubicBezTo>
                  <a:cubicBezTo>
                    <a:pt x="131" y="17"/>
                    <a:pt x="119" y="0"/>
                    <a:pt x="9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922492" y="1811122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4" y="0"/>
                  </a:moveTo>
                  <a:cubicBezTo>
                    <a:pt x="39" y="0"/>
                    <a:pt x="0" y="18"/>
                    <a:pt x="0" y="35"/>
                  </a:cubicBezTo>
                  <a:cubicBezTo>
                    <a:pt x="0" y="74"/>
                    <a:pt x="39" y="92"/>
                    <a:pt x="74" y="92"/>
                  </a:cubicBezTo>
                  <a:cubicBezTo>
                    <a:pt x="92" y="92"/>
                    <a:pt x="126" y="74"/>
                    <a:pt x="126" y="57"/>
                  </a:cubicBezTo>
                  <a:cubicBezTo>
                    <a:pt x="126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1017126" y="181760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7"/>
                  </a:cubicBezTo>
                  <a:cubicBezTo>
                    <a:pt x="109" y="22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1101685" y="1813530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75" y="0"/>
                  </a:moveTo>
                  <a:cubicBezTo>
                    <a:pt x="70" y="0"/>
                    <a:pt x="64" y="2"/>
                    <a:pt x="57" y="5"/>
                  </a:cubicBezTo>
                  <a:cubicBezTo>
                    <a:pt x="40" y="5"/>
                    <a:pt x="1" y="22"/>
                    <a:pt x="1" y="61"/>
                  </a:cubicBezTo>
                  <a:cubicBezTo>
                    <a:pt x="1" y="79"/>
                    <a:pt x="40" y="96"/>
                    <a:pt x="57" y="96"/>
                  </a:cubicBezTo>
                  <a:cubicBezTo>
                    <a:pt x="92" y="96"/>
                    <a:pt x="109" y="79"/>
                    <a:pt x="109" y="44"/>
                  </a:cubicBezTo>
                  <a:cubicBezTo>
                    <a:pt x="109" y="26"/>
                    <a:pt x="98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1193260" y="17974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75" y="1"/>
                  </a:moveTo>
                  <a:cubicBezTo>
                    <a:pt x="36" y="22"/>
                    <a:pt x="1" y="40"/>
                    <a:pt x="1" y="74"/>
                  </a:cubicBezTo>
                  <a:cubicBezTo>
                    <a:pt x="1" y="92"/>
                    <a:pt x="36" y="109"/>
                    <a:pt x="57" y="109"/>
                  </a:cubicBezTo>
                  <a:cubicBezTo>
                    <a:pt x="92" y="109"/>
                    <a:pt x="110" y="74"/>
                    <a:pt x="110" y="57"/>
                  </a:cubicBezTo>
                  <a:cubicBezTo>
                    <a:pt x="110" y="22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1291133" y="1776482"/>
              <a:ext cx="19791" cy="22785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74" y="0"/>
                  </a:moveTo>
                  <a:cubicBezTo>
                    <a:pt x="69" y="0"/>
                    <a:pt x="63" y="2"/>
                    <a:pt x="57" y="5"/>
                  </a:cubicBezTo>
                  <a:cubicBezTo>
                    <a:pt x="18" y="5"/>
                    <a:pt x="1" y="44"/>
                    <a:pt x="1" y="79"/>
                  </a:cubicBezTo>
                  <a:cubicBezTo>
                    <a:pt x="1" y="104"/>
                    <a:pt x="10" y="122"/>
                    <a:pt x="30" y="122"/>
                  </a:cubicBezTo>
                  <a:cubicBezTo>
                    <a:pt x="37" y="122"/>
                    <a:pt x="46" y="120"/>
                    <a:pt x="57" y="114"/>
                  </a:cubicBezTo>
                  <a:cubicBezTo>
                    <a:pt x="75" y="114"/>
                    <a:pt x="109" y="79"/>
                    <a:pt x="109" y="44"/>
                  </a:cubicBezTo>
                  <a:cubicBezTo>
                    <a:pt x="109" y="30"/>
                    <a:pt x="98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1385947" y="1752956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91" y="1"/>
                  </a:moveTo>
                  <a:cubicBezTo>
                    <a:pt x="86" y="1"/>
                    <a:pt x="80" y="2"/>
                    <a:pt x="74" y="6"/>
                  </a:cubicBezTo>
                  <a:cubicBezTo>
                    <a:pt x="35" y="6"/>
                    <a:pt x="18" y="45"/>
                    <a:pt x="18" y="80"/>
                  </a:cubicBezTo>
                  <a:cubicBezTo>
                    <a:pt x="0" y="114"/>
                    <a:pt x="35" y="132"/>
                    <a:pt x="52" y="132"/>
                  </a:cubicBezTo>
                  <a:cubicBezTo>
                    <a:pt x="92" y="132"/>
                    <a:pt x="126" y="97"/>
                    <a:pt x="126" y="62"/>
                  </a:cubicBezTo>
                  <a:cubicBezTo>
                    <a:pt x="126" y="30"/>
                    <a:pt x="115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922492" y="1883922"/>
              <a:ext cx="22849" cy="18524"/>
            </a:xfrm>
            <a:custGeom>
              <a:avLst/>
              <a:gdLst/>
              <a:ahLst/>
              <a:cxnLst/>
              <a:rect l="l" t="t" r="r" b="b"/>
              <a:pathLst>
                <a:path w="127" h="100" extrusionOk="0">
                  <a:moveTo>
                    <a:pt x="46" y="1"/>
                  </a:moveTo>
                  <a:cubicBezTo>
                    <a:pt x="21" y="1"/>
                    <a:pt x="0" y="17"/>
                    <a:pt x="0" y="43"/>
                  </a:cubicBezTo>
                  <a:cubicBezTo>
                    <a:pt x="0" y="60"/>
                    <a:pt x="39" y="99"/>
                    <a:pt x="74" y="99"/>
                  </a:cubicBezTo>
                  <a:cubicBezTo>
                    <a:pt x="92" y="99"/>
                    <a:pt x="126" y="77"/>
                    <a:pt x="126" y="60"/>
                  </a:cubicBezTo>
                  <a:cubicBezTo>
                    <a:pt x="126" y="25"/>
                    <a:pt x="92" y="8"/>
                    <a:pt x="74" y="8"/>
                  </a:cubicBezTo>
                  <a:cubicBezTo>
                    <a:pt x="65" y="3"/>
                    <a:pt x="55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1017126" y="189170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35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1101685" y="1888553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1" y="35"/>
                    <a:pt x="1" y="52"/>
                  </a:cubicBezTo>
                  <a:cubicBezTo>
                    <a:pt x="1" y="92"/>
                    <a:pt x="22" y="109"/>
                    <a:pt x="57" y="109"/>
                  </a:cubicBezTo>
                  <a:cubicBezTo>
                    <a:pt x="75" y="109"/>
                    <a:pt x="109" y="74"/>
                    <a:pt x="109" y="52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1190202" y="1880773"/>
              <a:ext cx="19791" cy="21674"/>
            </a:xfrm>
            <a:custGeom>
              <a:avLst/>
              <a:gdLst/>
              <a:ahLst/>
              <a:cxnLst/>
              <a:rect l="l" t="t" r="r" b="b"/>
              <a:pathLst>
                <a:path w="110" h="117" extrusionOk="0">
                  <a:moveTo>
                    <a:pt x="74" y="1"/>
                  </a:moveTo>
                  <a:cubicBezTo>
                    <a:pt x="68" y="1"/>
                    <a:pt x="61" y="3"/>
                    <a:pt x="53" y="7"/>
                  </a:cubicBezTo>
                  <a:cubicBezTo>
                    <a:pt x="35" y="7"/>
                    <a:pt x="0" y="25"/>
                    <a:pt x="0" y="60"/>
                  </a:cubicBezTo>
                  <a:cubicBezTo>
                    <a:pt x="0" y="94"/>
                    <a:pt x="18" y="116"/>
                    <a:pt x="53" y="116"/>
                  </a:cubicBezTo>
                  <a:cubicBezTo>
                    <a:pt x="92" y="94"/>
                    <a:pt x="109" y="77"/>
                    <a:pt x="109" y="42"/>
                  </a:cubicBezTo>
                  <a:cubicBezTo>
                    <a:pt x="109" y="28"/>
                    <a:pt x="98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1281777" y="1867436"/>
              <a:ext cx="22849" cy="21303"/>
            </a:xfrm>
            <a:custGeom>
              <a:avLst/>
              <a:gdLst/>
              <a:ahLst/>
              <a:cxnLst/>
              <a:rect l="l" t="t" r="r" b="b"/>
              <a:pathLst>
                <a:path w="127" h="115" extrusionOk="0">
                  <a:moveTo>
                    <a:pt x="90" y="1"/>
                  </a:moveTo>
                  <a:cubicBezTo>
                    <a:pt x="84" y="1"/>
                    <a:pt x="78" y="2"/>
                    <a:pt x="70" y="5"/>
                  </a:cubicBezTo>
                  <a:cubicBezTo>
                    <a:pt x="35" y="5"/>
                    <a:pt x="18" y="40"/>
                    <a:pt x="18" y="58"/>
                  </a:cubicBezTo>
                  <a:cubicBezTo>
                    <a:pt x="0" y="97"/>
                    <a:pt x="35" y="114"/>
                    <a:pt x="53" y="114"/>
                  </a:cubicBezTo>
                  <a:cubicBezTo>
                    <a:pt x="87" y="114"/>
                    <a:pt x="109" y="79"/>
                    <a:pt x="127" y="40"/>
                  </a:cubicBezTo>
                  <a:cubicBezTo>
                    <a:pt x="127" y="26"/>
                    <a:pt x="115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1375692" y="1851505"/>
              <a:ext cx="23749" cy="23526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75" y="0"/>
                  </a:moveTo>
                  <a:cubicBezTo>
                    <a:pt x="40" y="0"/>
                    <a:pt x="22" y="35"/>
                    <a:pt x="1" y="74"/>
                  </a:cubicBezTo>
                  <a:cubicBezTo>
                    <a:pt x="1" y="109"/>
                    <a:pt x="22" y="126"/>
                    <a:pt x="57" y="126"/>
                  </a:cubicBezTo>
                  <a:cubicBezTo>
                    <a:pt x="92" y="126"/>
                    <a:pt x="109" y="91"/>
                    <a:pt x="109" y="57"/>
                  </a:cubicBezTo>
                  <a:cubicBezTo>
                    <a:pt x="131" y="17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922492" y="1955426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0"/>
                  </a:moveTo>
                  <a:cubicBezTo>
                    <a:pt x="39" y="0"/>
                    <a:pt x="0" y="18"/>
                    <a:pt x="0" y="57"/>
                  </a:cubicBezTo>
                  <a:cubicBezTo>
                    <a:pt x="0" y="74"/>
                    <a:pt x="39" y="92"/>
                    <a:pt x="74" y="109"/>
                  </a:cubicBezTo>
                  <a:cubicBezTo>
                    <a:pt x="92" y="109"/>
                    <a:pt x="126" y="92"/>
                    <a:pt x="126" y="57"/>
                  </a:cubicBezTo>
                  <a:cubicBezTo>
                    <a:pt x="126" y="40"/>
                    <a:pt x="92" y="18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1017126" y="196265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35"/>
                    <a:pt x="1" y="53"/>
                  </a:cubicBezTo>
                  <a:cubicBezTo>
                    <a:pt x="1" y="88"/>
                    <a:pt x="18" y="109"/>
                    <a:pt x="57" y="109"/>
                  </a:cubicBezTo>
                  <a:cubicBezTo>
                    <a:pt x="92" y="109"/>
                    <a:pt x="109" y="88"/>
                    <a:pt x="109" y="53"/>
                  </a:cubicBezTo>
                  <a:cubicBezTo>
                    <a:pt x="109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1101685" y="1965799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7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71"/>
                    <a:pt x="22" y="92"/>
                    <a:pt x="57" y="92"/>
                  </a:cubicBezTo>
                  <a:cubicBezTo>
                    <a:pt x="75" y="92"/>
                    <a:pt x="92" y="71"/>
                    <a:pt x="92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1186964" y="1961539"/>
              <a:ext cx="19791" cy="17413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5" y="0"/>
                  </a:moveTo>
                  <a:cubicBezTo>
                    <a:pt x="68" y="0"/>
                    <a:pt x="61" y="2"/>
                    <a:pt x="53" y="7"/>
                  </a:cubicBezTo>
                  <a:cubicBezTo>
                    <a:pt x="36" y="7"/>
                    <a:pt x="18" y="24"/>
                    <a:pt x="18" y="41"/>
                  </a:cubicBezTo>
                  <a:cubicBezTo>
                    <a:pt x="1" y="76"/>
                    <a:pt x="36" y="94"/>
                    <a:pt x="53" y="94"/>
                  </a:cubicBezTo>
                  <a:cubicBezTo>
                    <a:pt x="92" y="94"/>
                    <a:pt x="110" y="76"/>
                    <a:pt x="110" y="41"/>
                  </a:cubicBezTo>
                  <a:cubicBezTo>
                    <a:pt x="110" y="28"/>
                    <a:pt x="9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1277819" y="195542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92"/>
                    <a:pt x="22" y="109"/>
                    <a:pt x="57" y="109"/>
                  </a:cubicBezTo>
                  <a:cubicBezTo>
                    <a:pt x="75" y="109"/>
                    <a:pt x="109" y="74"/>
                    <a:pt x="109" y="40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1369395" y="1945793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57" y="0"/>
                  </a:moveTo>
                  <a:cubicBezTo>
                    <a:pt x="18" y="18"/>
                    <a:pt x="1" y="35"/>
                    <a:pt x="1" y="70"/>
                  </a:cubicBezTo>
                  <a:cubicBezTo>
                    <a:pt x="1" y="109"/>
                    <a:pt x="18" y="126"/>
                    <a:pt x="57" y="126"/>
                  </a:cubicBezTo>
                  <a:cubicBezTo>
                    <a:pt x="75" y="126"/>
                    <a:pt x="110" y="92"/>
                    <a:pt x="110" y="52"/>
                  </a:cubicBezTo>
                  <a:cubicBezTo>
                    <a:pt x="110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922492" y="202952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9" y="1"/>
                    <a:pt x="0" y="18"/>
                    <a:pt x="0" y="35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79" y="97"/>
                    <a:pt x="85" y="99"/>
                    <a:pt x="91" y="99"/>
                  </a:cubicBezTo>
                  <a:cubicBezTo>
                    <a:pt x="107" y="99"/>
                    <a:pt x="126" y="82"/>
                    <a:pt x="126" y="53"/>
                  </a:cubicBezTo>
                  <a:cubicBezTo>
                    <a:pt x="126" y="35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1017126" y="2036006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4" y="95"/>
                    <a:pt x="70" y="97"/>
                    <a:pt x="75" y="97"/>
                  </a:cubicBezTo>
                  <a:cubicBezTo>
                    <a:pt x="98" y="97"/>
                    <a:pt x="109" y="71"/>
                    <a:pt x="109" y="57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1101685" y="2036006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74"/>
                    <a:pt x="22" y="92"/>
                    <a:pt x="57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1186964" y="203600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6" y="0"/>
                    <a:pt x="1" y="18"/>
                    <a:pt x="1" y="57"/>
                  </a:cubicBezTo>
                  <a:cubicBezTo>
                    <a:pt x="1" y="74"/>
                    <a:pt x="36" y="92"/>
                    <a:pt x="53" y="92"/>
                  </a:cubicBezTo>
                  <a:cubicBezTo>
                    <a:pt x="92" y="92"/>
                    <a:pt x="110" y="74"/>
                    <a:pt x="110" y="57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1274761" y="2032857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39" y="0"/>
                    <a:pt x="0" y="35"/>
                    <a:pt x="0" y="57"/>
                  </a:cubicBezTo>
                  <a:cubicBezTo>
                    <a:pt x="0" y="91"/>
                    <a:pt x="39" y="109"/>
                    <a:pt x="57" y="109"/>
                  </a:cubicBezTo>
                  <a:cubicBezTo>
                    <a:pt x="92" y="109"/>
                    <a:pt x="109" y="74"/>
                    <a:pt x="109" y="57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1366336" y="20328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3" y="0"/>
                  </a:moveTo>
                  <a:cubicBezTo>
                    <a:pt x="18" y="0"/>
                    <a:pt x="0" y="17"/>
                    <a:pt x="0" y="35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35"/>
                  </a:cubicBezTo>
                  <a:cubicBezTo>
                    <a:pt x="92" y="17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922492" y="1226683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57"/>
                    <a:pt x="39" y="92"/>
                    <a:pt x="74" y="92"/>
                  </a:cubicBezTo>
                  <a:cubicBezTo>
                    <a:pt x="92" y="92"/>
                    <a:pt x="126" y="75"/>
                    <a:pt x="126" y="57"/>
                  </a:cubicBezTo>
                  <a:cubicBezTo>
                    <a:pt x="126" y="18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1017126" y="123316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40"/>
                  </a:cubicBezTo>
                  <a:cubicBezTo>
                    <a:pt x="109" y="22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1095388" y="1230017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57" y="92"/>
                    <a:pt x="75" y="74"/>
                    <a:pt x="75" y="39"/>
                  </a:cubicBez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1160336" y="1217050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40" y="1"/>
                  </a:moveTo>
                  <a:cubicBezTo>
                    <a:pt x="23" y="1"/>
                    <a:pt x="1" y="35"/>
                    <a:pt x="1" y="53"/>
                  </a:cubicBezTo>
                  <a:cubicBezTo>
                    <a:pt x="1" y="70"/>
                    <a:pt x="23" y="88"/>
                    <a:pt x="40" y="88"/>
                  </a:cubicBezTo>
                  <a:cubicBezTo>
                    <a:pt x="58" y="88"/>
                    <a:pt x="75" y="53"/>
                    <a:pt x="75" y="35"/>
                  </a:cubicBezTo>
                  <a:cubicBezTo>
                    <a:pt x="75" y="1"/>
                    <a:pt x="58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1215929" y="1196859"/>
              <a:ext cx="13494" cy="17969"/>
            </a:xfrm>
            <a:custGeom>
              <a:avLst/>
              <a:gdLst/>
              <a:ahLst/>
              <a:cxnLst/>
              <a:rect l="l" t="t" r="r" b="b"/>
              <a:pathLst>
                <a:path w="75" h="97" extrusionOk="0">
                  <a:moveTo>
                    <a:pt x="40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" y="78"/>
                    <a:pt x="10" y="97"/>
                    <a:pt x="23" y="97"/>
                  </a:cubicBezTo>
                  <a:cubicBezTo>
                    <a:pt x="28" y="97"/>
                    <a:pt x="34" y="94"/>
                    <a:pt x="40" y="88"/>
                  </a:cubicBezTo>
                  <a:cubicBezTo>
                    <a:pt x="57" y="88"/>
                    <a:pt x="75" y="53"/>
                    <a:pt x="75" y="36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1268464" y="1172777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35" y="0"/>
                  </a:moveTo>
                  <a:cubicBezTo>
                    <a:pt x="18" y="22"/>
                    <a:pt x="0" y="39"/>
                    <a:pt x="18" y="74"/>
                  </a:cubicBezTo>
                  <a:cubicBezTo>
                    <a:pt x="18" y="87"/>
                    <a:pt x="27" y="99"/>
                    <a:pt x="38" y="99"/>
                  </a:cubicBezTo>
                  <a:cubicBezTo>
                    <a:pt x="42" y="99"/>
                    <a:pt x="48" y="97"/>
                    <a:pt x="53" y="92"/>
                  </a:cubicBezTo>
                  <a:cubicBezTo>
                    <a:pt x="74" y="92"/>
                    <a:pt x="74" y="74"/>
                    <a:pt x="74" y="39"/>
                  </a:cubicBezTo>
                  <a:cubicBezTo>
                    <a:pt x="74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922492" y="1297630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1"/>
                  </a:moveTo>
                  <a:cubicBezTo>
                    <a:pt x="39" y="1"/>
                    <a:pt x="0" y="18"/>
                    <a:pt x="0" y="53"/>
                  </a:cubicBezTo>
                  <a:cubicBezTo>
                    <a:pt x="0" y="70"/>
                    <a:pt x="39" y="88"/>
                    <a:pt x="74" y="109"/>
                  </a:cubicBezTo>
                  <a:cubicBezTo>
                    <a:pt x="92" y="109"/>
                    <a:pt x="126" y="88"/>
                    <a:pt x="126" y="53"/>
                  </a:cubicBezTo>
                  <a:cubicBezTo>
                    <a:pt x="126" y="36"/>
                    <a:pt x="92" y="18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1017126" y="1306522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37" y="0"/>
                  </a:moveTo>
                  <a:cubicBezTo>
                    <a:pt x="12" y="0"/>
                    <a:pt x="1" y="26"/>
                    <a:pt x="1" y="40"/>
                  </a:cubicBezTo>
                  <a:cubicBezTo>
                    <a:pt x="1" y="79"/>
                    <a:pt x="18" y="96"/>
                    <a:pt x="57" y="96"/>
                  </a:cubicBezTo>
                  <a:cubicBezTo>
                    <a:pt x="92" y="96"/>
                    <a:pt x="109" y="79"/>
                    <a:pt x="109" y="40"/>
                  </a:cubicBezTo>
                  <a:cubicBezTo>
                    <a:pt x="109" y="22"/>
                    <a:pt x="92" y="5"/>
                    <a:pt x="57" y="5"/>
                  </a:cubicBezTo>
                  <a:cubicBezTo>
                    <a:pt x="50" y="2"/>
                    <a:pt x="43" y="0"/>
                    <a:pt x="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1095388" y="1300965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36" y="0"/>
                  </a:moveTo>
                  <a:cubicBezTo>
                    <a:pt x="18" y="18"/>
                    <a:pt x="1" y="35"/>
                    <a:pt x="1" y="52"/>
                  </a:cubicBezTo>
                  <a:cubicBezTo>
                    <a:pt x="1" y="91"/>
                    <a:pt x="18" y="109"/>
                    <a:pt x="57" y="109"/>
                  </a:cubicBezTo>
                  <a:cubicBezTo>
                    <a:pt x="75" y="91"/>
                    <a:pt x="92" y="70"/>
                    <a:pt x="92" y="52"/>
                  </a:cubicBezTo>
                  <a:cubicBezTo>
                    <a:pt x="92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1164295" y="1287257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6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2"/>
                    <a:pt x="36" y="92"/>
                    <a:pt x="53" y="92"/>
                  </a:cubicBezTo>
                  <a:cubicBezTo>
                    <a:pt x="70" y="92"/>
                    <a:pt x="88" y="57"/>
                    <a:pt x="88" y="35"/>
                  </a:cubicBezTo>
                  <a:cubicBezTo>
                    <a:pt x="70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1229243" y="1265769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38" y="0"/>
                  </a:moveTo>
                  <a:cubicBezTo>
                    <a:pt x="30" y="0"/>
                    <a:pt x="23" y="2"/>
                    <a:pt x="18" y="7"/>
                  </a:cubicBezTo>
                  <a:cubicBezTo>
                    <a:pt x="1" y="7"/>
                    <a:pt x="1" y="25"/>
                    <a:pt x="1" y="64"/>
                  </a:cubicBezTo>
                  <a:cubicBezTo>
                    <a:pt x="1" y="76"/>
                    <a:pt x="18" y="89"/>
                    <a:pt x="35" y="89"/>
                  </a:cubicBezTo>
                  <a:cubicBezTo>
                    <a:pt x="41" y="89"/>
                    <a:pt x="48" y="86"/>
                    <a:pt x="53" y="81"/>
                  </a:cubicBezTo>
                  <a:cubicBezTo>
                    <a:pt x="75" y="81"/>
                    <a:pt x="75" y="64"/>
                    <a:pt x="75" y="25"/>
                  </a:cubicBezTo>
                  <a:cubicBezTo>
                    <a:pt x="75" y="12"/>
                    <a:pt x="55" y="0"/>
                    <a:pt x="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1288074" y="1240391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5" y="1"/>
                  </a:moveTo>
                  <a:cubicBezTo>
                    <a:pt x="18" y="18"/>
                    <a:pt x="0" y="36"/>
                    <a:pt x="18" y="53"/>
                  </a:cubicBezTo>
                  <a:cubicBezTo>
                    <a:pt x="18" y="92"/>
                    <a:pt x="52" y="92"/>
                    <a:pt x="74" y="92"/>
                  </a:cubicBezTo>
                  <a:cubicBezTo>
                    <a:pt x="92" y="70"/>
                    <a:pt x="92" y="53"/>
                    <a:pt x="92" y="36"/>
                  </a:cubicBezTo>
                  <a:cubicBezTo>
                    <a:pt x="74" y="1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922492" y="1370986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9" y="1"/>
                    <a:pt x="0" y="18"/>
                    <a:pt x="0" y="40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79" y="97"/>
                    <a:pt x="85" y="99"/>
                    <a:pt x="91" y="99"/>
                  </a:cubicBezTo>
                  <a:cubicBezTo>
                    <a:pt x="108" y="99"/>
                    <a:pt x="126" y="83"/>
                    <a:pt x="126" y="57"/>
                  </a:cubicBezTo>
                  <a:cubicBezTo>
                    <a:pt x="126" y="40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1017126" y="1378211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88"/>
                    <a:pt x="57" y="110"/>
                  </a:cubicBezTo>
                  <a:cubicBezTo>
                    <a:pt x="92" y="110"/>
                    <a:pt x="109" y="70"/>
                    <a:pt x="109" y="53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1098626" y="1374321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1"/>
                    <a:pt x="57" y="91"/>
                  </a:cubicBezTo>
                  <a:cubicBezTo>
                    <a:pt x="74" y="91"/>
                    <a:pt x="92" y="57"/>
                    <a:pt x="92" y="39"/>
                  </a:cubicBezTo>
                  <a:cubicBezTo>
                    <a:pt x="92" y="22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1173650" y="1356352"/>
              <a:ext cx="19791" cy="18154"/>
            </a:xfrm>
            <a:custGeom>
              <a:avLst/>
              <a:gdLst/>
              <a:ahLst/>
              <a:cxnLst/>
              <a:rect l="l" t="t" r="r" b="b"/>
              <a:pathLst>
                <a:path w="110" h="98" extrusionOk="0">
                  <a:moveTo>
                    <a:pt x="65" y="1"/>
                  </a:moveTo>
                  <a:cubicBezTo>
                    <a:pt x="57" y="1"/>
                    <a:pt x="47" y="4"/>
                    <a:pt x="36" y="10"/>
                  </a:cubicBezTo>
                  <a:cubicBezTo>
                    <a:pt x="18" y="10"/>
                    <a:pt x="1" y="27"/>
                    <a:pt x="1" y="62"/>
                  </a:cubicBezTo>
                  <a:cubicBezTo>
                    <a:pt x="18" y="80"/>
                    <a:pt x="36" y="97"/>
                    <a:pt x="58" y="97"/>
                  </a:cubicBezTo>
                  <a:cubicBezTo>
                    <a:pt x="92" y="80"/>
                    <a:pt x="110" y="62"/>
                    <a:pt x="92" y="27"/>
                  </a:cubicBezTo>
                  <a:cubicBezTo>
                    <a:pt x="92" y="15"/>
                    <a:pt x="84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1248853" y="133078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5" y="0"/>
                  </a:moveTo>
                  <a:cubicBezTo>
                    <a:pt x="1" y="18"/>
                    <a:pt x="1" y="39"/>
                    <a:pt x="1" y="57"/>
                  </a:cubicBezTo>
                  <a:cubicBezTo>
                    <a:pt x="18" y="91"/>
                    <a:pt x="35" y="91"/>
                    <a:pt x="53" y="91"/>
                  </a:cubicBezTo>
                  <a:cubicBezTo>
                    <a:pt x="92" y="74"/>
                    <a:pt x="92" y="57"/>
                    <a:pt x="92" y="39"/>
                  </a:cubicBezTo>
                  <a:cubicBezTo>
                    <a:pt x="75" y="0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1320998" y="1302817"/>
              <a:ext cx="19611" cy="15190"/>
            </a:xfrm>
            <a:custGeom>
              <a:avLst/>
              <a:gdLst/>
              <a:ahLst/>
              <a:cxnLst/>
              <a:rect l="l" t="t" r="r" b="b"/>
              <a:pathLst>
                <a:path w="109" h="82" extrusionOk="0">
                  <a:moveTo>
                    <a:pt x="53" y="0"/>
                  </a:moveTo>
                  <a:cubicBezTo>
                    <a:pt x="47" y="0"/>
                    <a:pt x="40" y="2"/>
                    <a:pt x="35" y="8"/>
                  </a:cubicBezTo>
                  <a:cubicBezTo>
                    <a:pt x="0" y="8"/>
                    <a:pt x="0" y="25"/>
                    <a:pt x="17" y="60"/>
                  </a:cubicBezTo>
                  <a:cubicBezTo>
                    <a:pt x="17" y="81"/>
                    <a:pt x="52" y="81"/>
                    <a:pt x="70" y="81"/>
                  </a:cubicBezTo>
                  <a:cubicBezTo>
                    <a:pt x="109" y="60"/>
                    <a:pt x="109" y="42"/>
                    <a:pt x="87" y="25"/>
                  </a:cubicBezTo>
                  <a:cubicBezTo>
                    <a:pt x="87" y="13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922492" y="1445083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92" y="92"/>
                    <a:pt x="126" y="75"/>
                    <a:pt x="126" y="53"/>
                  </a:cubicBezTo>
                  <a:cubicBezTo>
                    <a:pt x="126" y="18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1017126" y="1451567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1101685" y="1445083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22" y="1"/>
                    <a:pt x="1" y="36"/>
                    <a:pt x="1" y="53"/>
                  </a:cubicBezTo>
                  <a:cubicBezTo>
                    <a:pt x="1" y="92"/>
                    <a:pt x="22" y="92"/>
                    <a:pt x="57" y="92"/>
                  </a:cubicBezTo>
                  <a:cubicBezTo>
                    <a:pt x="75" y="92"/>
                    <a:pt x="109" y="75"/>
                    <a:pt x="109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1186964" y="142507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36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92"/>
                    <a:pt x="36" y="92"/>
                    <a:pt x="53" y="92"/>
                  </a:cubicBezTo>
                  <a:cubicBezTo>
                    <a:pt x="92" y="92"/>
                    <a:pt x="110" y="52"/>
                    <a:pt x="110" y="35"/>
                  </a:cubicBezTo>
                  <a:cubicBezTo>
                    <a:pt x="92" y="0"/>
                    <a:pt x="71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1271522" y="1394327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36" y="1"/>
                  </a:moveTo>
                  <a:cubicBezTo>
                    <a:pt x="18" y="23"/>
                    <a:pt x="1" y="40"/>
                    <a:pt x="1" y="75"/>
                  </a:cubicBezTo>
                  <a:cubicBezTo>
                    <a:pt x="13" y="87"/>
                    <a:pt x="25" y="99"/>
                    <a:pt x="45" y="99"/>
                  </a:cubicBezTo>
                  <a:cubicBezTo>
                    <a:pt x="54" y="99"/>
                    <a:pt x="63" y="97"/>
                    <a:pt x="75" y="92"/>
                  </a:cubicBezTo>
                  <a:cubicBezTo>
                    <a:pt x="92" y="75"/>
                    <a:pt x="110" y="57"/>
                    <a:pt x="110" y="40"/>
                  </a:cubicBezTo>
                  <a:cubicBezTo>
                    <a:pt x="92" y="1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1356081" y="1362465"/>
              <a:ext cx="23749" cy="15931"/>
            </a:xfrm>
            <a:custGeom>
              <a:avLst/>
              <a:gdLst/>
              <a:ahLst/>
              <a:cxnLst/>
              <a:rect l="l" t="t" r="r" b="b"/>
              <a:pathLst>
                <a:path w="132" h="86" extrusionOk="0">
                  <a:moveTo>
                    <a:pt x="68" y="0"/>
                  </a:moveTo>
                  <a:cubicBezTo>
                    <a:pt x="57" y="0"/>
                    <a:pt x="47" y="5"/>
                    <a:pt x="40" y="12"/>
                  </a:cubicBezTo>
                  <a:cubicBezTo>
                    <a:pt x="1" y="12"/>
                    <a:pt x="1" y="47"/>
                    <a:pt x="1" y="64"/>
                  </a:cubicBezTo>
                  <a:cubicBezTo>
                    <a:pt x="23" y="86"/>
                    <a:pt x="57" y="86"/>
                    <a:pt x="75" y="86"/>
                  </a:cubicBezTo>
                  <a:cubicBezTo>
                    <a:pt x="110" y="64"/>
                    <a:pt x="131" y="47"/>
                    <a:pt x="110" y="29"/>
                  </a:cubicBezTo>
                  <a:cubicBezTo>
                    <a:pt x="99" y="9"/>
                    <a:pt x="83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922492" y="1517698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45" y="1"/>
                  </a:moveTo>
                  <a:cubicBezTo>
                    <a:pt x="21" y="1"/>
                    <a:pt x="0" y="19"/>
                    <a:pt x="0" y="44"/>
                  </a:cubicBezTo>
                  <a:cubicBezTo>
                    <a:pt x="0" y="62"/>
                    <a:pt x="39" y="96"/>
                    <a:pt x="74" y="96"/>
                  </a:cubicBezTo>
                  <a:cubicBezTo>
                    <a:pt x="92" y="96"/>
                    <a:pt x="126" y="79"/>
                    <a:pt x="126" y="62"/>
                  </a:cubicBezTo>
                  <a:cubicBezTo>
                    <a:pt x="126" y="27"/>
                    <a:pt x="92" y="9"/>
                    <a:pt x="74" y="9"/>
                  </a:cubicBezTo>
                  <a:cubicBezTo>
                    <a:pt x="65" y="3"/>
                    <a:pt x="55" y="1"/>
                    <a:pt x="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1017126" y="152584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1105643" y="151529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1"/>
                  </a:moveTo>
                  <a:cubicBezTo>
                    <a:pt x="18" y="22"/>
                    <a:pt x="0" y="40"/>
                    <a:pt x="0" y="75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92"/>
                    <a:pt x="109" y="75"/>
                    <a:pt x="109" y="40"/>
                  </a:cubicBezTo>
                  <a:cubicBezTo>
                    <a:pt x="109" y="22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1196499" y="1493802"/>
              <a:ext cx="19611" cy="18525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75" y="1"/>
                  </a:moveTo>
                  <a:cubicBezTo>
                    <a:pt x="68" y="1"/>
                    <a:pt x="62" y="3"/>
                    <a:pt x="57" y="8"/>
                  </a:cubicBezTo>
                  <a:cubicBezTo>
                    <a:pt x="18" y="8"/>
                    <a:pt x="0" y="47"/>
                    <a:pt x="0" y="64"/>
                  </a:cubicBezTo>
                  <a:cubicBezTo>
                    <a:pt x="0" y="82"/>
                    <a:pt x="39" y="99"/>
                    <a:pt x="57" y="99"/>
                  </a:cubicBezTo>
                  <a:cubicBezTo>
                    <a:pt x="92" y="82"/>
                    <a:pt x="109" y="64"/>
                    <a:pt x="109" y="30"/>
                  </a:cubicBezTo>
                  <a:cubicBezTo>
                    <a:pt x="109" y="14"/>
                    <a:pt x="91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1291133" y="146082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6" y="0"/>
                  </a:moveTo>
                  <a:cubicBezTo>
                    <a:pt x="69" y="0"/>
                    <a:pt x="62" y="2"/>
                    <a:pt x="57" y="7"/>
                  </a:cubicBezTo>
                  <a:cubicBezTo>
                    <a:pt x="18" y="7"/>
                    <a:pt x="1" y="42"/>
                    <a:pt x="1" y="60"/>
                  </a:cubicBezTo>
                  <a:cubicBezTo>
                    <a:pt x="1" y="99"/>
                    <a:pt x="35" y="99"/>
                    <a:pt x="75" y="99"/>
                  </a:cubicBezTo>
                  <a:cubicBezTo>
                    <a:pt x="92" y="77"/>
                    <a:pt x="127" y="42"/>
                    <a:pt x="109" y="25"/>
                  </a:cubicBezTo>
                  <a:cubicBezTo>
                    <a:pt x="109" y="12"/>
                    <a:pt x="92" y="0"/>
                    <a:pt x="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1385947" y="1423780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0"/>
                  </a:moveTo>
                  <a:cubicBezTo>
                    <a:pt x="66" y="0"/>
                    <a:pt x="59" y="2"/>
                    <a:pt x="52" y="7"/>
                  </a:cubicBezTo>
                  <a:cubicBezTo>
                    <a:pt x="18" y="25"/>
                    <a:pt x="0" y="42"/>
                    <a:pt x="18" y="59"/>
                  </a:cubicBezTo>
                  <a:cubicBezTo>
                    <a:pt x="18" y="83"/>
                    <a:pt x="30" y="92"/>
                    <a:pt x="49" y="92"/>
                  </a:cubicBezTo>
                  <a:cubicBezTo>
                    <a:pt x="61" y="92"/>
                    <a:pt x="76" y="88"/>
                    <a:pt x="92" y="81"/>
                  </a:cubicBezTo>
                  <a:cubicBezTo>
                    <a:pt x="109" y="81"/>
                    <a:pt x="126" y="42"/>
                    <a:pt x="126" y="25"/>
                  </a:cubicBezTo>
                  <a:cubicBezTo>
                    <a:pt x="114" y="12"/>
                    <a:pt x="93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922492" y="1589387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1"/>
                  </a:moveTo>
                  <a:cubicBezTo>
                    <a:pt x="39" y="1"/>
                    <a:pt x="0" y="18"/>
                    <a:pt x="0" y="57"/>
                  </a:cubicBezTo>
                  <a:cubicBezTo>
                    <a:pt x="0" y="75"/>
                    <a:pt x="39" y="92"/>
                    <a:pt x="74" y="110"/>
                  </a:cubicBezTo>
                  <a:cubicBezTo>
                    <a:pt x="92" y="110"/>
                    <a:pt x="126" y="92"/>
                    <a:pt x="126" y="57"/>
                  </a:cubicBezTo>
                  <a:cubicBezTo>
                    <a:pt x="126" y="36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1017126" y="1595871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22"/>
                    <a:pt x="1" y="57"/>
                  </a:cubicBezTo>
                  <a:cubicBezTo>
                    <a:pt x="1" y="75"/>
                    <a:pt x="18" y="109"/>
                    <a:pt x="57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109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1105643" y="1589387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3" y="1"/>
                  </a:moveTo>
                  <a:cubicBezTo>
                    <a:pt x="18" y="1"/>
                    <a:pt x="0" y="36"/>
                    <a:pt x="0" y="57"/>
                  </a:cubicBezTo>
                  <a:cubicBezTo>
                    <a:pt x="0" y="83"/>
                    <a:pt x="10" y="99"/>
                    <a:pt x="28" y="99"/>
                  </a:cubicBezTo>
                  <a:cubicBezTo>
                    <a:pt x="35" y="99"/>
                    <a:pt x="43" y="97"/>
                    <a:pt x="53" y="92"/>
                  </a:cubicBezTo>
                  <a:cubicBezTo>
                    <a:pt x="70" y="92"/>
                    <a:pt x="109" y="75"/>
                    <a:pt x="109" y="36"/>
                  </a:cubicBezTo>
                  <a:cubicBezTo>
                    <a:pt x="109" y="18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1199557" y="1564750"/>
              <a:ext cx="19791" cy="19636"/>
            </a:xfrm>
            <a:custGeom>
              <a:avLst/>
              <a:gdLst/>
              <a:ahLst/>
              <a:cxnLst/>
              <a:rect l="l" t="t" r="r" b="b"/>
              <a:pathLst>
                <a:path w="110" h="106" extrusionOk="0">
                  <a:moveTo>
                    <a:pt x="83" y="0"/>
                  </a:moveTo>
                  <a:cubicBezTo>
                    <a:pt x="76" y="0"/>
                    <a:pt x="67" y="3"/>
                    <a:pt x="57" y="8"/>
                  </a:cubicBezTo>
                  <a:cubicBezTo>
                    <a:pt x="40" y="8"/>
                    <a:pt x="1" y="43"/>
                    <a:pt x="1" y="60"/>
                  </a:cubicBezTo>
                  <a:cubicBezTo>
                    <a:pt x="1" y="89"/>
                    <a:pt x="12" y="106"/>
                    <a:pt x="33" y="106"/>
                  </a:cubicBezTo>
                  <a:cubicBezTo>
                    <a:pt x="40" y="106"/>
                    <a:pt x="48" y="104"/>
                    <a:pt x="57" y="99"/>
                  </a:cubicBezTo>
                  <a:cubicBezTo>
                    <a:pt x="92" y="99"/>
                    <a:pt x="109" y="60"/>
                    <a:pt x="109" y="25"/>
                  </a:cubicBezTo>
                  <a:cubicBezTo>
                    <a:pt x="109" y="13"/>
                    <a:pt x="101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1301388" y="1528998"/>
              <a:ext cx="22849" cy="19265"/>
            </a:xfrm>
            <a:custGeom>
              <a:avLst/>
              <a:gdLst/>
              <a:ahLst/>
              <a:cxnLst/>
              <a:rect l="l" t="t" r="r" b="b"/>
              <a:pathLst>
                <a:path w="127" h="104" extrusionOk="0">
                  <a:moveTo>
                    <a:pt x="52" y="1"/>
                  </a:moveTo>
                  <a:cubicBezTo>
                    <a:pt x="18" y="18"/>
                    <a:pt x="0" y="57"/>
                    <a:pt x="0" y="75"/>
                  </a:cubicBezTo>
                  <a:cubicBezTo>
                    <a:pt x="0" y="95"/>
                    <a:pt x="12" y="103"/>
                    <a:pt x="26" y="103"/>
                  </a:cubicBezTo>
                  <a:cubicBezTo>
                    <a:pt x="35" y="103"/>
                    <a:pt x="45" y="99"/>
                    <a:pt x="52" y="92"/>
                  </a:cubicBezTo>
                  <a:cubicBezTo>
                    <a:pt x="87" y="92"/>
                    <a:pt x="126" y="57"/>
                    <a:pt x="126" y="35"/>
                  </a:cubicBezTo>
                  <a:cubicBezTo>
                    <a:pt x="126" y="1"/>
                    <a:pt x="87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1405377" y="1489727"/>
              <a:ext cx="23029" cy="19265"/>
            </a:xfrm>
            <a:custGeom>
              <a:avLst/>
              <a:gdLst/>
              <a:ahLst/>
              <a:cxnLst/>
              <a:rect l="l" t="t" r="r" b="b"/>
              <a:pathLst>
                <a:path w="128" h="104" extrusionOk="0">
                  <a:moveTo>
                    <a:pt x="91" y="1"/>
                  </a:moveTo>
                  <a:cubicBezTo>
                    <a:pt x="82" y="1"/>
                    <a:pt x="69" y="5"/>
                    <a:pt x="53" y="12"/>
                  </a:cubicBezTo>
                  <a:cubicBezTo>
                    <a:pt x="18" y="12"/>
                    <a:pt x="1" y="52"/>
                    <a:pt x="1" y="69"/>
                  </a:cubicBezTo>
                  <a:cubicBezTo>
                    <a:pt x="1" y="104"/>
                    <a:pt x="36" y="104"/>
                    <a:pt x="53" y="104"/>
                  </a:cubicBezTo>
                  <a:cubicBezTo>
                    <a:pt x="92" y="86"/>
                    <a:pt x="127" y="52"/>
                    <a:pt x="110" y="30"/>
                  </a:cubicBezTo>
                  <a:cubicBezTo>
                    <a:pt x="110" y="9"/>
                    <a:pt x="104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772985" y="665769"/>
              <a:ext cx="15833" cy="17969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5" y="0"/>
                  </a:moveTo>
                  <a:cubicBezTo>
                    <a:pt x="17" y="0"/>
                    <a:pt x="0" y="18"/>
                    <a:pt x="0" y="57"/>
                  </a:cubicBezTo>
                  <a:cubicBezTo>
                    <a:pt x="0" y="71"/>
                    <a:pt x="23" y="96"/>
                    <a:pt x="41" y="96"/>
                  </a:cubicBezTo>
                  <a:cubicBezTo>
                    <a:pt x="45" y="96"/>
                    <a:pt x="49" y="95"/>
                    <a:pt x="52" y="92"/>
                  </a:cubicBezTo>
                  <a:cubicBezTo>
                    <a:pt x="70" y="92"/>
                    <a:pt x="87" y="74"/>
                    <a:pt x="87" y="39"/>
                  </a:cubicBezTo>
                  <a:cubicBezTo>
                    <a:pt x="87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854305" y="662435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8" y="110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935806" y="662435"/>
              <a:ext cx="19611" cy="20377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52" y="1"/>
                  </a:moveTo>
                  <a:cubicBezTo>
                    <a:pt x="18" y="1"/>
                    <a:pt x="0" y="36"/>
                    <a:pt x="0" y="57"/>
                  </a:cubicBezTo>
                  <a:cubicBezTo>
                    <a:pt x="0" y="92"/>
                    <a:pt x="35" y="110"/>
                    <a:pt x="52" y="110"/>
                  </a:cubicBezTo>
                  <a:cubicBezTo>
                    <a:pt x="92" y="110"/>
                    <a:pt x="109" y="92"/>
                    <a:pt x="109" y="57"/>
                  </a:cubicBezTo>
                  <a:cubicBezTo>
                    <a:pt x="92" y="36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1020364" y="665769"/>
              <a:ext cx="19611" cy="20377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39" y="0"/>
                  </a:moveTo>
                  <a:cubicBezTo>
                    <a:pt x="18" y="0"/>
                    <a:pt x="0" y="39"/>
                    <a:pt x="0" y="57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1" y="109"/>
                    <a:pt x="109" y="92"/>
                    <a:pt x="91" y="57"/>
                  </a:cubicBezTo>
                  <a:cubicBezTo>
                    <a:pt x="91" y="39"/>
                    <a:pt x="74" y="18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1105643" y="67299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35" y="87"/>
                    <a:pt x="53" y="109"/>
                  </a:cubicBezTo>
                  <a:cubicBezTo>
                    <a:pt x="87" y="109"/>
                    <a:pt x="109" y="70"/>
                    <a:pt x="87" y="53"/>
                  </a:cubicBezTo>
                  <a:cubicBezTo>
                    <a:pt x="87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1190202" y="678551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35" y="1"/>
                  </a:moveTo>
                  <a:cubicBezTo>
                    <a:pt x="12" y="1"/>
                    <a:pt x="0" y="26"/>
                    <a:pt x="0" y="40"/>
                  </a:cubicBezTo>
                  <a:cubicBezTo>
                    <a:pt x="0" y="79"/>
                    <a:pt x="18" y="97"/>
                    <a:pt x="53" y="97"/>
                  </a:cubicBezTo>
                  <a:cubicBezTo>
                    <a:pt x="74" y="97"/>
                    <a:pt x="109" y="79"/>
                    <a:pt x="109" y="40"/>
                  </a:cubicBezTo>
                  <a:cubicBezTo>
                    <a:pt x="92" y="23"/>
                    <a:pt x="74" y="5"/>
                    <a:pt x="53" y="5"/>
                  </a:cubicBezTo>
                  <a:cubicBezTo>
                    <a:pt x="46" y="2"/>
                    <a:pt x="4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788637" y="749498"/>
              <a:ext cx="23569" cy="2445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57" y="1"/>
                  </a:moveTo>
                  <a:cubicBezTo>
                    <a:pt x="22" y="1"/>
                    <a:pt x="0" y="40"/>
                    <a:pt x="22" y="75"/>
                  </a:cubicBezTo>
                  <a:cubicBezTo>
                    <a:pt x="22" y="110"/>
                    <a:pt x="57" y="131"/>
                    <a:pt x="91" y="131"/>
                  </a:cubicBezTo>
                  <a:cubicBezTo>
                    <a:pt x="109" y="131"/>
                    <a:pt x="131" y="110"/>
                    <a:pt x="109" y="75"/>
                  </a:cubicBezTo>
                  <a:cubicBezTo>
                    <a:pt x="109" y="40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870857" y="749498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35" y="1"/>
                  </a:moveTo>
                  <a:cubicBezTo>
                    <a:pt x="17" y="1"/>
                    <a:pt x="0" y="23"/>
                    <a:pt x="17" y="57"/>
                  </a:cubicBezTo>
                  <a:cubicBezTo>
                    <a:pt x="35" y="92"/>
                    <a:pt x="52" y="131"/>
                    <a:pt x="87" y="131"/>
                  </a:cubicBezTo>
                  <a:cubicBezTo>
                    <a:pt x="109" y="131"/>
                    <a:pt x="126" y="92"/>
                    <a:pt x="109" y="57"/>
                  </a:cubicBezTo>
                  <a:cubicBezTo>
                    <a:pt x="109" y="23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955236" y="749498"/>
              <a:ext cx="19791" cy="24452"/>
            </a:xfrm>
            <a:custGeom>
              <a:avLst/>
              <a:gdLst/>
              <a:ahLst/>
              <a:cxnLst/>
              <a:rect l="l" t="t" r="r" b="b"/>
              <a:pathLst>
                <a:path w="110" h="132" extrusionOk="0">
                  <a:moveTo>
                    <a:pt x="36" y="1"/>
                  </a:moveTo>
                  <a:cubicBezTo>
                    <a:pt x="18" y="1"/>
                    <a:pt x="1" y="40"/>
                    <a:pt x="1" y="75"/>
                  </a:cubicBezTo>
                  <a:cubicBezTo>
                    <a:pt x="18" y="110"/>
                    <a:pt x="53" y="131"/>
                    <a:pt x="75" y="131"/>
                  </a:cubicBezTo>
                  <a:cubicBezTo>
                    <a:pt x="110" y="131"/>
                    <a:pt x="110" y="110"/>
                    <a:pt x="110" y="75"/>
                  </a:cubicBezTo>
                  <a:cubicBezTo>
                    <a:pt x="92" y="40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1036737" y="753574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1"/>
                  </a:moveTo>
                  <a:cubicBezTo>
                    <a:pt x="18" y="1"/>
                    <a:pt x="0" y="18"/>
                    <a:pt x="18" y="53"/>
                  </a:cubicBezTo>
                  <a:cubicBezTo>
                    <a:pt x="18" y="88"/>
                    <a:pt x="57" y="127"/>
                    <a:pt x="74" y="127"/>
                  </a:cubicBezTo>
                  <a:cubicBezTo>
                    <a:pt x="109" y="127"/>
                    <a:pt x="109" y="88"/>
                    <a:pt x="109" y="53"/>
                  </a:cubicBezTo>
                  <a:cubicBezTo>
                    <a:pt x="92" y="18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1118237" y="753574"/>
              <a:ext cx="19611" cy="23526"/>
            </a:xfrm>
            <a:custGeom>
              <a:avLst/>
              <a:gdLst/>
              <a:ahLst/>
              <a:cxnLst/>
              <a:rect l="l" t="t" r="r" b="b"/>
              <a:pathLst>
                <a:path w="109" h="127" extrusionOk="0">
                  <a:moveTo>
                    <a:pt x="39" y="1"/>
                  </a:moveTo>
                  <a:cubicBezTo>
                    <a:pt x="17" y="1"/>
                    <a:pt x="0" y="35"/>
                    <a:pt x="0" y="70"/>
                  </a:cubicBezTo>
                  <a:cubicBezTo>
                    <a:pt x="17" y="88"/>
                    <a:pt x="39" y="127"/>
                    <a:pt x="74" y="127"/>
                  </a:cubicBezTo>
                  <a:cubicBezTo>
                    <a:pt x="91" y="127"/>
                    <a:pt x="109" y="88"/>
                    <a:pt x="91" y="70"/>
                  </a:cubicBezTo>
                  <a:cubicBezTo>
                    <a:pt x="91" y="35"/>
                    <a:pt x="74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1199557" y="75672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40" y="1"/>
                  </a:moveTo>
                  <a:cubicBezTo>
                    <a:pt x="22" y="1"/>
                    <a:pt x="1" y="18"/>
                    <a:pt x="1" y="53"/>
                  </a:cubicBezTo>
                  <a:cubicBezTo>
                    <a:pt x="1" y="92"/>
                    <a:pt x="40" y="110"/>
                    <a:pt x="57" y="110"/>
                  </a:cubicBezTo>
                  <a:cubicBezTo>
                    <a:pt x="75" y="110"/>
                    <a:pt x="92" y="92"/>
                    <a:pt x="92" y="53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821381" y="850270"/>
              <a:ext cx="23029" cy="24452"/>
            </a:xfrm>
            <a:custGeom>
              <a:avLst/>
              <a:gdLst/>
              <a:ahLst/>
              <a:cxnLst/>
              <a:rect l="l" t="t" r="r" b="b"/>
              <a:pathLst>
                <a:path w="128" h="132" extrusionOk="0">
                  <a:moveTo>
                    <a:pt x="36" y="1"/>
                  </a:moveTo>
                  <a:cubicBezTo>
                    <a:pt x="18" y="1"/>
                    <a:pt x="1" y="23"/>
                    <a:pt x="18" y="57"/>
                  </a:cubicBezTo>
                  <a:cubicBezTo>
                    <a:pt x="36" y="92"/>
                    <a:pt x="75" y="131"/>
                    <a:pt x="92" y="131"/>
                  </a:cubicBezTo>
                  <a:cubicBezTo>
                    <a:pt x="127" y="131"/>
                    <a:pt x="127" y="92"/>
                    <a:pt x="127" y="57"/>
                  </a:cubicBezTo>
                  <a:cubicBezTo>
                    <a:pt x="110" y="23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905940" y="850270"/>
              <a:ext cx="23749" cy="24452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40" y="1"/>
                  </a:moveTo>
                  <a:cubicBezTo>
                    <a:pt x="23" y="1"/>
                    <a:pt x="1" y="23"/>
                    <a:pt x="23" y="75"/>
                  </a:cubicBezTo>
                  <a:cubicBezTo>
                    <a:pt x="40" y="110"/>
                    <a:pt x="75" y="131"/>
                    <a:pt x="92" y="131"/>
                  </a:cubicBezTo>
                  <a:cubicBezTo>
                    <a:pt x="131" y="131"/>
                    <a:pt x="131" y="110"/>
                    <a:pt x="110" y="75"/>
                  </a:cubicBezTo>
                  <a:cubicBezTo>
                    <a:pt x="92" y="23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988160" y="850270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36" y="1"/>
                  </a:moveTo>
                  <a:cubicBezTo>
                    <a:pt x="18" y="1"/>
                    <a:pt x="1" y="23"/>
                    <a:pt x="18" y="75"/>
                  </a:cubicBezTo>
                  <a:cubicBezTo>
                    <a:pt x="36" y="110"/>
                    <a:pt x="70" y="131"/>
                    <a:pt x="88" y="131"/>
                  </a:cubicBezTo>
                  <a:cubicBezTo>
                    <a:pt x="109" y="131"/>
                    <a:pt x="127" y="110"/>
                    <a:pt x="109" y="57"/>
                  </a:cubicBezTo>
                  <a:cubicBezTo>
                    <a:pt x="88" y="23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1066422" y="847121"/>
              <a:ext cx="19791" cy="24638"/>
            </a:xfrm>
            <a:custGeom>
              <a:avLst/>
              <a:gdLst/>
              <a:ahLst/>
              <a:cxnLst/>
              <a:rect l="l" t="t" r="r" b="b"/>
              <a:pathLst>
                <a:path w="110" h="133" extrusionOk="0">
                  <a:moveTo>
                    <a:pt x="36" y="0"/>
                  </a:moveTo>
                  <a:cubicBezTo>
                    <a:pt x="18" y="0"/>
                    <a:pt x="1" y="40"/>
                    <a:pt x="18" y="74"/>
                  </a:cubicBezTo>
                  <a:cubicBezTo>
                    <a:pt x="32" y="102"/>
                    <a:pt x="46" y="133"/>
                    <a:pt x="69" y="133"/>
                  </a:cubicBezTo>
                  <a:cubicBezTo>
                    <a:pt x="75" y="133"/>
                    <a:pt x="81" y="131"/>
                    <a:pt x="88" y="127"/>
                  </a:cubicBezTo>
                  <a:cubicBezTo>
                    <a:pt x="110" y="127"/>
                    <a:pt x="110" y="109"/>
                    <a:pt x="110" y="74"/>
                  </a:cubicBezTo>
                  <a:cubicBezTo>
                    <a:pt x="88" y="40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1140906" y="843787"/>
              <a:ext cx="19611" cy="23711"/>
            </a:xfrm>
            <a:custGeom>
              <a:avLst/>
              <a:gdLst/>
              <a:ahLst/>
              <a:cxnLst/>
              <a:rect l="l" t="t" r="r" b="b"/>
              <a:pathLst>
                <a:path w="109" h="128" extrusionOk="0">
                  <a:moveTo>
                    <a:pt x="39" y="1"/>
                  </a:moveTo>
                  <a:cubicBezTo>
                    <a:pt x="22" y="1"/>
                    <a:pt x="0" y="36"/>
                    <a:pt x="22" y="75"/>
                  </a:cubicBezTo>
                  <a:cubicBezTo>
                    <a:pt x="22" y="110"/>
                    <a:pt x="57" y="127"/>
                    <a:pt x="74" y="127"/>
                  </a:cubicBezTo>
                  <a:cubicBezTo>
                    <a:pt x="92" y="127"/>
                    <a:pt x="109" y="110"/>
                    <a:pt x="92" y="75"/>
                  </a:cubicBezTo>
                  <a:cubicBezTo>
                    <a:pt x="92" y="36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1215929" y="840638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40" y="1"/>
                  </a:moveTo>
                  <a:cubicBezTo>
                    <a:pt x="18" y="18"/>
                    <a:pt x="1" y="35"/>
                    <a:pt x="1" y="75"/>
                  </a:cubicBezTo>
                  <a:cubicBezTo>
                    <a:pt x="18" y="92"/>
                    <a:pt x="40" y="127"/>
                    <a:pt x="57" y="127"/>
                  </a:cubicBezTo>
                  <a:cubicBezTo>
                    <a:pt x="75" y="127"/>
                    <a:pt x="92" y="92"/>
                    <a:pt x="92" y="53"/>
                  </a:cubicBezTo>
                  <a:cubicBezTo>
                    <a:pt x="75" y="35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860602" y="951042"/>
              <a:ext cx="22849" cy="27602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35" y="1"/>
                  </a:moveTo>
                  <a:cubicBezTo>
                    <a:pt x="0" y="1"/>
                    <a:pt x="0" y="40"/>
                    <a:pt x="18" y="75"/>
                  </a:cubicBezTo>
                  <a:cubicBezTo>
                    <a:pt x="18" y="109"/>
                    <a:pt x="57" y="149"/>
                    <a:pt x="92" y="149"/>
                  </a:cubicBezTo>
                  <a:cubicBezTo>
                    <a:pt x="127" y="149"/>
                    <a:pt x="127" y="109"/>
                    <a:pt x="109" y="75"/>
                  </a:cubicBezTo>
                  <a:cubicBezTo>
                    <a:pt x="109" y="40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949119" y="955117"/>
              <a:ext cx="22849" cy="26675"/>
            </a:xfrm>
            <a:custGeom>
              <a:avLst/>
              <a:gdLst/>
              <a:ahLst/>
              <a:cxnLst/>
              <a:rect l="l" t="t" r="r" b="b"/>
              <a:pathLst>
                <a:path w="127" h="144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35" y="109"/>
                    <a:pt x="70" y="144"/>
                    <a:pt x="87" y="144"/>
                  </a:cubicBezTo>
                  <a:cubicBezTo>
                    <a:pt x="126" y="144"/>
                    <a:pt x="126" y="109"/>
                    <a:pt x="109" y="70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1030440" y="95511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18" y="0"/>
                  </a:moveTo>
                  <a:cubicBezTo>
                    <a:pt x="1" y="0"/>
                    <a:pt x="1" y="35"/>
                    <a:pt x="1" y="70"/>
                  </a:cubicBezTo>
                  <a:cubicBezTo>
                    <a:pt x="18" y="109"/>
                    <a:pt x="53" y="127"/>
                    <a:pt x="70" y="127"/>
                  </a:cubicBezTo>
                  <a:cubicBezTo>
                    <a:pt x="109" y="127"/>
                    <a:pt x="109" y="87"/>
                    <a:pt x="92" y="53"/>
                  </a:cubicBezTo>
                  <a:cubicBezTo>
                    <a:pt x="70" y="18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1101685" y="947893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22" y="0"/>
                  </a:moveTo>
                  <a:cubicBezTo>
                    <a:pt x="1" y="0"/>
                    <a:pt x="1" y="39"/>
                    <a:pt x="22" y="74"/>
                  </a:cubicBezTo>
                  <a:cubicBezTo>
                    <a:pt x="22" y="109"/>
                    <a:pt x="57" y="126"/>
                    <a:pt x="75" y="126"/>
                  </a:cubicBezTo>
                  <a:cubicBezTo>
                    <a:pt x="92" y="126"/>
                    <a:pt x="109" y="92"/>
                    <a:pt x="92" y="57"/>
                  </a:cubicBezTo>
                  <a:cubicBezTo>
                    <a:pt x="75" y="18"/>
                    <a:pt x="57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1170591" y="938260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18" y="0"/>
                  </a:moveTo>
                  <a:cubicBezTo>
                    <a:pt x="1" y="17"/>
                    <a:pt x="1" y="35"/>
                    <a:pt x="1" y="70"/>
                  </a:cubicBezTo>
                  <a:cubicBezTo>
                    <a:pt x="18" y="109"/>
                    <a:pt x="35" y="126"/>
                    <a:pt x="53" y="126"/>
                  </a:cubicBezTo>
                  <a:cubicBezTo>
                    <a:pt x="75" y="126"/>
                    <a:pt x="92" y="91"/>
                    <a:pt x="75" y="70"/>
                  </a:cubicBezTo>
                  <a:cubicBezTo>
                    <a:pt x="75" y="35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1235540" y="930110"/>
              <a:ext cx="16732" cy="21118"/>
            </a:xfrm>
            <a:custGeom>
              <a:avLst/>
              <a:gdLst/>
              <a:ahLst/>
              <a:cxnLst/>
              <a:rect l="l" t="t" r="r" b="b"/>
              <a:pathLst>
                <a:path w="93" h="114" extrusionOk="0">
                  <a:moveTo>
                    <a:pt x="49" y="1"/>
                  </a:moveTo>
                  <a:cubicBezTo>
                    <a:pt x="46" y="1"/>
                    <a:pt x="43" y="2"/>
                    <a:pt x="40" y="5"/>
                  </a:cubicBezTo>
                  <a:cubicBezTo>
                    <a:pt x="1" y="5"/>
                    <a:pt x="1" y="27"/>
                    <a:pt x="1" y="61"/>
                  </a:cubicBezTo>
                  <a:cubicBezTo>
                    <a:pt x="18" y="96"/>
                    <a:pt x="40" y="114"/>
                    <a:pt x="57" y="114"/>
                  </a:cubicBezTo>
                  <a:cubicBezTo>
                    <a:pt x="75" y="114"/>
                    <a:pt x="92" y="79"/>
                    <a:pt x="75" y="44"/>
                  </a:cubicBezTo>
                  <a:cubicBezTo>
                    <a:pt x="75" y="30"/>
                    <a:pt x="63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893526" y="1051814"/>
              <a:ext cx="25368" cy="25193"/>
            </a:xfrm>
            <a:custGeom>
              <a:avLst/>
              <a:gdLst/>
              <a:ahLst/>
              <a:cxnLst/>
              <a:rect l="l" t="t" r="r" b="b"/>
              <a:pathLst>
                <a:path w="141" h="136" extrusionOk="0">
                  <a:moveTo>
                    <a:pt x="52" y="1"/>
                  </a:moveTo>
                  <a:cubicBezTo>
                    <a:pt x="18" y="1"/>
                    <a:pt x="0" y="40"/>
                    <a:pt x="18" y="75"/>
                  </a:cubicBezTo>
                  <a:cubicBezTo>
                    <a:pt x="35" y="109"/>
                    <a:pt x="70" y="131"/>
                    <a:pt x="92" y="131"/>
                  </a:cubicBezTo>
                  <a:cubicBezTo>
                    <a:pt x="97" y="134"/>
                    <a:pt x="103" y="135"/>
                    <a:pt x="108" y="135"/>
                  </a:cubicBezTo>
                  <a:cubicBezTo>
                    <a:pt x="131" y="135"/>
                    <a:pt x="141" y="103"/>
                    <a:pt x="126" y="75"/>
                  </a:cubicBezTo>
                  <a:cubicBezTo>
                    <a:pt x="126" y="40"/>
                    <a:pt x="92" y="22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988160" y="1059038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36" y="1"/>
                  </a:moveTo>
                  <a:cubicBezTo>
                    <a:pt x="18" y="1"/>
                    <a:pt x="1" y="36"/>
                    <a:pt x="18" y="70"/>
                  </a:cubicBezTo>
                  <a:cubicBezTo>
                    <a:pt x="18" y="110"/>
                    <a:pt x="53" y="127"/>
                    <a:pt x="88" y="127"/>
                  </a:cubicBezTo>
                  <a:cubicBezTo>
                    <a:pt x="109" y="127"/>
                    <a:pt x="127" y="110"/>
                    <a:pt x="109" y="70"/>
                  </a:cubicBezTo>
                  <a:cubicBezTo>
                    <a:pt x="88" y="36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1066422" y="105588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6" y="0"/>
                  </a:moveTo>
                  <a:cubicBezTo>
                    <a:pt x="1" y="0"/>
                    <a:pt x="1" y="35"/>
                    <a:pt x="18" y="70"/>
                  </a:cubicBezTo>
                  <a:cubicBezTo>
                    <a:pt x="18" y="109"/>
                    <a:pt x="53" y="127"/>
                    <a:pt x="70" y="127"/>
                  </a:cubicBezTo>
                  <a:cubicBezTo>
                    <a:pt x="88" y="127"/>
                    <a:pt x="110" y="87"/>
                    <a:pt x="88" y="53"/>
                  </a:cubicBezTo>
                  <a:cubicBezTo>
                    <a:pt x="88" y="35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1134609" y="1045330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18" y="1"/>
                  </a:moveTo>
                  <a:cubicBezTo>
                    <a:pt x="0" y="1"/>
                    <a:pt x="0" y="36"/>
                    <a:pt x="0" y="75"/>
                  </a:cubicBezTo>
                  <a:cubicBezTo>
                    <a:pt x="18" y="110"/>
                    <a:pt x="35" y="127"/>
                    <a:pt x="57" y="127"/>
                  </a:cubicBezTo>
                  <a:cubicBezTo>
                    <a:pt x="74" y="127"/>
                    <a:pt x="92" y="92"/>
                    <a:pt x="74" y="57"/>
                  </a:cubicBezTo>
                  <a:cubicBezTo>
                    <a:pt x="74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1196499" y="1031622"/>
              <a:ext cx="13494" cy="24452"/>
            </a:xfrm>
            <a:custGeom>
              <a:avLst/>
              <a:gdLst/>
              <a:ahLst/>
              <a:cxnLst/>
              <a:rect l="l" t="t" r="r" b="b"/>
              <a:pathLst>
                <a:path w="75" h="132" extrusionOk="0">
                  <a:moveTo>
                    <a:pt x="18" y="1"/>
                  </a:moveTo>
                  <a:cubicBezTo>
                    <a:pt x="0" y="1"/>
                    <a:pt x="0" y="40"/>
                    <a:pt x="0" y="75"/>
                  </a:cubicBezTo>
                  <a:cubicBezTo>
                    <a:pt x="0" y="110"/>
                    <a:pt x="39" y="131"/>
                    <a:pt x="57" y="131"/>
                  </a:cubicBezTo>
                  <a:cubicBezTo>
                    <a:pt x="74" y="110"/>
                    <a:pt x="74" y="92"/>
                    <a:pt x="74" y="57"/>
                  </a:cubicBezTo>
                  <a:cubicBezTo>
                    <a:pt x="57" y="23"/>
                    <a:pt x="39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1252092" y="1015506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35" y="1"/>
                  </a:moveTo>
                  <a:cubicBezTo>
                    <a:pt x="17" y="18"/>
                    <a:pt x="0" y="36"/>
                    <a:pt x="17" y="70"/>
                  </a:cubicBezTo>
                  <a:cubicBezTo>
                    <a:pt x="17" y="110"/>
                    <a:pt x="35" y="127"/>
                    <a:pt x="57" y="127"/>
                  </a:cubicBezTo>
                  <a:cubicBezTo>
                    <a:pt x="74" y="110"/>
                    <a:pt x="91" y="88"/>
                    <a:pt x="74" y="53"/>
                  </a:cubicBezTo>
                  <a:cubicBezTo>
                    <a:pt x="74" y="18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919254" y="1146102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36" y="109"/>
                    <a:pt x="75" y="109"/>
                  </a:cubicBezTo>
                  <a:cubicBezTo>
                    <a:pt x="92" y="109"/>
                    <a:pt x="127" y="92"/>
                    <a:pt x="110" y="57"/>
                  </a:cubicBezTo>
                  <a:cubicBezTo>
                    <a:pt x="110" y="35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1014068" y="115258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35" y="0"/>
                  </a:moveTo>
                  <a:cubicBezTo>
                    <a:pt x="18" y="0"/>
                    <a:pt x="0" y="40"/>
                    <a:pt x="0" y="57"/>
                  </a:cubicBezTo>
                  <a:cubicBezTo>
                    <a:pt x="0" y="92"/>
                    <a:pt x="35" y="109"/>
                    <a:pt x="53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92" y="40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1092330" y="1149437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0" y="0"/>
                    <a:pt x="0" y="39"/>
                    <a:pt x="0" y="57"/>
                  </a:cubicBezTo>
                  <a:cubicBezTo>
                    <a:pt x="0" y="91"/>
                    <a:pt x="18" y="109"/>
                    <a:pt x="53" y="109"/>
                  </a:cubicBezTo>
                  <a:cubicBezTo>
                    <a:pt x="74" y="109"/>
                    <a:pt x="92" y="74"/>
                    <a:pt x="74" y="57"/>
                  </a:cubicBezTo>
                  <a:cubicBezTo>
                    <a:pt x="74" y="17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1154219" y="1136470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18" y="87"/>
                    <a:pt x="35" y="109"/>
                    <a:pt x="57" y="109"/>
                  </a:cubicBezTo>
                  <a:cubicBezTo>
                    <a:pt x="74" y="109"/>
                    <a:pt x="92" y="70"/>
                    <a:pt x="92" y="53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1212871" y="1119613"/>
              <a:ext cx="13494" cy="20192"/>
            </a:xfrm>
            <a:custGeom>
              <a:avLst/>
              <a:gdLst/>
              <a:ahLst/>
              <a:cxnLst/>
              <a:rect l="l" t="t" r="r" b="b"/>
              <a:pathLst>
                <a:path w="75" h="109" extrusionOk="0">
                  <a:moveTo>
                    <a:pt x="18" y="0"/>
                  </a:moveTo>
                  <a:cubicBezTo>
                    <a:pt x="1" y="0"/>
                    <a:pt x="1" y="35"/>
                    <a:pt x="1" y="52"/>
                  </a:cubicBezTo>
                  <a:cubicBezTo>
                    <a:pt x="1" y="91"/>
                    <a:pt x="18" y="109"/>
                    <a:pt x="35" y="109"/>
                  </a:cubicBezTo>
                  <a:cubicBezTo>
                    <a:pt x="57" y="91"/>
                    <a:pt x="74" y="70"/>
                    <a:pt x="57" y="35"/>
                  </a:cubicBezTo>
                  <a:cubicBezTo>
                    <a:pt x="57" y="17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1265405" y="1099421"/>
              <a:ext cx="12594" cy="20377"/>
            </a:xfrm>
            <a:custGeom>
              <a:avLst/>
              <a:gdLst/>
              <a:ahLst/>
              <a:cxnLst/>
              <a:rect l="l" t="t" r="r" b="b"/>
              <a:pathLst>
                <a:path w="70" h="110" extrusionOk="0">
                  <a:moveTo>
                    <a:pt x="35" y="0"/>
                  </a:moveTo>
                  <a:cubicBezTo>
                    <a:pt x="17" y="0"/>
                    <a:pt x="0" y="35"/>
                    <a:pt x="0" y="53"/>
                  </a:cubicBezTo>
                  <a:cubicBezTo>
                    <a:pt x="0" y="92"/>
                    <a:pt x="17" y="109"/>
                    <a:pt x="35" y="109"/>
                  </a:cubicBezTo>
                  <a:cubicBezTo>
                    <a:pt x="52" y="92"/>
                    <a:pt x="70" y="70"/>
                    <a:pt x="70" y="35"/>
                  </a:cubicBezTo>
                  <a:cubicBezTo>
                    <a:pt x="52" y="18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922492" y="346596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4" y="0"/>
                  </a:moveTo>
                  <a:cubicBezTo>
                    <a:pt x="39" y="0"/>
                    <a:pt x="0" y="22"/>
                    <a:pt x="0" y="39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92" y="92"/>
                    <a:pt x="126" y="74"/>
                    <a:pt x="126" y="57"/>
                  </a:cubicBezTo>
                  <a:cubicBezTo>
                    <a:pt x="126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1017126" y="353821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53"/>
                  </a:cubicBezTo>
                  <a:cubicBezTo>
                    <a:pt x="1" y="70"/>
                    <a:pt x="18" y="92"/>
                    <a:pt x="57" y="92"/>
                  </a:cubicBezTo>
                  <a:cubicBezTo>
                    <a:pt x="75" y="92"/>
                    <a:pt x="109" y="70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1095388" y="350487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18" y="88"/>
                    <a:pt x="36" y="88"/>
                  </a:cubicBezTo>
                  <a:cubicBezTo>
                    <a:pt x="57" y="88"/>
                    <a:pt x="75" y="71"/>
                    <a:pt x="92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1160336" y="336779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40" y="1"/>
                  </a:moveTo>
                  <a:cubicBezTo>
                    <a:pt x="23" y="1"/>
                    <a:pt x="1" y="36"/>
                    <a:pt x="1" y="53"/>
                  </a:cubicBezTo>
                  <a:cubicBezTo>
                    <a:pt x="1" y="75"/>
                    <a:pt x="1" y="92"/>
                    <a:pt x="40" y="92"/>
                  </a:cubicBezTo>
                  <a:cubicBezTo>
                    <a:pt x="58" y="92"/>
                    <a:pt x="58" y="53"/>
                    <a:pt x="75" y="36"/>
                  </a:cubicBezTo>
                  <a:cubicBezTo>
                    <a:pt x="75" y="18"/>
                    <a:pt x="58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1215929" y="316772"/>
              <a:ext cx="10435" cy="20192"/>
            </a:xfrm>
            <a:custGeom>
              <a:avLst/>
              <a:gdLst/>
              <a:ahLst/>
              <a:cxnLst/>
              <a:rect l="l" t="t" r="r" b="b"/>
              <a:pathLst>
                <a:path w="58" h="109" extrusionOk="0">
                  <a:moveTo>
                    <a:pt x="40" y="0"/>
                  </a:moveTo>
                  <a:cubicBezTo>
                    <a:pt x="18" y="18"/>
                    <a:pt x="1" y="35"/>
                    <a:pt x="1" y="74"/>
                  </a:cubicBezTo>
                  <a:cubicBezTo>
                    <a:pt x="1" y="92"/>
                    <a:pt x="1" y="109"/>
                    <a:pt x="18" y="109"/>
                  </a:cubicBezTo>
                  <a:cubicBezTo>
                    <a:pt x="40" y="92"/>
                    <a:pt x="57" y="74"/>
                    <a:pt x="57" y="35"/>
                  </a:cubicBezTo>
                  <a:cubicBezTo>
                    <a:pt x="57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1268464" y="296581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18" y="0"/>
                  </a:moveTo>
                  <a:cubicBezTo>
                    <a:pt x="0" y="0"/>
                    <a:pt x="0" y="35"/>
                    <a:pt x="0" y="53"/>
                  </a:cubicBezTo>
                  <a:cubicBezTo>
                    <a:pt x="0" y="81"/>
                    <a:pt x="0" y="99"/>
                    <a:pt x="7" y="99"/>
                  </a:cubicBezTo>
                  <a:cubicBezTo>
                    <a:pt x="10" y="99"/>
                    <a:pt x="13" y="96"/>
                    <a:pt x="18" y="92"/>
                  </a:cubicBezTo>
                  <a:cubicBezTo>
                    <a:pt x="35" y="92"/>
                    <a:pt x="53" y="53"/>
                    <a:pt x="53" y="35"/>
                  </a:cubicBezTo>
                  <a:cubicBezTo>
                    <a:pt x="53" y="18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905940" y="409394"/>
              <a:ext cx="23749" cy="12782"/>
            </a:xfrm>
            <a:custGeom>
              <a:avLst/>
              <a:gdLst/>
              <a:ahLst/>
              <a:cxnLst/>
              <a:rect l="l" t="t" r="r" b="b"/>
              <a:pathLst>
                <a:path w="132" h="69" extrusionOk="0">
                  <a:moveTo>
                    <a:pt x="55" y="0"/>
                  </a:moveTo>
                  <a:cubicBezTo>
                    <a:pt x="38" y="0"/>
                    <a:pt x="16" y="15"/>
                    <a:pt x="1" y="27"/>
                  </a:cubicBezTo>
                  <a:cubicBezTo>
                    <a:pt x="1" y="44"/>
                    <a:pt x="23" y="62"/>
                    <a:pt x="57" y="62"/>
                  </a:cubicBezTo>
                  <a:cubicBezTo>
                    <a:pt x="62" y="67"/>
                    <a:pt x="69" y="69"/>
                    <a:pt x="76" y="69"/>
                  </a:cubicBezTo>
                  <a:cubicBezTo>
                    <a:pt x="94" y="69"/>
                    <a:pt x="116" y="56"/>
                    <a:pt x="131" y="44"/>
                  </a:cubicBezTo>
                  <a:cubicBezTo>
                    <a:pt x="131" y="27"/>
                    <a:pt x="110" y="9"/>
                    <a:pt x="75" y="9"/>
                  </a:cubicBezTo>
                  <a:cubicBezTo>
                    <a:pt x="70" y="3"/>
                    <a:pt x="63" y="0"/>
                    <a:pt x="5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1000754" y="417544"/>
              <a:ext cx="19791" cy="11485"/>
            </a:xfrm>
            <a:custGeom>
              <a:avLst/>
              <a:gdLst/>
              <a:ahLst/>
              <a:cxnLst/>
              <a:rect l="l" t="t" r="r" b="b"/>
              <a:pathLst>
                <a:path w="110" h="62" extrusionOk="0">
                  <a:moveTo>
                    <a:pt x="74" y="0"/>
                  </a:moveTo>
                  <a:cubicBezTo>
                    <a:pt x="39" y="0"/>
                    <a:pt x="18" y="0"/>
                    <a:pt x="0" y="35"/>
                  </a:cubicBezTo>
                  <a:cubicBezTo>
                    <a:pt x="0" y="52"/>
                    <a:pt x="0" y="52"/>
                    <a:pt x="39" y="52"/>
                  </a:cubicBezTo>
                  <a:cubicBezTo>
                    <a:pt x="45" y="59"/>
                    <a:pt x="51" y="61"/>
                    <a:pt x="59" y="61"/>
                  </a:cubicBezTo>
                  <a:cubicBezTo>
                    <a:pt x="76" y="61"/>
                    <a:pt x="97" y="47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1079016" y="411061"/>
              <a:ext cx="16552" cy="12967"/>
            </a:xfrm>
            <a:custGeom>
              <a:avLst/>
              <a:gdLst/>
              <a:ahLst/>
              <a:cxnLst/>
              <a:rect l="l" t="t" r="r" b="b"/>
              <a:pathLst>
                <a:path w="92" h="70" extrusionOk="0">
                  <a:moveTo>
                    <a:pt x="57" y="0"/>
                  </a:moveTo>
                  <a:cubicBezTo>
                    <a:pt x="40" y="18"/>
                    <a:pt x="18" y="35"/>
                    <a:pt x="0" y="53"/>
                  </a:cubicBezTo>
                  <a:cubicBezTo>
                    <a:pt x="0" y="70"/>
                    <a:pt x="0" y="70"/>
                    <a:pt x="18" y="70"/>
                  </a:cubicBezTo>
                  <a:cubicBezTo>
                    <a:pt x="57" y="70"/>
                    <a:pt x="74" y="53"/>
                    <a:pt x="92" y="35"/>
                  </a:cubicBezTo>
                  <a:cubicBezTo>
                    <a:pt x="92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1144684" y="400502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6" y="1"/>
                    <a:pt x="18" y="18"/>
                    <a:pt x="1" y="36"/>
                  </a:cubicBezTo>
                  <a:cubicBezTo>
                    <a:pt x="1" y="57"/>
                    <a:pt x="1" y="75"/>
                    <a:pt x="18" y="75"/>
                  </a:cubicBezTo>
                  <a:cubicBezTo>
                    <a:pt x="53" y="75"/>
                    <a:pt x="71" y="57"/>
                    <a:pt x="71" y="18"/>
                  </a:cubicBezTo>
                  <a:cubicBezTo>
                    <a:pt x="88" y="1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1203515" y="383645"/>
              <a:ext cx="12594" cy="15190"/>
            </a:xfrm>
            <a:custGeom>
              <a:avLst/>
              <a:gdLst/>
              <a:ahLst/>
              <a:cxnLst/>
              <a:rect l="l" t="t" r="r" b="b"/>
              <a:pathLst>
                <a:path w="70" h="82" extrusionOk="0">
                  <a:moveTo>
                    <a:pt x="53" y="0"/>
                  </a:moveTo>
                  <a:cubicBezTo>
                    <a:pt x="35" y="0"/>
                    <a:pt x="18" y="40"/>
                    <a:pt x="0" y="57"/>
                  </a:cubicBezTo>
                  <a:cubicBezTo>
                    <a:pt x="0" y="69"/>
                    <a:pt x="9" y="82"/>
                    <a:pt x="20" y="82"/>
                  </a:cubicBezTo>
                  <a:cubicBezTo>
                    <a:pt x="25" y="82"/>
                    <a:pt x="30" y="79"/>
                    <a:pt x="35" y="74"/>
                  </a:cubicBezTo>
                  <a:cubicBezTo>
                    <a:pt x="53" y="74"/>
                    <a:pt x="70" y="57"/>
                    <a:pt x="70" y="40"/>
                  </a:cubicBezTo>
                  <a:cubicBezTo>
                    <a:pt x="70" y="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1258209" y="363454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57" y="1"/>
                  </a:moveTo>
                  <a:lnTo>
                    <a:pt x="1" y="57"/>
                  </a:lnTo>
                  <a:cubicBezTo>
                    <a:pt x="1" y="92"/>
                    <a:pt x="23" y="92"/>
                    <a:pt x="40" y="92"/>
                  </a:cubicBezTo>
                  <a:cubicBezTo>
                    <a:pt x="57" y="92"/>
                    <a:pt x="75" y="75"/>
                    <a:pt x="75" y="40"/>
                  </a:cubicBezTo>
                  <a:cubicBezTo>
                    <a:pt x="75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873916" y="457742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92" y="1"/>
                  </a:moveTo>
                  <a:cubicBezTo>
                    <a:pt x="70" y="1"/>
                    <a:pt x="35" y="18"/>
                    <a:pt x="18" y="35"/>
                  </a:cubicBezTo>
                  <a:cubicBezTo>
                    <a:pt x="0" y="53"/>
                    <a:pt x="18" y="53"/>
                    <a:pt x="53" y="75"/>
                  </a:cubicBezTo>
                  <a:cubicBezTo>
                    <a:pt x="70" y="75"/>
                    <a:pt x="109" y="53"/>
                    <a:pt x="127" y="35"/>
                  </a:cubicBezTo>
                  <a:cubicBezTo>
                    <a:pt x="144" y="18"/>
                    <a:pt x="127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964772" y="464225"/>
              <a:ext cx="23569" cy="10744"/>
            </a:xfrm>
            <a:custGeom>
              <a:avLst/>
              <a:gdLst/>
              <a:ahLst/>
              <a:cxnLst/>
              <a:rect l="l" t="t" r="r" b="b"/>
              <a:pathLst>
                <a:path w="131" h="58" extrusionOk="0">
                  <a:moveTo>
                    <a:pt x="92" y="0"/>
                  </a:moveTo>
                  <a:cubicBezTo>
                    <a:pt x="57" y="0"/>
                    <a:pt x="39" y="0"/>
                    <a:pt x="22" y="18"/>
                  </a:cubicBezTo>
                  <a:cubicBezTo>
                    <a:pt x="0" y="40"/>
                    <a:pt x="22" y="57"/>
                    <a:pt x="39" y="57"/>
                  </a:cubicBezTo>
                  <a:cubicBezTo>
                    <a:pt x="74" y="57"/>
                    <a:pt x="92" y="40"/>
                    <a:pt x="109" y="18"/>
                  </a:cubicBezTo>
                  <a:cubicBezTo>
                    <a:pt x="131" y="18"/>
                    <a:pt x="13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1043033" y="461076"/>
              <a:ext cx="23569" cy="10559"/>
            </a:xfrm>
            <a:custGeom>
              <a:avLst/>
              <a:gdLst/>
              <a:ahLst/>
              <a:cxnLst/>
              <a:rect l="l" t="t" r="r" b="b"/>
              <a:pathLst>
                <a:path w="131" h="57" extrusionOk="0">
                  <a:moveTo>
                    <a:pt x="92" y="0"/>
                  </a:moveTo>
                  <a:cubicBezTo>
                    <a:pt x="74" y="0"/>
                    <a:pt x="39" y="17"/>
                    <a:pt x="22" y="35"/>
                  </a:cubicBezTo>
                  <a:cubicBezTo>
                    <a:pt x="0" y="57"/>
                    <a:pt x="22" y="57"/>
                    <a:pt x="39" y="57"/>
                  </a:cubicBezTo>
                  <a:cubicBezTo>
                    <a:pt x="57" y="57"/>
                    <a:pt x="92" y="35"/>
                    <a:pt x="109" y="17"/>
                  </a:cubicBezTo>
                  <a:cubicBezTo>
                    <a:pt x="131" y="0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1114998" y="45125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75" y="1"/>
                  </a:moveTo>
                  <a:cubicBezTo>
                    <a:pt x="57" y="18"/>
                    <a:pt x="18" y="18"/>
                    <a:pt x="18" y="36"/>
                  </a:cubicBezTo>
                  <a:cubicBezTo>
                    <a:pt x="1" y="53"/>
                    <a:pt x="1" y="70"/>
                    <a:pt x="35" y="70"/>
                  </a:cubicBezTo>
                  <a:cubicBezTo>
                    <a:pt x="57" y="70"/>
                    <a:pt x="75" y="53"/>
                    <a:pt x="92" y="36"/>
                  </a:cubicBezTo>
                  <a:cubicBezTo>
                    <a:pt x="109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1179947" y="440885"/>
              <a:ext cx="16732" cy="13893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57" y="0"/>
                  </a:moveTo>
                  <a:cubicBezTo>
                    <a:pt x="40" y="0"/>
                    <a:pt x="23" y="18"/>
                    <a:pt x="1" y="35"/>
                  </a:cubicBezTo>
                  <a:cubicBezTo>
                    <a:pt x="1" y="57"/>
                    <a:pt x="1" y="74"/>
                    <a:pt x="40" y="74"/>
                  </a:cubicBezTo>
                  <a:cubicBezTo>
                    <a:pt x="57" y="57"/>
                    <a:pt x="75" y="35"/>
                    <a:pt x="75" y="18"/>
                  </a:cubicBezTo>
                  <a:cubicBezTo>
                    <a:pt x="92" y="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1242556" y="427177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0"/>
                  </a:moveTo>
                  <a:cubicBezTo>
                    <a:pt x="36" y="0"/>
                    <a:pt x="18" y="22"/>
                    <a:pt x="18" y="39"/>
                  </a:cubicBezTo>
                  <a:cubicBezTo>
                    <a:pt x="1" y="57"/>
                    <a:pt x="18" y="74"/>
                    <a:pt x="36" y="74"/>
                  </a:cubicBezTo>
                  <a:cubicBezTo>
                    <a:pt x="53" y="74"/>
                    <a:pt x="70" y="57"/>
                    <a:pt x="88" y="39"/>
                  </a:cubicBezTo>
                  <a:cubicBezTo>
                    <a:pt x="88" y="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837933" y="501274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92" y="1"/>
                  </a:moveTo>
                  <a:cubicBezTo>
                    <a:pt x="52" y="1"/>
                    <a:pt x="18" y="18"/>
                    <a:pt x="0" y="35"/>
                  </a:cubicBezTo>
                  <a:cubicBezTo>
                    <a:pt x="0" y="35"/>
                    <a:pt x="0" y="57"/>
                    <a:pt x="35" y="57"/>
                  </a:cubicBezTo>
                  <a:cubicBezTo>
                    <a:pt x="52" y="57"/>
                    <a:pt x="92" y="57"/>
                    <a:pt x="109" y="35"/>
                  </a:cubicBezTo>
                  <a:cubicBezTo>
                    <a:pt x="126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922492" y="504608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92" y="0"/>
                  </a:moveTo>
                  <a:cubicBezTo>
                    <a:pt x="74" y="0"/>
                    <a:pt x="39" y="0"/>
                    <a:pt x="18" y="17"/>
                  </a:cubicBezTo>
                  <a:cubicBezTo>
                    <a:pt x="0" y="39"/>
                    <a:pt x="18" y="57"/>
                    <a:pt x="39" y="57"/>
                  </a:cubicBezTo>
                  <a:cubicBezTo>
                    <a:pt x="74" y="57"/>
                    <a:pt x="92" y="39"/>
                    <a:pt x="109" y="17"/>
                  </a:cubicBezTo>
                  <a:cubicBezTo>
                    <a:pt x="126" y="17"/>
                    <a:pt x="126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1004172" y="503126"/>
              <a:ext cx="22130" cy="10188"/>
            </a:xfrm>
            <a:custGeom>
              <a:avLst/>
              <a:gdLst/>
              <a:ahLst/>
              <a:cxnLst/>
              <a:rect l="l" t="t" r="r" b="b"/>
              <a:pathLst>
                <a:path w="123" h="55" extrusionOk="0">
                  <a:moveTo>
                    <a:pt x="105" y="1"/>
                  </a:moveTo>
                  <a:cubicBezTo>
                    <a:pt x="101" y="1"/>
                    <a:pt x="95" y="3"/>
                    <a:pt x="90" y="8"/>
                  </a:cubicBezTo>
                  <a:cubicBezTo>
                    <a:pt x="55" y="8"/>
                    <a:pt x="38" y="8"/>
                    <a:pt x="20" y="25"/>
                  </a:cubicBezTo>
                  <a:cubicBezTo>
                    <a:pt x="5" y="41"/>
                    <a:pt x="1" y="54"/>
                    <a:pt x="14" y="54"/>
                  </a:cubicBezTo>
                  <a:cubicBezTo>
                    <a:pt x="19" y="54"/>
                    <a:pt x="27" y="52"/>
                    <a:pt x="38" y="47"/>
                  </a:cubicBezTo>
                  <a:cubicBezTo>
                    <a:pt x="55" y="47"/>
                    <a:pt x="90" y="47"/>
                    <a:pt x="108" y="25"/>
                  </a:cubicBezTo>
                  <a:cubicBezTo>
                    <a:pt x="123" y="13"/>
                    <a:pt x="117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1079016" y="498125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92" y="0"/>
                  </a:moveTo>
                  <a:cubicBezTo>
                    <a:pt x="57" y="0"/>
                    <a:pt x="40" y="18"/>
                    <a:pt x="18" y="35"/>
                  </a:cubicBezTo>
                  <a:cubicBezTo>
                    <a:pt x="0" y="52"/>
                    <a:pt x="18" y="74"/>
                    <a:pt x="40" y="74"/>
                  </a:cubicBezTo>
                  <a:cubicBezTo>
                    <a:pt x="57" y="52"/>
                    <a:pt x="92" y="52"/>
                    <a:pt x="109" y="35"/>
                  </a:cubicBezTo>
                  <a:cubicBezTo>
                    <a:pt x="109" y="18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1150981" y="491641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75" y="0"/>
                  </a:moveTo>
                  <a:cubicBezTo>
                    <a:pt x="53" y="0"/>
                    <a:pt x="36" y="18"/>
                    <a:pt x="18" y="35"/>
                  </a:cubicBezTo>
                  <a:cubicBezTo>
                    <a:pt x="1" y="53"/>
                    <a:pt x="18" y="70"/>
                    <a:pt x="36" y="70"/>
                  </a:cubicBezTo>
                  <a:cubicBezTo>
                    <a:pt x="75" y="70"/>
                    <a:pt x="92" y="53"/>
                    <a:pt x="110" y="35"/>
                  </a:cubicBezTo>
                  <a:cubicBezTo>
                    <a:pt x="110" y="18"/>
                    <a:pt x="110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1223126" y="484417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2" y="0"/>
                  </a:moveTo>
                  <a:cubicBezTo>
                    <a:pt x="35" y="0"/>
                    <a:pt x="17" y="18"/>
                    <a:pt x="17" y="39"/>
                  </a:cubicBezTo>
                  <a:cubicBezTo>
                    <a:pt x="0" y="74"/>
                    <a:pt x="17" y="74"/>
                    <a:pt x="35" y="74"/>
                  </a:cubicBezTo>
                  <a:cubicBezTo>
                    <a:pt x="52" y="74"/>
                    <a:pt x="87" y="57"/>
                    <a:pt x="87" y="39"/>
                  </a:cubicBezTo>
                  <a:cubicBezTo>
                    <a:pt x="87" y="18"/>
                    <a:pt x="87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801951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4" y="1"/>
                  </a:moveTo>
                  <a:cubicBezTo>
                    <a:pt x="57" y="1"/>
                    <a:pt x="17" y="18"/>
                    <a:pt x="17" y="40"/>
                  </a:cubicBezTo>
                  <a:cubicBezTo>
                    <a:pt x="0" y="57"/>
                    <a:pt x="17" y="75"/>
                    <a:pt x="35" y="75"/>
                  </a:cubicBezTo>
                  <a:cubicBezTo>
                    <a:pt x="57" y="75"/>
                    <a:pt x="91" y="57"/>
                    <a:pt x="109" y="40"/>
                  </a:cubicBezTo>
                  <a:cubicBezTo>
                    <a:pt x="126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883271" y="544806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92" y="1"/>
                  </a:moveTo>
                  <a:cubicBezTo>
                    <a:pt x="57" y="1"/>
                    <a:pt x="40" y="18"/>
                    <a:pt x="18" y="40"/>
                  </a:cubicBezTo>
                  <a:cubicBezTo>
                    <a:pt x="1" y="57"/>
                    <a:pt x="18" y="57"/>
                    <a:pt x="40" y="57"/>
                  </a:cubicBezTo>
                  <a:cubicBezTo>
                    <a:pt x="75" y="57"/>
                    <a:pt x="92" y="57"/>
                    <a:pt x="109" y="40"/>
                  </a:cubicBezTo>
                  <a:cubicBezTo>
                    <a:pt x="127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968550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1" y="1"/>
                  </a:moveTo>
                  <a:cubicBezTo>
                    <a:pt x="53" y="1"/>
                    <a:pt x="18" y="18"/>
                    <a:pt x="1" y="40"/>
                  </a:cubicBezTo>
                  <a:cubicBezTo>
                    <a:pt x="1" y="57"/>
                    <a:pt x="1" y="75"/>
                    <a:pt x="36" y="75"/>
                  </a:cubicBezTo>
                  <a:cubicBezTo>
                    <a:pt x="53" y="75"/>
                    <a:pt x="88" y="57"/>
                    <a:pt x="88" y="40"/>
                  </a:cubicBezTo>
                  <a:cubicBezTo>
                    <a:pt x="110" y="18"/>
                    <a:pt x="110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1046992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87" y="1"/>
                  </a:moveTo>
                  <a:cubicBezTo>
                    <a:pt x="52" y="1"/>
                    <a:pt x="17" y="18"/>
                    <a:pt x="17" y="40"/>
                  </a:cubicBezTo>
                  <a:cubicBezTo>
                    <a:pt x="0" y="57"/>
                    <a:pt x="17" y="75"/>
                    <a:pt x="35" y="75"/>
                  </a:cubicBezTo>
                  <a:cubicBezTo>
                    <a:pt x="70" y="75"/>
                    <a:pt x="87" y="57"/>
                    <a:pt x="109" y="40"/>
                  </a:cubicBezTo>
                  <a:cubicBezTo>
                    <a:pt x="126" y="18"/>
                    <a:pt x="109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1125254" y="544806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70" y="1"/>
                  </a:moveTo>
                  <a:cubicBezTo>
                    <a:pt x="52" y="1"/>
                    <a:pt x="18" y="18"/>
                    <a:pt x="18" y="40"/>
                  </a:cubicBezTo>
                  <a:cubicBezTo>
                    <a:pt x="0" y="57"/>
                    <a:pt x="18" y="75"/>
                    <a:pt x="52" y="75"/>
                  </a:cubicBezTo>
                  <a:cubicBezTo>
                    <a:pt x="70" y="75"/>
                    <a:pt x="109" y="57"/>
                    <a:pt x="109" y="40"/>
                  </a:cubicBezTo>
                  <a:cubicBezTo>
                    <a:pt x="109" y="18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1203515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0" y="1"/>
                  </a:moveTo>
                  <a:cubicBezTo>
                    <a:pt x="53" y="1"/>
                    <a:pt x="18" y="18"/>
                    <a:pt x="18" y="40"/>
                  </a:cubicBezTo>
                  <a:cubicBezTo>
                    <a:pt x="0" y="57"/>
                    <a:pt x="18" y="75"/>
                    <a:pt x="53" y="75"/>
                  </a:cubicBezTo>
                  <a:cubicBezTo>
                    <a:pt x="70" y="75"/>
                    <a:pt x="87" y="57"/>
                    <a:pt x="109" y="40"/>
                  </a:cubicBezTo>
                  <a:cubicBezTo>
                    <a:pt x="109" y="1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776043" y="595562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70" y="1"/>
                  </a:moveTo>
                  <a:cubicBezTo>
                    <a:pt x="53" y="18"/>
                    <a:pt x="18" y="18"/>
                    <a:pt x="18" y="53"/>
                  </a:cubicBezTo>
                  <a:cubicBezTo>
                    <a:pt x="0" y="70"/>
                    <a:pt x="18" y="92"/>
                    <a:pt x="53" y="92"/>
                  </a:cubicBezTo>
                  <a:cubicBezTo>
                    <a:pt x="70" y="92"/>
                    <a:pt x="92" y="70"/>
                    <a:pt x="109" y="36"/>
                  </a:cubicBezTo>
                  <a:cubicBezTo>
                    <a:pt x="109" y="18"/>
                    <a:pt x="92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857544" y="595562"/>
              <a:ext cx="19611" cy="13152"/>
            </a:xfrm>
            <a:custGeom>
              <a:avLst/>
              <a:gdLst/>
              <a:ahLst/>
              <a:cxnLst/>
              <a:rect l="l" t="t" r="r" b="b"/>
              <a:pathLst>
                <a:path w="109" h="71" extrusionOk="0">
                  <a:moveTo>
                    <a:pt x="74" y="1"/>
                  </a:moveTo>
                  <a:cubicBezTo>
                    <a:pt x="35" y="1"/>
                    <a:pt x="17" y="18"/>
                    <a:pt x="0" y="36"/>
                  </a:cubicBezTo>
                  <a:cubicBezTo>
                    <a:pt x="0" y="53"/>
                    <a:pt x="17" y="70"/>
                    <a:pt x="35" y="70"/>
                  </a:cubicBezTo>
                  <a:cubicBezTo>
                    <a:pt x="74" y="70"/>
                    <a:pt x="91" y="53"/>
                    <a:pt x="109" y="36"/>
                  </a:cubicBezTo>
                  <a:cubicBezTo>
                    <a:pt x="109" y="18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941923" y="595562"/>
              <a:ext cx="19791" cy="14820"/>
            </a:xfrm>
            <a:custGeom>
              <a:avLst/>
              <a:gdLst/>
              <a:ahLst/>
              <a:cxnLst/>
              <a:rect l="l" t="t" r="r" b="b"/>
              <a:pathLst>
                <a:path w="110" h="80" extrusionOk="0">
                  <a:moveTo>
                    <a:pt x="58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53"/>
                    <a:pt x="1" y="70"/>
                    <a:pt x="40" y="70"/>
                  </a:cubicBezTo>
                  <a:cubicBezTo>
                    <a:pt x="45" y="76"/>
                    <a:pt x="51" y="79"/>
                    <a:pt x="57" y="79"/>
                  </a:cubicBezTo>
                  <a:cubicBezTo>
                    <a:pt x="74" y="79"/>
                    <a:pt x="92" y="61"/>
                    <a:pt x="92" y="36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1023423" y="598896"/>
              <a:ext cx="19791" cy="15005"/>
            </a:xfrm>
            <a:custGeom>
              <a:avLst/>
              <a:gdLst/>
              <a:ahLst/>
              <a:cxnLst/>
              <a:rect l="l" t="t" r="r" b="b"/>
              <a:pathLst>
                <a:path w="110" h="81" extrusionOk="0">
                  <a:moveTo>
                    <a:pt x="74" y="0"/>
                  </a:moveTo>
                  <a:cubicBezTo>
                    <a:pt x="40" y="0"/>
                    <a:pt x="22" y="18"/>
                    <a:pt x="22" y="35"/>
                  </a:cubicBezTo>
                  <a:cubicBezTo>
                    <a:pt x="1" y="52"/>
                    <a:pt x="22" y="74"/>
                    <a:pt x="57" y="74"/>
                  </a:cubicBezTo>
                  <a:cubicBezTo>
                    <a:pt x="62" y="79"/>
                    <a:pt x="67" y="81"/>
                    <a:pt x="73" y="81"/>
                  </a:cubicBezTo>
                  <a:cubicBezTo>
                    <a:pt x="90" y="81"/>
                    <a:pt x="109" y="64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1108702" y="60204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1"/>
                  </a:moveTo>
                  <a:cubicBezTo>
                    <a:pt x="36" y="1"/>
                    <a:pt x="1" y="18"/>
                    <a:pt x="1" y="35"/>
                  </a:cubicBezTo>
                  <a:cubicBezTo>
                    <a:pt x="1" y="57"/>
                    <a:pt x="18" y="92"/>
                    <a:pt x="36" y="92"/>
                  </a:cubicBezTo>
                  <a:cubicBezTo>
                    <a:pt x="70" y="92"/>
                    <a:pt x="92" y="75"/>
                    <a:pt x="110" y="35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1193260" y="605195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7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75" y="92"/>
                    <a:pt x="92" y="75"/>
                    <a:pt x="92" y="58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299275" y="1569381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75" y="91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390850" y="157567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1" y="23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23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495020" y="1589387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1"/>
                  </a:moveTo>
                  <a:cubicBezTo>
                    <a:pt x="22" y="1"/>
                    <a:pt x="0" y="18"/>
                    <a:pt x="0" y="36"/>
                  </a:cubicBezTo>
                  <a:cubicBezTo>
                    <a:pt x="0" y="75"/>
                    <a:pt x="22" y="92"/>
                    <a:pt x="57" y="110"/>
                  </a:cubicBezTo>
                  <a:cubicBezTo>
                    <a:pt x="92" y="110"/>
                    <a:pt x="131" y="92"/>
                    <a:pt x="131" y="75"/>
                  </a:cubicBezTo>
                  <a:cubicBezTo>
                    <a:pt x="131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606206" y="1609578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7" y="109"/>
                  </a:cubicBezTo>
                  <a:cubicBezTo>
                    <a:pt x="92" y="109"/>
                    <a:pt x="126" y="92"/>
                    <a:pt x="126" y="75"/>
                  </a:cubicBezTo>
                  <a:cubicBezTo>
                    <a:pt x="126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720450" y="1631808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1" y="17"/>
                    <a:pt x="1" y="46"/>
                  </a:cubicBezTo>
                  <a:cubicBezTo>
                    <a:pt x="1" y="63"/>
                    <a:pt x="18" y="98"/>
                    <a:pt x="53" y="98"/>
                  </a:cubicBezTo>
                  <a:cubicBezTo>
                    <a:pt x="92" y="98"/>
                    <a:pt x="127" y="81"/>
                    <a:pt x="127" y="63"/>
                  </a:cubicBezTo>
                  <a:cubicBezTo>
                    <a:pt x="127" y="46"/>
                    <a:pt x="92" y="7"/>
                    <a:pt x="53" y="7"/>
                  </a:cubicBezTo>
                  <a:cubicBezTo>
                    <a:pt x="44" y="2"/>
                    <a:pt x="36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831636" y="1651814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0" y="18"/>
                    <a:pt x="0" y="47"/>
                  </a:cubicBezTo>
                  <a:cubicBezTo>
                    <a:pt x="0" y="64"/>
                    <a:pt x="18" y="99"/>
                    <a:pt x="53" y="99"/>
                  </a:cubicBezTo>
                  <a:cubicBezTo>
                    <a:pt x="87" y="99"/>
                    <a:pt x="127" y="82"/>
                    <a:pt x="127" y="64"/>
                  </a:cubicBezTo>
                  <a:cubicBezTo>
                    <a:pt x="127" y="25"/>
                    <a:pt x="87" y="8"/>
                    <a:pt x="53" y="8"/>
                  </a:cubicBezTo>
                  <a:cubicBezTo>
                    <a:pt x="44" y="3"/>
                    <a:pt x="36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299275" y="1643478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390850" y="1648665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0" y="0"/>
                  </a:moveTo>
                  <a:cubicBezTo>
                    <a:pt x="10" y="0"/>
                    <a:pt x="1" y="17"/>
                    <a:pt x="1" y="42"/>
                  </a:cubicBezTo>
                  <a:cubicBezTo>
                    <a:pt x="1" y="64"/>
                    <a:pt x="18" y="99"/>
                    <a:pt x="57" y="99"/>
                  </a:cubicBezTo>
                  <a:cubicBezTo>
                    <a:pt x="92" y="99"/>
                    <a:pt x="109" y="81"/>
                    <a:pt x="109" y="64"/>
                  </a:cubicBezTo>
                  <a:cubicBezTo>
                    <a:pt x="109" y="25"/>
                    <a:pt x="92" y="7"/>
                    <a:pt x="57" y="7"/>
                  </a:cubicBezTo>
                  <a:cubicBezTo>
                    <a:pt x="47" y="3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495020" y="1663669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92"/>
                    <a:pt x="57" y="92"/>
                  </a:cubicBezTo>
                  <a:cubicBezTo>
                    <a:pt x="66" y="96"/>
                    <a:pt x="76" y="98"/>
                    <a:pt x="85" y="98"/>
                  </a:cubicBezTo>
                  <a:cubicBezTo>
                    <a:pt x="110" y="98"/>
                    <a:pt x="131" y="81"/>
                    <a:pt x="131" y="52"/>
                  </a:cubicBezTo>
                  <a:cubicBezTo>
                    <a:pt x="131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606206" y="1683675"/>
              <a:ext cx="22849" cy="18524"/>
            </a:xfrm>
            <a:custGeom>
              <a:avLst/>
              <a:gdLst/>
              <a:ahLst/>
              <a:cxnLst/>
              <a:rect l="l" t="t" r="r" b="b"/>
              <a:pathLst>
                <a:path w="127" h="100" extrusionOk="0">
                  <a:moveTo>
                    <a:pt x="57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3"/>
                    <a:pt x="18" y="92"/>
                    <a:pt x="57" y="92"/>
                  </a:cubicBezTo>
                  <a:cubicBezTo>
                    <a:pt x="66" y="97"/>
                    <a:pt x="75" y="99"/>
                    <a:pt x="84" y="99"/>
                  </a:cubicBezTo>
                  <a:cubicBezTo>
                    <a:pt x="108" y="99"/>
                    <a:pt x="126" y="82"/>
                    <a:pt x="126" y="53"/>
                  </a:cubicBezTo>
                  <a:cubicBezTo>
                    <a:pt x="126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720450" y="1703867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0"/>
                    <a:pt x="18" y="92"/>
                    <a:pt x="53" y="110"/>
                  </a:cubicBezTo>
                  <a:cubicBezTo>
                    <a:pt x="92" y="110"/>
                    <a:pt x="127" y="92"/>
                    <a:pt x="127" y="70"/>
                  </a:cubicBezTo>
                  <a:cubicBezTo>
                    <a:pt x="127" y="36"/>
                    <a:pt x="92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831636" y="1724058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92"/>
                    <a:pt x="53" y="109"/>
                  </a:cubicBezTo>
                  <a:cubicBezTo>
                    <a:pt x="87" y="109"/>
                    <a:pt x="127" y="92"/>
                    <a:pt x="127" y="53"/>
                  </a:cubicBezTo>
                  <a:cubicBezTo>
                    <a:pt x="127" y="35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299275" y="1713499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" y="40"/>
                    <a:pt x="1" y="58"/>
                  </a:cubicBezTo>
                  <a:cubicBezTo>
                    <a:pt x="1" y="75"/>
                    <a:pt x="40" y="110"/>
                    <a:pt x="57" y="110"/>
                  </a:cubicBezTo>
                  <a:cubicBezTo>
                    <a:pt x="75" y="110"/>
                    <a:pt x="109" y="92"/>
                    <a:pt x="109" y="58"/>
                  </a:cubicBezTo>
                  <a:cubicBezTo>
                    <a:pt x="109" y="40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390850" y="1720909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70"/>
                    <a:pt x="18" y="87"/>
                    <a:pt x="57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495020" y="1735728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32" y="0"/>
                  </a:moveTo>
                  <a:cubicBezTo>
                    <a:pt x="12" y="0"/>
                    <a:pt x="0" y="17"/>
                    <a:pt x="0" y="46"/>
                  </a:cubicBezTo>
                  <a:cubicBezTo>
                    <a:pt x="0" y="64"/>
                    <a:pt x="22" y="99"/>
                    <a:pt x="57" y="99"/>
                  </a:cubicBezTo>
                  <a:cubicBezTo>
                    <a:pt x="92" y="99"/>
                    <a:pt x="131" y="81"/>
                    <a:pt x="131" y="64"/>
                  </a:cubicBezTo>
                  <a:cubicBezTo>
                    <a:pt x="131" y="46"/>
                    <a:pt x="92" y="7"/>
                    <a:pt x="57" y="7"/>
                  </a:cubicBezTo>
                  <a:cubicBezTo>
                    <a:pt x="48" y="3"/>
                    <a:pt x="40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606206" y="1755920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0"/>
                  </a:moveTo>
                  <a:cubicBezTo>
                    <a:pt x="10" y="0"/>
                    <a:pt x="0" y="17"/>
                    <a:pt x="0" y="46"/>
                  </a:cubicBezTo>
                  <a:cubicBezTo>
                    <a:pt x="0" y="64"/>
                    <a:pt x="18" y="98"/>
                    <a:pt x="57" y="98"/>
                  </a:cubicBezTo>
                  <a:cubicBezTo>
                    <a:pt x="92" y="98"/>
                    <a:pt x="126" y="81"/>
                    <a:pt x="126" y="64"/>
                  </a:cubicBezTo>
                  <a:cubicBezTo>
                    <a:pt x="126" y="46"/>
                    <a:pt x="92" y="7"/>
                    <a:pt x="57" y="7"/>
                  </a:cubicBezTo>
                  <a:cubicBezTo>
                    <a:pt x="47" y="2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720450" y="177722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63" y="97"/>
                    <a:pt x="73" y="99"/>
                    <a:pt x="83" y="99"/>
                  </a:cubicBezTo>
                  <a:cubicBezTo>
                    <a:pt x="108" y="99"/>
                    <a:pt x="127" y="83"/>
                    <a:pt x="127" y="57"/>
                  </a:cubicBezTo>
                  <a:cubicBezTo>
                    <a:pt x="127" y="40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831636" y="1797414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0" y="22"/>
                    <a:pt x="0" y="40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62" y="97"/>
                    <a:pt x="72" y="99"/>
                    <a:pt x="81" y="99"/>
                  </a:cubicBezTo>
                  <a:cubicBezTo>
                    <a:pt x="106" y="99"/>
                    <a:pt x="127" y="83"/>
                    <a:pt x="127" y="57"/>
                  </a:cubicBezTo>
                  <a:cubicBezTo>
                    <a:pt x="127" y="40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299275" y="178778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75" y="92"/>
                    <a:pt x="109" y="74"/>
                    <a:pt x="109" y="53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390850" y="1794265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7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74"/>
                    <a:pt x="18" y="91"/>
                    <a:pt x="57" y="91"/>
                  </a:cubicBezTo>
                  <a:cubicBezTo>
                    <a:pt x="67" y="96"/>
                    <a:pt x="75" y="98"/>
                    <a:pt x="81" y="98"/>
                  </a:cubicBezTo>
                  <a:cubicBezTo>
                    <a:pt x="100" y="98"/>
                    <a:pt x="109" y="82"/>
                    <a:pt x="109" y="57"/>
                  </a:cubicBezTo>
                  <a:cubicBezTo>
                    <a:pt x="109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495020" y="1807973"/>
              <a:ext cx="23569" cy="20192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57" y="0"/>
                  </a:moveTo>
                  <a:cubicBezTo>
                    <a:pt x="22" y="0"/>
                    <a:pt x="0" y="17"/>
                    <a:pt x="0" y="52"/>
                  </a:cubicBezTo>
                  <a:cubicBezTo>
                    <a:pt x="0" y="74"/>
                    <a:pt x="22" y="91"/>
                    <a:pt x="57" y="109"/>
                  </a:cubicBezTo>
                  <a:cubicBezTo>
                    <a:pt x="92" y="109"/>
                    <a:pt x="131" y="91"/>
                    <a:pt x="131" y="74"/>
                  </a:cubicBezTo>
                  <a:cubicBezTo>
                    <a:pt x="131" y="35"/>
                    <a:pt x="92" y="17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606206" y="182797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75"/>
                    <a:pt x="18" y="92"/>
                    <a:pt x="57" y="110"/>
                  </a:cubicBezTo>
                  <a:cubicBezTo>
                    <a:pt x="92" y="110"/>
                    <a:pt x="126" y="92"/>
                    <a:pt x="126" y="75"/>
                  </a:cubicBezTo>
                  <a:cubicBezTo>
                    <a:pt x="126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720450" y="1850208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64"/>
                    <a:pt x="18" y="98"/>
                    <a:pt x="53" y="98"/>
                  </a:cubicBezTo>
                  <a:cubicBezTo>
                    <a:pt x="92" y="98"/>
                    <a:pt x="127" y="98"/>
                    <a:pt x="127" y="64"/>
                  </a:cubicBezTo>
                  <a:cubicBezTo>
                    <a:pt x="127" y="42"/>
                    <a:pt x="92" y="7"/>
                    <a:pt x="53" y="7"/>
                  </a:cubicBezTo>
                  <a:cubicBezTo>
                    <a:pt x="43" y="2"/>
                    <a:pt x="35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831636" y="1870400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8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0" y="63"/>
                    <a:pt x="18" y="98"/>
                    <a:pt x="53" y="98"/>
                  </a:cubicBezTo>
                  <a:cubicBezTo>
                    <a:pt x="87" y="98"/>
                    <a:pt x="127" y="81"/>
                    <a:pt x="127" y="63"/>
                  </a:cubicBezTo>
                  <a:cubicBezTo>
                    <a:pt x="127" y="24"/>
                    <a:pt x="87" y="7"/>
                    <a:pt x="53" y="7"/>
                  </a:cubicBezTo>
                  <a:cubicBezTo>
                    <a:pt x="43" y="2"/>
                    <a:pt x="35" y="0"/>
                    <a:pt x="2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299275" y="1861878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0"/>
                    <a:pt x="40" y="88"/>
                    <a:pt x="57" y="88"/>
                  </a:cubicBezTo>
                  <a:cubicBezTo>
                    <a:pt x="75" y="88"/>
                    <a:pt x="109" y="70"/>
                    <a:pt x="109" y="35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390850" y="186836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495020" y="1882070"/>
              <a:ext cx="23569" cy="17969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87"/>
                    <a:pt x="57" y="87"/>
                  </a:cubicBezTo>
                  <a:cubicBezTo>
                    <a:pt x="67" y="93"/>
                    <a:pt x="77" y="96"/>
                    <a:pt x="86" y="96"/>
                  </a:cubicBezTo>
                  <a:cubicBezTo>
                    <a:pt x="110" y="96"/>
                    <a:pt x="131" y="78"/>
                    <a:pt x="131" y="53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6206" y="1902261"/>
              <a:ext cx="22849" cy="17784"/>
            </a:xfrm>
            <a:custGeom>
              <a:avLst/>
              <a:gdLst/>
              <a:ahLst/>
              <a:cxnLst/>
              <a:rect l="l" t="t" r="r" b="b"/>
              <a:pathLst>
                <a:path w="127" h="96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87"/>
                    <a:pt x="57" y="87"/>
                  </a:cubicBezTo>
                  <a:cubicBezTo>
                    <a:pt x="66" y="93"/>
                    <a:pt x="76" y="96"/>
                    <a:pt x="85" y="96"/>
                  </a:cubicBezTo>
                  <a:cubicBezTo>
                    <a:pt x="108" y="96"/>
                    <a:pt x="126" y="78"/>
                    <a:pt x="126" y="52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720450" y="192430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77"/>
                    <a:pt x="53" y="99"/>
                  </a:cubicBezTo>
                  <a:cubicBezTo>
                    <a:pt x="92" y="99"/>
                    <a:pt x="127" y="77"/>
                    <a:pt x="127" y="60"/>
                  </a:cubicBezTo>
                  <a:cubicBezTo>
                    <a:pt x="127" y="25"/>
                    <a:pt x="92" y="7"/>
                    <a:pt x="53" y="7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831636" y="194245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70"/>
                    <a:pt x="18" y="88"/>
                    <a:pt x="53" y="110"/>
                  </a:cubicBezTo>
                  <a:cubicBezTo>
                    <a:pt x="87" y="110"/>
                    <a:pt x="127" y="88"/>
                    <a:pt x="127" y="70"/>
                  </a:cubicBezTo>
                  <a:cubicBezTo>
                    <a:pt x="127" y="36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299275" y="1934308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45" y="1"/>
                  </a:moveTo>
                  <a:cubicBezTo>
                    <a:pt x="26" y="1"/>
                    <a:pt x="1" y="27"/>
                    <a:pt x="1" y="45"/>
                  </a:cubicBezTo>
                  <a:cubicBezTo>
                    <a:pt x="1" y="80"/>
                    <a:pt x="40" y="97"/>
                    <a:pt x="57" y="97"/>
                  </a:cubicBezTo>
                  <a:cubicBezTo>
                    <a:pt x="75" y="97"/>
                    <a:pt x="109" y="80"/>
                    <a:pt x="109" y="45"/>
                  </a:cubicBezTo>
                  <a:cubicBezTo>
                    <a:pt x="109" y="23"/>
                    <a:pt x="75" y="6"/>
                    <a:pt x="57" y="6"/>
                  </a:cubicBezTo>
                  <a:cubicBezTo>
                    <a:pt x="54" y="2"/>
                    <a:pt x="50" y="1"/>
                    <a:pt x="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390850" y="193838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23"/>
                    <a:pt x="1" y="58"/>
                  </a:cubicBezTo>
                  <a:cubicBezTo>
                    <a:pt x="1" y="75"/>
                    <a:pt x="18" y="110"/>
                    <a:pt x="57" y="110"/>
                  </a:cubicBezTo>
                  <a:cubicBezTo>
                    <a:pt x="92" y="110"/>
                    <a:pt x="109" y="92"/>
                    <a:pt x="109" y="58"/>
                  </a:cubicBezTo>
                  <a:cubicBezTo>
                    <a:pt x="109" y="40"/>
                    <a:pt x="92" y="23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495020" y="1955426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40"/>
                  </a:cubicBezTo>
                  <a:cubicBezTo>
                    <a:pt x="0" y="57"/>
                    <a:pt x="22" y="92"/>
                    <a:pt x="57" y="92"/>
                  </a:cubicBezTo>
                  <a:cubicBezTo>
                    <a:pt x="66" y="96"/>
                    <a:pt x="76" y="99"/>
                    <a:pt x="85" y="99"/>
                  </a:cubicBezTo>
                  <a:cubicBezTo>
                    <a:pt x="110" y="99"/>
                    <a:pt x="131" y="82"/>
                    <a:pt x="131" y="57"/>
                  </a:cubicBezTo>
                  <a:cubicBezTo>
                    <a:pt x="131" y="4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6206" y="1975617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0"/>
                    <a:pt x="0" y="39"/>
                  </a:cubicBezTo>
                  <a:cubicBezTo>
                    <a:pt x="0" y="57"/>
                    <a:pt x="18" y="92"/>
                    <a:pt x="57" y="92"/>
                  </a:cubicBezTo>
                  <a:cubicBezTo>
                    <a:pt x="66" y="96"/>
                    <a:pt x="75" y="98"/>
                    <a:pt x="84" y="98"/>
                  </a:cubicBezTo>
                  <a:cubicBezTo>
                    <a:pt x="108" y="98"/>
                    <a:pt x="126" y="82"/>
                    <a:pt x="126" y="57"/>
                  </a:cubicBezTo>
                  <a:cubicBezTo>
                    <a:pt x="126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720450" y="199562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53" y="110"/>
                  </a:cubicBezTo>
                  <a:cubicBezTo>
                    <a:pt x="92" y="110"/>
                    <a:pt x="127" y="92"/>
                    <a:pt x="127" y="75"/>
                  </a:cubicBezTo>
                  <a:cubicBezTo>
                    <a:pt x="127" y="40"/>
                    <a:pt x="92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831636" y="201581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18" y="92"/>
                    <a:pt x="53" y="92"/>
                  </a:cubicBezTo>
                  <a:cubicBezTo>
                    <a:pt x="62" y="97"/>
                    <a:pt x="72" y="99"/>
                    <a:pt x="81" y="99"/>
                  </a:cubicBezTo>
                  <a:cubicBezTo>
                    <a:pt x="106" y="99"/>
                    <a:pt x="127" y="83"/>
                    <a:pt x="127" y="57"/>
                  </a:cubicBezTo>
                  <a:cubicBezTo>
                    <a:pt x="127" y="40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299275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75" y="92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390850" y="1136470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7" y="87"/>
                  </a:cubicBezTo>
                  <a:cubicBezTo>
                    <a:pt x="67" y="94"/>
                    <a:pt x="75" y="96"/>
                    <a:pt x="82" y="96"/>
                  </a:cubicBezTo>
                  <a:cubicBezTo>
                    <a:pt x="100" y="96"/>
                    <a:pt x="109" y="78"/>
                    <a:pt x="109" y="53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495020" y="1151289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32" y="1"/>
                  </a:moveTo>
                  <a:cubicBezTo>
                    <a:pt x="12" y="1"/>
                    <a:pt x="0" y="18"/>
                    <a:pt x="0" y="47"/>
                  </a:cubicBezTo>
                  <a:cubicBezTo>
                    <a:pt x="0" y="64"/>
                    <a:pt x="22" y="81"/>
                    <a:pt x="57" y="99"/>
                  </a:cubicBezTo>
                  <a:cubicBezTo>
                    <a:pt x="92" y="99"/>
                    <a:pt x="131" y="81"/>
                    <a:pt x="131" y="64"/>
                  </a:cubicBezTo>
                  <a:cubicBezTo>
                    <a:pt x="131" y="29"/>
                    <a:pt x="92" y="7"/>
                    <a:pt x="57" y="7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06206" y="116944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18" y="92"/>
                    <a:pt x="57" y="110"/>
                  </a:cubicBezTo>
                  <a:cubicBezTo>
                    <a:pt x="92" y="110"/>
                    <a:pt x="126" y="92"/>
                    <a:pt x="126" y="75"/>
                  </a:cubicBezTo>
                  <a:cubicBezTo>
                    <a:pt x="126" y="40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720450" y="11929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0"/>
                    <a:pt x="1" y="0"/>
                    <a:pt x="1" y="39"/>
                  </a:cubicBezTo>
                  <a:cubicBezTo>
                    <a:pt x="1" y="57"/>
                    <a:pt x="18" y="91"/>
                    <a:pt x="53" y="91"/>
                  </a:cubicBezTo>
                  <a:cubicBezTo>
                    <a:pt x="63" y="96"/>
                    <a:pt x="73" y="98"/>
                    <a:pt x="83" y="98"/>
                  </a:cubicBezTo>
                  <a:cubicBezTo>
                    <a:pt x="108" y="98"/>
                    <a:pt x="127" y="82"/>
                    <a:pt x="127" y="57"/>
                  </a:cubicBezTo>
                  <a:cubicBezTo>
                    <a:pt x="127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831636" y="121186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0" y="17"/>
                    <a:pt x="0" y="46"/>
                  </a:cubicBezTo>
                  <a:cubicBezTo>
                    <a:pt x="0" y="63"/>
                    <a:pt x="18" y="98"/>
                    <a:pt x="53" y="98"/>
                  </a:cubicBezTo>
                  <a:cubicBezTo>
                    <a:pt x="87" y="98"/>
                    <a:pt x="127" y="81"/>
                    <a:pt x="127" y="63"/>
                  </a:cubicBezTo>
                  <a:cubicBezTo>
                    <a:pt x="127" y="29"/>
                    <a:pt x="87" y="7"/>
                    <a:pt x="53" y="7"/>
                  </a:cubicBezTo>
                  <a:cubicBezTo>
                    <a:pt x="44" y="2"/>
                    <a:pt x="36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299275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5"/>
                    <a:pt x="40" y="92"/>
                    <a:pt x="57" y="92"/>
                  </a:cubicBezTo>
                  <a:cubicBezTo>
                    <a:pt x="75" y="92"/>
                    <a:pt x="109" y="75"/>
                    <a:pt x="109" y="53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390850" y="12098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7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495020" y="1223534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4"/>
                    <a:pt x="22" y="92"/>
                    <a:pt x="57" y="109"/>
                  </a:cubicBezTo>
                  <a:cubicBezTo>
                    <a:pt x="92" y="109"/>
                    <a:pt x="131" y="92"/>
                    <a:pt x="131" y="53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606206" y="124372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66" y="96"/>
                    <a:pt x="75" y="98"/>
                    <a:pt x="84" y="98"/>
                  </a:cubicBezTo>
                  <a:cubicBezTo>
                    <a:pt x="108" y="98"/>
                    <a:pt x="126" y="81"/>
                    <a:pt x="126" y="52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720450" y="12657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4"/>
                    <a:pt x="18" y="81"/>
                    <a:pt x="53" y="99"/>
                  </a:cubicBezTo>
                  <a:cubicBezTo>
                    <a:pt x="92" y="99"/>
                    <a:pt x="127" y="81"/>
                    <a:pt x="127" y="64"/>
                  </a:cubicBezTo>
                  <a:cubicBezTo>
                    <a:pt x="127" y="25"/>
                    <a:pt x="92" y="7"/>
                    <a:pt x="53" y="7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831636" y="128392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75"/>
                    <a:pt x="18" y="92"/>
                    <a:pt x="53" y="110"/>
                  </a:cubicBezTo>
                  <a:cubicBezTo>
                    <a:pt x="87" y="110"/>
                    <a:pt x="127" y="92"/>
                    <a:pt x="127" y="75"/>
                  </a:cubicBezTo>
                  <a:cubicBezTo>
                    <a:pt x="127" y="36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299275" y="127743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71"/>
                    <a:pt x="40" y="88"/>
                    <a:pt x="57" y="88"/>
                  </a:cubicBezTo>
                  <a:cubicBezTo>
                    <a:pt x="75" y="88"/>
                    <a:pt x="109" y="71"/>
                    <a:pt x="109" y="36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390850" y="1282626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30" y="1"/>
                  </a:moveTo>
                  <a:cubicBezTo>
                    <a:pt x="10" y="1"/>
                    <a:pt x="1" y="17"/>
                    <a:pt x="1" y="43"/>
                  </a:cubicBezTo>
                  <a:cubicBezTo>
                    <a:pt x="1" y="60"/>
                    <a:pt x="18" y="99"/>
                    <a:pt x="57" y="99"/>
                  </a:cubicBezTo>
                  <a:cubicBezTo>
                    <a:pt x="92" y="99"/>
                    <a:pt x="109" y="82"/>
                    <a:pt x="109" y="60"/>
                  </a:cubicBezTo>
                  <a:cubicBezTo>
                    <a:pt x="109" y="25"/>
                    <a:pt x="92" y="8"/>
                    <a:pt x="57" y="8"/>
                  </a:cubicBezTo>
                  <a:cubicBezTo>
                    <a:pt x="47" y="3"/>
                    <a:pt x="38" y="1"/>
                    <a:pt x="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495020" y="1297630"/>
              <a:ext cx="23569" cy="17969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57" y="1"/>
                  </a:moveTo>
                  <a:cubicBezTo>
                    <a:pt x="22" y="1"/>
                    <a:pt x="0" y="18"/>
                    <a:pt x="0" y="36"/>
                  </a:cubicBezTo>
                  <a:cubicBezTo>
                    <a:pt x="0" y="53"/>
                    <a:pt x="22" y="88"/>
                    <a:pt x="57" y="88"/>
                  </a:cubicBezTo>
                  <a:cubicBezTo>
                    <a:pt x="67" y="94"/>
                    <a:pt x="77" y="96"/>
                    <a:pt x="86" y="96"/>
                  </a:cubicBezTo>
                  <a:cubicBezTo>
                    <a:pt x="110" y="96"/>
                    <a:pt x="131" y="78"/>
                    <a:pt x="131" y="53"/>
                  </a:cubicBezTo>
                  <a:cubicBezTo>
                    <a:pt x="131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06206" y="1317822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57" y="0"/>
                  </a:moveTo>
                  <a:cubicBezTo>
                    <a:pt x="18" y="0"/>
                    <a:pt x="0" y="0"/>
                    <a:pt x="0" y="35"/>
                  </a:cubicBezTo>
                  <a:cubicBezTo>
                    <a:pt x="0" y="53"/>
                    <a:pt x="18" y="88"/>
                    <a:pt x="57" y="88"/>
                  </a:cubicBezTo>
                  <a:cubicBezTo>
                    <a:pt x="66" y="94"/>
                    <a:pt x="76" y="96"/>
                    <a:pt x="85" y="96"/>
                  </a:cubicBezTo>
                  <a:cubicBezTo>
                    <a:pt x="108" y="96"/>
                    <a:pt x="126" y="78"/>
                    <a:pt x="126" y="53"/>
                  </a:cubicBezTo>
                  <a:cubicBezTo>
                    <a:pt x="126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720450" y="133801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3" y="109"/>
                  </a:cubicBezTo>
                  <a:cubicBezTo>
                    <a:pt x="92" y="109"/>
                    <a:pt x="127" y="87"/>
                    <a:pt x="127" y="70"/>
                  </a:cubicBezTo>
                  <a:cubicBezTo>
                    <a:pt x="127" y="35"/>
                    <a:pt x="92" y="18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831636" y="1358205"/>
              <a:ext cx="22849" cy="17784"/>
            </a:xfrm>
            <a:custGeom>
              <a:avLst/>
              <a:gdLst/>
              <a:ahLst/>
              <a:cxnLst/>
              <a:rect l="l" t="t" r="r" b="b"/>
              <a:pathLst>
                <a:path w="127" h="96" extrusionOk="0">
                  <a:moveTo>
                    <a:pt x="53" y="0"/>
                  </a:moveTo>
                  <a:cubicBezTo>
                    <a:pt x="18" y="0"/>
                    <a:pt x="0" y="17"/>
                    <a:pt x="0" y="35"/>
                  </a:cubicBezTo>
                  <a:cubicBezTo>
                    <a:pt x="0" y="70"/>
                    <a:pt x="18" y="87"/>
                    <a:pt x="53" y="87"/>
                  </a:cubicBezTo>
                  <a:cubicBezTo>
                    <a:pt x="62" y="93"/>
                    <a:pt x="72" y="96"/>
                    <a:pt x="82" y="96"/>
                  </a:cubicBezTo>
                  <a:cubicBezTo>
                    <a:pt x="106" y="96"/>
                    <a:pt x="127" y="77"/>
                    <a:pt x="127" y="52"/>
                  </a:cubicBezTo>
                  <a:cubicBezTo>
                    <a:pt x="127" y="35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299275" y="134764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109"/>
                    <a:pt x="57" y="109"/>
                  </a:cubicBezTo>
                  <a:cubicBezTo>
                    <a:pt x="75" y="109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390850" y="1354129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7" y="96"/>
                    <a:pt x="75" y="99"/>
                    <a:pt x="81" y="99"/>
                  </a:cubicBezTo>
                  <a:cubicBezTo>
                    <a:pt x="100" y="99"/>
                    <a:pt x="109" y="82"/>
                    <a:pt x="109" y="57"/>
                  </a:cubicBezTo>
                  <a:cubicBezTo>
                    <a:pt x="109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495020" y="1369690"/>
              <a:ext cx="23569" cy="18525"/>
            </a:xfrm>
            <a:custGeom>
              <a:avLst/>
              <a:gdLst/>
              <a:ahLst/>
              <a:cxnLst/>
              <a:rect l="l" t="t" r="r" b="b"/>
              <a:pathLst>
                <a:path w="131" h="100" extrusionOk="0">
                  <a:moveTo>
                    <a:pt x="32" y="1"/>
                  </a:moveTo>
                  <a:cubicBezTo>
                    <a:pt x="12" y="1"/>
                    <a:pt x="0" y="18"/>
                    <a:pt x="0" y="47"/>
                  </a:cubicBezTo>
                  <a:cubicBezTo>
                    <a:pt x="0" y="64"/>
                    <a:pt x="22" y="99"/>
                    <a:pt x="57" y="99"/>
                  </a:cubicBezTo>
                  <a:cubicBezTo>
                    <a:pt x="92" y="99"/>
                    <a:pt x="131" y="82"/>
                    <a:pt x="131" y="64"/>
                  </a:cubicBezTo>
                  <a:cubicBezTo>
                    <a:pt x="131" y="25"/>
                    <a:pt x="92" y="8"/>
                    <a:pt x="57" y="8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06206" y="138988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1"/>
                  </a:moveTo>
                  <a:cubicBezTo>
                    <a:pt x="10" y="1"/>
                    <a:pt x="0" y="18"/>
                    <a:pt x="0" y="47"/>
                  </a:cubicBezTo>
                  <a:cubicBezTo>
                    <a:pt x="0" y="64"/>
                    <a:pt x="18" y="99"/>
                    <a:pt x="57" y="99"/>
                  </a:cubicBezTo>
                  <a:cubicBezTo>
                    <a:pt x="92" y="99"/>
                    <a:pt x="126" y="81"/>
                    <a:pt x="126" y="64"/>
                  </a:cubicBezTo>
                  <a:cubicBezTo>
                    <a:pt x="126" y="25"/>
                    <a:pt x="92" y="7"/>
                    <a:pt x="57" y="7"/>
                  </a:cubicBezTo>
                  <a:cubicBezTo>
                    <a:pt x="47" y="3"/>
                    <a:pt x="38" y="1"/>
                    <a:pt x="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720450" y="14113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92"/>
                    <a:pt x="53" y="92"/>
                  </a:cubicBezTo>
                  <a:cubicBezTo>
                    <a:pt x="63" y="96"/>
                    <a:pt x="73" y="98"/>
                    <a:pt x="83" y="98"/>
                  </a:cubicBezTo>
                  <a:cubicBezTo>
                    <a:pt x="108" y="98"/>
                    <a:pt x="127" y="82"/>
                    <a:pt x="127" y="57"/>
                  </a:cubicBezTo>
                  <a:cubicBezTo>
                    <a:pt x="127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831636" y="1431561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53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57"/>
                    <a:pt x="18" y="91"/>
                    <a:pt x="53" y="91"/>
                  </a:cubicBezTo>
                  <a:cubicBezTo>
                    <a:pt x="87" y="91"/>
                    <a:pt x="127" y="91"/>
                    <a:pt x="127" y="57"/>
                  </a:cubicBezTo>
                  <a:cubicBezTo>
                    <a:pt x="127" y="39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299275" y="1421743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40" y="1"/>
                    <a:pt x="1" y="18"/>
                    <a:pt x="1" y="53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53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390850" y="14282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495020" y="1441934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1"/>
                  </a:moveTo>
                  <a:cubicBezTo>
                    <a:pt x="22" y="1"/>
                    <a:pt x="0" y="18"/>
                    <a:pt x="0" y="35"/>
                  </a:cubicBezTo>
                  <a:cubicBezTo>
                    <a:pt x="0" y="70"/>
                    <a:pt x="22" y="92"/>
                    <a:pt x="57" y="109"/>
                  </a:cubicBezTo>
                  <a:cubicBezTo>
                    <a:pt x="92" y="109"/>
                    <a:pt x="131" y="92"/>
                    <a:pt x="131" y="70"/>
                  </a:cubicBezTo>
                  <a:cubicBezTo>
                    <a:pt x="131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606206" y="1462126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57" y="109"/>
                  </a:cubicBezTo>
                  <a:cubicBezTo>
                    <a:pt x="92" y="109"/>
                    <a:pt x="126" y="92"/>
                    <a:pt x="126" y="70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720450" y="14841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99"/>
                    <a:pt x="53" y="99"/>
                  </a:cubicBezTo>
                  <a:cubicBezTo>
                    <a:pt x="92" y="99"/>
                    <a:pt x="127" y="82"/>
                    <a:pt x="127" y="60"/>
                  </a:cubicBezTo>
                  <a:cubicBezTo>
                    <a:pt x="127" y="42"/>
                    <a:pt x="92" y="8"/>
                    <a:pt x="53" y="8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831636" y="150436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8" y="1"/>
                  </a:moveTo>
                  <a:cubicBezTo>
                    <a:pt x="10" y="1"/>
                    <a:pt x="0" y="17"/>
                    <a:pt x="0" y="42"/>
                  </a:cubicBezTo>
                  <a:cubicBezTo>
                    <a:pt x="0" y="60"/>
                    <a:pt x="18" y="99"/>
                    <a:pt x="53" y="99"/>
                  </a:cubicBezTo>
                  <a:cubicBezTo>
                    <a:pt x="87" y="99"/>
                    <a:pt x="127" y="81"/>
                    <a:pt x="127" y="60"/>
                  </a:cubicBezTo>
                  <a:cubicBezTo>
                    <a:pt x="127" y="25"/>
                    <a:pt x="87" y="7"/>
                    <a:pt x="53" y="7"/>
                  </a:cubicBezTo>
                  <a:cubicBezTo>
                    <a:pt x="43" y="3"/>
                    <a:pt x="35" y="1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299275" y="149509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40" y="1"/>
                    <a:pt x="1" y="23"/>
                    <a:pt x="1" y="40"/>
                  </a:cubicBezTo>
                  <a:cubicBezTo>
                    <a:pt x="1" y="75"/>
                    <a:pt x="40" y="92"/>
                    <a:pt x="57" y="92"/>
                  </a:cubicBezTo>
                  <a:cubicBezTo>
                    <a:pt x="75" y="92"/>
                    <a:pt x="109" y="75"/>
                    <a:pt x="109" y="40"/>
                  </a:cubicBezTo>
                  <a:cubicBezTo>
                    <a:pt x="109" y="23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390850" y="1501212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0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59"/>
                    <a:pt x="18" y="98"/>
                    <a:pt x="57" y="98"/>
                  </a:cubicBezTo>
                  <a:cubicBezTo>
                    <a:pt x="92" y="98"/>
                    <a:pt x="109" y="77"/>
                    <a:pt x="109" y="59"/>
                  </a:cubicBezTo>
                  <a:cubicBezTo>
                    <a:pt x="109" y="24"/>
                    <a:pt x="92" y="7"/>
                    <a:pt x="57" y="7"/>
                  </a:cubicBezTo>
                  <a:cubicBezTo>
                    <a:pt x="47" y="2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495020" y="1515290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1"/>
                  </a:moveTo>
                  <a:cubicBezTo>
                    <a:pt x="22" y="1"/>
                    <a:pt x="0" y="22"/>
                    <a:pt x="0" y="40"/>
                  </a:cubicBezTo>
                  <a:cubicBezTo>
                    <a:pt x="0" y="75"/>
                    <a:pt x="22" y="92"/>
                    <a:pt x="57" y="92"/>
                  </a:cubicBezTo>
                  <a:cubicBezTo>
                    <a:pt x="66" y="97"/>
                    <a:pt x="76" y="99"/>
                    <a:pt x="85" y="99"/>
                  </a:cubicBezTo>
                  <a:cubicBezTo>
                    <a:pt x="110" y="99"/>
                    <a:pt x="131" y="83"/>
                    <a:pt x="131" y="57"/>
                  </a:cubicBezTo>
                  <a:cubicBezTo>
                    <a:pt x="131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606206" y="153548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22"/>
                    <a:pt x="0" y="40"/>
                  </a:cubicBezTo>
                  <a:cubicBezTo>
                    <a:pt x="0" y="57"/>
                    <a:pt x="18" y="92"/>
                    <a:pt x="57" y="92"/>
                  </a:cubicBezTo>
                  <a:cubicBezTo>
                    <a:pt x="66" y="96"/>
                    <a:pt x="75" y="99"/>
                    <a:pt x="84" y="99"/>
                  </a:cubicBezTo>
                  <a:cubicBezTo>
                    <a:pt x="108" y="99"/>
                    <a:pt x="126" y="82"/>
                    <a:pt x="126" y="57"/>
                  </a:cubicBezTo>
                  <a:cubicBezTo>
                    <a:pt x="126" y="4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720450" y="1555673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53" y="0"/>
                  </a:moveTo>
                  <a:cubicBezTo>
                    <a:pt x="18" y="0"/>
                    <a:pt x="1" y="22"/>
                    <a:pt x="1" y="39"/>
                  </a:cubicBezTo>
                  <a:cubicBezTo>
                    <a:pt x="1" y="74"/>
                    <a:pt x="18" y="92"/>
                    <a:pt x="53" y="109"/>
                  </a:cubicBezTo>
                  <a:cubicBezTo>
                    <a:pt x="92" y="109"/>
                    <a:pt x="127" y="92"/>
                    <a:pt x="127" y="74"/>
                  </a:cubicBezTo>
                  <a:cubicBezTo>
                    <a:pt x="127" y="39"/>
                    <a:pt x="92" y="22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831636" y="157567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23"/>
                    <a:pt x="0" y="40"/>
                  </a:cubicBezTo>
                  <a:cubicBezTo>
                    <a:pt x="0" y="75"/>
                    <a:pt x="18" y="92"/>
                    <a:pt x="53" y="110"/>
                  </a:cubicBezTo>
                  <a:cubicBezTo>
                    <a:pt x="87" y="110"/>
                    <a:pt x="127" y="92"/>
                    <a:pt x="127" y="75"/>
                  </a:cubicBezTo>
                  <a:cubicBezTo>
                    <a:pt x="127" y="40"/>
                    <a:pt x="87" y="23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299275" y="689109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22"/>
                    <a:pt x="1" y="57"/>
                  </a:cubicBezTo>
                  <a:cubicBezTo>
                    <a:pt x="1" y="71"/>
                    <a:pt x="15" y="97"/>
                    <a:pt x="39" y="97"/>
                  </a:cubicBezTo>
                  <a:cubicBezTo>
                    <a:pt x="44" y="97"/>
                    <a:pt x="50" y="95"/>
                    <a:pt x="57" y="92"/>
                  </a:cubicBezTo>
                  <a:cubicBezTo>
                    <a:pt x="75" y="92"/>
                    <a:pt x="109" y="74"/>
                    <a:pt x="109" y="57"/>
                  </a:cubicBezTo>
                  <a:cubicBezTo>
                    <a:pt x="109" y="22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381495" y="689109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53" y="0"/>
                  </a:moveTo>
                  <a:cubicBezTo>
                    <a:pt x="18" y="0"/>
                    <a:pt x="0" y="22"/>
                    <a:pt x="0" y="40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0" y="92"/>
                    <a:pt x="87" y="74"/>
                    <a:pt x="87" y="40"/>
                  </a:cubicBezTo>
                  <a:cubicBezTo>
                    <a:pt x="87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462816" y="682626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6" y="1"/>
                  </a:moveTo>
                  <a:cubicBezTo>
                    <a:pt x="18" y="18"/>
                    <a:pt x="1" y="35"/>
                    <a:pt x="1" y="57"/>
                  </a:cubicBezTo>
                  <a:cubicBezTo>
                    <a:pt x="1" y="92"/>
                    <a:pt x="18" y="109"/>
                    <a:pt x="36" y="109"/>
                  </a:cubicBezTo>
                  <a:cubicBezTo>
                    <a:pt x="71" y="109"/>
                    <a:pt x="92" y="75"/>
                    <a:pt x="92" y="57"/>
                  </a:cubicBezTo>
                  <a:cubicBezTo>
                    <a:pt x="92" y="18"/>
                    <a:pt x="71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541257" y="67947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18" y="0"/>
                    <a:pt x="0" y="18"/>
                    <a:pt x="0" y="52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70" y="92"/>
                    <a:pt x="91" y="74"/>
                    <a:pt x="91" y="35"/>
                  </a:cubicBezTo>
                  <a:cubicBezTo>
                    <a:pt x="91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22578" y="672993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5" y="0"/>
                  </a:moveTo>
                  <a:cubicBezTo>
                    <a:pt x="18" y="0"/>
                    <a:pt x="1" y="35"/>
                    <a:pt x="1" y="53"/>
                  </a:cubicBezTo>
                  <a:cubicBezTo>
                    <a:pt x="1" y="87"/>
                    <a:pt x="18" y="109"/>
                    <a:pt x="35" y="109"/>
                  </a:cubicBezTo>
                  <a:cubicBezTo>
                    <a:pt x="75" y="109"/>
                    <a:pt x="92" y="70"/>
                    <a:pt x="92" y="53"/>
                  </a:cubicBezTo>
                  <a:cubicBezTo>
                    <a:pt x="92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700840" y="668918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36" y="1"/>
                  </a:moveTo>
                  <a:cubicBezTo>
                    <a:pt x="18" y="1"/>
                    <a:pt x="1" y="22"/>
                    <a:pt x="1" y="57"/>
                  </a:cubicBezTo>
                  <a:cubicBezTo>
                    <a:pt x="1" y="71"/>
                    <a:pt x="24" y="97"/>
                    <a:pt x="41" y="97"/>
                  </a:cubicBezTo>
                  <a:cubicBezTo>
                    <a:pt x="46" y="97"/>
                    <a:pt x="50" y="95"/>
                    <a:pt x="53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22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299275" y="763206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7" y="1"/>
                  </a:moveTo>
                  <a:cubicBezTo>
                    <a:pt x="22" y="1"/>
                    <a:pt x="1" y="18"/>
                    <a:pt x="1" y="57"/>
                  </a:cubicBezTo>
                  <a:cubicBezTo>
                    <a:pt x="1" y="75"/>
                    <a:pt x="22" y="92"/>
                    <a:pt x="57" y="92"/>
                  </a:cubicBezTo>
                  <a:cubicBezTo>
                    <a:pt x="75" y="92"/>
                    <a:pt x="92" y="75"/>
                    <a:pt x="92" y="57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381495" y="760057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0" y="35"/>
                    <a:pt x="0" y="53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109"/>
                    <a:pt x="109" y="92"/>
                    <a:pt x="109" y="53"/>
                  </a:cubicBezTo>
                  <a:cubicBezTo>
                    <a:pt x="87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466054" y="7600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547374" y="75672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8" y="92"/>
                    <a:pt x="36" y="110"/>
                    <a:pt x="75" y="110"/>
                  </a:cubicBezTo>
                  <a:cubicBezTo>
                    <a:pt x="92" y="110"/>
                    <a:pt x="110" y="92"/>
                    <a:pt x="110" y="53"/>
                  </a:cubicBezTo>
                  <a:cubicBezTo>
                    <a:pt x="110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31933" y="75672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40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23" y="71"/>
                    <a:pt x="40" y="110"/>
                    <a:pt x="75" y="110"/>
                  </a:cubicBezTo>
                  <a:cubicBezTo>
                    <a:pt x="92" y="110"/>
                    <a:pt x="110" y="71"/>
                    <a:pt x="110" y="53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717392" y="753574"/>
              <a:ext cx="19611" cy="23526"/>
            </a:xfrm>
            <a:custGeom>
              <a:avLst/>
              <a:gdLst/>
              <a:ahLst/>
              <a:cxnLst/>
              <a:rect l="l" t="t" r="r" b="b"/>
              <a:pathLst>
                <a:path w="109" h="127" extrusionOk="0">
                  <a:moveTo>
                    <a:pt x="35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18" y="88"/>
                    <a:pt x="35" y="127"/>
                    <a:pt x="70" y="127"/>
                  </a:cubicBezTo>
                  <a:cubicBezTo>
                    <a:pt x="92" y="127"/>
                    <a:pt x="109" y="88"/>
                    <a:pt x="109" y="53"/>
                  </a:cubicBezTo>
                  <a:cubicBezTo>
                    <a:pt x="92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299275" y="83748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22" y="0"/>
                    <a:pt x="1" y="18"/>
                    <a:pt x="1" y="35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384554" y="83748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92"/>
                    <a:pt x="53" y="92"/>
                  </a:cubicBezTo>
                  <a:cubicBezTo>
                    <a:pt x="70" y="92"/>
                    <a:pt x="110" y="70"/>
                    <a:pt x="110" y="52"/>
                  </a:cubicBezTo>
                  <a:cubicBezTo>
                    <a:pt x="110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472351" y="837489"/>
              <a:ext cx="19611" cy="20192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57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2" y="109"/>
                    <a:pt x="109" y="92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563926" y="840638"/>
              <a:ext cx="19791" cy="21118"/>
            </a:xfrm>
            <a:custGeom>
              <a:avLst/>
              <a:gdLst/>
              <a:ahLst/>
              <a:cxnLst/>
              <a:rect l="l" t="t" r="r" b="b"/>
              <a:pathLst>
                <a:path w="110" h="114" extrusionOk="0">
                  <a:moveTo>
                    <a:pt x="35" y="1"/>
                  </a:moveTo>
                  <a:cubicBezTo>
                    <a:pt x="18" y="1"/>
                    <a:pt x="0" y="35"/>
                    <a:pt x="0" y="53"/>
                  </a:cubicBezTo>
                  <a:cubicBezTo>
                    <a:pt x="0" y="92"/>
                    <a:pt x="35" y="109"/>
                    <a:pt x="53" y="109"/>
                  </a:cubicBezTo>
                  <a:cubicBezTo>
                    <a:pt x="60" y="112"/>
                    <a:pt x="66" y="114"/>
                    <a:pt x="72" y="114"/>
                  </a:cubicBezTo>
                  <a:cubicBezTo>
                    <a:pt x="97" y="114"/>
                    <a:pt x="109" y="85"/>
                    <a:pt x="109" y="53"/>
                  </a:cubicBezTo>
                  <a:cubicBezTo>
                    <a:pt x="92" y="35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651544" y="843787"/>
              <a:ext cx="23749" cy="23711"/>
            </a:xfrm>
            <a:custGeom>
              <a:avLst/>
              <a:gdLst/>
              <a:ahLst/>
              <a:cxnLst/>
              <a:rect l="l" t="t" r="r" b="b"/>
              <a:pathLst>
                <a:path w="132" h="128" extrusionOk="0">
                  <a:moveTo>
                    <a:pt x="57" y="1"/>
                  </a:moveTo>
                  <a:cubicBezTo>
                    <a:pt x="22" y="1"/>
                    <a:pt x="1" y="36"/>
                    <a:pt x="22" y="58"/>
                  </a:cubicBezTo>
                  <a:cubicBezTo>
                    <a:pt x="22" y="92"/>
                    <a:pt x="57" y="127"/>
                    <a:pt x="92" y="127"/>
                  </a:cubicBezTo>
                  <a:cubicBezTo>
                    <a:pt x="109" y="127"/>
                    <a:pt x="131" y="110"/>
                    <a:pt x="131" y="75"/>
                  </a:cubicBezTo>
                  <a:cubicBezTo>
                    <a:pt x="109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743119" y="847121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36" y="0"/>
                  </a:moveTo>
                  <a:cubicBezTo>
                    <a:pt x="18" y="0"/>
                    <a:pt x="1" y="40"/>
                    <a:pt x="18" y="74"/>
                  </a:cubicBezTo>
                  <a:cubicBezTo>
                    <a:pt x="18" y="109"/>
                    <a:pt x="57" y="127"/>
                    <a:pt x="92" y="127"/>
                  </a:cubicBezTo>
                  <a:cubicBezTo>
                    <a:pt x="110" y="127"/>
                    <a:pt x="127" y="109"/>
                    <a:pt x="127" y="74"/>
                  </a:cubicBezTo>
                  <a:cubicBezTo>
                    <a:pt x="110" y="40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99275" y="90751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" y="40"/>
                    <a:pt x="1" y="57"/>
                  </a:cubicBezTo>
                  <a:cubicBezTo>
                    <a:pt x="1" y="92"/>
                    <a:pt x="40" y="109"/>
                    <a:pt x="57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109" y="40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387792" y="91084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2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35" y="109"/>
                    <a:pt x="52" y="109"/>
                  </a:cubicBezTo>
                  <a:cubicBezTo>
                    <a:pt x="92" y="109"/>
                    <a:pt x="109" y="91"/>
                    <a:pt x="109" y="57"/>
                  </a:cubicBezTo>
                  <a:cubicBezTo>
                    <a:pt x="109" y="39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482426" y="918069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92"/>
                    <a:pt x="36" y="109"/>
                    <a:pt x="53" y="109"/>
                  </a:cubicBezTo>
                  <a:cubicBezTo>
                    <a:pt x="92" y="109"/>
                    <a:pt x="110" y="92"/>
                    <a:pt x="110" y="70"/>
                  </a:cubicBezTo>
                  <a:cubicBezTo>
                    <a:pt x="110" y="35"/>
                    <a:pt x="70" y="18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580298" y="927702"/>
              <a:ext cx="22309" cy="21118"/>
            </a:xfrm>
            <a:custGeom>
              <a:avLst/>
              <a:gdLst/>
              <a:ahLst/>
              <a:cxnLst/>
              <a:rect l="l" t="t" r="r" b="b"/>
              <a:pathLst>
                <a:path w="124" h="114" extrusionOk="0">
                  <a:moveTo>
                    <a:pt x="35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92"/>
                    <a:pt x="35" y="109"/>
                    <a:pt x="70" y="109"/>
                  </a:cubicBezTo>
                  <a:cubicBezTo>
                    <a:pt x="78" y="113"/>
                    <a:pt x="84" y="114"/>
                    <a:pt x="90" y="114"/>
                  </a:cubicBezTo>
                  <a:cubicBezTo>
                    <a:pt x="115" y="114"/>
                    <a:pt x="124" y="89"/>
                    <a:pt x="109" y="74"/>
                  </a:cubicBezTo>
                  <a:cubicBezTo>
                    <a:pt x="109" y="40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678171" y="938260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53" y="0"/>
                  </a:moveTo>
                  <a:cubicBezTo>
                    <a:pt x="18" y="0"/>
                    <a:pt x="1" y="17"/>
                    <a:pt x="1" y="52"/>
                  </a:cubicBezTo>
                  <a:cubicBezTo>
                    <a:pt x="18" y="91"/>
                    <a:pt x="53" y="109"/>
                    <a:pt x="92" y="126"/>
                  </a:cubicBezTo>
                  <a:cubicBezTo>
                    <a:pt x="109" y="126"/>
                    <a:pt x="127" y="91"/>
                    <a:pt x="127" y="70"/>
                  </a:cubicBezTo>
                  <a:cubicBezTo>
                    <a:pt x="109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5"/>
            <p:cNvSpPr/>
            <p:nvPr/>
          </p:nvSpPr>
          <p:spPr>
            <a:xfrm>
              <a:off x="776583" y="946967"/>
              <a:ext cx="22309" cy="24452"/>
            </a:xfrm>
            <a:custGeom>
              <a:avLst/>
              <a:gdLst/>
              <a:ahLst/>
              <a:cxnLst/>
              <a:rect l="l" t="t" r="r" b="b"/>
              <a:pathLst>
                <a:path w="124" h="132" extrusionOk="0">
                  <a:moveTo>
                    <a:pt x="33" y="1"/>
                  </a:moveTo>
                  <a:cubicBezTo>
                    <a:pt x="10" y="1"/>
                    <a:pt x="1" y="30"/>
                    <a:pt x="15" y="62"/>
                  </a:cubicBezTo>
                  <a:cubicBezTo>
                    <a:pt x="15" y="97"/>
                    <a:pt x="50" y="131"/>
                    <a:pt x="89" y="131"/>
                  </a:cubicBezTo>
                  <a:cubicBezTo>
                    <a:pt x="124" y="131"/>
                    <a:pt x="124" y="97"/>
                    <a:pt x="124" y="62"/>
                  </a:cubicBezTo>
                  <a:cubicBezTo>
                    <a:pt x="106" y="23"/>
                    <a:pt x="67" y="5"/>
                    <a:pt x="50" y="5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299275" y="981792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17"/>
                    <a:pt x="1" y="52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64" y="95"/>
                    <a:pt x="70" y="96"/>
                    <a:pt x="75" y="96"/>
                  </a:cubicBezTo>
                  <a:cubicBezTo>
                    <a:pt x="98" y="96"/>
                    <a:pt x="109" y="70"/>
                    <a:pt x="109" y="52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390850" y="988091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64" y="96"/>
                    <a:pt x="70" y="97"/>
                    <a:pt x="75" y="97"/>
                  </a:cubicBezTo>
                  <a:cubicBezTo>
                    <a:pt x="98" y="97"/>
                    <a:pt x="109" y="71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488723" y="99864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0"/>
                  </a:moveTo>
                  <a:cubicBezTo>
                    <a:pt x="35" y="0"/>
                    <a:pt x="1" y="18"/>
                    <a:pt x="1" y="53"/>
                  </a:cubicBezTo>
                  <a:cubicBezTo>
                    <a:pt x="18" y="70"/>
                    <a:pt x="35" y="109"/>
                    <a:pt x="75" y="109"/>
                  </a:cubicBezTo>
                  <a:cubicBezTo>
                    <a:pt x="109" y="109"/>
                    <a:pt x="127" y="92"/>
                    <a:pt x="127" y="70"/>
                  </a:cubicBezTo>
                  <a:cubicBezTo>
                    <a:pt x="127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593972" y="1014024"/>
              <a:ext cx="25728" cy="21859"/>
            </a:xfrm>
            <a:custGeom>
              <a:avLst/>
              <a:gdLst/>
              <a:ahLst/>
              <a:cxnLst/>
              <a:rect l="l" t="t" r="r" b="b"/>
              <a:pathLst>
                <a:path w="143" h="118" extrusionOk="0">
                  <a:moveTo>
                    <a:pt x="33" y="0"/>
                  </a:moveTo>
                  <a:cubicBezTo>
                    <a:pt x="16" y="0"/>
                    <a:pt x="0" y="18"/>
                    <a:pt x="16" y="44"/>
                  </a:cubicBezTo>
                  <a:cubicBezTo>
                    <a:pt x="16" y="78"/>
                    <a:pt x="51" y="96"/>
                    <a:pt x="68" y="118"/>
                  </a:cubicBezTo>
                  <a:cubicBezTo>
                    <a:pt x="103" y="118"/>
                    <a:pt x="142" y="96"/>
                    <a:pt x="125" y="61"/>
                  </a:cubicBezTo>
                  <a:cubicBezTo>
                    <a:pt x="125" y="26"/>
                    <a:pt x="86" y="9"/>
                    <a:pt x="51" y="9"/>
                  </a:cubicBezTo>
                  <a:cubicBezTo>
                    <a:pt x="46" y="3"/>
                    <a:pt x="40" y="0"/>
                    <a:pt x="3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700840" y="1028473"/>
              <a:ext cx="26088" cy="23526"/>
            </a:xfrm>
            <a:custGeom>
              <a:avLst/>
              <a:gdLst/>
              <a:ahLst/>
              <a:cxnLst/>
              <a:rect l="l" t="t" r="r" b="b"/>
              <a:pathLst>
                <a:path w="145" h="127" extrusionOk="0">
                  <a:moveTo>
                    <a:pt x="53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8" y="92"/>
                    <a:pt x="53" y="109"/>
                    <a:pt x="75" y="127"/>
                  </a:cubicBezTo>
                  <a:cubicBezTo>
                    <a:pt x="110" y="127"/>
                    <a:pt x="144" y="109"/>
                    <a:pt x="127" y="74"/>
                  </a:cubicBezTo>
                  <a:cubicBezTo>
                    <a:pt x="127" y="40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805009" y="1042181"/>
              <a:ext cx="26807" cy="23526"/>
            </a:xfrm>
            <a:custGeom>
              <a:avLst/>
              <a:gdLst/>
              <a:ahLst/>
              <a:cxnLst/>
              <a:rect l="l" t="t" r="r" b="b"/>
              <a:pathLst>
                <a:path w="149" h="127" extrusionOk="0">
                  <a:moveTo>
                    <a:pt x="57" y="0"/>
                  </a:moveTo>
                  <a:cubicBezTo>
                    <a:pt x="18" y="0"/>
                    <a:pt x="0" y="35"/>
                    <a:pt x="18" y="53"/>
                  </a:cubicBezTo>
                  <a:cubicBezTo>
                    <a:pt x="18" y="92"/>
                    <a:pt x="57" y="127"/>
                    <a:pt x="92" y="127"/>
                  </a:cubicBezTo>
                  <a:cubicBezTo>
                    <a:pt x="127" y="127"/>
                    <a:pt x="148" y="109"/>
                    <a:pt x="127" y="74"/>
                  </a:cubicBezTo>
                  <a:cubicBezTo>
                    <a:pt x="127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299275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70"/>
                    <a:pt x="40" y="87"/>
                    <a:pt x="57" y="87"/>
                  </a:cubicBezTo>
                  <a:cubicBezTo>
                    <a:pt x="92" y="87"/>
                    <a:pt x="109" y="70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390850" y="1062373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57" y="0"/>
                  </a:moveTo>
                  <a:cubicBezTo>
                    <a:pt x="35" y="0"/>
                    <a:pt x="1" y="18"/>
                    <a:pt x="1" y="35"/>
                  </a:cubicBezTo>
                  <a:cubicBezTo>
                    <a:pt x="1" y="74"/>
                    <a:pt x="35" y="92"/>
                    <a:pt x="57" y="92"/>
                  </a:cubicBezTo>
                  <a:cubicBezTo>
                    <a:pt x="92" y="92"/>
                    <a:pt x="127" y="74"/>
                    <a:pt x="127" y="52"/>
                  </a:cubicBezTo>
                  <a:cubicBezTo>
                    <a:pt x="127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495020" y="1076081"/>
              <a:ext cx="23569" cy="20192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87"/>
                    <a:pt x="57" y="109"/>
                  </a:cubicBezTo>
                  <a:cubicBezTo>
                    <a:pt x="92" y="109"/>
                    <a:pt x="131" y="87"/>
                    <a:pt x="131" y="52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602967" y="1094605"/>
              <a:ext cx="26088" cy="19451"/>
            </a:xfrm>
            <a:custGeom>
              <a:avLst/>
              <a:gdLst/>
              <a:ahLst/>
              <a:cxnLst/>
              <a:rect l="l" t="t" r="r" b="b"/>
              <a:pathLst>
                <a:path w="145" h="105" extrusionOk="0">
                  <a:moveTo>
                    <a:pt x="44" y="0"/>
                  </a:moveTo>
                  <a:cubicBezTo>
                    <a:pt x="19" y="0"/>
                    <a:pt x="1" y="19"/>
                    <a:pt x="1" y="44"/>
                  </a:cubicBezTo>
                  <a:cubicBezTo>
                    <a:pt x="1" y="61"/>
                    <a:pt x="36" y="96"/>
                    <a:pt x="75" y="96"/>
                  </a:cubicBezTo>
                  <a:cubicBezTo>
                    <a:pt x="84" y="102"/>
                    <a:pt x="94" y="105"/>
                    <a:pt x="103" y="105"/>
                  </a:cubicBezTo>
                  <a:cubicBezTo>
                    <a:pt x="126" y="105"/>
                    <a:pt x="144" y="86"/>
                    <a:pt x="144" y="61"/>
                  </a:cubicBezTo>
                  <a:cubicBezTo>
                    <a:pt x="127" y="44"/>
                    <a:pt x="110" y="9"/>
                    <a:pt x="75" y="9"/>
                  </a:cubicBezTo>
                  <a:cubicBezTo>
                    <a:pt x="64" y="3"/>
                    <a:pt x="53" y="0"/>
                    <a:pt x="4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717392" y="1114611"/>
              <a:ext cx="22849" cy="22044"/>
            </a:xfrm>
            <a:custGeom>
              <a:avLst/>
              <a:gdLst/>
              <a:ahLst/>
              <a:cxnLst/>
              <a:rect l="l" t="t" r="r" b="b"/>
              <a:pathLst>
                <a:path w="127" h="119" extrusionOk="0">
                  <a:moveTo>
                    <a:pt x="27" y="1"/>
                  </a:moveTo>
                  <a:cubicBezTo>
                    <a:pt x="9" y="1"/>
                    <a:pt x="0" y="19"/>
                    <a:pt x="0" y="44"/>
                  </a:cubicBezTo>
                  <a:cubicBezTo>
                    <a:pt x="0" y="79"/>
                    <a:pt x="35" y="97"/>
                    <a:pt x="70" y="118"/>
                  </a:cubicBezTo>
                  <a:cubicBezTo>
                    <a:pt x="109" y="118"/>
                    <a:pt x="126" y="97"/>
                    <a:pt x="126" y="62"/>
                  </a:cubicBezTo>
                  <a:cubicBezTo>
                    <a:pt x="126" y="44"/>
                    <a:pt x="92" y="10"/>
                    <a:pt x="52" y="10"/>
                  </a:cubicBezTo>
                  <a:cubicBezTo>
                    <a:pt x="43" y="4"/>
                    <a:pt x="34" y="1"/>
                    <a:pt x="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824620" y="1132394"/>
              <a:ext cx="26807" cy="20377"/>
            </a:xfrm>
            <a:custGeom>
              <a:avLst/>
              <a:gdLst/>
              <a:ahLst/>
              <a:cxnLst/>
              <a:rect l="l" t="t" r="r" b="b"/>
              <a:pathLst>
                <a:path w="149" h="110" extrusionOk="0">
                  <a:moveTo>
                    <a:pt x="74" y="1"/>
                  </a:moveTo>
                  <a:cubicBezTo>
                    <a:pt x="39" y="1"/>
                    <a:pt x="0" y="22"/>
                    <a:pt x="18" y="57"/>
                  </a:cubicBezTo>
                  <a:cubicBezTo>
                    <a:pt x="18" y="75"/>
                    <a:pt x="57" y="109"/>
                    <a:pt x="74" y="109"/>
                  </a:cubicBezTo>
                  <a:cubicBezTo>
                    <a:pt x="109" y="109"/>
                    <a:pt x="148" y="92"/>
                    <a:pt x="126" y="75"/>
                  </a:cubicBezTo>
                  <a:cubicBezTo>
                    <a:pt x="126" y="40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299275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40" y="0"/>
                    <a:pt x="1" y="35"/>
                    <a:pt x="1" y="52"/>
                  </a:cubicBezTo>
                  <a:cubicBezTo>
                    <a:pt x="1" y="87"/>
                    <a:pt x="40" y="109"/>
                    <a:pt x="57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390850" y="256198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5"/>
                    <a:pt x="35" y="110"/>
                    <a:pt x="57" y="110"/>
                  </a:cubicBezTo>
                  <a:cubicBezTo>
                    <a:pt x="92" y="110"/>
                    <a:pt x="109" y="92"/>
                    <a:pt x="109" y="53"/>
                  </a:cubicBezTo>
                  <a:cubicBezTo>
                    <a:pt x="109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495020" y="273241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52"/>
                    <a:pt x="22" y="92"/>
                    <a:pt x="57" y="92"/>
                  </a:cubicBezTo>
                  <a:cubicBezTo>
                    <a:pt x="66" y="96"/>
                    <a:pt x="76" y="98"/>
                    <a:pt x="85" y="98"/>
                  </a:cubicBezTo>
                  <a:cubicBezTo>
                    <a:pt x="110" y="98"/>
                    <a:pt x="131" y="81"/>
                    <a:pt x="131" y="52"/>
                  </a:cubicBezTo>
                  <a:cubicBezTo>
                    <a:pt x="131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606206" y="29213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0" y="59"/>
                    <a:pt x="18" y="98"/>
                    <a:pt x="57" y="98"/>
                  </a:cubicBezTo>
                  <a:cubicBezTo>
                    <a:pt x="92" y="98"/>
                    <a:pt x="126" y="98"/>
                    <a:pt x="126" y="59"/>
                  </a:cubicBezTo>
                  <a:cubicBezTo>
                    <a:pt x="126" y="42"/>
                    <a:pt x="92" y="7"/>
                    <a:pt x="57" y="7"/>
                  </a:cubicBezTo>
                  <a:cubicBezTo>
                    <a:pt x="46" y="2"/>
                    <a:pt x="37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717392" y="313438"/>
              <a:ext cx="25908" cy="18339"/>
            </a:xfrm>
            <a:custGeom>
              <a:avLst/>
              <a:gdLst/>
              <a:ahLst/>
              <a:cxnLst/>
              <a:rect l="l" t="t" r="r" b="b"/>
              <a:pathLst>
                <a:path w="144" h="99" extrusionOk="0">
                  <a:moveTo>
                    <a:pt x="70" y="1"/>
                  </a:moveTo>
                  <a:cubicBezTo>
                    <a:pt x="35" y="1"/>
                    <a:pt x="18" y="18"/>
                    <a:pt x="0" y="36"/>
                  </a:cubicBezTo>
                  <a:cubicBezTo>
                    <a:pt x="0" y="70"/>
                    <a:pt x="35" y="92"/>
                    <a:pt x="70" y="92"/>
                  </a:cubicBezTo>
                  <a:cubicBezTo>
                    <a:pt x="80" y="97"/>
                    <a:pt x="90" y="99"/>
                    <a:pt x="99" y="99"/>
                  </a:cubicBezTo>
                  <a:cubicBezTo>
                    <a:pt x="125" y="99"/>
                    <a:pt x="144" y="82"/>
                    <a:pt x="144" y="53"/>
                  </a:cubicBezTo>
                  <a:cubicBezTo>
                    <a:pt x="144" y="36"/>
                    <a:pt x="109" y="18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827678" y="333630"/>
              <a:ext cx="26807" cy="17043"/>
            </a:xfrm>
            <a:custGeom>
              <a:avLst/>
              <a:gdLst/>
              <a:ahLst/>
              <a:cxnLst/>
              <a:rect l="l" t="t" r="r" b="b"/>
              <a:pathLst>
                <a:path w="149" h="92" extrusionOk="0">
                  <a:moveTo>
                    <a:pt x="75" y="1"/>
                  </a:moveTo>
                  <a:cubicBezTo>
                    <a:pt x="40" y="1"/>
                    <a:pt x="22" y="18"/>
                    <a:pt x="22" y="35"/>
                  </a:cubicBezTo>
                  <a:cubicBezTo>
                    <a:pt x="1" y="53"/>
                    <a:pt x="40" y="92"/>
                    <a:pt x="75" y="92"/>
                  </a:cubicBezTo>
                  <a:cubicBezTo>
                    <a:pt x="109" y="92"/>
                    <a:pt x="131" y="92"/>
                    <a:pt x="149" y="53"/>
                  </a:cubicBezTo>
                  <a:cubicBezTo>
                    <a:pt x="149" y="35"/>
                    <a:pt x="109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299275" y="323256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17"/>
                    <a:pt x="1" y="57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64" y="95"/>
                    <a:pt x="70" y="96"/>
                    <a:pt x="75" y="96"/>
                  </a:cubicBezTo>
                  <a:cubicBezTo>
                    <a:pt x="98" y="96"/>
                    <a:pt x="109" y="71"/>
                    <a:pt x="109" y="57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390850" y="330480"/>
              <a:ext cx="19791" cy="17784"/>
            </a:xfrm>
            <a:custGeom>
              <a:avLst/>
              <a:gdLst/>
              <a:ahLst/>
              <a:cxnLst/>
              <a:rect l="l" t="t" r="r" b="b"/>
              <a:pathLst>
                <a:path w="110" h="96" extrusionOk="0">
                  <a:moveTo>
                    <a:pt x="57" y="0"/>
                  </a:moveTo>
                  <a:cubicBezTo>
                    <a:pt x="35" y="0"/>
                    <a:pt x="1" y="18"/>
                    <a:pt x="1" y="52"/>
                  </a:cubicBezTo>
                  <a:cubicBezTo>
                    <a:pt x="1" y="70"/>
                    <a:pt x="35" y="87"/>
                    <a:pt x="57" y="87"/>
                  </a:cubicBezTo>
                  <a:cubicBezTo>
                    <a:pt x="67" y="93"/>
                    <a:pt x="75" y="96"/>
                    <a:pt x="82" y="96"/>
                  </a:cubicBezTo>
                  <a:cubicBezTo>
                    <a:pt x="100" y="96"/>
                    <a:pt x="109" y="78"/>
                    <a:pt x="109" y="52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491781" y="343262"/>
              <a:ext cx="23029" cy="17228"/>
            </a:xfrm>
            <a:custGeom>
              <a:avLst/>
              <a:gdLst/>
              <a:ahLst/>
              <a:cxnLst/>
              <a:rect l="l" t="t" r="r" b="b"/>
              <a:pathLst>
                <a:path w="128" h="93" extrusionOk="0">
                  <a:moveTo>
                    <a:pt x="75" y="1"/>
                  </a:moveTo>
                  <a:cubicBezTo>
                    <a:pt x="40" y="1"/>
                    <a:pt x="1" y="18"/>
                    <a:pt x="1" y="40"/>
                  </a:cubicBezTo>
                  <a:cubicBezTo>
                    <a:pt x="1" y="75"/>
                    <a:pt x="18" y="92"/>
                    <a:pt x="58" y="92"/>
                  </a:cubicBezTo>
                  <a:cubicBezTo>
                    <a:pt x="92" y="92"/>
                    <a:pt x="127" y="92"/>
                    <a:pt x="127" y="57"/>
                  </a:cubicBezTo>
                  <a:cubicBezTo>
                    <a:pt x="127" y="40"/>
                    <a:pt x="110" y="18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599909" y="360304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0" y="0"/>
                  </a:moveTo>
                  <a:cubicBezTo>
                    <a:pt x="35" y="0"/>
                    <a:pt x="0" y="18"/>
                    <a:pt x="0" y="35"/>
                  </a:cubicBezTo>
                  <a:cubicBezTo>
                    <a:pt x="0" y="57"/>
                    <a:pt x="18" y="92"/>
                    <a:pt x="53" y="92"/>
                  </a:cubicBezTo>
                  <a:cubicBezTo>
                    <a:pt x="92" y="92"/>
                    <a:pt x="127" y="92"/>
                    <a:pt x="127" y="57"/>
                  </a:cubicBezTo>
                  <a:cubicBezTo>
                    <a:pt x="127" y="35"/>
                    <a:pt x="109" y="18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707137" y="380311"/>
              <a:ext cx="26807" cy="15375"/>
            </a:xfrm>
            <a:custGeom>
              <a:avLst/>
              <a:gdLst/>
              <a:ahLst/>
              <a:cxnLst/>
              <a:rect l="l" t="t" r="r" b="b"/>
              <a:pathLst>
                <a:path w="149" h="83" extrusionOk="0">
                  <a:moveTo>
                    <a:pt x="92" y="1"/>
                  </a:moveTo>
                  <a:cubicBezTo>
                    <a:pt x="57" y="1"/>
                    <a:pt x="18" y="1"/>
                    <a:pt x="1" y="36"/>
                  </a:cubicBezTo>
                  <a:cubicBezTo>
                    <a:pt x="1" y="58"/>
                    <a:pt x="18" y="75"/>
                    <a:pt x="57" y="75"/>
                  </a:cubicBezTo>
                  <a:cubicBezTo>
                    <a:pt x="67" y="80"/>
                    <a:pt x="78" y="82"/>
                    <a:pt x="87" y="82"/>
                  </a:cubicBezTo>
                  <a:cubicBezTo>
                    <a:pt x="109" y="82"/>
                    <a:pt x="127" y="70"/>
                    <a:pt x="127" y="58"/>
                  </a:cubicBezTo>
                  <a:cubicBezTo>
                    <a:pt x="149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815264" y="397353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91" y="0"/>
                  </a:moveTo>
                  <a:cubicBezTo>
                    <a:pt x="52" y="0"/>
                    <a:pt x="17" y="0"/>
                    <a:pt x="0" y="35"/>
                  </a:cubicBezTo>
                  <a:cubicBezTo>
                    <a:pt x="0" y="53"/>
                    <a:pt x="17" y="74"/>
                    <a:pt x="52" y="74"/>
                  </a:cubicBezTo>
                  <a:cubicBezTo>
                    <a:pt x="91" y="74"/>
                    <a:pt x="126" y="74"/>
                    <a:pt x="126" y="53"/>
                  </a:cubicBezTo>
                  <a:cubicBezTo>
                    <a:pt x="144" y="18"/>
                    <a:pt x="109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299275" y="397353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92" y="92"/>
                    <a:pt x="109" y="74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387792" y="40050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5" y="1"/>
                    <a:pt x="18" y="18"/>
                    <a:pt x="18" y="57"/>
                  </a:cubicBezTo>
                  <a:cubicBezTo>
                    <a:pt x="0" y="75"/>
                    <a:pt x="35" y="92"/>
                    <a:pt x="52" y="92"/>
                  </a:cubicBezTo>
                  <a:cubicBezTo>
                    <a:pt x="63" y="97"/>
                    <a:pt x="72" y="99"/>
                    <a:pt x="79" y="99"/>
                  </a:cubicBezTo>
                  <a:cubicBezTo>
                    <a:pt x="100" y="99"/>
                    <a:pt x="109" y="83"/>
                    <a:pt x="109" y="57"/>
                  </a:cubicBezTo>
                  <a:cubicBezTo>
                    <a:pt x="126" y="36"/>
                    <a:pt x="92" y="18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485664" y="411061"/>
              <a:ext cx="22849" cy="16302"/>
            </a:xfrm>
            <a:custGeom>
              <a:avLst/>
              <a:gdLst/>
              <a:ahLst/>
              <a:cxnLst/>
              <a:rect l="l" t="t" r="r" b="b"/>
              <a:pathLst>
                <a:path w="127" h="88" extrusionOk="0">
                  <a:moveTo>
                    <a:pt x="74" y="0"/>
                  </a:moveTo>
                  <a:cubicBezTo>
                    <a:pt x="35" y="0"/>
                    <a:pt x="0" y="18"/>
                    <a:pt x="0" y="35"/>
                  </a:cubicBezTo>
                  <a:cubicBezTo>
                    <a:pt x="0" y="70"/>
                    <a:pt x="18" y="87"/>
                    <a:pt x="52" y="87"/>
                  </a:cubicBezTo>
                  <a:cubicBezTo>
                    <a:pt x="92" y="87"/>
                    <a:pt x="109" y="70"/>
                    <a:pt x="109" y="53"/>
                  </a:cubicBezTo>
                  <a:cubicBezTo>
                    <a:pt x="126" y="35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586595" y="423843"/>
              <a:ext cx="22849" cy="15375"/>
            </a:xfrm>
            <a:custGeom>
              <a:avLst/>
              <a:gdLst/>
              <a:ahLst/>
              <a:cxnLst/>
              <a:rect l="l" t="t" r="r" b="b"/>
              <a:pathLst>
                <a:path w="127" h="83" extrusionOk="0">
                  <a:moveTo>
                    <a:pt x="74" y="1"/>
                  </a:moveTo>
                  <a:cubicBezTo>
                    <a:pt x="35" y="1"/>
                    <a:pt x="0" y="18"/>
                    <a:pt x="0" y="40"/>
                  </a:cubicBezTo>
                  <a:cubicBezTo>
                    <a:pt x="0" y="57"/>
                    <a:pt x="18" y="75"/>
                    <a:pt x="57" y="75"/>
                  </a:cubicBezTo>
                  <a:cubicBezTo>
                    <a:pt x="62" y="80"/>
                    <a:pt x="69" y="82"/>
                    <a:pt x="76" y="82"/>
                  </a:cubicBezTo>
                  <a:cubicBezTo>
                    <a:pt x="92" y="82"/>
                    <a:pt x="109" y="70"/>
                    <a:pt x="109" y="57"/>
                  </a:cubicBezTo>
                  <a:cubicBezTo>
                    <a:pt x="127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687526" y="437550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5" y="1"/>
                  </a:moveTo>
                  <a:cubicBezTo>
                    <a:pt x="57" y="1"/>
                    <a:pt x="18" y="18"/>
                    <a:pt x="1" y="36"/>
                  </a:cubicBezTo>
                  <a:cubicBezTo>
                    <a:pt x="1" y="53"/>
                    <a:pt x="18" y="75"/>
                    <a:pt x="57" y="75"/>
                  </a:cubicBezTo>
                  <a:cubicBezTo>
                    <a:pt x="75" y="75"/>
                    <a:pt x="110" y="53"/>
                    <a:pt x="127" y="36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788637" y="451258"/>
              <a:ext cx="23569" cy="10003"/>
            </a:xfrm>
            <a:custGeom>
              <a:avLst/>
              <a:gdLst/>
              <a:ahLst/>
              <a:cxnLst/>
              <a:rect l="l" t="t" r="r" b="b"/>
              <a:pathLst>
                <a:path w="131" h="54" extrusionOk="0">
                  <a:moveTo>
                    <a:pt x="91" y="1"/>
                  </a:moveTo>
                  <a:cubicBezTo>
                    <a:pt x="57" y="1"/>
                    <a:pt x="22" y="1"/>
                    <a:pt x="0" y="18"/>
                  </a:cubicBezTo>
                  <a:cubicBezTo>
                    <a:pt x="0" y="36"/>
                    <a:pt x="22" y="53"/>
                    <a:pt x="39" y="53"/>
                  </a:cubicBezTo>
                  <a:cubicBezTo>
                    <a:pt x="74" y="53"/>
                    <a:pt x="109" y="53"/>
                    <a:pt x="131" y="36"/>
                  </a:cubicBezTo>
                  <a:cubicBezTo>
                    <a:pt x="131" y="18"/>
                    <a:pt x="109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299275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0"/>
                    <a:pt x="40" y="88"/>
                    <a:pt x="57" y="88"/>
                  </a:cubicBezTo>
                  <a:cubicBezTo>
                    <a:pt x="75" y="88"/>
                    <a:pt x="109" y="70"/>
                    <a:pt x="109" y="35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384554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1"/>
                  </a:moveTo>
                  <a:cubicBezTo>
                    <a:pt x="36" y="1"/>
                    <a:pt x="18" y="18"/>
                    <a:pt x="1" y="53"/>
                  </a:cubicBezTo>
                  <a:cubicBezTo>
                    <a:pt x="1" y="70"/>
                    <a:pt x="36" y="88"/>
                    <a:pt x="53" y="88"/>
                  </a:cubicBezTo>
                  <a:cubicBezTo>
                    <a:pt x="92" y="88"/>
                    <a:pt x="110" y="70"/>
                    <a:pt x="110" y="53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475409" y="477933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53"/>
                    <a:pt x="22" y="74"/>
                    <a:pt x="57" y="74"/>
                  </a:cubicBezTo>
                  <a:cubicBezTo>
                    <a:pt x="75" y="74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566985" y="484417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5" y="0"/>
                  </a:moveTo>
                  <a:cubicBezTo>
                    <a:pt x="57" y="0"/>
                    <a:pt x="18" y="0"/>
                    <a:pt x="18" y="39"/>
                  </a:cubicBezTo>
                  <a:cubicBezTo>
                    <a:pt x="1" y="57"/>
                    <a:pt x="36" y="74"/>
                    <a:pt x="57" y="74"/>
                  </a:cubicBezTo>
                  <a:cubicBezTo>
                    <a:pt x="92" y="74"/>
                    <a:pt x="109" y="57"/>
                    <a:pt x="127" y="39"/>
                  </a:cubicBezTo>
                  <a:cubicBezTo>
                    <a:pt x="127" y="18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661799" y="491641"/>
              <a:ext cx="22849" cy="13152"/>
            </a:xfrm>
            <a:custGeom>
              <a:avLst/>
              <a:gdLst/>
              <a:ahLst/>
              <a:cxnLst/>
              <a:rect l="l" t="t" r="r" b="b"/>
              <a:pathLst>
                <a:path w="127" h="71" extrusionOk="0">
                  <a:moveTo>
                    <a:pt x="92" y="0"/>
                  </a:moveTo>
                  <a:cubicBezTo>
                    <a:pt x="52" y="0"/>
                    <a:pt x="18" y="18"/>
                    <a:pt x="18" y="35"/>
                  </a:cubicBezTo>
                  <a:cubicBezTo>
                    <a:pt x="0" y="53"/>
                    <a:pt x="18" y="70"/>
                    <a:pt x="52" y="70"/>
                  </a:cubicBezTo>
                  <a:cubicBezTo>
                    <a:pt x="92" y="70"/>
                    <a:pt x="109" y="53"/>
                    <a:pt x="126" y="35"/>
                  </a:cubicBezTo>
                  <a:cubicBezTo>
                    <a:pt x="126" y="18"/>
                    <a:pt x="126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756433" y="498125"/>
              <a:ext cx="22849" cy="9818"/>
            </a:xfrm>
            <a:custGeom>
              <a:avLst/>
              <a:gdLst/>
              <a:ahLst/>
              <a:cxnLst/>
              <a:rect l="l" t="t" r="r" b="b"/>
              <a:pathLst>
                <a:path w="127" h="53" extrusionOk="0">
                  <a:moveTo>
                    <a:pt x="92" y="0"/>
                  </a:moveTo>
                  <a:cubicBezTo>
                    <a:pt x="53" y="0"/>
                    <a:pt x="18" y="0"/>
                    <a:pt x="18" y="18"/>
                  </a:cubicBezTo>
                  <a:cubicBezTo>
                    <a:pt x="1" y="35"/>
                    <a:pt x="18" y="52"/>
                    <a:pt x="36" y="52"/>
                  </a:cubicBezTo>
                  <a:cubicBezTo>
                    <a:pt x="70" y="52"/>
                    <a:pt x="109" y="52"/>
                    <a:pt x="127" y="35"/>
                  </a:cubicBezTo>
                  <a:cubicBezTo>
                    <a:pt x="127" y="18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299275" y="541657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74"/>
                    <a:pt x="22" y="109"/>
                    <a:pt x="57" y="109"/>
                  </a:cubicBezTo>
                  <a:cubicBezTo>
                    <a:pt x="75" y="92"/>
                    <a:pt x="92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381495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5" y="0"/>
                    <a:pt x="18" y="18"/>
                    <a:pt x="0" y="57"/>
                  </a:cubicBezTo>
                  <a:cubicBezTo>
                    <a:pt x="0" y="74"/>
                    <a:pt x="35" y="92"/>
                    <a:pt x="53" y="92"/>
                  </a:cubicBezTo>
                  <a:cubicBezTo>
                    <a:pt x="87" y="92"/>
                    <a:pt x="109" y="74"/>
                    <a:pt x="109" y="57"/>
                  </a:cubicBezTo>
                  <a:cubicBezTo>
                    <a:pt x="109" y="18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466054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74" y="0"/>
                  </a:moveTo>
                  <a:cubicBezTo>
                    <a:pt x="35" y="0"/>
                    <a:pt x="18" y="18"/>
                    <a:pt x="0" y="57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4" y="92"/>
                    <a:pt x="109" y="74"/>
                    <a:pt x="109" y="57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553671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22" y="92"/>
                    <a:pt x="40" y="92"/>
                  </a:cubicBezTo>
                  <a:cubicBezTo>
                    <a:pt x="75" y="92"/>
                    <a:pt x="92" y="74"/>
                    <a:pt x="110" y="57"/>
                  </a:cubicBezTo>
                  <a:cubicBezTo>
                    <a:pt x="110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39130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0" y="1"/>
                  </a:moveTo>
                  <a:cubicBezTo>
                    <a:pt x="52" y="1"/>
                    <a:pt x="17" y="18"/>
                    <a:pt x="17" y="40"/>
                  </a:cubicBezTo>
                  <a:cubicBezTo>
                    <a:pt x="0" y="57"/>
                    <a:pt x="17" y="75"/>
                    <a:pt x="52" y="75"/>
                  </a:cubicBezTo>
                  <a:cubicBezTo>
                    <a:pt x="70" y="75"/>
                    <a:pt x="109" y="57"/>
                    <a:pt x="109" y="40"/>
                  </a:cubicBezTo>
                  <a:cubicBezTo>
                    <a:pt x="126" y="18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726747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4" y="1"/>
                  </a:moveTo>
                  <a:cubicBezTo>
                    <a:pt x="57" y="1"/>
                    <a:pt x="18" y="18"/>
                    <a:pt x="0" y="40"/>
                  </a:cubicBezTo>
                  <a:cubicBezTo>
                    <a:pt x="0" y="57"/>
                    <a:pt x="0" y="75"/>
                    <a:pt x="40" y="75"/>
                  </a:cubicBezTo>
                  <a:cubicBezTo>
                    <a:pt x="57" y="75"/>
                    <a:pt x="92" y="57"/>
                    <a:pt x="109" y="40"/>
                  </a:cubicBezTo>
                  <a:cubicBezTo>
                    <a:pt x="109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299275" y="61575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22" y="1"/>
                    <a:pt x="1" y="18"/>
                    <a:pt x="1" y="53"/>
                  </a:cubicBezTo>
                  <a:cubicBezTo>
                    <a:pt x="1" y="70"/>
                    <a:pt x="22" y="92"/>
                    <a:pt x="57" y="92"/>
                  </a:cubicBezTo>
                  <a:cubicBezTo>
                    <a:pt x="75" y="92"/>
                    <a:pt x="92" y="70"/>
                    <a:pt x="92" y="53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381495" y="612604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18" y="109"/>
                    <a:pt x="53" y="109"/>
                  </a:cubicBezTo>
                  <a:cubicBezTo>
                    <a:pt x="70" y="109"/>
                    <a:pt x="87" y="70"/>
                    <a:pt x="87" y="52"/>
                  </a:cubicBezTo>
                  <a:cubicBezTo>
                    <a:pt x="87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462816" y="608529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3" y="0"/>
                  </a:moveTo>
                  <a:cubicBezTo>
                    <a:pt x="18" y="0"/>
                    <a:pt x="1" y="40"/>
                    <a:pt x="1" y="57"/>
                  </a:cubicBezTo>
                  <a:cubicBezTo>
                    <a:pt x="1" y="74"/>
                    <a:pt x="18" y="109"/>
                    <a:pt x="36" y="109"/>
                  </a:cubicBezTo>
                  <a:cubicBezTo>
                    <a:pt x="71" y="92"/>
                    <a:pt x="92" y="74"/>
                    <a:pt x="92" y="57"/>
                  </a:cubicBezTo>
                  <a:cubicBezTo>
                    <a:pt x="92" y="22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544316" y="605195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3" y="1"/>
                  </a:moveTo>
                  <a:cubicBezTo>
                    <a:pt x="18" y="1"/>
                    <a:pt x="1" y="40"/>
                    <a:pt x="1" y="58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74" y="92"/>
                    <a:pt x="92" y="75"/>
                    <a:pt x="92" y="58"/>
                  </a:cubicBezTo>
                  <a:cubicBezTo>
                    <a:pt x="92" y="18"/>
                    <a:pt x="74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22578" y="60204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75" y="1"/>
                  </a:moveTo>
                  <a:cubicBezTo>
                    <a:pt x="35" y="1"/>
                    <a:pt x="18" y="18"/>
                    <a:pt x="18" y="57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75" y="92"/>
                    <a:pt x="109" y="75"/>
                    <a:pt x="109" y="35"/>
                  </a:cubicBezTo>
                  <a:cubicBezTo>
                    <a:pt x="109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704078" y="598896"/>
              <a:ext cx="19611" cy="17043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74" y="0"/>
                  </a:moveTo>
                  <a:cubicBezTo>
                    <a:pt x="35" y="0"/>
                    <a:pt x="18" y="18"/>
                    <a:pt x="18" y="52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1" name="Google Shape;1981;p25"/>
          <p:cNvSpPr/>
          <p:nvPr/>
        </p:nvSpPr>
        <p:spPr>
          <a:xfrm rot="-5400000">
            <a:off x="7195258" y="846007"/>
            <a:ext cx="286234" cy="73356"/>
          </a:xfrm>
          <a:custGeom>
            <a:avLst/>
            <a:gdLst/>
            <a:ahLst/>
            <a:cxnLst/>
            <a:rect l="l" t="t" r="r" b="b"/>
            <a:pathLst>
              <a:path w="3430" h="545" extrusionOk="0">
                <a:moveTo>
                  <a:pt x="3373" y="53"/>
                </a:moveTo>
                <a:lnTo>
                  <a:pt x="3373" y="488"/>
                </a:lnTo>
                <a:lnTo>
                  <a:pt x="57" y="488"/>
                </a:lnTo>
                <a:lnTo>
                  <a:pt x="57" y="53"/>
                </a:lnTo>
                <a:close/>
                <a:moveTo>
                  <a:pt x="0" y="1"/>
                </a:moveTo>
                <a:lnTo>
                  <a:pt x="0" y="545"/>
                </a:lnTo>
                <a:lnTo>
                  <a:pt x="3429" y="545"/>
                </a:lnTo>
                <a:lnTo>
                  <a:pt x="342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25"/>
          <p:cNvSpPr/>
          <p:nvPr/>
        </p:nvSpPr>
        <p:spPr>
          <a:xfrm rot="-5400000">
            <a:off x="7195466" y="469279"/>
            <a:ext cx="285816" cy="73356"/>
          </a:xfrm>
          <a:custGeom>
            <a:avLst/>
            <a:gdLst/>
            <a:ahLst/>
            <a:cxnLst/>
            <a:rect l="l" t="t" r="r" b="b"/>
            <a:pathLst>
              <a:path w="3425" h="545" extrusionOk="0">
                <a:moveTo>
                  <a:pt x="3372" y="53"/>
                </a:moveTo>
                <a:lnTo>
                  <a:pt x="3372" y="488"/>
                </a:lnTo>
                <a:lnTo>
                  <a:pt x="52" y="488"/>
                </a:lnTo>
                <a:lnTo>
                  <a:pt x="52" y="53"/>
                </a:lnTo>
                <a:close/>
                <a:moveTo>
                  <a:pt x="0" y="1"/>
                </a:moveTo>
                <a:lnTo>
                  <a:pt x="0" y="545"/>
                </a:lnTo>
                <a:lnTo>
                  <a:pt x="3425" y="545"/>
                </a:lnTo>
                <a:lnTo>
                  <a:pt x="34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25"/>
          <p:cNvSpPr/>
          <p:nvPr/>
        </p:nvSpPr>
        <p:spPr>
          <a:xfrm rot="-5400000">
            <a:off x="6965772" y="846007"/>
            <a:ext cx="286234" cy="73356"/>
          </a:xfrm>
          <a:custGeom>
            <a:avLst/>
            <a:gdLst/>
            <a:ahLst/>
            <a:cxnLst/>
            <a:rect l="l" t="t" r="r" b="b"/>
            <a:pathLst>
              <a:path w="3430" h="545" extrusionOk="0">
                <a:moveTo>
                  <a:pt x="3373" y="57"/>
                </a:moveTo>
                <a:lnTo>
                  <a:pt x="3373" y="492"/>
                </a:lnTo>
                <a:lnTo>
                  <a:pt x="57" y="492"/>
                </a:lnTo>
                <a:lnTo>
                  <a:pt x="57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9" y="544"/>
                </a:lnTo>
                <a:lnTo>
                  <a:pt x="3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25"/>
          <p:cNvSpPr/>
          <p:nvPr/>
        </p:nvSpPr>
        <p:spPr>
          <a:xfrm rot="-5400000">
            <a:off x="6965980" y="469279"/>
            <a:ext cx="285816" cy="73356"/>
          </a:xfrm>
          <a:custGeom>
            <a:avLst/>
            <a:gdLst/>
            <a:ahLst/>
            <a:cxnLst/>
            <a:rect l="l" t="t" r="r" b="b"/>
            <a:pathLst>
              <a:path w="3425" h="545" extrusionOk="0">
                <a:moveTo>
                  <a:pt x="3372" y="57"/>
                </a:moveTo>
                <a:lnTo>
                  <a:pt x="3372" y="492"/>
                </a:lnTo>
                <a:lnTo>
                  <a:pt x="52" y="492"/>
                </a:lnTo>
                <a:lnTo>
                  <a:pt x="52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5" y="544"/>
                </a:lnTo>
                <a:lnTo>
                  <a:pt x="3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25"/>
          <p:cNvSpPr/>
          <p:nvPr/>
        </p:nvSpPr>
        <p:spPr>
          <a:xfrm rot="-5400000">
            <a:off x="6733795" y="846074"/>
            <a:ext cx="286234" cy="73221"/>
          </a:xfrm>
          <a:custGeom>
            <a:avLst/>
            <a:gdLst/>
            <a:ahLst/>
            <a:cxnLst/>
            <a:rect l="l" t="t" r="r" b="b"/>
            <a:pathLst>
              <a:path w="3430" h="544" extrusionOk="0">
                <a:moveTo>
                  <a:pt x="3373" y="57"/>
                </a:moveTo>
                <a:lnTo>
                  <a:pt x="3373" y="492"/>
                </a:lnTo>
                <a:lnTo>
                  <a:pt x="57" y="492"/>
                </a:lnTo>
                <a:lnTo>
                  <a:pt x="57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9" y="544"/>
                </a:lnTo>
                <a:lnTo>
                  <a:pt x="3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25"/>
          <p:cNvSpPr/>
          <p:nvPr/>
        </p:nvSpPr>
        <p:spPr>
          <a:xfrm rot="-5400000">
            <a:off x="6734004" y="469347"/>
            <a:ext cx="285816" cy="73221"/>
          </a:xfrm>
          <a:custGeom>
            <a:avLst/>
            <a:gdLst/>
            <a:ahLst/>
            <a:cxnLst/>
            <a:rect l="l" t="t" r="r" b="b"/>
            <a:pathLst>
              <a:path w="3425" h="544" extrusionOk="0">
                <a:moveTo>
                  <a:pt x="3372" y="57"/>
                </a:moveTo>
                <a:lnTo>
                  <a:pt x="3372" y="492"/>
                </a:lnTo>
                <a:lnTo>
                  <a:pt x="52" y="492"/>
                </a:lnTo>
                <a:lnTo>
                  <a:pt x="52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5" y="544"/>
                </a:lnTo>
                <a:lnTo>
                  <a:pt x="3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25"/>
          <p:cNvSpPr/>
          <p:nvPr/>
        </p:nvSpPr>
        <p:spPr>
          <a:xfrm rot="-5400000">
            <a:off x="431612" y="3387013"/>
            <a:ext cx="1216359" cy="1216378"/>
          </a:xfrm>
          <a:custGeom>
            <a:avLst/>
            <a:gdLst/>
            <a:ahLst/>
            <a:cxnLst/>
            <a:rect l="l" t="t" r="r" b="b"/>
            <a:pathLst>
              <a:path w="7507" h="7507" extrusionOk="0">
                <a:moveTo>
                  <a:pt x="3752" y="75"/>
                </a:moveTo>
                <a:cubicBezTo>
                  <a:pt x="5784" y="75"/>
                  <a:pt x="7433" y="1724"/>
                  <a:pt x="7433" y="3756"/>
                </a:cubicBezTo>
                <a:cubicBezTo>
                  <a:pt x="7433" y="5784"/>
                  <a:pt x="5784" y="7437"/>
                  <a:pt x="3752" y="7437"/>
                </a:cubicBezTo>
                <a:cubicBezTo>
                  <a:pt x="1724" y="7437"/>
                  <a:pt x="71" y="5784"/>
                  <a:pt x="71" y="3756"/>
                </a:cubicBezTo>
                <a:cubicBezTo>
                  <a:pt x="71" y="1724"/>
                  <a:pt x="1724" y="75"/>
                  <a:pt x="3752" y="75"/>
                </a:cubicBezTo>
                <a:close/>
                <a:moveTo>
                  <a:pt x="3752" y="1"/>
                </a:moveTo>
                <a:cubicBezTo>
                  <a:pt x="1685" y="1"/>
                  <a:pt x="1" y="1689"/>
                  <a:pt x="1" y="3756"/>
                </a:cubicBezTo>
                <a:cubicBezTo>
                  <a:pt x="1" y="5823"/>
                  <a:pt x="1685" y="7507"/>
                  <a:pt x="3752" y="7507"/>
                </a:cubicBezTo>
                <a:cubicBezTo>
                  <a:pt x="5819" y="7507"/>
                  <a:pt x="7507" y="5823"/>
                  <a:pt x="7507" y="3756"/>
                </a:cubicBezTo>
                <a:cubicBezTo>
                  <a:pt x="7507" y="1689"/>
                  <a:pt x="5819" y="1"/>
                  <a:pt x="3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25"/>
          <p:cNvSpPr/>
          <p:nvPr/>
        </p:nvSpPr>
        <p:spPr>
          <a:xfrm rot="-5400000">
            <a:off x="675544" y="3630955"/>
            <a:ext cx="725732" cy="725582"/>
          </a:xfrm>
          <a:custGeom>
            <a:avLst/>
            <a:gdLst/>
            <a:ahLst/>
            <a:cxnLst/>
            <a:rect l="l" t="t" r="r" b="b"/>
            <a:pathLst>
              <a:path w="4479" h="4478" extrusionOk="0">
                <a:moveTo>
                  <a:pt x="2229" y="74"/>
                </a:moveTo>
                <a:cubicBezTo>
                  <a:pt x="3425" y="74"/>
                  <a:pt x="4404" y="1053"/>
                  <a:pt x="4404" y="2250"/>
                </a:cubicBezTo>
                <a:cubicBezTo>
                  <a:pt x="4404" y="3446"/>
                  <a:pt x="3425" y="4408"/>
                  <a:pt x="2229" y="4408"/>
                </a:cubicBezTo>
                <a:cubicBezTo>
                  <a:pt x="1032" y="4408"/>
                  <a:pt x="70" y="3446"/>
                  <a:pt x="70" y="2250"/>
                </a:cubicBezTo>
                <a:cubicBezTo>
                  <a:pt x="70" y="1053"/>
                  <a:pt x="1032" y="74"/>
                  <a:pt x="2229" y="74"/>
                </a:cubicBezTo>
                <a:close/>
                <a:moveTo>
                  <a:pt x="2229" y="0"/>
                </a:moveTo>
                <a:cubicBezTo>
                  <a:pt x="997" y="0"/>
                  <a:pt x="1" y="1014"/>
                  <a:pt x="1" y="2250"/>
                </a:cubicBezTo>
                <a:cubicBezTo>
                  <a:pt x="1" y="3481"/>
                  <a:pt x="997" y="4478"/>
                  <a:pt x="2229" y="4478"/>
                </a:cubicBezTo>
                <a:cubicBezTo>
                  <a:pt x="3482" y="4478"/>
                  <a:pt x="4478" y="3481"/>
                  <a:pt x="4478" y="2250"/>
                </a:cubicBezTo>
                <a:cubicBezTo>
                  <a:pt x="4478" y="1014"/>
                  <a:pt x="3482" y="0"/>
                  <a:pt x="2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25"/>
          <p:cNvSpPr/>
          <p:nvPr/>
        </p:nvSpPr>
        <p:spPr>
          <a:xfrm rot="-5400000">
            <a:off x="863900" y="3819157"/>
            <a:ext cx="349823" cy="349828"/>
          </a:xfrm>
          <a:custGeom>
            <a:avLst/>
            <a:gdLst/>
            <a:ahLst/>
            <a:cxnLst/>
            <a:rect l="l" t="t" r="r" b="b"/>
            <a:pathLst>
              <a:path w="2159" h="2159" extrusionOk="0">
                <a:moveTo>
                  <a:pt x="1071" y="70"/>
                </a:moveTo>
                <a:cubicBezTo>
                  <a:pt x="1632" y="70"/>
                  <a:pt x="2089" y="527"/>
                  <a:pt x="2089" y="1088"/>
                </a:cubicBezTo>
                <a:cubicBezTo>
                  <a:pt x="2089" y="1632"/>
                  <a:pt x="1632" y="2084"/>
                  <a:pt x="1071" y="2084"/>
                </a:cubicBezTo>
                <a:cubicBezTo>
                  <a:pt x="527" y="2084"/>
                  <a:pt x="74" y="1632"/>
                  <a:pt x="74" y="1088"/>
                </a:cubicBezTo>
                <a:cubicBezTo>
                  <a:pt x="74" y="527"/>
                  <a:pt x="527" y="70"/>
                  <a:pt x="1071" y="70"/>
                </a:cubicBezTo>
                <a:close/>
                <a:moveTo>
                  <a:pt x="1071" y="0"/>
                </a:moveTo>
                <a:cubicBezTo>
                  <a:pt x="475" y="0"/>
                  <a:pt x="0" y="487"/>
                  <a:pt x="0" y="1088"/>
                </a:cubicBezTo>
                <a:cubicBezTo>
                  <a:pt x="0" y="1684"/>
                  <a:pt x="475" y="2158"/>
                  <a:pt x="1071" y="2158"/>
                </a:cubicBezTo>
                <a:cubicBezTo>
                  <a:pt x="1671" y="2158"/>
                  <a:pt x="2159" y="1684"/>
                  <a:pt x="2159" y="1088"/>
                </a:cubicBezTo>
                <a:cubicBezTo>
                  <a:pt x="2159" y="487"/>
                  <a:pt x="1671" y="0"/>
                  <a:pt x="10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_1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p28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28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28"/>
          <p:cNvSpPr txBox="1">
            <a:spLocks noGrp="1"/>
          </p:cNvSpPr>
          <p:nvPr>
            <p:ph type="subTitle" idx="1"/>
          </p:nvPr>
        </p:nvSpPr>
        <p:spPr>
          <a:xfrm>
            <a:off x="1002275" y="3483047"/>
            <a:ext cx="18597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1" name="Google Shape;2081;p28"/>
          <p:cNvSpPr txBox="1">
            <a:spLocks noGrp="1"/>
          </p:cNvSpPr>
          <p:nvPr>
            <p:ph type="title" idx="2"/>
          </p:nvPr>
        </p:nvSpPr>
        <p:spPr>
          <a:xfrm>
            <a:off x="1002275" y="3101932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2" name="Google Shape;2082;p28"/>
          <p:cNvSpPr txBox="1">
            <a:spLocks noGrp="1"/>
          </p:cNvSpPr>
          <p:nvPr>
            <p:ph type="subTitle" idx="3"/>
          </p:nvPr>
        </p:nvSpPr>
        <p:spPr>
          <a:xfrm>
            <a:off x="6282976" y="3483047"/>
            <a:ext cx="18597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3" name="Google Shape;2083;p28"/>
          <p:cNvSpPr txBox="1">
            <a:spLocks noGrp="1"/>
          </p:cNvSpPr>
          <p:nvPr>
            <p:ph type="title" idx="4"/>
          </p:nvPr>
        </p:nvSpPr>
        <p:spPr>
          <a:xfrm>
            <a:off x="6283029" y="3101932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4" name="Google Shape;2084;p28"/>
          <p:cNvSpPr txBox="1">
            <a:spLocks noGrp="1"/>
          </p:cNvSpPr>
          <p:nvPr>
            <p:ph type="subTitle" idx="5"/>
          </p:nvPr>
        </p:nvSpPr>
        <p:spPr>
          <a:xfrm>
            <a:off x="3642625" y="3483047"/>
            <a:ext cx="18597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5" name="Google Shape;2085;p28"/>
          <p:cNvSpPr txBox="1">
            <a:spLocks noGrp="1"/>
          </p:cNvSpPr>
          <p:nvPr>
            <p:ph type="title" idx="6"/>
          </p:nvPr>
        </p:nvSpPr>
        <p:spPr>
          <a:xfrm>
            <a:off x="3642638" y="3101932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6" name="Google Shape;2086;p28"/>
          <p:cNvSpPr/>
          <p:nvPr/>
        </p:nvSpPr>
        <p:spPr>
          <a:xfrm>
            <a:off x="1296302" y="470209"/>
            <a:ext cx="672300" cy="67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7" name="Google Shape;2087;p28"/>
          <p:cNvGrpSpPr/>
          <p:nvPr/>
        </p:nvGrpSpPr>
        <p:grpSpPr>
          <a:xfrm>
            <a:off x="7595029" y="282856"/>
            <a:ext cx="1179125" cy="1047024"/>
            <a:chOff x="7595029" y="282856"/>
            <a:chExt cx="1179125" cy="1047024"/>
          </a:xfrm>
        </p:grpSpPr>
        <p:sp>
          <p:nvSpPr>
            <p:cNvPr id="2088" name="Google Shape;2088;p28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28"/>
          <p:cNvGrpSpPr/>
          <p:nvPr/>
        </p:nvGrpSpPr>
        <p:grpSpPr>
          <a:xfrm rot="-5400000">
            <a:off x="-160794" y="721701"/>
            <a:ext cx="1696122" cy="818406"/>
            <a:chOff x="5747281" y="232051"/>
            <a:chExt cx="1696122" cy="818406"/>
          </a:xfrm>
        </p:grpSpPr>
        <p:sp>
          <p:nvSpPr>
            <p:cNvPr id="2121" name="Google Shape;2121;p28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7" name="Google Shape;2127;p28"/>
          <p:cNvSpPr/>
          <p:nvPr/>
        </p:nvSpPr>
        <p:spPr>
          <a:xfrm>
            <a:off x="1639935" y="282851"/>
            <a:ext cx="420900" cy="4209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00013" dist="133350" dir="174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28"/>
          <p:cNvSpPr/>
          <p:nvPr/>
        </p:nvSpPr>
        <p:spPr>
          <a:xfrm>
            <a:off x="390949" y="1744598"/>
            <a:ext cx="592658" cy="592679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9" name="Google Shape;2129;p28"/>
          <p:cNvGrpSpPr/>
          <p:nvPr/>
        </p:nvGrpSpPr>
        <p:grpSpPr>
          <a:xfrm>
            <a:off x="8225706" y="4280230"/>
            <a:ext cx="623386" cy="646336"/>
            <a:chOff x="7989381" y="2823630"/>
            <a:chExt cx="623386" cy="646336"/>
          </a:xfrm>
        </p:grpSpPr>
        <p:sp>
          <p:nvSpPr>
            <p:cNvPr id="2130" name="Google Shape;2130;p28"/>
            <p:cNvSpPr/>
            <p:nvPr/>
          </p:nvSpPr>
          <p:spPr>
            <a:xfrm>
              <a:off x="7989381" y="2973210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8023745" y="2861996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8059522" y="2840577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7993500" y="3250244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8095887" y="2876825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8029865" y="2911189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8066230" y="2947554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8100477" y="2919427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8136371" y="2823630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8192155" y="2857877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8302780" y="2893772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8343735" y="2930137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8525090" y="2964501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8379629" y="3160567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8413876" y="3196932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8450241" y="3231296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8541919" y="3267544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rgbClr val="373535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4" name="Google Shape;2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Google Shape;2155;p3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30"/>
          <p:cNvGrpSpPr/>
          <p:nvPr/>
        </p:nvGrpSpPr>
        <p:grpSpPr>
          <a:xfrm flipH="1">
            <a:off x="7967960" y="1672940"/>
            <a:ext cx="1004968" cy="892379"/>
            <a:chOff x="7595029" y="282856"/>
            <a:chExt cx="1179125" cy="1047024"/>
          </a:xfrm>
        </p:grpSpPr>
        <p:sp>
          <p:nvSpPr>
            <p:cNvPr id="2157" name="Google Shape;2157;p3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30"/>
          <p:cNvGrpSpPr/>
          <p:nvPr/>
        </p:nvGrpSpPr>
        <p:grpSpPr>
          <a:xfrm rot="5400000" flipH="1">
            <a:off x="7747634" y="476151"/>
            <a:ext cx="1445605" cy="697527"/>
            <a:chOff x="5747281" y="232051"/>
            <a:chExt cx="1696122" cy="818406"/>
          </a:xfrm>
        </p:grpSpPr>
        <p:sp>
          <p:nvSpPr>
            <p:cNvPr id="2190" name="Google Shape;2190;p3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6" name="Google Shape;2196;p30"/>
          <p:cNvSpPr/>
          <p:nvPr/>
        </p:nvSpPr>
        <p:spPr>
          <a:xfrm flipH="1">
            <a:off x="183267" y="28941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0"/>
          <p:cNvGrpSpPr/>
          <p:nvPr/>
        </p:nvGrpSpPr>
        <p:grpSpPr>
          <a:xfrm rot="2688823" flipH="1">
            <a:off x="-1969627" y="3524510"/>
            <a:ext cx="5472118" cy="1398844"/>
            <a:chOff x="640550" y="3765075"/>
            <a:chExt cx="7862936" cy="1028898"/>
          </a:xfrm>
        </p:grpSpPr>
        <p:sp>
          <p:nvSpPr>
            <p:cNvPr id="2198" name="Google Shape;2198;p30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3" name="Google Shape;222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4" name="Google Shape;2224;p3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 rot="10800000">
            <a:off x="719993" y="1880330"/>
            <a:ext cx="1398225" cy="139781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 rot="10800000">
            <a:off x="1465894" y="2649554"/>
            <a:ext cx="929884" cy="92961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 rot="10800000">
            <a:off x="1546017" y="1471425"/>
            <a:ext cx="769637" cy="769637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 rot="10800000">
            <a:off x="1398774" y="2176271"/>
            <a:ext cx="1108622" cy="1106959"/>
          </a:xfrm>
          <a:custGeom>
            <a:avLst/>
            <a:gdLst/>
            <a:ahLst/>
            <a:cxnLst/>
            <a:rect l="l" t="t" r="r" b="b"/>
            <a:pathLst>
              <a:path w="8665" h="8652" extrusionOk="0">
                <a:moveTo>
                  <a:pt x="8612" y="1"/>
                </a:moveTo>
                <a:lnTo>
                  <a:pt x="1" y="8595"/>
                </a:lnTo>
                <a:lnTo>
                  <a:pt x="53" y="8651"/>
                </a:lnTo>
                <a:lnTo>
                  <a:pt x="8664" y="36"/>
                </a:lnTo>
                <a:lnTo>
                  <a:pt x="8612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 rot="10800000">
            <a:off x="1162216" y="2591562"/>
            <a:ext cx="1106319" cy="1106959"/>
          </a:xfrm>
          <a:custGeom>
            <a:avLst/>
            <a:gdLst/>
            <a:ahLst/>
            <a:cxnLst/>
            <a:rect l="l" t="t" r="r" b="b"/>
            <a:pathLst>
              <a:path w="8647" h="8652" extrusionOk="0">
                <a:moveTo>
                  <a:pt x="8595" y="1"/>
                </a:moveTo>
                <a:lnTo>
                  <a:pt x="1" y="8612"/>
                </a:lnTo>
                <a:lnTo>
                  <a:pt x="53" y="8651"/>
                </a:lnTo>
                <a:lnTo>
                  <a:pt x="8647" y="57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 rot="10800000">
            <a:off x="2225106" y="2204769"/>
            <a:ext cx="359496" cy="359391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1" name="Google Shape;2231;p31"/>
          <p:cNvGrpSpPr/>
          <p:nvPr/>
        </p:nvGrpSpPr>
        <p:grpSpPr>
          <a:xfrm>
            <a:off x="7705495" y="4048535"/>
            <a:ext cx="1042111" cy="925360"/>
            <a:chOff x="7595029" y="282856"/>
            <a:chExt cx="1179125" cy="1047024"/>
          </a:xfrm>
        </p:grpSpPr>
        <p:sp>
          <p:nvSpPr>
            <p:cNvPr id="2232" name="Google Shape;2232;p3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31"/>
          <p:cNvGrpSpPr/>
          <p:nvPr/>
        </p:nvGrpSpPr>
        <p:grpSpPr>
          <a:xfrm>
            <a:off x="327968" y="4101989"/>
            <a:ext cx="1696122" cy="818406"/>
            <a:chOff x="5747281" y="232051"/>
            <a:chExt cx="1696122" cy="818406"/>
          </a:xfrm>
        </p:grpSpPr>
        <p:sp>
          <p:nvSpPr>
            <p:cNvPr id="2265" name="Google Shape;2265;p3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 flipH="1">
            <a:off x="10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207900" y="540000"/>
            <a:ext cx="6728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8083253" y="4262625"/>
            <a:ext cx="681501" cy="681501"/>
            <a:chOff x="8083253" y="4262625"/>
            <a:chExt cx="681501" cy="681501"/>
          </a:xfrm>
        </p:grpSpPr>
        <p:sp>
          <p:nvSpPr>
            <p:cNvPr id="111" name="Google Shape;111;p4"/>
            <p:cNvSpPr/>
            <p:nvPr/>
          </p:nvSpPr>
          <p:spPr>
            <a:xfrm>
              <a:off x="8083253" y="4262625"/>
              <a:ext cx="681501" cy="681501"/>
            </a:xfrm>
            <a:custGeom>
              <a:avLst/>
              <a:gdLst/>
              <a:ahLst/>
              <a:cxnLst/>
              <a:rect l="l" t="t" r="r" b="b"/>
              <a:pathLst>
                <a:path w="7089" h="7089" extrusionOk="0">
                  <a:moveTo>
                    <a:pt x="3590" y="0"/>
                  </a:moveTo>
                  <a:cubicBezTo>
                    <a:pt x="3591" y="1"/>
                    <a:pt x="3592" y="1"/>
                    <a:pt x="3593" y="1"/>
                  </a:cubicBezTo>
                  <a:lnTo>
                    <a:pt x="3593" y="1"/>
                  </a:lnTo>
                  <a:cubicBezTo>
                    <a:pt x="3598" y="1"/>
                    <a:pt x="3603" y="0"/>
                    <a:pt x="3608" y="0"/>
                  </a:cubicBezTo>
                  <a:close/>
                  <a:moveTo>
                    <a:pt x="3593" y="1"/>
                  </a:moveTo>
                  <a:lnTo>
                    <a:pt x="3593" y="1"/>
                  </a:lnTo>
                  <a:cubicBezTo>
                    <a:pt x="3531" y="8"/>
                    <a:pt x="3482" y="56"/>
                    <a:pt x="3482" y="109"/>
                  </a:cubicBezTo>
                  <a:cubicBezTo>
                    <a:pt x="3482" y="179"/>
                    <a:pt x="3538" y="218"/>
                    <a:pt x="3590" y="218"/>
                  </a:cubicBezTo>
                  <a:cubicBezTo>
                    <a:pt x="3664" y="218"/>
                    <a:pt x="3699" y="179"/>
                    <a:pt x="3699" y="126"/>
                  </a:cubicBezTo>
                  <a:cubicBezTo>
                    <a:pt x="3699" y="54"/>
                    <a:pt x="3665" y="19"/>
                    <a:pt x="3593" y="1"/>
                  </a:cubicBezTo>
                  <a:close/>
                  <a:moveTo>
                    <a:pt x="3081" y="35"/>
                  </a:moveTo>
                  <a:cubicBezTo>
                    <a:pt x="3012" y="52"/>
                    <a:pt x="2972" y="109"/>
                    <a:pt x="2994" y="161"/>
                  </a:cubicBezTo>
                  <a:cubicBezTo>
                    <a:pt x="2994" y="218"/>
                    <a:pt x="3046" y="253"/>
                    <a:pt x="3103" y="253"/>
                  </a:cubicBezTo>
                  <a:cubicBezTo>
                    <a:pt x="3173" y="253"/>
                    <a:pt x="3212" y="196"/>
                    <a:pt x="3190" y="126"/>
                  </a:cubicBezTo>
                  <a:cubicBezTo>
                    <a:pt x="3190" y="70"/>
                    <a:pt x="3138" y="35"/>
                    <a:pt x="3081" y="35"/>
                  </a:cubicBezTo>
                  <a:close/>
                  <a:moveTo>
                    <a:pt x="4095" y="49"/>
                  </a:moveTo>
                  <a:cubicBezTo>
                    <a:pt x="4047" y="49"/>
                    <a:pt x="4006" y="95"/>
                    <a:pt x="3991" y="144"/>
                  </a:cubicBezTo>
                  <a:cubicBezTo>
                    <a:pt x="3991" y="196"/>
                    <a:pt x="4026" y="253"/>
                    <a:pt x="4082" y="270"/>
                  </a:cubicBezTo>
                  <a:lnTo>
                    <a:pt x="4099" y="270"/>
                  </a:lnTo>
                  <a:cubicBezTo>
                    <a:pt x="4152" y="270"/>
                    <a:pt x="4208" y="235"/>
                    <a:pt x="4208" y="179"/>
                  </a:cubicBezTo>
                  <a:cubicBezTo>
                    <a:pt x="4226" y="126"/>
                    <a:pt x="4191" y="52"/>
                    <a:pt x="4117" y="52"/>
                  </a:cubicBezTo>
                  <a:cubicBezTo>
                    <a:pt x="4109" y="50"/>
                    <a:pt x="4102" y="49"/>
                    <a:pt x="4095" y="49"/>
                  </a:cubicBezTo>
                  <a:close/>
                  <a:moveTo>
                    <a:pt x="2594" y="139"/>
                  </a:moveTo>
                  <a:cubicBezTo>
                    <a:pt x="2583" y="139"/>
                    <a:pt x="2571" y="141"/>
                    <a:pt x="2559" y="144"/>
                  </a:cubicBezTo>
                  <a:cubicBezTo>
                    <a:pt x="2503" y="161"/>
                    <a:pt x="2468" y="218"/>
                    <a:pt x="2485" y="287"/>
                  </a:cubicBezTo>
                  <a:cubicBezTo>
                    <a:pt x="2503" y="327"/>
                    <a:pt x="2559" y="361"/>
                    <a:pt x="2594" y="361"/>
                  </a:cubicBezTo>
                  <a:lnTo>
                    <a:pt x="2629" y="361"/>
                  </a:lnTo>
                  <a:cubicBezTo>
                    <a:pt x="2685" y="344"/>
                    <a:pt x="2720" y="270"/>
                    <a:pt x="2703" y="218"/>
                  </a:cubicBezTo>
                  <a:cubicBezTo>
                    <a:pt x="2688" y="171"/>
                    <a:pt x="2647" y="139"/>
                    <a:pt x="2594" y="139"/>
                  </a:cubicBezTo>
                  <a:close/>
                  <a:moveTo>
                    <a:pt x="4587" y="172"/>
                  </a:moveTo>
                  <a:cubicBezTo>
                    <a:pt x="4547" y="172"/>
                    <a:pt x="4512" y="196"/>
                    <a:pt x="4495" y="253"/>
                  </a:cubicBezTo>
                  <a:cubicBezTo>
                    <a:pt x="4478" y="305"/>
                    <a:pt x="4517" y="361"/>
                    <a:pt x="4569" y="379"/>
                  </a:cubicBezTo>
                  <a:lnTo>
                    <a:pt x="4587" y="379"/>
                  </a:lnTo>
                  <a:cubicBezTo>
                    <a:pt x="4643" y="379"/>
                    <a:pt x="4678" y="361"/>
                    <a:pt x="4696" y="305"/>
                  </a:cubicBezTo>
                  <a:cubicBezTo>
                    <a:pt x="4713" y="253"/>
                    <a:pt x="4678" y="196"/>
                    <a:pt x="4626" y="179"/>
                  </a:cubicBezTo>
                  <a:cubicBezTo>
                    <a:pt x="4613" y="175"/>
                    <a:pt x="4600" y="172"/>
                    <a:pt x="4587" y="172"/>
                  </a:cubicBezTo>
                  <a:close/>
                  <a:moveTo>
                    <a:pt x="2113" y="318"/>
                  </a:moveTo>
                  <a:cubicBezTo>
                    <a:pt x="2098" y="318"/>
                    <a:pt x="2082" y="321"/>
                    <a:pt x="2067" y="327"/>
                  </a:cubicBezTo>
                  <a:cubicBezTo>
                    <a:pt x="2015" y="361"/>
                    <a:pt x="1993" y="414"/>
                    <a:pt x="2015" y="470"/>
                  </a:cubicBezTo>
                  <a:cubicBezTo>
                    <a:pt x="2033" y="505"/>
                    <a:pt x="2085" y="544"/>
                    <a:pt x="2124" y="544"/>
                  </a:cubicBezTo>
                  <a:cubicBezTo>
                    <a:pt x="2141" y="544"/>
                    <a:pt x="2159" y="522"/>
                    <a:pt x="2159" y="522"/>
                  </a:cubicBezTo>
                  <a:cubicBezTo>
                    <a:pt x="2211" y="505"/>
                    <a:pt x="2250" y="435"/>
                    <a:pt x="2211" y="379"/>
                  </a:cubicBezTo>
                  <a:cubicBezTo>
                    <a:pt x="2198" y="340"/>
                    <a:pt x="2157" y="318"/>
                    <a:pt x="2113" y="318"/>
                  </a:cubicBezTo>
                  <a:close/>
                  <a:moveTo>
                    <a:pt x="5074" y="355"/>
                  </a:moveTo>
                  <a:cubicBezTo>
                    <a:pt x="5034" y="355"/>
                    <a:pt x="4996" y="374"/>
                    <a:pt x="4970" y="414"/>
                  </a:cubicBezTo>
                  <a:cubicBezTo>
                    <a:pt x="4952" y="470"/>
                    <a:pt x="4970" y="544"/>
                    <a:pt x="5022" y="562"/>
                  </a:cubicBezTo>
                  <a:cubicBezTo>
                    <a:pt x="5039" y="579"/>
                    <a:pt x="5061" y="579"/>
                    <a:pt x="5061" y="579"/>
                  </a:cubicBezTo>
                  <a:cubicBezTo>
                    <a:pt x="5113" y="579"/>
                    <a:pt x="5148" y="562"/>
                    <a:pt x="5170" y="505"/>
                  </a:cubicBezTo>
                  <a:cubicBezTo>
                    <a:pt x="5187" y="453"/>
                    <a:pt x="5170" y="396"/>
                    <a:pt x="5113" y="361"/>
                  </a:cubicBezTo>
                  <a:cubicBezTo>
                    <a:pt x="5100" y="357"/>
                    <a:pt x="5087" y="355"/>
                    <a:pt x="5074" y="355"/>
                  </a:cubicBezTo>
                  <a:close/>
                  <a:moveTo>
                    <a:pt x="1675" y="561"/>
                  </a:moveTo>
                  <a:cubicBezTo>
                    <a:pt x="1655" y="561"/>
                    <a:pt x="1633" y="567"/>
                    <a:pt x="1615" y="579"/>
                  </a:cubicBezTo>
                  <a:cubicBezTo>
                    <a:pt x="1558" y="614"/>
                    <a:pt x="1558" y="688"/>
                    <a:pt x="1580" y="723"/>
                  </a:cubicBezTo>
                  <a:cubicBezTo>
                    <a:pt x="1615" y="762"/>
                    <a:pt x="1650" y="779"/>
                    <a:pt x="1667" y="779"/>
                  </a:cubicBezTo>
                  <a:cubicBezTo>
                    <a:pt x="1706" y="779"/>
                    <a:pt x="1724" y="779"/>
                    <a:pt x="1741" y="762"/>
                  </a:cubicBezTo>
                  <a:cubicBezTo>
                    <a:pt x="1798" y="723"/>
                    <a:pt x="1798" y="670"/>
                    <a:pt x="1758" y="614"/>
                  </a:cubicBezTo>
                  <a:cubicBezTo>
                    <a:pt x="1747" y="580"/>
                    <a:pt x="1712" y="561"/>
                    <a:pt x="1675" y="561"/>
                  </a:cubicBezTo>
                  <a:close/>
                  <a:moveTo>
                    <a:pt x="5511" y="613"/>
                  </a:moveTo>
                  <a:cubicBezTo>
                    <a:pt x="5477" y="613"/>
                    <a:pt x="5445" y="634"/>
                    <a:pt x="5422" y="670"/>
                  </a:cubicBezTo>
                  <a:cubicBezTo>
                    <a:pt x="5387" y="705"/>
                    <a:pt x="5387" y="779"/>
                    <a:pt x="5440" y="814"/>
                  </a:cubicBezTo>
                  <a:cubicBezTo>
                    <a:pt x="5457" y="831"/>
                    <a:pt x="5474" y="831"/>
                    <a:pt x="5514" y="831"/>
                  </a:cubicBezTo>
                  <a:cubicBezTo>
                    <a:pt x="5531" y="831"/>
                    <a:pt x="5566" y="814"/>
                    <a:pt x="5605" y="779"/>
                  </a:cubicBezTo>
                  <a:cubicBezTo>
                    <a:pt x="5622" y="740"/>
                    <a:pt x="5622" y="670"/>
                    <a:pt x="5566" y="631"/>
                  </a:cubicBezTo>
                  <a:cubicBezTo>
                    <a:pt x="5548" y="619"/>
                    <a:pt x="5529" y="613"/>
                    <a:pt x="5511" y="613"/>
                  </a:cubicBezTo>
                  <a:close/>
                  <a:moveTo>
                    <a:pt x="1276" y="871"/>
                  </a:moveTo>
                  <a:cubicBezTo>
                    <a:pt x="1250" y="871"/>
                    <a:pt x="1222" y="880"/>
                    <a:pt x="1197" y="905"/>
                  </a:cubicBezTo>
                  <a:cubicBezTo>
                    <a:pt x="1162" y="940"/>
                    <a:pt x="1162" y="1014"/>
                    <a:pt x="1197" y="1049"/>
                  </a:cubicBezTo>
                  <a:cubicBezTo>
                    <a:pt x="1215" y="1066"/>
                    <a:pt x="1254" y="1088"/>
                    <a:pt x="1271" y="1088"/>
                  </a:cubicBezTo>
                  <a:cubicBezTo>
                    <a:pt x="1306" y="1088"/>
                    <a:pt x="1323" y="1088"/>
                    <a:pt x="1341" y="1066"/>
                  </a:cubicBezTo>
                  <a:cubicBezTo>
                    <a:pt x="1397" y="1014"/>
                    <a:pt x="1397" y="958"/>
                    <a:pt x="1363" y="905"/>
                  </a:cubicBezTo>
                  <a:cubicBezTo>
                    <a:pt x="1341" y="886"/>
                    <a:pt x="1309" y="871"/>
                    <a:pt x="1276" y="871"/>
                  </a:cubicBezTo>
                  <a:close/>
                  <a:moveTo>
                    <a:pt x="5894" y="931"/>
                  </a:moveTo>
                  <a:cubicBezTo>
                    <a:pt x="5867" y="931"/>
                    <a:pt x="5840" y="940"/>
                    <a:pt x="5823" y="958"/>
                  </a:cubicBezTo>
                  <a:cubicBezTo>
                    <a:pt x="5783" y="1014"/>
                    <a:pt x="5783" y="1088"/>
                    <a:pt x="5823" y="1123"/>
                  </a:cubicBezTo>
                  <a:cubicBezTo>
                    <a:pt x="5840" y="1140"/>
                    <a:pt x="5875" y="1158"/>
                    <a:pt x="5892" y="1158"/>
                  </a:cubicBezTo>
                  <a:cubicBezTo>
                    <a:pt x="5931" y="1158"/>
                    <a:pt x="5966" y="1140"/>
                    <a:pt x="5984" y="1123"/>
                  </a:cubicBezTo>
                  <a:cubicBezTo>
                    <a:pt x="6018" y="1066"/>
                    <a:pt x="6018" y="997"/>
                    <a:pt x="5966" y="958"/>
                  </a:cubicBezTo>
                  <a:cubicBezTo>
                    <a:pt x="5949" y="940"/>
                    <a:pt x="5922" y="931"/>
                    <a:pt x="5894" y="931"/>
                  </a:cubicBezTo>
                  <a:close/>
                  <a:moveTo>
                    <a:pt x="919" y="1234"/>
                  </a:moveTo>
                  <a:cubicBezTo>
                    <a:pt x="886" y="1234"/>
                    <a:pt x="855" y="1247"/>
                    <a:pt x="836" y="1266"/>
                  </a:cubicBezTo>
                  <a:cubicBezTo>
                    <a:pt x="797" y="1323"/>
                    <a:pt x="797" y="1393"/>
                    <a:pt x="853" y="1432"/>
                  </a:cubicBezTo>
                  <a:cubicBezTo>
                    <a:pt x="871" y="1449"/>
                    <a:pt x="888" y="1449"/>
                    <a:pt x="927" y="1449"/>
                  </a:cubicBezTo>
                  <a:cubicBezTo>
                    <a:pt x="945" y="1449"/>
                    <a:pt x="980" y="1432"/>
                    <a:pt x="997" y="1414"/>
                  </a:cubicBezTo>
                  <a:cubicBezTo>
                    <a:pt x="1036" y="1358"/>
                    <a:pt x="1036" y="1306"/>
                    <a:pt x="997" y="1266"/>
                  </a:cubicBezTo>
                  <a:cubicBezTo>
                    <a:pt x="973" y="1243"/>
                    <a:pt x="945" y="1234"/>
                    <a:pt x="919" y="1234"/>
                  </a:cubicBezTo>
                  <a:close/>
                  <a:moveTo>
                    <a:pt x="6236" y="1302"/>
                  </a:moveTo>
                  <a:cubicBezTo>
                    <a:pt x="6216" y="1302"/>
                    <a:pt x="6197" y="1308"/>
                    <a:pt x="6184" y="1323"/>
                  </a:cubicBezTo>
                  <a:cubicBezTo>
                    <a:pt x="6127" y="1358"/>
                    <a:pt x="6127" y="1432"/>
                    <a:pt x="6166" y="1484"/>
                  </a:cubicBezTo>
                  <a:cubicBezTo>
                    <a:pt x="6184" y="1501"/>
                    <a:pt x="6219" y="1523"/>
                    <a:pt x="6236" y="1523"/>
                  </a:cubicBezTo>
                  <a:cubicBezTo>
                    <a:pt x="6275" y="1523"/>
                    <a:pt x="6293" y="1523"/>
                    <a:pt x="6310" y="1501"/>
                  </a:cubicBezTo>
                  <a:cubicBezTo>
                    <a:pt x="6367" y="1467"/>
                    <a:pt x="6367" y="1393"/>
                    <a:pt x="6327" y="1340"/>
                  </a:cubicBezTo>
                  <a:cubicBezTo>
                    <a:pt x="6306" y="1319"/>
                    <a:pt x="6269" y="1302"/>
                    <a:pt x="6236" y="1302"/>
                  </a:cubicBezTo>
                  <a:close/>
                  <a:moveTo>
                    <a:pt x="622" y="1649"/>
                  </a:moveTo>
                  <a:cubicBezTo>
                    <a:pt x="588" y="1649"/>
                    <a:pt x="550" y="1668"/>
                    <a:pt x="527" y="1702"/>
                  </a:cubicBezTo>
                  <a:cubicBezTo>
                    <a:pt x="492" y="1741"/>
                    <a:pt x="510" y="1810"/>
                    <a:pt x="562" y="1850"/>
                  </a:cubicBezTo>
                  <a:cubicBezTo>
                    <a:pt x="579" y="1867"/>
                    <a:pt x="601" y="1867"/>
                    <a:pt x="618" y="1867"/>
                  </a:cubicBezTo>
                  <a:cubicBezTo>
                    <a:pt x="653" y="1867"/>
                    <a:pt x="688" y="1850"/>
                    <a:pt x="710" y="1810"/>
                  </a:cubicBezTo>
                  <a:cubicBezTo>
                    <a:pt x="745" y="1758"/>
                    <a:pt x="727" y="1684"/>
                    <a:pt x="671" y="1667"/>
                  </a:cubicBezTo>
                  <a:cubicBezTo>
                    <a:pt x="658" y="1654"/>
                    <a:pt x="641" y="1649"/>
                    <a:pt x="622" y="1649"/>
                  </a:cubicBezTo>
                  <a:close/>
                  <a:moveTo>
                    <a:pt x="6538" y="1720"/>
                  </a:moveTo>
                  <a:cubicBezTo>
                    <a:pt x="6517" y="1720"/>
                    <a:pt x="6494" y="1726"/>
                    <a:pt x="6475" y="1741"/>
                  </a:cubicBezTo>
                  <a:cubicBezTo>
                    <a:pt x="6419" y="1776"/>
                    <a:pt x="6401" y="1828"/>
                    <a:pt x="6436" y="1884"/>
                  </a:cubicBezTo>
                  <a:cubicBezTo>
                    <a:pt x="6454" y="1919"/>
                    <a:pt x="6493" y="1937"/>
                    <a:pt x="6528" y="1937"/>
                  </a:cubicBezTo>
                  <a:cubicBezTo>
                    <a:pt x="6545" y="1937"/>
                    <a:pt x="6562" y="1937"/>
                    <a:pt x="6584" y="1919"/>
                  </a:cubicBezTo>
                  <a:cubicBezTo>
                    <a:pt x="6636" y="1902"/>
                    <a:pt x="6654" y="1828"/>
                    <a:pt x="6619" y="1776"/>
                  </a:cubicBezTo>
                  <a:cubicBezTo>
                    <a:pt x="6608" y="1740"/>
                    <a:pt x="6574" y="1720"/>
                    <a:pt x="6538" y="1720"/>
                  </a:cubicBezTo>
                  <a:close/>
                  <a:moveTo>
                    <a:pt x="394" y="2095"/>
                  </a:moveTo>
                  <a:cubicBezTo>
                    <a:pt x="350" y="2095"/>
                    <a:pt x="305" y="2115"/>
                    <a:pt x="292" y="2154"/>
                  </a:cubicBezTo>
                  <a:cubicBezTo>
                    <a:pt x="275" y="2211"/>
                    <a:pt x="292" y="2285"/>
                    <a:pt x="344" y="2302"/>
                  </a:cubicBezTo>
                  <a:cubicBezTo>
                    <a:pt x="362" y="2320"/>
                    <a:pt x="383" y="2320"/>
                    <a:pt x="383" y="2320"/>
                  </a:cubicBezTo>
                  <a:cubicBezTo>
                    <a:pt x="436" y="2320"/>
                    <a:pt x="470" y="2285"/>
                    <a:pt x="492" y="2246"/>
                  </a:cubicBezTo>
                  <a:cubicBezTo>
                    <a:pt x="510" y="2193"/>
                    <a:pt x="492" y="2119"/>
                    <a:pt x="436" y="2102"/>
                  </a:cubicBezTo>
                  <a:cubicBezTo>
                    <a:pt x="423" y="2098"/>
                    <a:pt x="408" y="2095"/>
                    <a:pt x="394" y="2095"/>
                  </a:cubicBezTo>
                  <a:close/>
                  <a:moveTo>
                    <a:pt x="6752" y="2187"/>
                  </a:moveTo>
                  <a:cubicBezTo>
                    <a:pt x="6738" y="2187"/>
                    <a:pt x="6723" y="2189"/>
                    <a:pt x="6710" y="2193"/>
                  </a:cubicBezTo>
                  <a:cubicBezTo>
                    <a:pt x="6654" y="2211"/>
                    <a:pt x="6619" y="2263"/>
                    <a:pt x="6654" y="2337"/>
                  </a:cubicBezTo>
                  <a:cubicBezTo>
                    <a:pt x="6671" y="2372"/>
                    <a:pt x="6710" y="2393"/>
                    <a:pt x="6745" y="2393"/>
                  </a:cubicBezTo>
                  <a:lnTo>
                    <a:pt x="6780" y="2393"/>
                  </a:lnTo>
                  <a:cubicBezTo>
                    <a:pt x="6854" y="2372"/>
                    <a:pt x="6871" y="2302"/>
                    <a:pt x="6854" y="2246"/>
                  </a:cubicBezTo>
                  <a:cubicBezTo>
                    <a:pt x="6841" y="2206"/>
                    <a:pt x="6796" y="2187"/>
                    <a:pt x="6752" y="2187"/>
                  </a:cubicBezTo>
                  <a:close/>
                  <a:moveTo>
                    <a:pt x="253" y="2572"/>
                  </a:moveTo>
                  <a:cubicBezTo>
                    <a:pt x="201" y="2572"/>
                    <a:pt x="127" y="2589"/>
                    <a:pt x="127" y="2663"/>
                  </a:cubicBezTo>
                  <a:cubicBezTo>
                    <a:pt x="109" y="2720"/>
                    <a:pt x="144" y="2772"/>
                    <a:pt x="201" y="2789"/>
                  </a:cubicBezTo>
                  <a:lnTo>
                    <a:pt x="218" y="2789"/>
                  </a:lnTo>
                  <a:cubicBezTo>
                    <a:pt x="275" y="2789"/>
                    <a:pt x="327" y="2755"/>
                    <a:pt x="327" y="2720"/>
                  </a:cubicBezTo>
                  <a:cubicBezTo>
                    <a:pt x="344" y="2646"/>
                    <a:pt x="309" y="2589"/>
                    <a:pt x="253" y="2572"/>
                  </a:cubicBezTo>
                  <a:close/>
                  <a:moveTo>
                    <a:pt x="6901" y="2659"/>
                  </a:moveTo>
                  <a:cubicBezTo>
                    <a:pt x="6891" y="2659"/>
                    <a:pt x="6881" y="2660"/>
                    <a:pt x="6871" y="2663"/>
                  </a:cubicBezTo>
                  <a:cubicBezTo>
                    <a:pt x="6819" y="2681"/>
                    <a:pt x="6780" y="2737"/>
                    <a:pt x="6802" y="2789"/>
                  </a:cubicBezTo>
                  <a:cubicBezTo>
                    <a:pt x="6802" y="2846"/>
                    <a:pt x="6854" y="2881"/>
                    <a:pt x="6910" y="2881"/>
                  </a:cubicBezTo>
                  <a:lnTo>
                    <a:pt x="6928" y="2881"/>
                  </a:lnTo>
                  <a:cubicBezTo>
                    <a:pt x="6980" y="2863"/>
                    <a:pt x="7019" y="2807"/>
                    <a:pt x="6997" y="2755"/>
                  </a:cubicBezTo>
                  <a:cubicBezTo>
                    <a:pt x="6997" y="2693"/>
                    <a:pt x="6950" y="2659"/>
                    <a:pt x="6901" y="2659"/>
                  </a:cubicBezTo>
                  <a:close/>
                  <a:moveTo>
                    <a:pt x="123" y="3078"/>
                  </a:moveTo>
                  <a:cubicBezTo>
                    <a:pt x="78" y="3078"/>
                    <a:pt x="33" y="3123"/>
                    <a:pt x="18" y="3172"/>
                  </a:cubicBezTo>
                  <a:cubicBezTo>
                    <a:pt x="18" y="3225"/>
                    <a:pt x="57" y="3281"/>
                    <a:pt x="127" y="3299"/>
                  </a:cubicBezTo>
                  <a:cubicBezTo>
                    <a:pt x="183" y="3299"/>
                    <a:pt x="236" y="3242"/>
                    <a:pt x="236" y="3190"/>
                  </a:cubicBezTo>
                  <a:cubicBezTo>
                    <a:pt x="253" y="3133"/>
                    <a:pt x="201" y="3081"/>
                    <a:pt x="144" y="3081"/>
                  </a:cubicBezTo>
                  <a:cubicBezTo>
                    <a:pt x="137" y="3079"/>
                    <a:pt x="130" y="3078"/>
                    <a:pt x="123" y="3078"/>
                  </a:cubicBezTo>
                  <a:close/>
                  <a:moveTo>
                    <a:pt x="6991" y="3169"/>
                  </a:moveTo>
                  <a:cubicBezTo>
                    <a:pt x="6982" y="3169"/>
                    <a:pt x="6972" y="3170"/>
                    <a:pt x="6963" y="3172"/>
                  </a:cubicBezTo>
                  <a:cubicBezTo>
                    <a:pt x="6910" y="3172"/>
                    <a:pt x="6871" y="3225"/>
                    <a:pt x="6871" y="3281"/>
                  </a:cubicBezTo>
                  <a:cubicBezTo>
                    <a:pt x="6871" y="3333"/>
                    <a:pt x="6928" y="3390"/>
                    <a:pt x="6980" y="3390"/>
                  </a:cubicBezTo>
                  <a:cubicBezTo>
                    <a:pt x="7054" y="3373"/>
                    <a:pt x="7089" y="3333"/>
                    <a:pt x="7089" y="3264"/>
                  </a:cubicBezTo>
                  <a:cubicBezTo>
                    <a:pt x="7089" y="3215"/>
                    <a:pt x="7050" y="3169"/>
                    <a:pt x="6991" y="3169"/>
                  </a:cubicBezTo>
                  <a:close/>
                  <a:moveTo>
                    <a:pt x="6980" y="3442"/>
                  </a:moveTo>
                  <a:cubicBezTo>
                    <a:pt x="6928" y="3442"/>
                    <a:pt x="6871" y="3499"/>
                    <a:pt x="6871" y="3551"/>
                  </a:cubicBezTo>
                  <a:cubicBezTo>
                    <a:pt x="6871" y="3607"/>
                    <a:pt x="6928" y="3660"/>
                    <a:pt x="6980" y="3660"/>
                  </a:cubicBezTo>
                  <a:cubicBezTo>
                    <a:pt x="7054" y="3660"/>
                    <a:pt x="7089" y="3607"/>
                    <a:pt x="7089" y="3551"/>
                  </a:cubicBezTo>
                  <a:cubicBezTo>
                    <a:pt x="7089" y="3499"/>
                    <a:pt x="7054" y="3442"/>
                    <a:pt x="6980" y="3442"/>
                  </a:cubicBezTo>
                  <a:close/>
                  <a:moveTo>
                    <a:pt x="140" y="3585"/>
                  </a:moveTo>
                  <a:cubicBezTo>
                    <a:pt x="131" y="3585"/>
                    <a:pt x="120" y="3587"/>
                    <a:pt x="109" y="3590"/>
                  </a:cubicBezTo>
                  <a:cubicBezTo>
                    <a:pt x="57" y="3590"/>
                    <a:pt x="1" y="3642"/>
                    <a:pt x="18" y="3699"/>
                  </a:cubicBezTo>
                  <a:cubicBezTo>
                    <a:pt x="18" y="3751"/>
                    <a:pt x="57" y="3808"/>
                    <a:pt x="127" y="3808"/>
                  </a:cubicBezTo>
                  <a:cubicBezTo>
                    <a:pt x="183" y="3786"/>
                    <a:pt x="236" y="3751"/>
                    <a:pt x="236" y="3677"/>
                  </a:cubicBezTo>
                  <a:cubicBezTo>
                    <a:pt x="221" y="3633"/>
                    <a:pt x="193" y="3585"/>
                    <a:pt x="140" y="3585"/>
                  </a:cubicBezTo>
                  <a:close/>
                  <a:moveTo>
                    <a:pt x="6942" y="3948"/>
                  </a:moveTo>
                  <a:cubicBezTo>
                    <a:pt x="6896" y="3948"/>
                    <a:pt x="6852" y="3994"/>
                    <a:pt x="6836" y="4043"/>
                  </a:cubicBezTo>
                  <a:cubicBezTo>
                    <a:pt x="6836" y="4095"/>
                    <a:pt x="6871" y="4151"/>
                    <a:pt x="6945" y="4169"/>
                  </a:cubicBezTo>
                  <a:cubicBezTo>
                    <a:pt x="6997" y="4169"/>
                    <a:pt x="7054" y="4134"/>
                    <a:pt x="7054" y="4077"/>
                  </a:cubicBezTo>
                  <a:cubicBezTo>
                    <a:pt x="7071" y="4003"/>
                    <a:pt x="7037" y="3951"/>
                    <a:pt x="6963" y="3951"/>
                  </a:cubicBezTo>
                  <a:cubicBezTo>
                    <a:pt x="6956" y="3949"/>
                    <a:pt x="6949" y="3948"/>
                    <a:pt x="6942" y="3948"/>
                  </a:cubicBezTo>
                  <a:close/>
                  <a:moveTo>
                    <a:pt x="194" y="4090"/>
                  </a:moveTo>
                  <a:cubicBezTo>
                    <a:pt x="184" y="4090"/>
                    <a:pt x="175" y="4092"/>
                    <a:pt x="166" y="4095"/>
                  </a:cubicBezTo>
                  <a:cubicBezTo>
                    <a:pt x="92" y="4095"/>
                    <a:pt x="57" y="4151"/>
                    <a:pt x="75" y="4221"/>
                  </a:cubicBezTo>
                  <a:cubicBezTo>
                    <a:pt x="75" y="4260"/>
                    <a:pt x="127" y="4295"/>
                    <a:pt x="183" y="4295"/>
                  </a:cubicBezTo>
                  <a:lnTo>
                    <a:pt x="201" y="4295"/>
                  </a:lnTo>
                  <a:cubicBezTo>
                    <a:pt x="253" y="4295"/>
                    <a:pt x="292" y="4243"/>
                    <a:pt x="292" y="4169"/>
                  </a:cubicBezTo>
                  <a:cubicBezTo>
                    <a:pt x="278" y="4122"/>
                    <a:pt x="237" y="4090"/>
                    <a:pt x="194" y="4090"/>
                  </a:cubicBezTo>
                  <a:close/>
                  <a:moveTo>
                    <a:pt x="6844" y="4434"/>
                  </a:moveTo>
                  <a:cubicBezTo>
                    <a:pt x="6797" y="4434"/>
                    <a:pt x="6745" y="4469"/>
                    <a:pt x="6745" y="4513"/>
                  </a:cubicBezTo>
                  <a:cubicBezTo>
                    <a:pt x="6728" y="4587"/>
                    <a:pt x="6745" y="4639"/>
                    <a:pt x="6819" y="4656"/>
                  </a:cubicBezTo>
                  <a:lnTo>
                    <a:pt x="6836" y="4656"/>
                  </a:lnTo>
                  <a:cubicBezTo>
                    <a:pt x="6889" y="4656"/>
                    <a:pt x="6928" y="4621"/>
                    <a:pt x="6945" y="4587"/>
                  </a:cubicBezTo>
                  <a:cubicBezTo>
                    <a:pt x="6963" y="4530"/>
                    <a:pt x="6928" y="4460"/>
                    <a:pt x="6871" y="4439"/>
                  </a:cubicBezTo>
                  <a:cubicBezTo>
                    <a:pt x="6863" y="4436"/>
                    <a:pt x="6854" y="4434"/>
                    <a:pt x="6844" y="4434"/>
                  </a:cubicBezTo>
                  <a:close/>
                  <a:moveTo>
                    <a:pt x="314" y="4580"/>
                  </a:moveTo>
                  <a:cubicBezTo>
                    <a:pt x="301" y="4580"/>
                    <a:pt x="288" y="4582"/>
                    <a:pt x="275" y="4587"/>
                  </a:cubicBezTo>
                  <a:cubicBezTo>
                    <a:pt x="218" y="4604"/>
                    <a:pt x="183" y="4656"/>
                    <a:pt x="201" y="4713"/>
                  </a:cubicBezTo>
                  <a:cubicBezTo>
                    <a:pt x="218" y="4765"/>
                    <a:pt x="253" y="4787"/>
                    <a:pt x="309" y="4787"/>
                  </a:cubicBezTo>
                  <a:lnTo>
                    <a:pt x="344" y="4787"/>
                  </a:lnTo>
                  <a:cubicBezTo>
                    <a:pt x="401" y="4765"/>
                    <a:pt x="436" y="4713"/>
                    <a:pt x="418" y="4639"/>
                  </a:cubicBezTo>
                  <a:cubicBezTo>
                    <a:pt x="392" y="4600"/>
                    <a:pt x="354" y="4580"/>
                    <a:pt x="314" y="4580"/>
                  </a:cubicBezTo>
                  <a:close/>
                  <a:moveTo>
                    <a:pt x="6661" y="4916"/>
                  </a:moveTo>
                  <a:cubicBezTo>
                    <a:pt x="6619" y="4916"/>
                    <a:pt x="6578" y="4945"/>
                    <a:pt x="6562" y="4982"/>
                  </a:cubicBezTo>
                  <a:cubicBezTo>
                    <a:pt x="6528" y="5039"/>
                    <a:pt x="6562" y="5091"/>
                    <a:pt x="6619" y="5130"/>
                  </a:cubicBezTo>
                  <a:lnTo>
                    <a:pt x="6654" y="5130"/>
                  </a:lnTo>
                  <a:cubicBezTo>
                    <a:pt x="6693" y="5130"/>
                    <a:pt x="6745" y="5113"/>
                    <a:pt x="6762" y="5074"/>
                  </a:cubicBezTo>
                  <a:cubicBezTo>
                    <a:pt x="6780" y="5022"/>
                    <a:pt x="6762" y="4948"/>
                    <a:pt x="6710" y="4930"/>
                  </a:cubicBezTo>
                  <a:cubicBezTo>
                    <a:pt x="6694" y="4921"/>
                    <a:pt x="6678" y="4916"/>
                    <a:pt x="6661" y="4916"/>
                  </a:cubicBezTo>
                  <a:close/>
                  <a:moveTo>
                    <a:pt x="515" y="5038"/>
                  </a:moveTo>
                  <a:cubicBezTo>
                    <a:pt x="495" y="5038"/>
                    <a:pt x="473" y="5044"/>
                    <a:pt x="453" y="5056"/>
                  </a:cubicBezTo>
                  <a:cubicBezTo>
                    <a:pt x="401" y="5074"/>
                    <a:pt x="383" y="5148"/>
                    <a:pt x="418" y="5200"/>
                  </a:cubicBezTo>
                  <a:cubicBezTo>
                    <a:pt x="436" y="5239"/>
                    <a:pt x="470" y="5257"/>
                    <a:pt x="510" y="5257"/>
                  </a:cubicBezTo>
                  <a:cubicBezTo>
                    <a:pt x="527" y="5257"/>
                    <a:pt x="544" y="5257"/>
                    <a:pt x="562" y="5239"/>
                  </a:cubicBezTo>
                  <a:cubicBezTo>
                    <a:pt x="618" y="5222"/>
                    <a:pt x="636" y="5148"/>
                    <a:pt x="601" y="5091"/>
                  </a:cubicBezTo>
                  <a:cubicBezTo>
                    <a:pt x="587" y="5058"/>
                    <a:pt x="553" y="5038"/>
                    <a:pt x="515" y="5038"/>
                  </a:cubicBezTo>
                  <a:close/>
                  <a:moveTo>
                    <a:pt x="6394" y="5359"/>
                  </a:moveTo>
                  <a:cubicBezTo>
                    <a:pt x="6360" y="5359"/>
                    <a:pt x="6329" y="5371"/>
                    <a:pt x="6310" y="5400"/>
                  </a:cubicBezTo>
                  <a:cubicBezTo>
                    <a:pt x="6275" y="5457"/>
                    <a:pt x="6293" y="5526"/>
                    <a:pt x="6345" y="5566"/>
                  </a:cubicBezTo>
                  <a:cubicBezTo>
                    <a:pt x="6367" y="5566"/>
                    <a:pt x="6384" y="5583"/>
                    <a:pt x="6401" y="5583"/>
                  </a:cubicBezTo>
                  <a:cubicBezTo>
                    <a:pt x="6436" y="5583"/>
                    <a:pt x="6475" y="5566"/>
                    <a:pt x="6493" y="5526"/>
                  </a:cubicBezTo>
                  <a:cubicBezTo>
                    <a:pt x="6528" y="5474"/>
                    <a:pt x="6510" y="5400"/>
                    <a:pt x="6475" y="5383"/>
                  </a:cubicBezTo>
                  <a:cubicBezTo>
                    <a:pt x="6450" y="5367"/>
                    <a:pt x="6421" y="5359"/>
                    <a:pt x="6394" y="5359"/>
                  </a:cubicBezTo>
                  <a:close/>
                  <a:moveTo>
                    <a:pt x="776" y="5473"/>
                  </a:moveTo>
                  <a:cubicBezTo>
                    <a:pt x="753" y="5473"/>
                    <a:pt x="730" y="5478"/>
                    <a:pt x="710" y="5492"/>
                  </a:cubicBezTo>
                  <a:cubicBezTo>
                    <a:pt x="671" y="5526"/>
                    <a:pt x="653" y="5600"/>
                    <a:pt x="688" y="5635"/>
                  </a:cubicBezTo>
                  <a:cubicBezTo>
                    <a:pt x="710" y="5674"/>
                    <a:pt x="745" y="5692"/>
                    <a:pt x="779" y="5692"/>
                  </a:cubicBezTo>
                  <a:cubicBezTo>
                    <a:pt x="797" y="5692"/>
                    <a:pt x="819" y="5674"/>
                    <a:pt x="836" y="5674"/>
                  </a:cubicBezTo>
                  <a:cubicBezTo>
                    <a:pt x="888" y="5635"/>
                    <a:pt x="906" y="5566"/>
                    <a:pt x="871" y="5509"/>
                  </a:cubicBezTo>
                  <a:cubicBezTo>
                    <a:pt x="849" y="5487"/>
                    <a:pt x="813" y="5473"/>
                    <a:pt x="776" y="5473"/>
                  </a:cubicBezTo>
                  <a:close/>
                  <a:moveTo>
                    <a:pt x="6100" y="5756"/>
                  </a:moveTo>
                  <a:cubicBezTo>
                    <a:pt x="6070" y="5756"/>
                    <a:pt x="6040" y="5770"/>
                    <a:pt x="6018" y="5801"/>
                  </a:cubicBezTo>
                  <a:cubicBezTo>
                    <a:pt x="5966" y="5835"/>
                    <a:pt x="5984" y="5909"/>
                    <a:pt x="6018" y="5944"/>
                  </a:cubicBezTo>
                  <a:cubicBezTo>
                    <a:pt x="6040" y="5962"/>
                    <a:pt x="6075" y="5983"/>
                    <a:pt x="6092" y="5983"/>
                  </a:cubicBezTo>
                  <a:cubicBezTo>
                    <a:pt x="6127" y="5983"/>
                    <a:pt x="6149" y="5962"/>
                    <a:pt x="6166" y="5944"/>
                  </a:cubicBezTo>
                  <a:cubicBezTo>
                    <a:pt x="6219" y="5892"/>
                    <a:pt x="6219" y="5818"/>
                    <a:pt x="6166" y="5783"/>
                  </a:cubicBezTo>
                  <a:cubicBezTo>
                    <a:pt x="6149" y="5765"/>
                    <a:pt x="6124" y="5756"/>
                    <a:pt x="6100" y="5756"/>
                  </a:cubicBezTo>
                  <a:close/>
                  <a:moveTo>
                    <a:pt x="1108" y="5849"/>
                  </a:moveTo>
                  <a:cubicBezTo>
                    <a:pt x="1081" y="5849"/>
                    <a:pt x="1054" y="5864"/>
                    <a:pt x="1036" y="5892"/>
                  </a:cubicBezTo>
                  <a:cubicBezTo>
                    <a:pt x="980" y="5927"/>
                    <a:pt x="980" y="6001"/>
                    <a:pt x="1036" y="6036"/>
                  </a:cubicBezTo>
                  <a:cubicBezTo>
                    <a:pt x="1054" y="6053"/>
                    <a:pt x="1071" y="6070"/>
                    <a:pt x="1106" y="6070"/>
                  </a:cubicBezTo>
                  <a:cubicBezTo>
                    <a:pt x="1123" y="6070"/>
                    <a:pt x="1162" y="6070"/>
                    <a:pt x="1180" y="6036"/>
                  </a:cubicBezTo>
                  <a:cubicBezTo>
                    <a:pt x="1232" y="6001"/>
                    <a:pt x="1232" y="5927"/>
                    <a:pt x="1180" y="5892"/>
                  </a:cubicBezTo>
                  <a:cubicBezTo>
                    <a:pt x="1162" y="5864"/>
                    <a:pt x="1135" y="5849"/>
                    <a:pt x="1108" y="5849"/>
                  </a:cubicBezTo>
                  <a:close/>
                  <a:moveTo>
                    <a:pt x="5730" y="6103"/>
                  </a:moveTo>
                  <a:cubicBezTo>
                    <a:pt x="5707" y="6103"/>
                    <a:pt x="5683" y="6111"/>
                    <a:pt x="5657" y="6127"/>
                  </a:cubicBezTo>
                  <a:cubicBezTo>
                    <a:pt x="5605" y="6162"/>
                    <a:pt x="5605" y="6236"/>
                    <a:pt x="5640" y="6288"/>
                  </a:cubicBezTo>
                  <a:cubicBezTo>
                    <a:pt x="5657" y="6310"/>
                    <a:pt x="5692" y="6327"/>
                    <a:pt x="5731" y="6327"/>
                  </a:cubicBezTo>
                  <a:cubicBezTo>
                    <a:pt x="5749" y="6327"/>
                    <a:pt x="5766" y="6310"/>
                    <a:pt x="5801" y="6288"/>
                  </a:cubicBezTo>
                  <a:cubicBezTo>
                    <a:pt x="5840" y="6253"/>
                    <a:pt x="5840" y="6201"/>
                    <a:pt x="5801" y="6144"/>
                  </a:cubicBezTo>
                  <a:cubicBezTo>
                    <a:pt x="5782" y="6116"/>
                    <a:pt x="5757" y="6103"/>
                    <a:pt x="5730" y="6103"/>
                  </a:cubicBezTo>
                  <a:close/>
                  <a:moveTo>
                    <a:pt x="1479" y="6191"/>
                  </a:moveTo>
                  <a:cubicBezTo>
                    <a:pt x="1447" y="6191"/>
                    <a:pt x="1416" y="6205"/>
                    <a:pt x="1397" y="6236"/>
                  </a:cubicBezTo>
                  <a:cubicBezTo>
                    <a:pt x="1363" y="6288"/>
                    <a:pt x="1380" y="6344"/>
                    <a:pt x="1415" y="6379"/>
                  </a:cubicBezTo>
                  <a:cubicBezTo>
                    <a:pt x="1432" y="6397"/>
                    <a:pt x="1471" y="6397"/>
                    <a:pt x="1489" y="6397"/>
                  </a:cubicBezTo>
                  <a:cubicBezTo>
                    <a:pt x="1524" y="6397"/>
                    <a:pt x="1558" y="6397"/>
                    <a:pt x="1580" y="6362"/>
                  </a:cubicBezTo>
                  <a:cubicBezTo>
                    <a:pt x="1615" y="6310"/>
                    <a:pt x="1597" y="6253"/>
                    <a:pt x="1558" y="6218"/>
                  </a:cubicBezTo>
                  <a:cubicBezTo>
                    <a:pt x="1535" y="6200"/>
                    <a:pt x="1506" y="6191"/>
                    <a:pt x="1479" y="6191"/>
                  </a:cubicBezTo>
                  <a:close/>
                  <a:moveTo>
                    <a:pt x="5317" y="6397"/>
                  </a:moveTo>
                  <a:cubicBezTo>
                    <a:pt x="5298" y="6397"/>
                    <a:pt x="5278" y="6404"/>
                    <a:pt x="5257" y="6418"/>
                  </a:cubicBezTo>
                  <a:cubicBezTo>
                    <a:pt x="5205" y="6436"/>
                    <a:pt x="5187" y="6505"/>
                    <a:pt x="5222" y="6562"/>
                  </a:cubicBezTo>
                  <a:cubicBezTo>
                    <a:pt x="5240" y="6597"/>
                    <a:pt x="5279" y="6614"/>
                    <a:pt x="5313" y="6614"/>
                  </a:cubicBezTo>
                  <a:cubicBezTo>
                    <a:pt x="5331" y="6614"/>
                    <a:pt x="5348" y="6614"/>
                    <a:pt x="5366" y="6597"/>
                  </a:cubicBezTo>
                  <a:cubicBezTo>
                    <a:pt x="5422" y="6562"/>
                    <a:pt x="5440" y="6505"/>
                    <a:pt x="5405" y="6453"/>
                  </a:cubicBezTo>
                  <a:cubicBezTo>
                    <a:pt x="5380" y="6417"/>
                    <a:pt x="5350" y="6397"/>
                    <a:pt x="5317" y="6397"/>
                  </a:cubicBezTo>
                  <a:close/>
                  <a:moveTo>
                    <a:pt x="1920" y="6464"/>
                  </a:moveTo>
                  <a:cubicBezTo>
                    <a:pt x="1880" y="6464"/>
                    <a:pt x="1841" y="6485"/>
                    <a:pt x="1815" y="6527"/>
                  </a:cubicBezTo>
                  <a:cubicBezTo>
                    <a:pt x="1798" y="6579"/>
                    <a:pt x="1815" y="6636"/>
                    <a:pt x="1867" y="6671"/>
                  </a:cubicBezTo>
                  <a:cubicBezTo>
                    <a:pt x="1885" y="6671"/>
                    <a:pt x="1906" y="6688"/>
                    <a:pt x="1924" y="6688"/>
                  </a:cubicBezTo>
                  <a:cubicBezTo>
                    <a:pt x="1959" y="6688"/>
                    <a:pt x="1993" y="6653"/>
                    <a:pt x="2015" y="6614"/>
                  </a:cubicBezTo>
                  <a:cubicBezTo>
                    <a:pt x="2033" y="6579"/>
                    <a:pt x="2015" y="6505"/>
                    <a:pt x="1959" y="6471"/>
                  </a:cubicBezTo>
                  <a:cubicBezTo>
                    <a:pt x="1946" y="6466"/>
                    <a:pt x="1933" y="6464"/>
                    <a:pt x="1920" y="6464"/>
                  </a:cubicBezTo>
                  <a:close/>
                  <a:moveTo>
                    <a:pt x="4865" y="6628"/>
                  </a:moveTo>
                  <a:cubicBezTo>
                    <a:pt x="4851" y="6628"/>
                    <a:pt x="4837" y="6630"/>
                    <a:pt x="4822" y="6636"/>
                  </a:cubicBezTo>
                  <a:cubicBezTo>
                    <a:pt x="4770" y="6653"/>
                    <a:pt x="4735" y="6723"/>
                    <a:pt x="4752" y="6780"/>
                  </a:cubicBezTo>
                  <a:cubicBezTo>
                    <a:pt x="4770" y="6814"/>
                    <a:pt x="4804" y="6832"/>
                    <a:pt x="4861" y="6832"/>
                  </a:cubicBezTo>
                  <a:lnTo>
                    <a:pt x="4896" y="6832"/>
                  </a:lnTo>
                  <a:cubicBezTo>
                    <a:pt x="4952" y="6814"/>
                    <a:pt x="4987" y="6745"/>
                    <a:pt x="4952" y="6688"/>
                  </a:cubicBezTo>
                  <a:cubicBezTo>
                    <a:pt x="4936" y="6650"/>
                    <a:pt x="4903" y="6628"/>
                    <a:pt x="4865" y="6628"/>
                  </a:cubicBezTo>
                  <a:close/>
                  <a:moveTo>
                    <a:pt x="2383" y="6666"/>
                  </a:moveTo>
                  <a:cubicBezTo>
                    <a:pt x="2340" y="6666"/>
                    <a:pt x="2296" y="6698"/>
                    <a:pt x="2268" y="6745"/>
                  </a:cubicBezTo>
                  <a:cubicBezTo>
                    <a:pt x="2250" y="6797"/>
                    <a:pt x="2285" y="6871"/>
                    <a:pt x="2342" y="6888"/>
                  </a:cubicBezTo>
                  <a:lnTo>
                    <a:pt x="2376" y="6888"/>
                  </a:lnTo>
                  <a:cubicBezTo>
                    <a:pt x="2411" y="6888"/>
                    <a:pt x="2468" y="6871"/>
                    <a:pt x="2485" y="6814"/>
                  </a:cubicBezTo>
                  <a:cubicBezTo>
                    <a:pt x="2503" y="6762"/>
                    <a:pt x="2468" y="6706"/>
                    <a:pt x="2411" y="6671"/>
                  </a:cubicBezTo>
                  <a:cubicBezTo>
                    <a:pt x="2402" y="6668"/>
                    <a:pt x="2393" y="6666"/>
                    <a:pt x="2383" y="6666"/>
                  </a:cubicBezTo>
                  <a:close/>
                  <a:moveTo>
                    <a:pt x="4380" y="6775"/>
                  </a:moveTo>
                  <a:cubicBezTo>
                    <a:pt x="4371" y="6775"/>
                    <a:pt x="4361" y="6777"/>
                    <a:pt x="4352" y="6780"/>
                  </a:cubicBezTo>
                  <a:cubicBezTo>
                    <a:pt x="4300" y="6797"/>
                    <a:pt x="4260" y="6854"/>
                    <a:pt x="4260" y="6906"/>
                  </a:cubicBezTo>
                  <a:cubicBezTo>
                    <a:pt x="4278" y="6962"/>
                    <a:pt x="4334" y="6997"/>
                    <a:pt x="4369" y="6997"/>
                  </a:cubicBezTo>
                  <a:lnTo>
                    <a:pt x="4408" y="6997"/>
                  </a:lnTo>
                  <a:cubicBezTo>
                    <a:pt x="4461" y="6980"/>
                    <a:pt x="4495" y="6923"/>
                    <a:pt x="4478" y="6871"/>
                  </a:cubicBezTo>
                  <a:cubicBezTo>
                    <a:pt x="4464" y="6810"/>
                    <a:pt x="4425" y="6775"/>
                    <a:pt x="4380" y="6775"/>
                  </a:cubicBezTo>
                  <a:close/>
                  <a:moveTo>
                    <a:pt x="2857" y="6810"/>
                  </a:moveTo>
                  <a:cubicBezTo>
                    <a:pt x="2812" y="6810"/>
                    <a:pt x="2773" y="6844"/>
                    <a:pt x="2755" y="6906"/>
                  </a:cubicBezTo>
                  <a:cubicBezTo>
                    <a:pt x="2738" y="6962"/>
                    <a:pt x="2794" y="7015"/>
                    <a:pt x="2846" y="7032"/>
                  </a:cubicBezTo>
                  <a:lnTo>
                    <a:pt x="2864" y="7032"/>
                  </a:lnTo>
                  <a:cubicBezTo>
                    <a:pt x="2920" y="7032"/>
                    <a:pt x="2955" y="6997"/>
                    <a:pt x="2972" y="6941"/>
                  </a:cubicBezTo>
                  <a:cubicBezTo>
                    <a:pt x="2994" y="6888"/>
                    <a:pt x="2938" y="6814"/>
                    <a:pt x="2885" y="6814"/>
                  </a:cubicBezTo>
                  <a:cubicBezTo>
                    <a:pt x="2876" y="6811"/>
                    <a:pt x="2866" y="6810"/>
                    <a:pt x="2857" y="6810"/>
                  </a:cubicBezTo>
                  <a:close/>
                  <a:moveTo>
                    <a:pt x="3373" y="6871"/>
                  </a:moveTo>
                  <a:cubicBezTo>
                    <a:pt x="3321" y="6871"/>
                    <a:pt x="3264" y="6923"/>
                    <a:pt x="3264" y="6980"/>
                  </a:cubicBezTo>
                  <a:cubicBezTo>
                    <a:pt x="3264" y="7032"/>
                    <a:pt x="3299" y="7089"/>
                    <a:pt x="3355" y="7089"/>
                  </a:cubicBezTo>
                  <a:lnTo>
                    <a:pt x="3373" y="7089"/>
                  </a:lnTo>
                  <a:cubicBezTo>
                    <a:pt x="3429" y="7089"/>
                    <a:pt x="3482" y="7049"/>
                    <a:pt x="3482" y="6997"/>
                  </a:cubicBezTo>
                  <a:cubicBezTo>
                    <a:pt x="3482" y="6923"/>
                    <a:pt x="3429" y="6871"/>
                    <a:pt x="3373" y="6871"/>
                  </a:cubicBezTo>
                  <a:close/>
                  <a:moveTo>
                    <a:pt x="3886" y="6868"/>
                  </a:moveTo>
                  <a:cubicBezTo>
                    <a:pt x="3879" y="6868"/>
                    <a:pt x="3871" y="6869"/>
                    <a:pt x="3865" y="6871"/>
                  </a:cubicBezTo>
                  <a:cubicBezTo>
                    <a:pt x="3808" y="6871"/>
                    <a:pt x="3756" y="6923"/>
                    <a:pt x="3773" y="6980"/>
                  </a:cubicBezTo>
                  <a:cubicBezTo>
                    <a:pt x="3773" y="7032"/>
                    <a:pt x="3825" y="7089"/>
                    <a:pt x="3882" y="7089"/>
                  </a:cubicBezTo>
                  <a:cubicBezTo>
                    <a:pt x="3952" y="7071"/>
                    <a:pt x="3991" y="7015"/>
                    <a:pt x="3991" y="6962"/>
                  </a:cubicBezTo>
                  <a:cubicBezTo>
                    <a:pt x="3976" y="6913"/>
                    <a:pt x="3931" y="6868"/>
                    <a:pt x="3886" y="6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191211" y="4370487"/>
              <a:ext cx="465678" cy="465293"/>
            </a:xfrm>
            <a:custGeom>
              <a:avLst/>
              <a:gdLst/>
              <a:ahLst/>
              <a:cxnLst/>
              <a:rect l="l" t="t" r="r" b="b"/>
              <a:pathLst>
                <a:path w="4844" h="4840" extrusionOk="0">
                  <a:moveTo>
                    <a:pt x="2341" y="1"/>
                  </a:moveTo>
                  <a:cubicBezTo>
                    <a:pt x="2285" y="18"/>
                    <a:pt x="2232" y="53"/>
                    <a:pt x="2232" y="127"/>
                  </a:cubicBezTo>
                  <a:cubicBezTo>
                    <a:pt x="2250" y="184"/>
                    <a:pt x="2285" y="218"/>
                    <a:pt x="2341" y="218"/>
                  </a:cubicBezTo>
                  <a:lnTo>
                    <a:pt x="2359" y="218"/>
                  </a:lnTo>
                  <a:cubicBezTo>
                    <a:pt x="2415" y="218"/>
                    <a:pt x="2467" y="184"/>
                    <a:pt x="2450" y="110"/>
                  </a:cubicBezTo>
                  <a:cubicBezTo>
                    <a:pt x="2450" y="53"/>
                    <a:pt x="2415" y="1"/>
                    <a:pt x="2341" y="1"/>
                  </a:cubicBezTo>
                  <a:close/>
                  <a:moveTo>
                    <a:pt x="2840" y="49"/>
                  </a:moveTo>
                  <a:cubicBezTo>
                    <a:pt x="2795" y="49"/>
                    <a:pt x="2756" y="83"/>
                    <a:pt x="2742" y="127"/>
                  </a:cubicBezTo>
                  <a:cubicBezTo>
                    <a:pt x="2742" y="201"/>
                    <a:pt x="2776" y="253"/>
                    <a:pt x="2829" y="253"/>
                  </a:cubicBezTo>
                  <a:lnTo>
                    <a:pt x="2850" y="271"/>
                  </a:lnTo>
                  <a:cubicBezTo>
                    <a:pt x="2903" y="271"/>
                    <a:pt x="2959" y="236"/>
                    <a:pt x="2959" y="184"/>
                  </a:cubicBezTo>
                  <a:cubicBezTo>
                    <a:pt x="2976" y="110"/>
                    <a:pt x="2937" y="53"/>
                    <a:pt x="2868" y="53"/>
                  </a:cubicBezTo>
                  <a:cubicBezTo>
                    <a:pt x="2858" y="50"/>
                    <a:pt x="2849" y="49"/>
                    <a:pt x="2840" y="49"/>
                  </a:cubicBezTo>
                  <a:close/>
                  <a:moveTo>
                    <a:pt x="1846" y="88"/>
                  </a:moveTo>
                  <a:cubicBezTo>
                    <a:pt x="1835" y="88"/>
                    <a:pt x="1825" y="89"/>
                    <a:pt x="1815" y="92"/>
                  </a:cubicBezTo>
                  <a:cubicBezTo>
                    <a:pt x="1762" y="92"/>
                    <a:pt x="1723" y="162"/>
                    <a:pt x="1741" y="218"/>
                  </a:cubicBezTo>
                  <a:cubicBezTo>
                    <a:pt x="1762" y="271"/>
                    <a:pt x="1797" y="292"/>
                    <a:pt x="1849" y="292"/>
                  </a:cubicBezTo>
                  <a:lnTo>
                    <a:pt x="1871" y="292"/>
                  </a:lnTo>
                  <a:cubicBezTo>
                    <a:pt x="1923" y="271"/>
                    <a:pt x="1958" y="218"/>
                    <a:pt x="1958" y="162"/>
                  </a:cubicBezTo>
                  <a:cubicBezTo>
                    <a:pt x="1944" y="119"/>
                    <a:pt x="1894" y="88"/>
                    <a:pt x="1846" y="88"/>
                  </a:cubicBezTo>
                  <a:close/>
                  <a:moveTo>
                    <a:pt x="3333" y="195"/>
                  </a:moveTo>
                  <a:cubicBezTo>
                    <a:pt x="3294" y="195"/>
                    <a:pt x="3259" y="214"/>
                    <a:pt x="3246" y="253"/>
                  </a:cubicBezTo>
                  <a:cubicBezTo>
                    <a:pt x="3211" y="310"/>
                    <a:pt x="3246" y="379"/>
                    <a:pt x="3303" y="401"/>
                  </a:cubicBezTo>
                  <a:cubicBezTo>
                    <a:pt x="3303" y="401"/>
                    <a:pt x="3320" y="419"/>
                    <a:pt x="3338" y="419"/>
                  </a:cubicBezTo>
                  <a:cubicBezTo>
                    <a:pt x="3372" y="419"/>
                    <a:pt x="3429" y="379"/>
                    <a:pt x="3446" y="345"/>
                  </a:cubicBezTo>
                  <a:cubicBezTo>
                    <a:pt x="3464" y="292"/>
                    <a:pt x="3429" y="218"/>
                    <a:pt x="3372" y="201"/>
                  </a:cubicBezTo>
                  <a:cubicBezTo>
                    <a:pt x="3359" y="197"/>
                    <a:pt x="3346" y="195"/>
                    <a:pt x="3333" y="195"/>
                  </a:cubicBezTo>
                  <a:close/>
                  <a:moveTo>
                    <a:pt x="1366" y="264"/>
                  </a:moveTo>
                  <a:cubicBezTo>
                    <a:pt x="1353" y="264"/>
                    <a:pt x="1340" y="266"/>
                    <a:pt x="1327" y="271"/>
                  </a:cubicBezTo>
                  <a:cubicBezTo>
                    <a:pt x="1271" y="310"/>
                    <a:pt x="1253" y="362"/>
                    <a:pt x="1271" y="419"/>
                  </a:cubicBezTo>
                  <a:cubicBezTo>
                    <a:pt x="1288" y="453"/>
                    <a:pt x="1327" y="471"/>
                    <a:pt x="1380" y="471"/>
                  </a:cubicBezTo>
                  <a:lnTo>
                    <a:pt x="1414" y="471"/>
                  </a:lnTo>
                  <a:cubicBezTo>
                    <a:pt x="1471" y="436"/>
                    <a:pt x="1506" y="379"/>
                    <a:pt x="1471" y="327"/>
                  </a:cubicBezTo>
                  <a:cubicBezTo>
                    <a:pt x="1445" y="285"/>
                    <a:pt x="1406" y="264"/>
                    <a:pt x="1366" y="264"/>
                  </a:cubicBezTo>
                  <a:close/>
                  <a:moveTo>
                    <a:pt x="3782" y="443"/>
                  </a:moveTo>
                  <a:cubicBezTo>
                    <a:pt x="3743" y="443"/>
                    <a:pt x="3706" y="455"/>
                    <a:pt x="3681" y="488"/>
                  </a:cubicBezTo>
                  <a:cubicBezTo>
                    <a:pt x="3664" y="545"/>
                    <a:pt x="3664" y="597"/>
                    <a:pt x="3721" y="636"/>
                  </a:cubicBezTo>
                  <a:cubicBezTo>
                    <a:pt x="3738" y="654"/>
                    <a:pt x="3755" y="654"/>
                    <a:pt x="3773" y="654"/>
                  </a:cubicBezTo>
                  <a:cubicBezTo>
                    <a:pt x="3808" y="654"/>
                    <a:pt x="3847" y="636"/>
                    <a:pt x="3864" y="619"/>
                  </a:cubicBezTo>
                  <a:cubicBezTo>
                    <a:pt x="3899" y="562"/>
                    <a:pt x="3899" y="488"/>
                    <a:pt x="3847" y="453"/>
                  </a:cubicBezTo>
                  <a:cubicBezTo>
                    <a:pt x="3826" y="447"/>
                    <a:pt x="3804" y="443"/>
                    <a:pt x="3782" y="443"/>
                  </a:cubicBezTo>
                  <a:close/>
                  <a:moveTo>
                    <a:pt x="956" y="538"/>
                  </a:moveTo>
                  <a:cubicBezTo>
                    <a:pt x="931" y="538"/>
                    <a:pt x="908" y="547"/>
                    <a:pt x="892" y="562"/>
                  </a:cubicBezTo>
                  <a:cubicBezTo>
                    <a:pt x="836" y="597"/>
                    <a:pt x="836" y="671"/>
                    <a:pt x="870" y="728"/>
                  </a:cubicBezTo>
                  <a:cubicBezTo>
                    <a:pt x="892" y="745"/>
                    <a:pt x="927" y="762"/>
                    <a:pt x="944" y="762"/>
                  </a:cubicBezTo>
                  <a:cubicBezTo>
                    <a:pt x="979" y="762"/>
                    <a:pt x="1001" y="745"/>
                    <a:pt x="1018" y="728"/>
                  </a:cubicBezTo>
                  <a:cubicBezTo>
                    <a:pt x="1071" y="688"/>
                    <a:pt x="1071" y="636"/>
                    <a:pt x="1036" y="580"/>
                  </a:cubicBezTo>
                  <a:cubicBezTo>
                    <a:pt x="1017" y="551"/>
                    <a:pt x="986" y="538"/>
                    <a:pt x="956" y="538"/>
                  </a:cubicBezTo>
                  <a:close/>
                  <a:moveTo>
                    <a:pt x="4154" y="782"/>
                  </a:moveTo>
                  <a:cubicBezTo>
                    <a:pt x="4130" y="782"/>
                    <a:pt x="4105" y="791"/>
                    <a:pt x="4082" y="815"/>
                  </a:cubicBezTo>
                  <a:cubicBezTo>
                    <a:pt x="4047" y="854"/>
                    <a:pt x="4025" y="923"/>
                    <a:pt x="4082" y="963"/>
                  </a:cubicBezTo>
                  <a:cubicBezTo>
                    <a:pt x="4099" y="980"/>
                    <a:pt x="4117" y="997"/>
                    <a:pt x="4156" y="997"/>
                  </a:cubicBezTo>
                  <a:cubicBezTo>
                    <a:pt x="4190" y="997"/>
                    <a:pt x="4208" y="997"/>
                    <a:pt x="4225" y="980"/>
                  </a:cubicBezTo>
                  <a:cubicBezTo>
                    <a:pt x="4282" y="923"/>
                    <a:pt x="4282" y="871"/>
                    <a:pt x="4243" y="815"/>
                  </a:cubicBezTo>
                  <a:cubicBezTo>
                    <a:pt x="4214" y="795"/>
                    <a:pt x="4184" y="782"/>
                    <a:pt x="4154" y="782"/>
                  </a:cubicBezTo>
                  <a:close/>
                  <a:moveTo>
                    <a:pt x="607" y="905"/>
                  </a:moveTo>
                  <a:cubicBezTo>
                    <a:pt x="568" y="905"/>
                    <a:pt x="531" y="921"/>
                    <a:pt x="509" y="945"/>
                  </a:cubicBezTo>
                  <a:cubicBezTo>
                    <a:pt x="474" y="997"/>
                    <a:pt x="492" y="1071"/>
                    <a:pt x="527" y="1106"/>
                  </a:cubicBezTo>
                  <a:cubicBezTo>
                    <a:pt x="544" y="1124"/>
                    <a:pt x="583" y="1124"/>
                    <a:pt x="601" y="1124"/>
                  </a:cubicBezTo>
                  <a:cubicBezTo>
                    <a:pt x="635" y="1124"/>
                    <a:pt x="675" y="1106"/>
                    <a:pt x="692" y="1089"/>
                  </a:cubicBezTo>
                  <a:cubicBezTo>
                    <a:pt x="727" y="1032"/>
                    <a:pt x="709" y="963"/>
                    <a:pt x="675" y="923"/>
                  </a:cubicBezTo>
                  <a:cubicBezTo>
                    <a:pt x="653" y="910"/>
                    <a:pt x="630" y="905"/>
                    <a:pt x="607" y="905"/>
                  </a:cubicBezTo>
                  <a:close/>
                  <a:moveTo>
                    <a:pt x="4452" y="1197"/>
                  </a:moveTo>
                  <a:cubicBezTo>
                    <a:pt x="4430" y="1197"/>
                    <a:pt x="4409" y="1203"/>
                    <a:pt x="4391" y="1215"/>
                  </a:cubicBezTo>
                  <a:cubicBezTo>
                    <a:pt x="4334" y="1232"/>
                    <a:pt x="4317" y="1306"/>
                    <a:pt x="4351" y="1359"/>
                  </a:cubicBezTo>
                  <a:cubicBezTo>
                    <a:pt x="4373" y="1398"/>
                    <a:pt x="4408" y="1415"/>
                    <a:pt x="4443" y="1415"/>
                  </a:cubicBezTo>
                  <a:cubicBezTo>
                    <a:pt x="4460" y="1415"/>
                    <a:pt x="4482" y="1415"/>
                    <a:pt x="4499" y="1398"/>
                  </a:cubicBezTo>
                  <a:cubicBezTo>
                    <a:pt x="4552" y="1359"/>
                    <a:pt x="4569" y="1306"/>
                    <a:pt x="4552" y="1250"/>
                  </a:cubicBezTo>
                  <a:cubicBezTo>
                    <a:pt x="4529" y="1216"/>
                    <a:pt x="4490" y="1197"/>
                    <a:pt x="4452" y="1197"/>
                  </a:cubicBezTo>
                  <a:close/>
                  <a:moveTo>
                    <a:pt x="340" y="1335"/>
                  </a:moveTo>
                  <a:cubicBezTo>
                    <a:pt x="295" y="1335"/>
                    <a:pt x="253" y="1355"/>
                    <a:pt x="240" y="1398"/>
                  </a:cubicBezTo>
                  <a:cubicBezTo>
                    <a:pt x="218" y="1450"/>
                    <a:pt x="240" y="1524"/>
                    <a:pt x="292" y="1541"/>
                  </a:cubicBezTo>
                  <a:cubicBezTo>
                    <a:pt x="309" y="1559"/>
                    <a:pt x="327" y="1559"/>
                    <a:pt x="327" y="1559"/>
                  </a:cubicBezTo>
                  <a:cubicBezTo>
                    <a:pt x="383" y="1559"/>
                    <a:pt x="418" y="1524"/>
                    <a:pt x="435" y="1489"/>
                  </a:cubicBezTo>
                  <a:cubicBezTo>
                    <a:pt x="457" y="1432"/>
                    <a:pt x="435" y="1380"/>
                    <a:pt x="383" y="1341"/>
                  </a:cubicBezTo>
                  <a:cubicBezTo>
                    <a:pt x="369" y="1337"/>
                    <a:pt x="354" y="1335"/>
                    <a:pt x="340" y="1335"/>
                  </a:cubicBezTo>
                  <a:close/>
                  <a:moveTo>
                    <a:pt x="4644" y="1663"/>
                  </a:moveTo>
                  <a:cubicBezTo>
                    <a:pt x="4632" y="1663"/>
                    <a:pt x="4620" y="1664"/>
                    <a:pt x="4608" y="1667"/>
                  </a:cubicBezTo>
                  <a:cubicBezTo>
                    <a:pt x="4552" y="1685"/>
                    <a:pt x="4534" y="1741"/>
                    <a:pt x="4534" y="1794"/>
                  </a:cubicBezTo>
                  <a:cubicBezTo>
                    <a:pt x="4552" y="1850"/>
                    <a:pt x="4608" y="1885"/>
                    <a:pt x="4643" y="1885"/>
                  </a:cubicBezTo>
                  <a:cubicBezTo>
                    <a:pt x="4660" y="1885"/>
                    <a:pt x="4660" y="1868"/>
                    <a:pt x="4678" y="1868"/>
                  </a:cubicBezTo>
                  <a:cubicBezTo>
                    <a:pt x="4734" y="1850"/>
                    <a:pt x="4769" y="1794"/>
                    <a:pt x="4752" y="1741"/>
                  </a:cubicBezTo>
                  <a:cubicBezTo>
                    <a:pt x="4737" y="1695"/>
                    <a:pt x="4696" y="1663"/>
                    <a:pt x="4644" y="1663"/>
                  </a:cubicBezTo>
                  <a:close/>
                  <a:moveTo>
                    <a:pt x="200" y="1815"/>
                  </a:moveTo>
                  <a:cubicBezTo>
                    <a:pt x="131" y="1815"/>
                    <a:pt x="74" y="1850"/>
                    <a:pt x="57" y="1902"/>
                  </a:cubicBezTo>
                  <a:cubicBezTo>
                    <a:pt x="57" y="1959"/>
                    <a:pt x="92" y="2011"/>
                    <a:pt x="148" y="2033"/>
                  </a:cubicBezTo>
                  <a:lnTo>
                    <a:pt x="166" y="2033"/>
                  </a:lnTo>
                  <a:cubicBezTo>
                    <a:pt x="218" y="2033"/>
                    <a:pt x="274" y="1994"/>
                    <a:pt x="274" y="1959"/>
                  </a:cubicBezTo>
                  <a:cubicBezTo>
                    <a:pt x="292" y="1885"/>
                    <a:pt x="257" y="1833"/>
                    <a:pt x="200" y="1815"/>
                  </a:cubicBezTo>
                  <a:close/>
                  <a:moveTo>
                    <a:pt x="4734" y="2159"/>
                  </a:moveTo>
                  <a:cubicBezTo>
                    <a:pt x="4660" y="2159"/>
                    <a:pt x="4626" y="2211"/>
                    <a:pt x="4626" y="2268"/>
                  </a:cubicBezTo>
                  <a:cubicBezTo>
                    <a:pt x="4626" y="2338"/>
                    <a:pt x="4678" y="2377"/>
                    <a:pt x="4734" y="2377"/>
                  </a:cubicBezTo>
                  <a:lnTo>
                    <a:pt x="4752" y="2377"/>
                  </a:lnTo>
                  <a:cubicBezTo>
                    <a:pt x="4808" y="2377"/>
                    <a:pt x="4843" y="2320"/>
                    <a:pt x="4843" y="2268"/>
                  </a:cubicBezTo>
                  <a:cubicBezTo>
                    <a:pt x="4843" y="2194"/>
                    <a:pt x="4787" y="2159"/>
                    <a:pt x="4734" y="2159"/>
                  </a:cubicBezTo>
                  <a:close/>
                  <a:moveTo>
                    <a:pt x="109" y="2320"/>
                  </a:moveTo>
                  <a:cubicBezTo>
                    <a:pt x="57" y="2320"/>
                    <a:pt x="0" y="2377"/>
                    <a:pt x="0" y="2429"/>
                  </a:cubicBezTo>
                  <a:cubicBezTo>
                    <a:pt x="0" y="2485"/>
                    <a:pt x="57" y="2538"/>
                    <a:pt x="109" y="2538"/>
                  </a:cubicBezTo>
                  <a:cubicBezTo>
                    <a:pt x="183" y="2538"/>
                    <a:pt x="218" y="2485"/>
                    <a:pt x="218" y="2429"/>
                  </a:cubicBezTo>
                  <a:cubicBezTo>
                    <a:pt x="218" y="2377"/>
                    <a:pt x="183" y="2320"/>
                    <a:pt x="109" y="2320"/>
                  </a:cubicBezTo>
                  <a:close/>
                  <a:moveTo>
                    <a:pt x="151" y="2643"/>
                  </a:moveTo>
                  <a:cubicBezTo>
                    <a:pt x="144" y="2643"/>
                    <a:pt x="137" y="2644"/>
                    <a:pt x="131" y="2646"/>
                  </a:cubicBezTo>
                  <a:cubicBezTo>
                    <a:pt x="57" y="2646"/>
                    <a:pt x="22" y="2703"/>
                    <a:pt x="39" y="2773"/>
                  </a:cubicBezTo>
                  <a:cubicBezTo>
                    <a:pt x="39" y="2829"/>
                    <a:pt x="92" y="2864"/>
                    <a:pt x="148" y="2864"/>
                  </a:cubicBezTo>
                  <a:cubicBezTo>
                    <a:pt x="218" y="2847"/>
                    <a:pt x="257" y="2794"/>
                    <a:pt x="240" y="2738"/>
                  </a:cubicBezTo>
                  <a:cubicBezTo>
                    <a:pt x="240" y="2692"/>
                    <a:pt x="196" y="2643"/>
                    <a:pt x="151" y="2643"/>
                  </a:cubicBezTo>
                  <a:close/>
                  <a:moveTo>
                    <a:pt x="4734" y="2664"/>
                  </a:moveTo>
                  <a:cubicBezTo>
                    <a:pt x="4678" y="2664"/>
                    <a:pt x="4626" y="2703"/>
                    <a:pt x="4608" y="2755"/>
                  </a:cubicBezTo>
                  <a:cubicBezTo>
                    <a:pt x="4608" y="2812"/>
                    <a:pt x="4643" y="2864"/>
                    <a:pt x="4700" y="2881"/>
                  </a:cubicBezTo>
                  <a:lnTo>
                    <a:pt x="4717" y="2881"/>
                  </a:lnTo>
                  <a:cubicBezTo>
                    <a:pt x="4769" y="2881"/>
                    <a:pt x="4826" y="2847"/>
                    <a:pt x="4826" y="2794"/>
                  </a:cubicBezTo>
                  <a:cubicBezTo>
                    <a:pt x="4826" y="2738"/>
                    <a:pt x="4787" y="2664"/>
                    <a:pt x="4734" y="2664"/>
                  </a:cubicBezTo>
                  <a:close/>
                  <a:moveTo>
                    <a:pt x="249" y="3134"/>
                  </a:moveTo>
                  <a:cubicBezTo>
                    <a:pt x="238" y="3134"/>
                    <a:pt x="228" y="3135"/>
                    <a:pt x="218" y="3138"/>
                  </a:cubicBezTo>
                  <a:cubicBezTo>
                    <a:pt x="166" y="3156"/>
                    <a:pt x="148" y="3230"/>
                    <a:pt x="166" y="3282"/>
                  </a:cubicBezTo>
                  <a:cubicBezTo>
                    <a:pt x="183" y="3317"/>
                    <a:pt x="218" y="3356"/>
                    <a:pt x="257" y="3356"/>
                  </a:cubicBezTo>
                  <a:lnTo>
                    <a:pt x="309" y="3356"/>
                  </a:lnTo>
                  <a:cubicBezTo>
                    <a:pt x="366" y="3317"/>
                    <a:pt x="383" y="3264"/>
                    <a:pt x="366" y="3208"/>
                  </a:cubicBezTo>
                  <a:cubicBezTo>
                    <a:pt x="351" y="3165"/>
                    <a:pt x="299" y="3134"/>
                    <a:pt x="249" y="3134"/>
                  </a:cubicBezTo>
                  <a:close/>
                  <a:moveTo>
                    <a:pt x="4596" y="3151"/>
                  </a:moveTo>
                  <a:cubicBezTo>
                    <a:pt x="4551" y="3151"/>
                    <a:pt x="4511" y="3183"/>
                    <a:pt x="4482" y="3230"/>
                  </a:cubicBezTo>
                  <a:cubicBezTo>
                    <a:pt x="4460" y="3282"/>
                    <a:pt x="4499" y="3338"/>
                    <a:pt x="4552" y="3373"/>
                  </a:cubicBezTo>
                  <a:lnTo>
                    <a:pt x="4591" y="3373"/>
                  </a:lnTo>
                  <a:cubicBezTo>
                    <a:pt x="4626" y="3373"/>
                    <a:pt x="4678" y="3356"/>
                    <a:pt x="4700" y="3299"/>
                  </a:cubicBezTo>
                  <a:cubicBezTo>
                    <a:pt x="4717" y="3247"/>
                    <a:pt x="4678" y="3190"/>
                    <a:pt x="4626" y="3156"/>
                  </a:cubicBezTo>
                  <a:cubicBezTo>
                    <a:pt x="4616" y="3153"/>
                    <a:pt x="4606" y="3151"/>
                    <a:pt x="4596" y="3151"/>
                  </a:cubicBezTo>
                  <a:close/>
                  <a:moveTo>
                    <a:pt x="493" y="3590"/>
                  </a:moveTo>
                  <a:cubicBezTo>
                    <a:pt x="475" y="3590"/>
                    <a:pt x="455" y="3596"/>
                    <a:pt x="435" y="3608"/>
                  </a:cubicBezTo>
                  <a:cubicBezTo>
                    <a:pt x="383" y="3643"/>
                    <a:pt x="366" y="3699"/>
                    <a:pt x="401" y="3752"/>
                  </a:cubicBezTo>
                  <a:cubicBezTo>
                    <a:pt x="418" y="3791"/>
                    <a:pt x="457" y="3808"/>
                    <a:pt x="492" y="3808"/>
                  </a:cubicBezTo>
                  <a:cubicBezTo>
                    <a:pt x="509" y="3808"/>
                    <a:pt x="527" y="3791"/>
                    <a:pt x="544" y="3791"/>
                  </a:cubicBezTo>
                  <a:cubicBezTo>
                    <a:pt x="601" y="3752"/>
                    <a:pt x="618" y="3682"/>
                    <a:pt x="583" y="3643"/>
                  </a:cubicBezTo>
                  <a:cubicBezTo>
                    <a:pt x="558" y="3609"/>
                    <a:pt x="527" y="3590"/>
                    <a:pt x="493" y="3590"/>
                  </a:cubicBezTo>
                  <a:close/>
                  <a:moveTo>
                    <a:pt x="4355" y="3607"/>
                  </a:moveTo>
                  <a:cubicBezTo>
                    <a:pt x="4322" y="3607"/>
                    <a:pt x="4286" y="3621"/>
                    <a:pt x="4264" y="3643"/>
                  </a:cubicBezTo>
                  <a:cubicBezTo>
                    <a:pt x="4225" y="3699"/>
                    <a:pt x="4243" y="3773"/>
                    <a:pt x="4299" y="3808"/>
                  </a:cubicBezTo>
                  <a:cubicBezTo>
                    <a:pt x="4317" y="3808"/>
                    <a:pt x="4334" y="3826"/>
                    <a:pt x="4351" y="3826"/>
                  </a:cubicBezTo>
                  <a:cubicBezTo>
                    <a:pt x="4391" y="3826"/>
                    <a:pt x="4425" y="3808"/>
                    <a:pt x="4443" y="3773"/>
                  </a:cubicBezTo>
                  <a:cubicBezTo>
                    <a:pt x="4482" y="3717"/>
                    <a:pt x="4460" y="3665"/>
                    <a:pt x="4408" y="3626"/>
                  </a:cubicBezTo>
                  <a:cubicBezTo>
                    <a:pt x="4395" y="3612"/>
                    <a:pt x="4376" y="3607"/>
                    <a:pt x="4355" y="3607"/>
                  </a:cubicBezTo>
                  <a:close/>
                  <a:moveTo>
                    <a:pt x="818" y="3979"/>
                  </a:moveTo>
                  <a:cubicBezTo>
                    <a:pt x="791" y="3979"/>
                    <a:pt x="764" y="3989"/>
                    <a:pt x="744" y="4008"/>
                  </a:cubicBezTo>
                  <a:cubicBezTo>
                    <a:pt x="692" y="4061"/>
                    <a:pt x="692" y="4117"/>
                    <a:pt x="744" y="4169"/>
                  </a:cubicBezTo>
                  <a:cubicBezTo>
                    <a:pt x="762" y="4187"/>
                    <a:pt x="783" y="4187"/>
                    <a:pt x="818" y="4187"/>
                  </a:cubicBezTo>
                  <a:cubicBezTo>
                    <a:pt x="836" y="4187"/>
                    <a:pt x="870" y="4187"/>
                    <a:pt x="892" y="4169"/>
                  </a:cubicBezTo>
                  <a:cubicBezTo>
                    <a:pt x="927" y="4117"/>
                    <a:pt x="927" y="4043"/>
                    <a:pt x="892" y="4008"/>
                  </a:cubicBezTo>
                  <a:cubicBezTo>
                    <a:pt x="873" y="3989"/>
                    <a:pt x="845" y="3979"/>
                    <a:pt x="818" y="3979"/>
                  </a:cubicBezTo>
                  <a:close/>
                  <a:moveTo>
                    <a:pt x="4027" y="4000"/>
                  </a:moveTo>
                  <a:cubicBezTo>
                    <a:pt x="4000" y="4000"/>
                    <a:pt x="3973" y="4008"/>
                    <a:pt x="3956" y="4026"/>
                  </a:cubicBezTo>
                  <a:cubicBezTo>
                    <a:pt x="3916" y="4061"/>
                    <a:pt x="3899" y="4135"/>
                    <a:pt x="3956" y="4169"/>
                  </a:cubicBezTo>
                  <a:cubicBezTo>
                    <a:pt x="3973" y="4209"/>
                    <a:pt x="4008" y="4209"/>
                    <a:pt x="4025" y="4209"/>
                  </a:cubicBezTo>
                  <a:cubicBezTo>
                    <a:pt x="4064" y="4209"/>
                    <a:pt x="4082" y="4209"/>
                    <a:pt x="4099" y="4169"/>
                  </a:cubicBezTo>
                  <a:cubicBezTo>
                    <a:pt x="4156" y="4135"/>
                    <a:pt x="4156" y="4061"/>
                    <a:pt x="4099" y="4026"/>
                  </a:cubicBezTo>
                  <a:cubicBezTo>
                    <a:pt x="4082" y="4008"/>
                    <a:pt x="4055" y="4000"/>
                    <a:pt x="4027" y="4000"/>
                  </a:cubicBezTo>
                  <a:close/>
                  <a:moveTo>
                    <a:pt x="1229" y="4289"/>
                  </a:moveTo>
                  <a:cubicBezTo>
                    <a:pt x="1190" y="4289"/>
                    <a:pt x="1153" y="4306"/>
                    <a:pt x="1127" y="4335"/>
                  </a:cubicBezTo>
                  <a:cubicBezTo>
                    <a:pt x="1088" y="4387"/>
                    <a:pt x="1110" y="4461"/>
                    <a:pt x="1162" y="4496"/>
                  </a:cubicBezTo>
                  <a:cubicBezTo>
                    <a:pt x="1179" y="4496"/>
                    <a:pt x="1197" y="4513"/>
                    <a:pt x="1219" y="4513"/>
                  </a:cubicBezTo>
                  <a:cubicBezTo>
                    <a:pt x="1253" y="4513"/>
                    <a:pt x="1288" y="4496"/>
                    <a:pt x="1306" y="4461"/>
                  </a:cubicBezTo>
                  <a:cubicBezTo>
                    <a:pt x="1345" y="4404"/>
                    <a:pt x="1327" y="4335"/>
                    <a:pt x="1271" y="4296"/>
                  </a:cubicBezTo>
                  <a:cubicBezTo>
                    <a:pt x="1257" y="4291"/>
                    <a:pt x="1243" y="4289"/>
                    <a:pt x="1229" y="4289"/>
                  </a:cubicBezTo>
                  <a:close/>
                  <a:moveTo>
                    <a:pt x="3633" y="4296"/>
                  </a:moveTo>
                  <a:cubicBezTo>
                    <a:pt x="3614" y="4296"/>
                    <a:pt x="3593" y="4303"/>
                    <a:pt x="3573" y="4317"/>
                  </a:cubicBezTo>
                  <a:cubicBezTo>
                    <a:pt x="3520" y="4352"/>
                    <a:pt x="3503" y="4404"/>
                    <a:pt x="3538" y="4461"/>
                  </a:cubicBezTo>
                  <a:cubicBezTo>
                    <a:pt x="3555" y="4496"/>
                    <a:pt x="3590" y="4513"/>
                    <a:pt x="3629" y="4513"/>
                  </a:cubicBezTo>
                  <a:cubicBezTo>
                    <a:pt x="3647" y="4513"/>
                    <a:pt x="3664" y="4513"/>
                    <a:pt x="3681" y="4496"/>
                  </a:cubicBezTo>
                  <a:cubicBezTo>
                    <a:pt x="3738" y="4478"/>
                    <a:pt x="3755" y="4404"/>
                    <a:pt x="3721" y="4352"/>
                  </a:cubicBezTo>
                  <a:cubicBezTo>
                    <a:pt x="3696" y="4316"/>
                    <a:pt x="3666" y="4296"/>
                    <a:pt x="3633" y="4296"/>
                  </a:cubicBezTo>
                  <a:close/>
                  <a:moveTo>
                    <a:pt x="1669" y="4507"/>
                  </a:moveTo>
                  <a:cubicBezTo>
                    <a:pt x="1628" y="4507"/>
                    <a:pt x="1589" y="4530"/>
                    <a:pt x="1562" y="4587"/>
                  </a:cubicBezTo>
                  <a:cubicBezTo>
                    <a:pt x="1545" y="4644"/>
                    <a:pt x="1580" y="4696"/>
                    <a:pt x="1632" y="4713"/>
                  </a:cubicBezTo>
                  <a:cubicBezTo>
                    <a:pt x="1654" y="4713"/>
                    <a:pt x="1654" y="4731"/>
                    <a:pt x="1671" y="4731"/>
                  </a:cubicBezTo>
                  <a:cubicBezTo>
                    <a:pt x="1723" y="4731"/>
                    <a:pt x="1762" y="4696"/>
                    <a:pt x="1780" y="4661"/>
                  </a:cubicBezTo>
                  <a:cubicBezTo>
                    <a:pt x="1797" y="4587"/>
                    <a:pt x="1762" y="4535"/>
                    <a:pt x="1706" y="4513"/>
                  </a:cubicBezTo>
                  <a:cubicBezTo>
                    <a:pt x="1694" y="4509"/>
                    <a:pt x="1681" y="4507"/>
                    <a:pt x="1669" y="4507"/>
                  </a:cubicBezTo>
                  <a:close/>
                  <a:moveTo>
                    <a:pt x="3165" y="4509"/>
                  </a:moveTo>
                  <a:cubicBezTo>
                    <a:pt x="3156" y="4509"/>
                    <a:pt x="3147" y="4510"/>
                    <a:pt x="3137" y="4513"/>
                  </a:cubicBezTo>
                  <a:cubicBezTo>
                    <a:pt x="3085" y="4535"/>
                    <a:pt x="3046" y="4605"/>
                    <a:pt x="3068" y="4661"/>
                  </a:cubicBezTo>
                  <a:cubicBezTo>
                    <a:pt x="3085" y="4696"/>
                    <a:pt x="3120" y="4731"/>
                    <a:pt x="3177" y="4731"/>
                  </a:cubicBezTo>
                  <a:lnTo>
                    <a:pt x="3211" y="4731"/>
                  </a:lnTo>
                  <a:cubicBezTo>
                    <a:pt x="3264" y="4713"/>
                    <a:pt x="3285" y="4644"/>
                    <a:pt x="3264" y="4587"/>
                  </a:cubicBezTo>
                  <a:cubicBezTo>
                    <a:pt x="3249" y="4544"/>
                    <a:pt x="3210" y="4509"/>
                    <a:pt x="3165" y="4509"/>
                  </a:cubicBezTo>
                  <a:close/>
                  <a:moveTo>
                    <a:pt x="2156" y="4619"/>
                  </a:moveTo>
                  <a:cubicBezTo>
                    <a:pt x="2110" y="4619"/>
                    <a:pt x="2065" y="4668"/>
                    <a:pt x="2050" y="4713"/>
                  </a:cubicBezTo>
                  <a:cubicBezTo>
                    <a:pt x="2050" y="4770"/>
                    <a:pt x="2089" y="4822"/>
                    <a:pt x="2158" y="4840"/>
                  </a:cubicBezTo>
                  <a:cubicBezTo>
                    <a:pt x="2215" y="4840"/>
                    <a:pt x="2267" y="4787"/>
                    <a:pt x="2267" y="4731"/>
                  </a:cubicBezTo>
                  <a:cubicBezTo>
                    <a:pt x="2285" y="4679"/>
                    <a:pt x="2232" y="4622"/>
                    <a:pt x="2176" y="4622"/>
                  </a:cubicBezTo>
                  <a:cubicBezTo>
                    <a:pt x="2169" y="4620"/>
                    <a:pt x="2163" y="4619"/>
                    <a:pt x="2156" y="4619"/>
                  </a:cubicBezTo>
                  <a:close/>
                  <a:moveTo>
                    <a:pt x="2668" y="4622"/>
                  </a:moveTo>
                  <a:cubicBezTo>
                    <a:pt x="2594" y="4622"/>
                    <a:pt x="2559" y="4679"/>
                    <a:pt x="2559" y="4731"/>
                  </a:cubicBezTo>
                  <a:cubicBezTo>
                    <a:pt x="2576" y="4805"/>
                    <a:pt x="2611" y="4840"/>
                    <a:pt x="2668" y="4840"/>
                  </a:cubicBezTo>
                  <a:lnTo>
                    <a:pt x="2685" y="4840"/>
                  </a:lnTo>
                  <a:cubicBezTo>
                    <a:pt x="2742" y="4822"/>
                    <a:pt x="2794" y="4787"/>
                    <a:pt x="2776" y="4713"/>
                  </a:cubicBezTo>
                  <a:cubicBezTo>
                    <a:pt x="2776" y="4661"/>
                    <a:pt x="2720" y="4622"/>
                    <a:pt x="2668" y="4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94375" y="4478445"/>
              <a:ext cx="249374" cy="249374"/>
            </a:xfrm>
            <a:custGeom>
              <a:avLst/>
              <a:gdLst/>
              <a:ahLst/>
              <a:cxnLst/>
              <a:rect l="l" t="t" r="r" b="b"/>
              <a:pathLst>
                <a:path w="2594" h="2594" extrusionOk="0">
                  <a:moveTo>
                    <a:pt x="1249" y="1"/>
                  </a:moveTo>
                  <a:cubicBezTo>
                    <a:pt x="1197" y="1"/>
                    <a:pt x="1141" y="57"/>
                    <a:pt x="1141" y="109"/>
                  </a:cubicBezTo>
                  <a:cubicBezTo>
                    <a:pt x="1162" y="183"/>
                    <a:pt x="1197" y="218"/>
                    <a:pt x="1249" y="218"/>
                  </a:cubicBezTo>
                  <a:lnTo>
                    <a:pt x="1271" y="218"/>
                  </a:lnTo>
                  <a:cubicBezTo>
                    <a:pt x="1323" y="218"/>
                    <a:pt x="1380" y="183"/>
                    <a:pt x="1358" y="109"/>
                  </a:cubicBezTo>
                  <a:cubicBezTo>
                    <a:pt x="1358" y="57"/>
                    <a:pt x="1323" y="1"/>
                    <a:pt x="1249" y="1"/>
                  </a:cubicBezTo>
                  <a:close/>
                  <a:moveTo>
                    <a:pt x="1754" y="103"/>
                  </a:moveTo>
                  <a:cubicBezTo>
                    <a:pt x="1715" y="103"/>
                    <a:pt x="1676" y="123"/>
                    <a:pt x="1650" y="166"/>
                  </a:cubicBezTo>
                  <a:cubicBezTo>
                    <a:pt x="1632" y="218"/>
                    <a:pt x="1650" y="292"/>
                    <a:pt x="1706" y="309"/>
                  </a:cubicBezTo>
                  <a:cubicBezTo>
                    <a:pt x="1724" y="309"/>
                    <a:pt x="1741" y="327"/>
                    <a:pt x="1759" y="327"/>
                  </a:cubicBezTo>
                  <a:cubicBezTo>
                    <a:pt x="1793" y="327"/>
                    <a:pt x="1832" y="292"/>
                    <a:pt x="1850" y="257"/>
                  </a:cubicBezTo>
                  <a:cubicBezTo>
                    <a:pt x="1885" y="201"/>
                    <a:pt x="1850" y="127"/>
                    <a:pt x="1793" y="109"/>
                  </a:cubicBezTo>
                  <a:cubicBezTo>
                    <a:pt x="1780" y="105"/>
                    <a:pt x="1767" y="103"/>
                    <a:pt x="1754" y="103"/>
                  </a:cubicBezTo>
                  <a:close/>
                  <a:moveTo>
                    <a:pt x="766" y="120"/>
                  </a:moveTo>
                  <a:cubicBezTo>
                    <a:pt x="753" y="120"/>
                    <a:pt x="740" y="122"/>
                    <a:pt x="727" y="127"/>
                  </a:cubicBezTo>
                  <a:cubicBezTo>
                    <a:pt x="671" y="166"/>
                    <a:pt x="653" y="218"/>
                    <a:pt x="671" y="275"/>
                  </a:cubicBezTo>
                  <a:cubicBezTo>
                    <a:pt x="688" y="327"/>
                    <a:pt x="727" y="344"/>
                    <a:pt x="762" y="344"/>
                  </a:cubicBezTo>
                  <a:cubicBezTo>
                    <a:pt x="779" y="344"/>
                    <a:pt x="797" y="344"/>
                    <a:pt x="814" y="327"/>
                  </a:cubicBezTo>
                  <a:cubicBezTo>
                    <a:pt x="871" y="309"/>
                    <a:pt x="888" y="236"/>
                    <a:pt x="871" y="183"/>
                  </a:cubicBezTo>
                  <a:cubicBezTo>
                    <a:pt x="845" y="141"/>
                    <a:pt x="806" y="120"/>
                    <a:pt x="766" y="120"/>
                  </a:cubicBezTo>
                  <a:close/>
                  <a:moveTo>
                    <a:pt x="2165" y="394"/>
                  </a:moveTo>
                  <a:cubicBezTo>
                    <a:pt x="2138" y="394"/>
                    <a:pt x="2110" y="403"/>
                    <a:pt x="2085" y="418"/>
                  </a:cubicBezTo>
                  <a:cubicBezTo>
                    <a:pt x="2050" y="475"/>
                    <a:pt x="2050" y="527"/>
                    <a:pt x="2085" y="584"/>
                  </a:cubicBezTo>
                  <a:cubicBezTo>
                    <a:pt x="2102" y="601"/>
                    <a:pt x="2141" y="618"/>
                    <a:pt x="2159" y="618"/>
                  </a:cubicBezTo>
                  <a:cubicBezTo>
                    <a:pt x="2194" y="618"/>
                    <a:pt x="2211" y="601"/>
                    <a:pt x="2228" y="584"/>
                  </a:cubicBezTo>
                  <a:cubicBezTo>
                    <a:pt x="2285" y="544"/>
                    <a:pt x="2285" y="475"/>
                    <a:pt x="2250" y="436"/>
                  </a:cubicBezTo>
                  <a:cubicBezTo>
                    <a:pt x="2229" y="407"/>
                    <a:pt x="2198" y="394"/>
                    <a:pt x="2165" y="394"/>
                  </a:cubicBezTo>
                  <a:close/>
                  <a:moveTo>
                    <a:pt x="374" y="429"/>
                  </a:moveTo>
                  <a:cubicBezTo>
                    <a:pt x="343" y="429"/>
                    <a:pt x="312" y="443"/>
                    <a:pt x="292" y="475"/>
                  </a:cubicBezTo>
                  <a:cubicBezTo>
                    <a:pt x="253" y="527"/>
                    <a:pt x="253" y="584"/>
                    <a:pt x="310" y="618"/>
                  </a:cubicBezTo>
                  <a:cubicBezTo>
                    <a:pt x="327" y="636"/>
                    <a:pt x="344" y="653"/>
                    <a:pt x="379" y="653"/>
                  </a:cubicBezTo>
                  <a:cubicBezTo>
                    <a:pt x="401" y="653"/>
                    <a:pt x="436" y="636"/>
                    <a:pt x="453" y="618"/>
                  </a:cubicBezTo>
                  <a:cubicBezTo>
                    <a:pt x="488" y="562"/>
                    <a:pt x="488" y="492"/>
                    <a:pt x="436" y="453"/>
                  </a:cubicBezTo>
                  <a:cubicBezTo>
                    <a:pt x="420" y="438"/>
                    <a:pt x="398" y="429"/>
                    <a:pt x="374" y="429"/>
                  </a:cubicBezTo>
                  <a:close/>
                  <a:moveTo>
                    <a:pt x="2421" y="831"/>
                  </a:moveTo>
                  <a:cubicBezTo>
                    <a:pt x="2412" y="831"/>
                    <a:pt x="2403" y="833"/>
                    <a:pt x="2394" y="836"/>
                  </a:cubicBezTo>
                  <a:cubicBezTo>
                    <a:pt x="2320" y="853"/>
                    <a:pt x="2302" y="910"/>
                    <a:pt x="2320" y="980"/>
                  </a:cubicBezTo>
                  <a:cubicBezTo>
                    <a:pt x="2320" y="1019"/>
                    <a:pt x="2376" y="1054"/>
                    <a:pt x="2411" y="1054"/>
                  </a:cubicBezTo>
                  <a:cubicBezTo>
                    <a:pt x="2429" y="1054"/>
                    <a:pt x="2446" y="1054"/>
                    <a:pt x="2446" y="1036"/>
                  </a:cubicBezTo>
                  <a:cubicBezTo>
                    <a:pt x="2503" y="1019"/>
                    <a:pt x="2537" y="962"/>
                    <a:pt x="2520" y="910"/>
                  </a:cubicBezTo>
                  <a:cubicBezTo>
                    <a:pt x="2506" y="863"/>
                    <a:pt x="2465" y="831"/>
                    <a:pt x="2421" y="831"/>
                  </a:cubicBezTo>
                  <a:close/>
                  <a:moveTo>
                    <a:pt x="136" y="884"/>
                  </a:moveTo>
                  <a:cubicBezTo>
                    <a:pt x="92" y="884"/>
                    <a:pt x="50" y="919"/>
                    <a:pt x="35" y="962"/>
                  </a:cubicBezTo>
                  <a:cubicBezTo>
                    <a:pt x="18" y="1019"/>
                    <a:pt x="53" y="1071"/>
                    <a:pt x="109" y="1088"/>
                  </a:cubicBezTo>
                  <a:lnTo>
                    <a:pt x="144" y="1088"/>
                  </a:lnTo>
                  <a:cubicBezTo>
                    <a:pt x="183" y="1088"/>
                    <a:pt x="236" y="1071"/>
                    <a:pt x="236" y="1019"/>
                  </a:cubicBezTo>
                  <a:cubicBezTo>
                    <a:pt x="253" y="962"/>
                    <a:pt x="218" y="910"/>
                    <a:pt x="162" y="888"/>
                  </a:cubicBezTo>
                  <a:cubicBezTo>
                    <a:pt x="153" y="885"/>
                    <a:pt x="144" y="884"/>
                    <a:pt x="136" y="884"/>
                  </a:cubicBezTo>
                  <a:close/>
                  <a:moveTo>
                    <a:pt x="2485" y="1197"/>
                  </a:moveTo>
                  <a:cubicBezTo>
                    <a:pt x="2411" y="1197"/>
                    <a:pt x="2376" y="1254"/>
                    <a:pt x="2376" y="1306"/>
                  </a:cubicBezTo>
                  <a:cubicBezTo>
                    <a:pt x="2376" y="1362"/>
                    <a:pt x="2411" y="1415"/>
                    <a:pt x="2485" y="1415"/>
                  </a:cubicBezTo>
                  <a:cubicBezTo>
                    <a:pt x="2537" y="1415"/>
                    <a:pt x="2594" y="1362"/>
                    <a:pt x="2594" y="1306"/>
                  </a:cubicBezTo>
                  <a:cubicBezTo>
                    <a:pt x="2594" y="1254"/>
                    <a:pt x="2537" y="1197"/>
                    <a:pt x="2485" y="1197"/>
                  </a:cubicBezTo>
                  <a:close/>
                  <a:moveTo>
                    <a:pt x="92" y="1380"/>
                  </a:moveTo>
                  <a:cubicBezTo>
                    <a:pt x="35" y="1397"/>
                    <a:pt x="1" y="1454"/>
                    <a:pt x="1" y="1506"/>
                  </a:cubicBezTo>
                  <a:cubicBezTo>
                    <a:pt x="18" y="1563"/>
                    <a:pt x="53" y="1597"/>
                    <a:pt x="109" y="1597"/>
                  </a:cubicBezTo>
                  <a:lnTo>
                    <a:pt x="127" y="1597"/>
                  </a:lnTo>
                  <a:cubicBezTo>
                    <a:pt x="183" y="1597"/>
                    <a:pt x="218" y="1541"/>
                    <a:pt x="218" y="1471"/>
                  </a:cubicBezTo>
                  <a:cubicBezTo>
                    <a:pt x="201" y="1415"/>
                    <a:pt x="144" y="1380"/>
                    <a:pt x="92" y="1380"/>
                  </a:cubicBezTo>
                  <a:close/>
                  <a:moveTo>
                    <a:pt x="2367" y="1692"/>
                  </a:moveTo>
                  <a:cubicBezTo>
                    <a:pt x="2329" y="1692"/>
                    <a:pt x="2293" y="1721"/>
                    <a:pt x="2268" y="1758"/>
                  </a:cubicBezTo>
                  <a:cubicBezTo>
                    <a:pt x="2250" y="1815"/>
                    <a:pt x="2268" y="1867"/>
                    <a:pt x="2320" y="1906"/>
                  </a:cubicBezTo>
                  <a:lnTo>
                    <a:pt x="2376" y="1906"/>
                  </a:lnTo>
                  <a:cubicBezTo>
                    <a:pt x="2411" y="1906"/>
                    <a:pt x="2446" y="1889"/>
                    <a:pt x="2468" y="1850"/>
                  </a:cubicBezTo>
                  <a:cubicBezTo>
                    <a:pt x="2485" y="1798"/>
                    <a:pt x="2468" y="1724"/>
                    <a:pt x="2411" y="1706"/>
                  </a:cubicBezTo>
                  <a:cubicBezTo>
                    <a:pt x="2397" y="1697"/>
                    <a:pt x="2382" y="1692"/>
                    <a:pt x="2367" y="1692"/>
                  </a:cubicBezTo>
                  <a:close/>
                  <a:moveTo>
                    <a:pt x="293" y="1849"/>
                  </a:moveTo>
                  <a:cubicBezTo>
                    <a:pt x="274" y="1849"/>
                    <a:pt x="255" y="1855"/>
                    <a:pt x="236" y="1867"/>
                  </a:cubicBezTo>
                  <a:cubicBezTo>
                    <a:pt x="183" y="1906"/>
                    <a:pt x="162" y="1976"/>
                    <a:pt x="201" y="2015"/>
                  </a:cubicBezTo>
                  <a:cubicBezTo>
                    <a:pt x="218" y="2050"/>
                    <a:pt x="253" y="2067"/>
                    <a:pt x="292" y="2067"/>
                  </a:cubicBezTo>
                  <a:cubicBezTo>
                    <a:pt x="310" y="2067"/>
                    <a:pt x="327" y="2067"/>
                    <a:pt x="344" y="2050"/>
                  </a:cubicBezTo>
                  <a:cubicBezTo>
                    <a:pt x="401" y="2015"/>
                    <a:pt x="418" y="1959"/>
                    <a:pt x="379" y="1906"/>
                  </a:cubicBezTo>
                  <a:cubicBezTo>
                    <a:pt x="356" y="1870"/>
                    <a:pt x="326" y="1849"/>
                    <a:pt x="293" y="1849"/>
                  </a:cubicBezTo>
                  <a:close/>
                  <a:moveTo>
                    <a:pt x="2076" y="2095"/>
                  </a:moveTo>
                  <a:cubicBezTo>
                    <a:pt x="2049" y="2095"/>
                    <a:pt x="2022" y="2104"/>
                    <a:pt x="1993" y="2124"/>
                  </a:cubicBezTo>
                  <a:cubicBezTo>
                    <a:pt x="1959" y="2159"/>
                    <a:pt x="1941" y="2233"/>
                    <a:pt x="1993" y="2268"/>
                  </a:cubicBezTo>
                  <a:cubicBezTo>
                    <a:pt x="2011" y="2302"/>
                    <a:pt x="2033" y="2302"/>
                    <a:pt x="2067" y="2302"/>
                  </a:cubicBezTo>
                  <a:cubicBezTo>
                    <a:pt x="2085" y="2302"/>
                    <a:pt x="2120" y="2302"/>
                    <a:pt x="2141" y="2285"/>
                  </a:cubicBezTo>
                  <a:cubicBezTo>
                    <a:pt x="2194" y="2250"/>
                    <a:pt x="2194" y="2176"/>
                    <a:pt x="2159" y="2124"/>
                  </a:cubicBezTo>
                  <a:cubicBezTo>
                    <a:pt x="2131" y="2104"/>
                    <a:pt x="2103" y="2095"/>
                    <a:pt x="2076" y="2095"/>
                  </a:cubicBezTo>
                  <a:close/>
                  <a:moveTo>
                    <a:pt x="662" y="2207"/>
                  </a:moveTo>
                  <a:cubicBezTo>
                    <a:pt x="624" y="2207"/>
                    <a:pt x="587" y="2225"/>
                    <a:pt x="562" y="2250"/>
                  </a:cubicBezTo>
                  <a:cubicBezTo>
                    <a:pt x="527" y="2302"/>
                    <a:pt x="544" y="2376"/>
                    <a:pt x="597" y="2411"/>
                  </a:cubicBezTo>
                  <a:cubicBezTo>
                    <a:pt x="618" y="2411"/>
                    <a:pt x="636" y="2433"/>
                    <a:pt x="653" y="2433"/>
                  </a:cubicBezTo>
                  <a:cubicBezTo>
                    <a:pt x="688" y="2433"/>
                    <a:pt x="727" y="2411"/>
                    <a:pt x="745" y="2376"/>
                  </a:cubicBezTo>
                  <a:cubicBezTo>
                    <a:pt x="779" y="2324"/>
                    <a:pt x="762" y="2250"/>
                    <a:pt x="705" y="2215"/>
                  </a:cubicBezTo>
                  <a:cubicBezTo>
                    <a:pt x="691" y="2209"/>
                    <a:pt x="676" y="2207"/>
                    <a:pt x="662" y="2207"/>
                  </a:cubicBezTo>
                  <a:close/>
                  <a:moveTo>
                    <a:pt x="1627" y="2337"/>
                  </a:moveTo>
                  <a:cubicBezTo>
                    <a:pt x="1617" y="2337"/>
                    <a:pt x="1607" y="2338"/>
                    <a:pt x="1598" y="2342"/>
                  </a:cubicBezTo>
                  <a:cubicBezTo>
                    <a:pt x="1541" y="2359"/>
                    <a:pt x="1506" y="2411"/>
                    <a:pt x="1524" y="2485"/>
                  </a:cubicBezTo>
                  <a:cubicBezTo>
                    <a:pt x="1541" y="2520"/>
                    <a:pt x="1576" y="2559"/>
                    <a:pt x="1632" y="2559"/>
                  </a:cubicBezTo>
                  <a:lnTo>
                    <a:pt x="1650" y="2559"/>
                  </a:lnTo>
                  <a:cubicBezTo>
                    <a:pt x="1724" y="2542"/>
                    <a:pt x="1741" y="2468"/>
                    <a:pt x="1724" y="2411"/>
                  </a:cubicBezTo>
                  <a:cubicBezTo>
                    <a:pt x="1724" y="2368"/>
                    <a:pt x="1674" y="2337"/>
                    <a:pt x="1627" y="2337"/>
                  </a:cubicBezTo>
                  <a:close/>
                  <a:moveTo>
                    <a:pt x="1141" y="2376"/>
                  </a:moveTo>
                  <a:cubicBezTo>
                    <a:pt x="1088" y="2376"/>
                    <a:pt x="1032" y="2411"/>
                    <a:pt x="1014" y="2468"/>
                  </a:cubicBezTo>
                  <a:cubicBezTo>
                    <a:pt x="1014" y="2542"/>
                    <a:pt x="1054" y="2594"/>
                    <a:pt x="1106" y="2594"/>
                  </a:cubicBezTo>
                  <a:lnTo>
                    <a:pt x="1123" y="2594"/>
                  </a:lnTo>
                  <a:cubicBezTo>
                    <a:pt x="1180" y="2594"/>
                    <a:pt x="1232" y="2559"/>
                    <a:pt x="1232" y="2503"/>
                  </a:cubicBezTo>
                  <a:cubicBezTo>
                    <a:pt x="1232" y="2450"/>
                    <a:pt x="1197" y="2394"/>
                    <a:pt x="1141" y="2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 rot="-5400000">
            <a:off x="577152" y="4289428"/>
            <a:ext cx="285675" cy="809501"/>
            <a:chOff x="8631552" y="2704678"/>
            <a:chExt cx="285675" cy="809501"/>
          </a:xfrm>
        </p:grpSpPr>
        <p:sp>
          <p:nvSpPr>
            <p:cNvPr id="115" name="Google Shape;115;p4"/>
            <p:cNvSpPr/>
            <p:nvPr/>
          </p:nvSpPr>
          <p:spPr>
            <a:xfrm>
              <a:off x="8742031" y="2704678"/>
              <a:ext cx="63548" cy="243698"/>
            </a:xfrm>
            <a:custGeom>
              <a:avLst/>
              <a:gdLst/>
              <a:ahLst/>
              <a:cxnLst/>
              <a:rect l="l" t="t" r="r" b="b"/>
              <a:pathLst>
                <a:path w="218" h="836" extrusionOk="0">
                  <a:moveTo>
                    <a:pt x="0" y="0"/>
                  </a:moveTo>
                  <a:lnTo>
                    <a:pt x="0" y="836"/>
                  </a:lnTo>
                  <a:lnTo>
                    <a:pt x="218" y="83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651957" y="2794752"/>
              <a:ext cx="238743" cy="63548"/>
            </a:xfrm>
            <a:custGeom>
              <a:avLst/>
              <a:gdLst/>
              <a:ahLst/>
              <a:cxnLst/>
              <a:rect l="l" t="t" r="r" b="b"/>
              <a:pathLst>
                <a:path w="819" h="218" extrusionOk="0">
                  <a:moveTo>
                    <a:pt x="0" y="0"/>
                  </a:moveTo>
                  <a:lnTo>
                    <a:pt x="0" y="218"/>
                  </a:lnTo>
                  <a:lnTo>
                    <a:pt x="818" y="218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742031" y="2704678"/>
              <a:ext cx="63548" cy="243698"/>
            </a:xfrm>
            <a:custGeom>
              <a:avLst/>
              <a:gdLst/>
              <a:ahLst/>
              <a:cxnLst/>
              <a:rect l="l" t="t" r="r" b="b"/>
              <a:pathLst>
                <a:path w="218" h="836" extrusionOk="0">
                  <a:moveTo>
                    <a:pt x="0" y="0"/>
                  </a:moveTo>
                  <a:lnTo>
                    <a:pt x="0" y="836"/>
                  </a:lnTo>
                  <a:lnTo>
                    <a:pt x="218" y="83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742031" y="3228504"/>
              <a:ext cx="63548" cy="285675"/>
            </a:xfrm>
            <a:custGeom>
              <a:avLst/>
              <a:gdLst/>
              <a:ahLst/>
              <a:cxnLst/>
              <a:rect l="l" t="t" r="r" b="b"/>
              <a:pathLst>
                <a:path w="218" h="980" extrusionOk="0">
                  <a:moveTo>
                    <a:pt x="0" y="0"/>
                  </a:moveTo>
                  <a:lnTo>
                    <a:pt x="0" y="979"/>
                  </a:lnTo>
                  <a:lnTo>
                    <a:pt x="218" y="97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631552" y="3338691"/>
              <a:ext cx="285675" cy="63840"/>
            </a:xfrm>
            <a:custGeom>
              <a:avLst/>
              <a:gdLst/>
              <a:ahLst/>
              <a:cxnLst/>
              <a:rect l="l" t="t" r="r" b="b"/>
              <a:pathLst>
                <a:path w="980" h="219" extrusionOk="0">
                  <a:moveTo>
                    <a:pt x="0" y="1"/>
                  </a:moveTo>
                  <a:lnTo>
                    <a:pt x="0" y="218"/>
                  </a:lnTo>
                  <a:lnTo>
                    <a:pt x="980" y="21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42031" y="3228504"/>
              <a:ext cx="63548" cy="285675"/>
            </a:xfrm>
            <a:custGeom>
              <a:avLst/>
              <a:gdLst/>
              <a:ahLst/>
              <a:cxnLst/>
              <a:rect l="l" t="t" r="r" b="b"/>
              <a:pathLst>
                <a:path w="218" h="980" extrusionOk="0">
                  <a:moveTo>
                    <a:pt x="0" y="0"/>
                  </a:moveTo>
                  <a:lnTo>
                    <a:pt x="0" y="979"/>
                  </a:lnTo>
                  <a:lnTo>
                    <a:pt x="218" y="97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7968206" y="208139"/>
            <a:ext cx="911582" cy="809454"/>
            <a:chOff x="7595029" y="282856"/>
            <a:chExt cx="1179125" cy="1047024"/>
          </a:xfrm>
        </p:grpSpPr>
        <p:sp>
          <p:nvSpPr>
            <p:cNvPr id="122" name="Google Shape;122;p4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 rot="-5400000">
            <a:off x="-133102" y="481875"/>
            <a:ext cx="1057871" cy="510440"/>
            <a:chOff x="5747281" y="232051"/>
            <a:chExt cx="1696122" cy="818406"/>
          </a:xfrm>
        </p:grpSpPr>
        <p:sp>
          <p:nvSpPr>
            <p:cNvPr id="155" name="Google Shape;155;p4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1"/>
          </p:nvPr>
        </p:nvSpPr>
        <p:spPr>
          <a:xfrm>
            <a:off x="1629464" y="31095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 idx="2"/>
          </p:nvPr>
        </p:nvSpPr>
        <p:spPr>
          <a:xfrm>
            <a:off x="1629463" y="27263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3"/>
          </p:nvPr>
        </p:nvSpPr>
        <p:spPr>
          <a:xfrm>
            <a:off x="4958839" y="31095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title" idx="4"/>
          </p:nvPr>
        </p:nvSpPr>
        <p:spPr>
          <a:xfrm>
            <a:off x="4958838" y="27263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69" name="Google Shape;169;p5"/>
          <p:cNvGrpSpPr/>
          <p:nvPr/>
        </p:nvGrpSpPr>
        <p:grpSpPr>
          <a:xfrm>
            <a:off x="7769266" y="275352"/>
            <a:ext cx="1004968" cy="892379"/>
            <a:chOff x="7595029" y="282856"/>
            <a:chExt cx="1179125" cy="1047024"/>
          </a:xfrm>
        </p:grpSpPr>
        <p:sp>
          <p:nvSpPr>
            <p:cNvPr id="170" name="Google Shape;170;p5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5"/>
          <p:cNvGrpSpPr/>
          <p:nvPr/>
        </p:nvGrpSpPr>
        <p:grpSpPr>
          <a:xfrm>
            <a:off x="244655" y="4181751"/>
            <a:ext cx="1445605" cy="697527"/>
            <a:chOff x="5747281" y="232051"/>
            <a:chExt cx="1696122" cy="818406"/>
          </a:xfrm>
        </p:grpSpPr>
        <p:sp>
          <p:nvSpPr>
            <p:cNvPr id="203" name="Google Shape;203;p5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 rot="2350084">
            <a:off x="-892722" y="-649526"/>
            <a:ext cx="2324585" cy="2322710"/>
            <a:chOff x="-892725" y="-649525"/>
            <a:chExt cx="2324575" cy="2322700"/>
          </a:xfrm>
        </p:grpSpPr>
        <p:sp>
          <p:nvSpPr>
            <p:cNvPr id="210" name="Google Shape;210;p5"/>
            <p:cNvSpPr/>
            <p:nvPr/>
          </p:nvSpPr>
          <p:spPr>
            <a:xfrm>
              <a:off x="-758074" y="928672"/>
              <a:ext cx="2106207" cy="370423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-783328" y="881819"/>
              <a:ext cx="2141348" cy="36440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-804820" y="835072"/>
              <a:ext cx="2170793" cy="347104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-594408" y="1065150"/>
              <a:ext cx="1880423" cy="36440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-647279" y="1039896"/>
              <a:ext cx="1948663" cy="366232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824486" y="794451"/>
              <a:ext cx="2197874" cy="317552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-694026" y="1004863"/>
              <a:ext cx="2010885" cy="374184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729059" y="963705"/>
              <a:ext cx="2063650" cy="380202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-876820" y="665818"/>
              <a:ext cx="2273637" cy="189027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-21523" y="1636100"/>
              <a:ext cx="586437" cy="37075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888534" y="544708"/>
              <a:ext cx="2298891" cy="288644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884772" y="624660"/>
              <a:ext cx="2289542" cy="220406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855328" y="728039"/>
              <a:ext cx="2240430" cy="228250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867041" y="696660"/>
              <a:ext cx="2258270" cy="175486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839853" y="757484"/>
              <a:ext cx="2219367" cy="27832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116950" y="1513162"/>
              <a:ext cx="975997" cy="132824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-196902" y="1407956"/>
              <a:ext cx="1202318" cy="208585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-892725" y="478833"/>
              <a:ext cx="2309208" cy="34097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-21523" y="-414031"/>
              <a:ext cx="360545" cy="44919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280616" y="1332195"/>
              <a:ext cx="1359862" cy="251140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233870" y="-649525"/>
              <a:ext cx="818453" cy="113265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393775" y="1147037"/>
              <a:ext cx="1617133" cy="350758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535948" y="1086643"/>
              <a:ext cx="1808421" cy="36440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430742" y="1123610"/>
              <a:ext cx="1671833" cy="358710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477488" y="1105878"/>
              <a:ext cx="1735882" cy="360537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302109" y="1267610"/>
              <a:ext cx="1431864" cy="27693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331553" y="1219037"/>
              <a:ext cx="1498814" cy="31196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-360568" y="1175944"/>
              <a:ext cx="1548786" cy="337325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545727" y="-538194"/>
              <a:ext cx="1576404" cy="220298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711327" y="-456415"/>
              <a:ext cx="2014646" cy="473265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672426" y="-487794"/>
              <a:ext cx="1915349" cy="395784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-691662" y="-474146"/>
              <a:ext cx="1967792" cy="436835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775805" y="-332081"/>
              <a:ext cx="2147366" cy="52054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-742599" y="-407734"/>
              <a:ext cx="2087078" cy="520011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-759901" y="-372701"/>
              <a:ext cx="2117920" cy="526136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-726695" y="-434922"/>
              <a:ext cx="2053334" cy="500453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647279" y="-499400"/>
              <a:ext cx="1851407" cy="350758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-491028" y="-557860"/>
              <a:ext cx="1441750" cy="19085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-337249" y="-616319"/>
              <a:ext cx="1081313" cy="136585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-425154" y="-581287"/>
              <a:ext cx="1280445" cy="160012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-892725" y="422200"/>
              <a:ext cx="2314796" cy="377946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619662" y="-511113"/>
              <a:ext cx="1777041" cy="30594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-586455" y="-524654"/>
              <a:ext cx="1687308" cy="262853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890361" y="303454"/>
              <a:ext cx="2322211" cy="39148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793107" y="-285227"/>
              <a:ext cx="2176381" cy="518614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881011" y="203836"/>
              <a:ext cx="2312862" cy="401802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884772" y="266487"/>
              <a:ext cx="2316623" cy="385898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892725" y="336660"/>
              <a:ext cx="2322749" cy="40126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-892725" y="373627"/>
              <a:ext cx="2320922" cy="399438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-874993" y="137854"/>
              <a:ext cx="2305017" cy="422865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-836092" y="-123495"/>
              <a:ext cx="2246448" cy="492930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-822551" y="-180021"/>
              <a:ext cx="2225493" cy="505074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-867041" y="71550"/>
              <a:ext cx="2295237" cy="440596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-808581" y="-234289"/>
              <a:ext cx="2203570" cy="512596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-847805" y="-63209"/>
              <a:ext cx="2266114" cy="481754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857692" y="6964"/>
              <a:ext cx="2282127" cy="458328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5"/>
          <p:cNvGrpSpPr/>
          <p:nvPr/>
        </p:nvGrpSpPr>
        <p:grpSpPr>
          <a:xfrm rot="1309431">
            <a:off x="8008475" y="2787223"/>
            <a:ext cx="1228298" cy="2931153"/>
            <a:chOff x="7664075" y="-234946"/>
            <a:chExt cx="2354950" cy="5619746"/>
          </a:xfrm>
        </p:grpSpPr>
        <p:sp>
          <p:nvSpPr>
            <p:cNvPr id="267" name="Google Shape;267;p5"/>
            <p:cNvSpPr/>
            <p:nvPr/>
          </p:nvSpPr>
          <p:spPr>
            <a:xfrm rot="-5400000">
              <a:off x="5728526" y="1772142"/>
              <a:ext cx="5521738" cy="1650639"/>
            </a:xfrm>
            <a:custGeom>
              <a:avLst/>
              <a:gdLst/>
              <a:ahLst/>
              <a:cxnLst/>
              <a:rect l="l" t="t" r="r" b="b"/>
              <a:pathLst>
                <a:path w="30874" h="10117" extrusionOk="0">
                  <a:moveTo>
                    <a:pt x="10640" y="0"/>
                  </a:moveTo>
                  <a:cubicBezTo>
                    <a:pt x="10605" y="0"/>
                    <a:pt x="10570" y="39"/>
                    <a:pt x="10570" y="74"/>
                  </a:cubicBezTo>
                  <a:cubicBezTo>
                    <a:pt x="10570" y="109"/>
                    <a:pt x="10605" y="148"/>
                    <a:pt x="10640" y="148"/>
                  </a:cubicBezTo>
                  <a:cubicBezTo>
                    <a:pt x="10696" y="148"/>
                    <a:pt x="10714" y="109"/>
                    <a:pt x="10714" y="74"/>
                  </a:cubicBezTo>
                  <a:cubicBezTo>
                    <a:pt x="10714" y="39"/>
                    <a:pt x="10679" y="0"/>
                    <a:pt x="10640" y="0"/>
                  </a:cubicBezTo>
                  <a:close/>
                  <a:moveTo>
                    <a:pt x="11005" y="0"/>
                  </a:moveTo>
                  <a:cubicBezTo>
                    <a:pt x="10966" y="0"/>
                    <a:pt x="10931" y="39"/>
                    <a:pt x="10931" y="74"/>
                  </a:cubicBezTo>
                  <a:cubicBezTo>
                    <a:pt x="10931" y="109"/>
                    <a:pt x="10966" y="148"/>
                    <a:pt x="11005" y="148"/>
                  </a:cubicBezTo>
                  <a:cubicBezTo>
                    <a:pt x="11040" y="148"/>
                    <a:pt x="11075" y="109"/>
                    <a:pt x="11075" y="74"/>
                  </a:cubicBezTo>
                  <a:cubicBezTo>
                    <a:pt x="11075" y="39"/>
                    <a:pt x="11057" y="0"/>
                    <a:pt x="11005" y="0"/>
                  </a:cubicBezTo>
                  <a:close/>
                  <a:moveTo>
                    <a:pt x="10278" y="22"/>
                  </a:moveTo>
                  <a:cubicBezTo>
                    <a:pt x="10244" y="22"/>
                    <a:pt x="10205" y="57"/>
                    <a:pt x="10205" y="91"/>
                  </a:cubicBezTo>
                  <a:cubicBezTo>
                    <a:pt x="10205" y="131"/>
                    <a:pt x="10244" y="165"/>
                    <a:pt x="10278" y="165"/>
                  </a:cubicBezTo>
                  <a:lnTo>
                    <a:pt x="10296" y="165"/>
                  </a:lnTo>
                  <a:cubicBezTo>
                    <a:pt x="10335" y="165"/>
                    <a:pt x="10352" y="131"/>
                    <a:pt x="10352" y="91"/>
                  </a:cubicBezTo>
                  <a:cubicBezTo>
                    <a:pt x="10352" y="57"/>
                    <a:pt x="10313" y="22"/>
                    <a:pt x="10278" y="22"/>
                  </a:cubicBezTo>
                  <a:close/>
                  <a:moveTo>
                    <a:pt x="11366" y="22"/>
                  </a:moveTo>
                  <a:cubicBezTo>
                    <a:pt x="11332" y="22"/>
                    <a:pt x="11292" y="39"/>
                    <a:pt x="11292" y="91"/>
                  </a:cubicBezTo>
                  <a:cubicBezTo>
                    <a:pt x="11292" y="131"/>
                    <a:pt x="11332" y="165"/>
                    <a:pt x="11366" y="165"/>
                  </a:cubicBezTo>
                  <a:cubicBezTo>
                    <a:pt x="11401" y="165"/>
                    <a:pt x="11440" y="131"/>
                    <a:pt x="11440" y="91"/>
                  </a:cubicBezTo>
                  <a:cubicBezTo>
                    <a:pt x="11440" y="57"/>
                    <a:pt x="11423" y="22"/>
                    <a:pt x="11384" y="22"/>
                  </a:cubicBezTo>
                  <a:close/>
                  <a:moveTo>
                    <a:pt x="9917" y="57"/>
                  </a:moveTo>
                  <a:cubicBezTo>
                    <a:pt x="9878" y="57"/>
                    <a:pt x="9843" y="91"/>
                    <a:pt x="9843" y="131"/>
                  </a:cubicBezTo>
                  <a:cubicBezTo>
                    <a:pt x="9861" y="183"/>
                    <a:pt x="9878" y="200"/>
                    <a:pt x="9917" y="200"/>
                  </a:cubicBezTo>
                  <a:lnTo>
                    <a:pt x="9935" y="200"/>
                  </a:lnTo>
                  <a:cubicBezTo>
                    <a:pt x="9970" y="200"/>
                    <a:pt x="10009" y="165"/>
                    <a:pt x="9987" y="131"/>
                  </a:cubicBezTo>
                  <a:cubicBezTo>
                    <a:pt x="9987" y="74"/>
                    <a:pt x="9952" y="57"/>
                    <a:pt x="9917" y="57"/>
                  </a:cubicBezTo>
                  <a:close/>
                  <a:moveTo>
                    <a:pt x="11727" y="57"/>
                  </a:moveTo>
                  <a:cubicBezTo>
                    <a:pt x="11693" y="57"/>
                    <a:pt x="11658" y="74"/>
                    <a:pt x="11658" y="109"/>
                  </a:cubicBezTo>
                  <a:cubicBezTo>
                    <a:pt x="11658" y="165"/>
                    <a:pt x="11675" y="200"/>
                    <a:pt x="11727" y="200"/>
                  </a:cubicBezTo>
                  <a:cubicBezTo>
                    <a:pt x="11767" y="200"/>
                    <a:pt x="11801" y="165"/>
                    <a:pt x="11801" y="131"/>
                  </a:cubicBezTo>
                  <a:cubicBezTo>
                    <a:pt x="11801" y="91"/>
                    <a:pt x="11784" y="57"/>
                    <a:pt x="11749" y="57"/>
                  </a:cubicBezTo>
                  <a:close/>
                  <a:moveTo>
                    <a:pt x="9552" y="109"/>
                  </a:moveTo>
                  <a:cubicBezTo>
                    <a:pt x="9517" y="109"/>
                    <a:pt x="9482" y="148"/>
                    <a:pt x="9500" y="183"/>
                  </a:cubicBezTo>
                  <a:cubicBezTo>
                    <a:pt x="9500" y="218"/>
                    <a:pt x="9534" y="257"/>
                    <a:pt x="9574" y="257"/>
                  </a:cubicBezTo>
                  <a:cubicBezTo>
                    <a:pt x="9608" y="239"/>
                    <a:pt x="9643" y="200"/>
                    <a:pt x="9643" y="165"/>
                  </a:cubicBezTo>
                  <a:cubicBezTo>
                    <a:pt x="9626" y="131"/>
                    <a:pt x="9591" y="109"/>
                    <a:pt x="9574" y="109"/>
                  </a:cubicBezTo>
                  <a:close/>
                  <a:moveTo>
                    <a:pt x="12093" y="109"/>
                  </a:moveTo>
                  <a:cubicBezTo>
                    <a:pt x="12054" y="109"/>
                    <a:pt x="12019" y="131"/>
                    <a:pt x="12019" y="165"/>
                  </a:cubicBezTo>
                  <a:cubicBezTo>
                    <a:pt x="12019" y="218"/>
                    <a:pt x="12036" y="257"/>
                    <a:pt x="12076" y="257"/>
                  </a:cubicBezTo>
                  <a:lnTo>
                    <a:pt x="12093" y="257"/>
                  </a:lnTo>
                  <a:cubicBezTo>
                    <a:pt x="12128" y="257"/>
                    <a:pt x="12145" y="239"/>
                    <a:pt x="12163" y="200"/>
                  </a:cubicBezTo>
                  <a:cubicBezTo>
                    <a:pt x="12163" y="165"/>
                    <a:pt x="12145" y="131"/>
                    <a:pt x="12110" y="109"/>
                  </a:cubicBezTo>
                  <a:close/>
                  <a:moveTo>
                    <a:pt x="9208" y="165"/>
                  </a:moveTo>
                  <a:cubicBezTo>
                    <a:pt x="9208" y="165"/>
                    <a:pt x="9191" y="165"/>
                    <a:pt x="9191" y="183"/>
                  </a:cubicBezTo>
                  <a:cubicBezTo>
                    <a:pt x="9156" y="183"/>
                    <a:pt x="9138" y="218"/>
                    <a:pt x="9138" y="257"/>
                  </a:cubicBezTo>
                  <a:cubicBezTo>
                    <a:pt x="9138" y="292"/>
                    <a:pt x="9173" y="309"/>
                    <a:pt x="9208" y="309"/>
                  </a:cubicBezTo>
                  <a:lnTo>
                    <a:pt x="9225" y="309"/>
                  </a:lnTo>
                  <a:cubicBezTo>
                    <a:pt x="9265" y="309"/>
                    <a:pt x="9282" y="274"/>
                    <a:pt x="9282" y="239"/>
                  </a:cubicBezTo>
                  <a:cubicBezTo>
                    <a:pt x="9265" y="200"/>
                    <a:pt x="9247" y="165"/>
                    <a:pt x="9208" y="165"/>
                  </a:cubicBezTo>
                  <a:close/>
                  <a:moveTo>
                    <a:pt x="12437" y="183"/>
                  </a:moveTo>
                  <a:cubicBezTo>
                    <a:pt x="12419" y="183"/>
                    <a:pt x="12380" y="218"/>
                    <a:pt x="12363" y="257"/>
                  </a:cubicBezTo>
                  <a:cubicBezTo>
                    <a:pt x="12363" y="292"/>
                    <a:pt x="12380" y="326"/>
                    <a:pt x="12419" y="326"/>
                  </a:cubicBezTo>
                  <a:lnTo>
                    <a:pt x="12437" y="326"/>
                  </a:lnTo>
                  <a:cubicBezTo>
                    <a:pt x="12472" y="326"/>
                    <a:pt x="12511" y="309"/>
                    <a:pt x="12511" y="274"/>
                  </a:cubicBezTo>
                  <a:cubicBezTo>
                    <a:pt x="12528" y="239"/>
                    <a:pt x="12489" y="200"/>
                    <a:pt x="12454" y="200"/>
                  </a:cubicBezTo>
                  <a:cubicBezTo>
                    <a:pt x="12454" y="200"/>
                    <a:pt x="12454" y="183"/>
                    <a:pt x="12437" y="183"/>
                  </a:cubicBezTo>
                  <a:close/>
                  <a:moveTo>
                    <a:pt x="8830" y="257"/>
                  </a:moveTo>
                  <a:cubicBezTo>
                    <a:pt x="8790" y="257"/>
                    <a:pt x="8773" y="309"/>
                    <a:pt x="8773" y="348"/>
                  </a:cubicBezTo>
                  <a:cubicBezTo>
                    <a:pt x="8790" y="383"/>
                    <a:pt x="8830" y="400"/>
                    <a:pt x="8847" y="400"/>
                  </a:cubicBezTo>
                  <a:lnTo>
                    <a:pt x="8864" y="400"/>
                  </a:lnTo>
                  <a:cubicBezTo>
                    <a:pt x="8899" y="383"/>
                    <a:pt x="8938" y="348"/>
                    <a:pt x="8921" y="309"/>
                  </a:cubicBezTo>
                  <a:cubicBezTo>
                    <a:pt x="8921" y="274"/>
                    <a:pt x="8882" y="257"/>
                    <a:pt x="8847" y="257"/>
                  </a:cubicBezTo>
                  <a:close/>
                  <a:moveTo>
                    <a:pt x="12798" y="292"/>
                  </a:moveTo>
                  <a:cubicBezTo>
                    <a:pt x="12763" y="292"/>
                    <a:pt x="12728" y="309"/>
                    <a:pt x="12728" y="348"/>
                  </a:cubicBezTo>
                  <a:cubicBezTo>
                    <a:pt x="12707" y="383"/>
                    <a:pt x="12728" y="418"/>
                    <a:pt x="12763" y="435"/>
                  </a:cubicBezTo>
                  <a:lnTo>
                    <a:pt x="12798" y="435"/>
                  </a:lnTo>
                  <a:cubicBezTo>
                    <a:pt x="12815" y="435"/>
                    <a:pt x="12854" y="418"/>
                    <a:pt x="12854" y="383"/>
                  </a:cubicBezTo>
                  <a:cubicBezTo>
                    <a:pt x="12872" y="348"/>
                    <a:pt x="12854" y="309"/>
                    <a:pt x="12815" y="292"/>
                  </a:cubicBezTo>
                  <a:close/>
                  <a:moveTo>
                    <a:pt x="8486" y="348"/>
                  </a:moveTo>
                  <a:cubicBezTo>
                    <a:pt x="8447" y="366"/>
                    <a:pt x="8429" y="400"/>
                    <a:pt x="8429" y="435"/>
                  </a:cubicBezTo>
                  <a:cubicBezTo>
                    <a:pt x="8447" y="474"/>
                    <a:pt x="8464" y="492"/>
                    <a:pt x="8503" y="492"/>
                  </a:cubicBezTo>
                  <a:lnTo>
                    <a:pt x="8521" y="492"/>
                  </a:lnTo>
                  <a:cubicBezTo>
                    <a:pt x="8555" y="474"/>
                    <a:pt x="8573" y="435"/>
                    <a:pt x="8573" y="400"/>
                  </a:cubicBezTo>
                  <a:cubicBezTo>
                    <a:pt x="8555" y="366"/>
                    <a:pt x="8538" y="348"/>
                    <a:pt x="8503" y="348"/>
                  </a:cubicBezTo>
                  <a:close/>
                  <a:moveTo>
                    <a:pt x="13124" y="418"/>
                  </a:moveTo>
                  <a:cubicBezTo>
                    <a:pt x="13107" y="418"/>
                    <a:pt x="13072" y="435"/>
                    <a:pt x="13072" y="457"/>
                  </a:cubicBezTo>
                  <a:cubicBezTo>
                    <a:pt x="13055" y="492"/>
                    <a:pt x="13072" y="544"/>
                    <a:pt x="13107" y="566"/>
                  </a:cubicBezTo>
                  <a:lnTo>
                    <a:pt x="13124" y="566"/>
                  </a:lnTo>
                  <a:cubicBezTo>
                    <a:pt x="13163" y="566"/>
                    <a:pt x="13181" y="544"/>
                    <a:pt x="13198" y="509"/>
                  </a:cubicBezTo>
                  <a:cubicBezTo>
                    <a:pt x="13216" y="474"/>
                    <a:pt x="13198" y="435"/>
                    <a:pt x="13163" y="418"/>
                  </a:cubicBezTo>
                  <a:close/>
                  <a:moveTo>
                    <a:pt x="8159" y="435"/>
                  </a:moveTo>
                  <a:cubicBezTo>
                    <a:pt x="8138" y="435"/>
                    <a:pt x="8138" y="457"/>
                    <a:pt x="8138" y="457"/>
                  </a:cubicBezTo>
                  <a:cubicBezTo>
                    <a:pt x="8103" y="457"/>
                    <a:pt x="8068" y="509"/>
                    <a:pt x="8085" y="544"/>
                  </a:cubicBezTo>
                  <a:cubicBezTo>
                    <a:pt x="8103" y="566"/>
                    <a:pt x="8120" y="583"/>
                    <a:pt x="8159" y="583"/>
                  </a:cubicBezTo>
                  <a:lnTo>
                    <a:pt x="8177" y="583"/>
                  </a:lnTo>
                  <a:cubicBezTo>
                    <a:pt x="8212" y="583"/>
                    <a:pt x="8229" y="527"/>
                    <a:pt x="8229" y="492"/>
                  </a:cubicBezTo>
                  <a:cubicBezTo>
                    <a:pt x="8212" y="474"/>
                    <a:pt x="8194" y="435"/>
                    <a:pt x="8159" y="435"/>
                  </a:cubicBezTo>
                  <a:close/>
                  <a:moveTo>
                    <a:pt x="24855" y="544"/>
                  </a:moveTo>
                  <a:cubicBezTo>
                    <a:pt x="24821" y="544"/>
                    <a:pt x="24803" y="583"/>
                    <a:pt x="24803" y="618"/>
                  </a:cubicBezTo>
                  <a:cubicBezTo>
                    <a:pt x="24781" y="653"/>
                    <a:pt x="24821" y="692"/>
                    <a:pt x="24855" y="692"/>
                  </a:cubicBezTo>
                  <a:lnTo>
                    <a:pt x="24873" y="692"/>
                  </a:lnTo>
                  <a:cubicBezTo>
                    <a:pt x="24912" y="692"/>
                    <a:pt x="24929" y="653"/>
                    <a:pt x="24947" y="618"/>
                  </a:cubicBezTo>
                  <a:cubicBezTo>
                    <a:pt x="24947" y="583"/>
                    <a:pt x="24912" y="544"/>
                    <a:pt x="24873" y="544"/>
                  </a:cubicBezTo>
                  <a:close/>
                  <a:moveTo>
                    <a:pt x="7776" y="566"/>
                  </a:moveTo>
                  <a:cubicBezTo>
                    <a:pt x="7742" y="583"/>
                    <a:pt x="7724" y="618"/>
                    <a:pt x="7742" y="653"/>
                  </a:cubicBezTo>
                  <a:cubicBezTo>
                    <a:pt x="7759" y="692"/>
                    <a:pt x="7776" y="709"/>
                    <a:pt x="7811" y="709"/>
                  </a:cubicBezTo>
                  <a:cubicBezTo>
                    <a:pt x="7811" y="709"/>
                    <a:pt x="7833" y="709"/>
                    <a:pt x="7833" y="692"/>
                  </a:cubicBezTo>
                  <a:cubicBezTo>
                    <a:pt x="7868" y="692"/>
                    <a:pt x="7885" y="635"/>
                    <a:pt x="7885" y="601"/>
                  </a:cubicBezTo>
                  <a:cubicBezTo>
                    <a:pt x="7868" y="583"/>
                    <a:pt x="7833" y="566"/>
                    <a:pt x="7811" y="566"/>
                  </a:cubicBezTo>
                  <a:close/>
                  <a:moveTo>
                    <a:pt x="13468" y="566"/>
                  </a:moveTo>
                  <a:cubicBezTo>
                    <a:pt x="13433" y="566"/>
                    <a:pt x="13416" y="583"/>
                    <a:pt x="13398" y="601"/>
                  </a:cubicBezTo>
                  <a:cubicBezTo>
                    <a:pt x="13381" y="635"/>
                    <a:pt x="13398" y="675"/>
                    <a:pt x="13433" y="692"/>
                  </a:cubicBezTo>
                  <a:cubicBezTo>
                    <a:pt x="13451" y="709"/>
                    <a:pt x="13451" y="709"/>
                    <a:pt x="13468" y="709"/>
                  </a:cubicBezTo>
                  <a:cubicBezTo>
                    <a:pt x="13490" y="709"/>
                    <a:pt x="13525" y="692"/>
                    <a:pt x="13525" y="653"/>
                  </a:cubicBezTo>
                  <a:cubicBezTo>
                    <a:pt x="13542" y="618"/>
                    <a:pt x="13525" y="583"/>
                    <a:pt x="13490" y="566"/>
                  </a:cubicBezTo>
                  <a:close/>
                  <a:moveTo>
                    <a:pt x="24494" y="566"/>
                  </a:moveTo>
                  <a:cubicBezTo>
                    <a:pt x="24455" y="566"/>
                    <a:pt x="24420" y="601"/>
                    <a:pt x="24438" y="635"/>
                  </a:cubicBezTo>
                  <a:cubicBezTo>
                    <a:pt x="24438" y="675"/>
                    <a:pt x="24455" y="709"/>
                    <a:pt x="24512" y="709"/>
                  </a:cubicBezTo>
                  <a:cubicBezTo>
                    <a:pt x="24546" y="709"/>
                    <a:pt x="24586" y="675"/>
                    <a:pt x="24586" y="618"/>
                  </a:cubicBezTo>
                  <a:cubicBezTo>
                    <a:pt x="24564" y="583"/>
                    <a:pt x="24546" y="566"/>
                    <a:pt x="24512" y="566"/>
                  </a:cubicBezTo>
                  <a:close/>
                  <a:moveTo>
                    <a:pt x="25217" y="583"/>
                  </a:moveTo>
                  <a:cubicBezTo>
                    <a:pt x="25182" y="583"/>
                    <a:pt x="25164" y="601"/>
                    <a:pt x="25147" y="635"/>
                  </a:cubicBezTo>
                  <a:cubicBezTo>
                    <a:pt x="25147" y="692"/>
                    <a:pt x="25182" y="727"/>
                    <a:pt x="25217" y="727"/>
                  </a:cubicBezTo>
                  <a:cubicBezTo>
                    <a:pt x="25256" y="727"/>
                    <a:pt x="25290" y="709"/>
                    <a:pt x="25290" y="675"/>
                  </a:cubicBezTo>
                  <a:cubicBezTo>
                    <a:pt x="25308" y="618"/>
                    <a:pt x="25273" y="583"/>
                    <a:pt x="25238" y="583"/>
                  </a:cubicBezTo>
                  <a:close/>
                  <a:moveTo>
                    <a:pt x="24129" y="618"/>
                  </a:moveTo>
                  <a:cubicBezTo>
                    <a:pt x="24094" y="618"/>
                    <a:pt x="24059" y="653"/>
                    <a:pt x="24076" y="709"/>
                  </a:cubicBezTo>
                  <a:cubicBezTo>
                    <a:pt x="24076" y="727"/>
                    <a:pt x="24111" y="762"/>
                    <a:pt x="24150" y="762"/>
                  </a:cubicBezTo>
                  <a:lnTo>
                    <a:pt x="24168" y="762"/>
                  </a:lnTo>
                  <a:cubicBezTo>
                    <a:pt x="24203" y="744"/>
                    <a:pt x="24220" y="709"/>
                    <a:pt x="24220" y="675"/>
                  </a:cubicBezTo>
                  <a:cubicBezTo>
                    <a:pt x="24203" y="635"/>
                    <a:pt x="24185" y="618"/>
                    <a:pt x="24150" y="618"/>
                  </a:cubicBezTo>
                  <a:close/>
                  <a:moveTo>
                    <a:pt x="25582" y="653"/>
                  </a:moveTo>
                  <a:cubicBezTo>
                    <a:pt x="25543" y="653"/>
                    <a:pt x="25525" y="692"/>
                    <a:pt x="25508" y="709"/>
                  </a:cubicBezTo>
                  <a:cubicBezTo>
                    <a:pt x="25491" y="744"/>
                    <a:pt x="25525" y="801"/>
                    <a:pt x="25565" y="801"/>
                  </a:cubicBezTo>
                  <a:lnTo>
                    <a:pt x="25582" y="801"/>
                  </a:lnTo>
                  <a:cubicBezTo>
                    <a:pt x="25617" y="801"/>
                    <a:pt x="25634" y="783"/>
                    <a:pt x="25652" y="762"/>
                  </a:cubicBezTo>
                  <a:cubicBezTo>
                    <a:pt x="25652" y="709"/>
                    <a:pt x="25634" y="675"/>
                    <a:pt x="25599" y="675"/>
                  </a:cubicBezTo>
                  <a:cubicBezTo>
                    <a:pt x="25599" y="653"/>
                    <a:pt x="25582" y="653"/>
                    <a:pt x="25582" y="653"/>
                  </a:cubicBezTo>
                  <a:close/>
                  <a:moveTo>
                    <a:pt x="7450" y="692"/>
                  </a:moveTo>
                  <a:cubicBezTo>
                    <a:pt x="7398" y="709"/>
                    <a:pt x="7376" y="744"/>
                    <a:pt x="7398" y="783"/>
                  </a:cubicBezTo>
                  <a:cubicBezTo>
                    <a:pt x="7415" y="818"/>
                    <a:pt x="7433" y="836"/>
                    <a:pt x="7468" y="836"/>
                  </a:cubicBezTo>
                  <a:lnTo>
                    <a:pt x="7485" y="818"/>
                  </a:lnTo>
                  <a:cubicBezTo>
                    <a:pt x="7524" y="801"/>
                    <a:pt x="7542" y="762"/>
                    <a:pt x="7542" y="727"/>
                  </a:cubicBezTo>
                  <a:cubicBezTo>
                    <a:pt x="7524" y="692"/>
                    <a:pt x="7507" y="692"/>
                    <a:pt x="7468" y="692"/>
                  </a:cubicBezTo>
                  <a:close/>
                  <a:moveTo>
                    <a:pt x="23768" y="709"/>
                  </a:moveTo>
                  <a:cubicBezTo>
                    <a:pt x="23733" y="709"/>
                    <a:pt x="23715" y="762"/>
                    <a:pt x="23733" y="801"/>
                  </a:cubicBezTo>
                  <a:cubicBezTo>
                    <a:pt x="23733" y="836"/>
                    <a:pt x="23768" y="853"/>
                    <a:pt x="23785" y="853"/>
                  </a:cubicBezTo>
                  <a:cubicBezTo>
                    <a:pt x="23802" y="853"/>
                    <a:pt x="23802" y="853"/>
                    <a:pt x="23824" y="836"/>
                  </a:cubicBezTo>
                  <a:cubicBezTo>
                    <a:pt x="23859" y="836"/>
                    <a:pt x="23876" y="801"/>
                    <a:pt x="23859" y="744"/>
                  </a:cubicBezTo>
                  <a:cubicBezTo>
                    <a:pt x="23859" y="727"/>
                    <a:pt x="23824" y="709"/>
                    <a:pt x="23785" y="709"/>
                  </a:cubicBezTo>
                  <a:close/>
                  <a:moveTo>
                    <a:pt x="13794" y="727"/>
                  </a:moveTo>
                  <a:cubicBezTo>
                    <a:pt x="13760" y="727"/>
                    <a:pt x="13742" y="744"/>
                    <a:pt x="13725" y="762"/>
                  </a:cubicBezTo>
                  <a:cubicBezTo>
                    <a:pt x="13707" y="801"/>
                    <a:pt x="13725" y="836"/>
                    <a:pt x="13760" y="853"/>
                  </a:cubicBezTo>
                  <a:cubicBezTo>
                    <a:pt x="13760" y="870"/>
                    <a:pt x="13777" y="870"/>
                    <a:pt x="13794" y="870"/>
                  </a:cubicBezTo>
                  <a:cubicBezTo>
                    <a:pt x="13816" y="870"/>
                    <a:pt x="13834" y="853"/>
                    <a:pt x="13851" y="836"/>
                  </a:cubicBezTo>
                  <a:cubicBezTo>
                    <a:pt x="13868" y="801"/>
                    <a:pt x="13851" y="744"/>
                    <a:pt x="13816" y="727"/>
                  </a:cubicBezTo>
                  <a:close/>
                  <a:moveTo>
                    <a:pt x="25908" y="801"/>
                  </a:moveTo>
                  <a:cubicBezTo>
                    <a:pt x="25891" y="801"/>
                    <a:pt x="25869" y="818"/>
                    <a:pt x="25852" y="836"/>
                  </a:cubicBezTo>
                  <a:cubicBezTo>
                    <a:pt x="25834" y="870"/>
                    <a:pt x="25834" y="927"/>
                    <a:pt x="25869" y="944"/>
                  </a:cubicBezTo>
                  <a:lnTo>
                    <a:pt x="25908" y="944"/>
                  </a:lnTo>
                  <a:cubicBezTo>
                    <a:pt x="25943" y="944"/>
                    <a:pt x="25961" y="927"/>
                    <a:pt x="25978" y="909"/>
                  </a:cubicBezTo>
                  <a:cubicBezTo>
                    <a:pt x="26000" y="870"/>
                    <a:pt x="25978" y="836"/>
                    <a:pt x="25943" y="818"/>
                  </a:cubicBezTo>
                  <a:cubicBezTo>
                    <a:pt x="25943" y="801"/>
                    <a:pt x="25926" y="801"/>
                    <a:pt x="25908" y="801"/>
                  </a:cubicBezTo>
                  <a:close/>
                  <a:moveTo>
                    <a:pt x="7106" y="818"/>
                  </a:moveTo>
                  <a:cubicBezTo>
                    <a:pt x="7072" y="836"/>
                    <a:pt x="7050" y="870"/>
                    <a:pt x="7072" y="909"/>
                  </a:cubicBezTo>
                  <a:cubicBezTo>
                    <a:pt x="7072" y="944"/>
                    <a:pt x="7106" y="962"/>
                    <a:pt x="7124" y="962"/>
                  </a:cubicBezTo>
                  <a:lnTo>
                    <a:pt x="7159" y="962"/>
                  </a:lnTo>
                  <a:cubicBezTo>
                    <a:pt x="7198" y="944"/>
                    <a:pt x="7215" y="892"/>
                    <a:pt x="7198" y="853"/>
                  </a:cubicBezTo>
                  <a:cubicBezTo>
                    <a:pt x="7180" y="836"/>
                    <a:pt x="7159" y="818"/>
                    <a:pt x="7124" y="818"/>
                  </a:cubicBezTo>
                  <a:close/>
                  <a:moveTo>
                    <a:pt x="23424" y="818"/>
                  </a:moveTo>
                  <a:cubicBezTo>
                    <a:pt x="23389" y="836"/>
                    <a:pt x="23367" y="892"/>
                    <a:pt x="23389" y="927"/>
                  </a:cubicBezTo>
                  <a:cubicBezTo>
                    <a:pt x="23389" y="944"/>
                    <a:pt x="23424" y="962"/>
                    <a:pt x="23459" y="962"/>
                  </a:cubicBezTo>
                  <a:lnTo>
                    <a:pt x="23476" y="962"/>
                  </a:lnTo>
                  <a:cubicBezTo>
                    <a:pt x="23515" y="944"/>
                    <a:pt x="23533" y="909"/>
                    <a:pt x="23515" y="870"/>
                  </a:cubicBezTo>
                  <a:cubicBezTo>
                    <a:pt x="23515" y="836"/>
                    <a:pt x="23476" y="818"/>
                    <a:pt x="23459" y="818"/>
                  </a:cubicBezTo>
                  <a:close/>
                  <a:moveTo>
                    <a:pt x="14103" y="909"/>
                  </a:moveTo>
                  <a:cubicBezTo>
                    <a:pt x="14068" y="909"/>
                    <a:pt x="14051" y="927"/>
                    <a:pt x="14034" y="944"/>
                  </a:cubicBezTo>
                  <a:cubicBezTo>
                    <a:pt x="14012" y="979"/>
                    <a:pt x="14034" y="1018"/>
                    <a:pt x="14068" y="1036"/>
                  </a:cubicBezTo>
                  <a:cubicBezTo>
                    <a:pt x="14068" y="1053"/>
                    <a:pt x="14086" y="1053"/>
                    <a:pt x="14103" y="1053"/>
                  </a:cubicBezTo>
                  <a:cubicBezTo>
                    <a:pt x="14121" y="1053"/>
                    <a:pt x="14142" y="1036"/>
                    <a:pt x="14160" y="1018"/>
                  </a:cubicBezTo>
                  <a:cubicBezTo>
                    <a:pt x="14177" y="979"/>
                    <a:pt x="14177" y="944"/>
                    <a:pt x="14142" y="927"/>
                  </a:cubicBezTo>
                  <a:cubicBezTo>
                    <a:pt x="14121" y="909"/>
                    <a:pt x="14121" y="909"/>
                    <a:pt x="14103" y="909"/>
                  </a:cubicBezTo>
                  <a:close/>
                  <a:moveTo>
                    <a:pt x="6763" y="962"/>
                  </a:moveTo>
                  <a:cubicBezTo>
                    <a:pt x="6723" y="979"/>
                    <a:pt x="6706" y="1018"/>
                    <a:pt x="6723" y="1053"/>
                  </a:cubicBezTo>
                  <a:cubicBezTo>
                    <a:pt x="6745" y="1088"/>
                    <a:pt x="6763" y="1110"/>
                    <a:pt x="6797" y="1110"/>
                  </a:cubicBezTo>
                  <a:cubicBezTo>
                    <a:pt x="6797" y="1110"/>
                    <a:pt x="6815" y="1110"/>
                    <a:pt x="6815" y="1088"/>
                  </a:cubicBezTo>
                  <a:cubicBezTo>
                    <a:pt x="6854" y="1070"/>
                    <a:pt x="6871" y="1036"/>
                    <a:pt x="6871" y="1001"/>
                  </a:cubicBezTo>
                  <a:cubicBezTo>
                    <a:pt x="6854" y="979"/>
                    <a:pt x="6815" y="962"/>
                    <a:pt x="6797" y="962"/>
                  </a:cubicBezTo>
                  <a:close/>
                  <a:moveTo>
                    <a:pt x="23080" y="962"/>
                  </a:moveTo>
                  <a:cubicBezTo>
                    <a:pt x="23041" y="979"/>
                    <a:pt x="23041" y="1036"/>
                    <a:pt x="23063" y="1070"/>
                  </a:cubicBezTo>
                  <a:cubicBezTo>
                    <a:pt x="23063" y="1088"/>
                    <a:pt x="23097" y="1110"/>
                    <a:pt x="23115" y="1110"/>
                  </a:cubicBezTo>
                  <a:lnTo>
                    <a:pt x="23150" y="1110"/>
                  </a:lnTo>
                  <a:cubicBezTo>
                    <a:pt x="23189" y="1088"/>
                    <a:pt x="23206" y="1036"/>
                    <a:pt x="23189" y="1001"/>
                  </a:cubicBezTo>
                  <a:cubicBezTo>
                    <a:pt x="23171" y="979"/>
                    <a:pt x="23150" y="962"/>
                    <a:pt x="23115" y="962"/>
                  </a:cubicBezTo>
                  <a:close/>
                  <a:moveTo>
                    <a:pt x="26217" y="1001"/>
                  </a:moveTo>
                  <a:cubicBezTo>
                    <a:pt x="26196" y="1001"/>
                    <a:pt x="26178" y="1001"/>
                    <a:pt x="26161" y="1018"/>
                  </a:cubicBezTo>
                  <a:cubicBezTo>
                    <a:pt x="26143" y="1053"/>
                    <a:pt x="26143" y="1110"/>
                    <a:pt x="26178" y="1127"/>
                  </a:cubicBezTo>
                  <a:cubicBezTo>
                    <a:pt x="26196" y="1127"/>
                    <a:pt x="26196" y="1144"/>
                    <a:pt x="26217" y="1144"/>
                  </a:cubicBezTo>
                  <a:cubicBezTo>
                    <a:pt x="26235" y="1144"/>
                    <a:pt x="26270" y="1127"/>
                    <a:pt x="26270" y="1110"/>
                  </a:cubicBezTo>
                  <a:cubicBezTo>
                    <a:pt x="26304" y="1070"/>
                    <a:pt x="26287" y="1036"/>
                    <a:pt x="26270" y="1001"/>
                  </a:cubicBezTo>
                  <a:close/>
                  <a:moveTo>
                    <a:pt x="6436" y="1110"/>
                  </a:moveTo>
                  <a:cubicBezTo>
                    <a:pt x="6397" y="1127"/>
                    <a:pt x="6380" y="1179"/>
                    <a:pt x="6397" y="1218"/>
                  </a:cubicBezTo>
                  <a:cubicBezTo>
                    <a:pt x="6419" y="1236"/>
                    <a:pt x="6436" y="1253"/>
                    <a:pt x="6471" y="1253"/>
                  </a:cubicBezTo>
                  <a:cubicBezTo>
                    <a:pt x="6471" y="1253"/>
                    <a:pt x="6489" y="1253"/>
                    <a:pt x="6489" y="1236"/>
                  </a:cubicBezTo>
                  <a:cubicBezTo>
                    <a:pt x="6528" y="1236"/>
                    <a:pt x="6545" y="1179"/>
                    <a:pt x="6528" y="1144"/>
                  </a:cubicBezTo>
                  <a:cubicBezTo>
                    <a:pt x="6528" y="1127"/>
                    <a:pt x="6489" y="1110"/>
                    <a:pt x="6471" y="1110"/>
                  </a:cubicBezTo>
                  <a:close/>
                  <a:moveTo>
                    <a:pt x="14412" y="1110"/>
                  </a:moveTo>
                  <a:cubicBezTo>
                    <a:pt x="14377" y="1110"/>
                    <a:pt x="14360" y="1110"/>
                    <a:pt x="14338" y="1144"/>
                  </a:cubicBezTo>
                  <a:cubicBezTo>
                    <a:pt x="14321" y="1162"/>
                    <a:pt x="14321" y="1218"/>
                    <a:pt x="14360" y="1236"/>
                  </a:cubicBezTo>
                  <a:cubicBezTo>
                    <a:pt x="14377" y="1253"/>
                    <a:pt x="14395" y="1253"/>
                    <a:pt x="14412" y="1253"/>
                  </a:cubicBezTo>
                  <a:cubicBezTo>
                    <a:pt x="14430" y="1253"/>
                    <a:pt x="14447" y="1236"/>
                    <a:pt x="14469" y="1218"/>
                  </a:cubicBezTo>
                  <a:cubicBezTo>
                    <a:pt x="14486" y="1179"/>
                    <a:pt x="14486" y="1144"/>
                    <a:pt x="14447" y="1127"/>
                  </a:cubicBezTo>
                  <a:cubicBezTo>
                    <a:pt x="14430" y="1110"/>
                    <a:pt x="14412" y="1110"/>
                    <a:pt x="14412" y="1110"/>
                  </a:cubicBezTo>
                  <a:close/>
                  <a:moveTo>
                    <a:pt x="22788" y="1127"/>
                  </a:moveTo>
                  <a:cubicBezTo>
                    <a:pt x="22788" y="1127"/>
                    <a:pt x="22771" y="1127"/>
                    <a:pt x="22754" y="1144"/>
                  </a:cubicBezTo>
                  <a:cubicBezTo>
                    <a:pt x="22715" y="1162"/>
                    <a:pt x="22715" y="1197"/>
                    <a:pt x="22736" y="1236"/>
                  </a:cubicBezTo>
                  <a:cubicBezTo>
                    <a:pt x="22736" y="1253"/>
                    <a:pt x="22771" y="1271"/>
                    <a:pt x="22788" y="1271"/>
                  </a:cubicBezTo>
                  <a:lnTo>
                    <a:pt x="22823" y="1271"/>
                  </a:lnTo>
                  <a:cubicBezTo>
                    <a:pt x="22862" y="1253"/>
                    <a:pt x="22880" y="1197"/>
                    <a:pt x="22862" y="1162"/>
                  </a:cubicBezTo>
                  <a:cubicBezTo>
                    <a:pt x="22845" y="1144"/>
                    <a:pt x="22823" y="1127"/>
                    <a:pt x="22788" y="1127"/>
                  </a:cubicBezTo>
                  <a:close/>
                  <a:moveTo>
                    <a:pt x="26504" y="1218"/>
                  </a:moveTo>
                  <a:cubicBezTo>
                    <a:pt x="26470" y="1218"/>
                    <a:pt x="26452" y="1236"/>
                    <a:pt x="26452" y="1253"/>
                  </a:cubicBezTo>
                  <a:cubicBezTo>
                    <a:pt x="26413" y="1271"/>
                    <a:pt x="26413" y="1327"/>
                    <a:pt x="26452" y="1345"/>
                  </a:cubicBezTo>
                  <a:cubicBezTo>
                    <a:pt x="26470" y="1362"/>
                    <a:pt x="26487" y="1362"/>
                    <a:pt x="26504" y="1362"/>
                  </a:cubicBezTo>
                  <a:cubicBezTo>
                    <a:pt x="26522" y="1362"/>
                    <a:pt x="26544" y="1362"/>
                    <a:pt x="26544" y="1345"/>
                  </a:cubicBezTo>
                  <a:cubicBezTo>
                    <a:pt x="26578" y="1327"/>
                    <a:pt x="26578" y="1271"/>
                    <a:pt x="26544" y="1253"/>
                  </a:cubicBezTo>
                  <a:cubicBezTo>
                    <a:pt x="26544" y="1236"/>
                    <a:pt x="26522" y="1218"/>
                    <a:pt x="26504" y="1218"/>
                  </a:cubicBezTo>
                  <a:close/>
                  <a:moveTo>
                    <a:pt x="6145" y="1253"/>
                  </a:moveTo>
                  <a:cubicBezTo>
                    <a:pt x="6127" y="1253"/>
                    <a:pt x="6110" y="1271"/>
                    <a:pt x="6110" y="1271"/>
                  </a:cubicBezTo>
                  <a:cubicBezTo>
                    <a:pt x="6071" y="1288"/>
                    <a:pt x="6053" y="1327"/>
                    <a:pt x="6071" y="1362"/>
                  </a:cubicBezTo>
                  <a:cubicBezTo>
                    <a:pt x="6093" y="1397"/>
                    <a:pt x="6110" y="1397"/>
                    <a:pt x="6145" y="1397"/>
                  </a:cubicBezTo>
                  <a:lnTo>
                    <a:pt x="6162" y="1397"/>
                  </a:lnTo>
                  <a:cubicBezTo>
                    <a:pt x="6201" y="1379"/>
                    <a:pt x="6219" y="1345"/>
                    <a:pt x="6201" y="1305"/>
                  </a:cubicBezTo>
                  <a:cubicBezTo>
                    <a:pt x="6180" y="1271"/>
                    <a:pt x="6162" y="1253"/>
                    <a:pt x="6145" y="1253"/>
                  </a:cubicBezTo>
                  <a:close/>
                  <a:moveTo>
                    <a:pt x="22445" y="1305"/>
                  </a:moveTo>
                  <a:cubicBezTo>
                    <a:pt x="22410" y="1345"/>
                    <a:pt x="22388" y="1379"/>
                    <a:pt x="22410" y="1414"/>
                  </a:cubicBezTo>
                  <a:cubicBezTo>
                    <a:pt x="22427" y="1436"/>
                    <a:pt x="22462" y="1453"/>
                    <a:pt x="22480" y="1453"/>
                  </a:cubicBezTo>
                  <a:cubicBezTo>
                    <a:pt x="22497" y="1453"/>
                    <a:pt x="22497" y="1453"/>
                    <a:pt x="22519" y="1436"/>
                  </a:cubicBezTo>
                  <a:cubicBezTo>
                    <a:pt x="22554" y="1414"/>
                    <a:pt x="22554" y="1379"/>
                    <a:pt x="22536" y="1345"/>
                  </a:cubicBezTo>
                  <a:cubicBezTo>
                    <a:pt x="22536" y="1327"/>
                    <a:pt x="22497" y="1305"/>
                    <a:pt x="22480" y="1305"/>
                  </a:cubicBezTo>
                  <a:close/>
                  <a:moveTo>
                    <a:pt x="14704" y="1327"/>
                  </a:moveTo>
                  <a:cubicBezTo>
                    <a:pt x="14665" y="1327"/>
                    <a:pt x="14647" y="1327"/>
                    <a:pt x="14630" y="1345"/>
                  </a:cubicBezTo>
                  <a:cubicBezTo>
                    <a:pt x="14612" y="1379"/>
                    <a:pt x="14612" y="1414"/>
                    <a:pt x="14647" y="1453"/>
                  </a:cubicBezTo>
                  <a:cubicBezTo>
                    <a:pt x="14665" y="1453"/>
                    <a:pt x="14686" y="1471"/>
                    <a:pt x="14704" y="1471"/>
                  </a:cubicBezTo>
                  <a:cubicBezTo>
                    <a:pt x="14721" y="1471"/>
                    <a:pt x="14739" y="1453"/>
                    <a:pt x="14756" y="1436"/>
                  </a:cubicBezTo>
                  <a:cubicBezTo>
                    <a:pt x="14773" y="1397"/>
                    <a:pt x="14773" y="1362"/>
                    <a:pt x="14739" y="1327"/>
                  </a:cubicBezTo>
                  <a:lnTo>
                    <a:pt x="14739" y="1345"/>
                  </a:lnTo>
                  <a:cubicBezTo>
                    <a:pt x="14721" y="1327"/>
                    <a:pt x="14721" y="1327"/>
                    <a:pt x="14704" y="1327"/>
                  </a:cubicBezTo>
                  <a:close/>
                  <a:moveTo>
                    <a:pt x="5818" y="1414"/>
                  </a:moveTo>
                  <a:cubicBezTo>
                    <a:pt x="5801" y="1414"/>
                    <a:pt x="5784" y="1436"/>
                    <a:pt x="5784" y="1436"/>
                  </a:cubicBezTo>
                  <a:cubicBezTo>
                    <a:pt x="5744" y="1453"/>
                    <a:pt x="5727" y="1488"/>
                    <a:pt x="5744" y="1523"/>
                  </a:cubicBezTo>
                  <a:cubicBezTo>
                    <a:pt x="5766" y="1562"/>
                    <a:pt x="5784" y="1562"/>
                    <a:pt x="5818" y="1562"/>
                  </a:cubicBezTo>
                  <a:lnTo>
                    <a:pt x="5853" y="1562"/>
                  </a:lnTo>
                  <a:cubicBezTo>
                    <a:pt x="5875" y="1545"/>
                    <a:pt x="5892" y="1506"/>
                    <a:pt x="5875" y="1471"/>
                  </a:cubicBezTo>
                  <a:cubicBezTo>
                    <a:pt x="5875" y="1436"/>
                    <a:pt x="5836" y="1414"/>
                    <a:pt x="5818" y="1414"/>
                  </a:cubicBezTo>
                  <a:close/>
                  <a:moveTo>
                    <a:pt x="22171" y="1488"/>
                  </a:moveTo>
                  <a:cubicBezTo>
                    <a:pt x="22153" y="1488"/>
                    <a:pt x="22136" y="1506"/>
                    <a:pt x="22136" y="1506"/>
                  </a:cubicBezTo>
                  <a:cubicBezTo>
                    <a:pt x="22101" y="1523"/>
                    <a:pt x="22084" y="1580"/>
                    <a:pt x="22101" y="1614"/>
                  </a:cubicBezTo>
                  <a:cubicBezTo>
                    <a:pt x="22118" y="1632"/>
                    <a:pt x="22153" y="1632"/>
                    <a:pt x="22171" y="1632"/>
                  </a:cubicBezTo>
                  <a:lnTo>
                    <a:pt x="22210" y="1632"/>
                  </a:lnTo>
                  <a:cubicBezTo>
                    <a:pt x="22245" y="1614"/>
                    <a:pt x="22245" y="1562"/>
                    <a:pt x="22227" y="1523"/>
                  </a:cubicBezTo>
                  <a:cubicBezTo>
                    <a:pt x="22210" y="1506"/>
                    <a:pt x="22192" y="1488"/>
                    <a:pt x="22171" y="1488"/>
                  </a:cubicBezTo>
                  <a:close/>
                  <a:moveTo>
                    <a:pt x="26739" y="1488"/>
                  </a:moveTo>
                  <a:cubicBezTo>
                    <a:pt x="26722" y="1488"/>
                    <a:pt x="26705" y="1488"/>
                    <a:pt x="26705" y="1506"/>
                  </a:cubicBezTo>
                  <a:cubicBezTo>
                    <a:pt x="26670" y="1523"/>
                    <a:pt x="26670" y="1580"/>
                    <a:pt x="26687" y="1614"/>
                  </a:cubicBezTo>
                  <a:cubicBezTo>
                    <a:pt x="26705" y="1632"/>
                    <a:pt x="26722" y="1632"/>
                    <a:pt x="26739" y="1632"/>
                  </a:cubicBezTo>
                  <a:cubicBezTo>
                    <a:pt x="26761" y="1632"/>
                    <a:pt x="26779" y="1632"/>
                    <a:pt x="26796" y="1614"/>
                  </a:cubicBezTo>
                  <a:cubicBezTo>
                    <a:pt x="26813" y="1597"/>
                    <a:pt x="26831" y="1545"/>
                    <a:pt x="26796" y="1523"/>
                  </a:cubicBezTo>
                  <a:cubicBezTo>
                    <a:pt x="26779" y="1506"/>
                    <a:pt x="26761" y="1488"/>
                    <a:pt x="26739" y="1488"/>
                  </a:cubicBezTo>
                  <a:close/>
                  <a:moveTo>
                    <a:pt x="14974" y="1545"/>
                  </a:moveTo>
                  <a:cubicBezTo>
                    <a:pt x="14956" y="1545"/>
                    <a:pt x="14939" y="1562"/>
                    <a:pt x="14921" y="1580"/>
                  </a:cubicBezTo>
                  <a:cubicBezTo>
                    <a:pt x="14904" y="1597"/>
                    <a:pt x="14904" y="1654"/>
                    <a:pt x="14939" y="1671"/>
                  </a:cubicBezTo>
                  <a:cubicBezTo>
                    <a:pt x="14939" y="1688"/>
                    <a:pt x="14956" y="1688"/>
                    <a:pt x="14974" y="1688"/>
                  </a:cubicBezTo>
                  <a:cubicBezTo>
                    <a:pt x="14991" y="1688"/>
                    <a:pt x="15030" y="1688"/>
                    <a:pt x="15030" y="1671"/>
                  </a:cubicBezTo>
                  <a:cubicBezTo>
                    <a:pt x="15065" y="1632"/>
                    <a:pt x="15048" y="1597"/>
                    <a:pt x="15030" y="1562"/>
                  </a:cubicBezTo>
                  <a:cubicBezTo>
                    <a:pt x="15013" y="1562"/>
                    <a:pt x="14991" y="1545"/>
                    <a:pt x="14974" y="1545"/>
                  </a:cubicBezTo>
                  <a:close/>
                  <a:moveTo>
                    <a:pt x="5457" y="1597"/>
                  </a:moveTo>
                  <a:cubicBezTo>
                    <a:pt x="5418" y="1614"/>
                    <a:pt x="5401" y="1671"/>
                    <a:pt x="5418" y="1706"/>
                  </a:cubicBezTo>
                  <a:cubicBezTo>
                    <a:pt x="5440" y="1723"/>
                    <a:pt x="5475" y="1741"/>
                    <a:pt x="5492" y="1741"/>
                  </a:cubicBezTo>
                  <a:cubicBezTo>
                    <a:pt x="5509" y="1741"/>
                    <a:pt x="5509" y="1741"/>
                    <a:pt x="5527" y="1723"/>
                  </a:cubicBezTo>
                  <a:cubicBezTo>
                    <a:pt x="5566" y="1706"/>
                    <a:pt x="5583" y="1671"/>
                    <a:pt x="5566" y="1632"/>
                  </a:cubicBezTo>
                  <a:cubicBezTo>
                    <a:pt x="5549" y="1614"/>
                    <a:pt x="5509" y="1597"/>
                    <a:pt x="5492" y="1597"/>
                  </a:cubicBezTo>
                  <a:close/>
                  <a:moveTo>
                    <a:pt x="21866" y="1688"/>
                  </a:moveTo>
                  <a:cubicBezTo>
                    <a:pt x="21844" y="1688"/>
                    <a:pt x="21844" y="1706"/>
                    <a:pt x="21827" y="1706"/>
                  </a:cubicBezTo>
                  <a:cubicBezTo>
                    <a:pt x="21792" y="1723"/>
                    <a:pt x="21792" y="1780"/>
                    <a:pt x="21809" y="1815"/>
                  </a:cubicBezTo>
                  <a:cubicBezTo>
                    <a:pt x="21827" y="1832"/>
                    <a:pt x="21844" y="1832"/>
                    <a:pt x="21866" y="1832"/>
                  </a:cubicBezTo>
                  <a:lnTo>
                    <a:pt x="21901" y="1832"/>
                  </a:lnTo>
                  <a:cubicBezTo>
                    <a:pt x="21936" y="1797"/>
                    <a:pt x="21953" y="1762"/>
                    <a:pt x="21918" y="1723"/>
                  </a:cubicBezTo>
                  <a:cubicBezTo>
                    <a:pt x="21918" y="1706"/>
                    <a:pt x="21883" y="1688"/>
                    <a:pt x="21866" y="1688"/>
                  </a:cubicBezTo>
                  <a:close/>
                  <a:moveTo>
                    <a:pt x="5148" y="1780"/>
                  </a:moveTo>
                  <a:cubicBezTo>
                    <a:pt x="5113" y="1797"/>
                    <a:pt x="5092" y="1849"/>
                    <a:pt x="5113" y="1889"/>
                  </a:cubicBezTo>
                  <a:cubicBezTo>
                    <a:pt x="5131" y="1906"/>
                    <a:pt x="5148" y="1923"/>
                    <a:pt x="5183" y="1923"/>
                  </a:cubicBezTo>
                  <a:cubicBezTo>
                    <a:pt x="5183" y="1923"/>
                    <a:pt x="5201" y="1906"/>
                    <a:pt x="5222" y="1906"/>
                  </a:cubicBezTo>
                  <a:cubicBezTo>
                    <a:pt x="5240" y="1889"/>
                    <a:pt x="5257" y="1849"/>
                    <a:pt x="5240" y="1815"/>
                  </a:cubicBezTo>
                  <a:cubicBezTo>
                    <a:pt x="5222" y="1780"/>
                    <a:pt x="5201" y="1780"/>
                    <a:pt x="5183" y="1780"/>
                  </a:cubicBezTo>
                  <a:close/>
                  <a:moveTo>
                    <a:pt x="15265" y="1780"/>
                  </a:moveTo>
                  <a:cubicBezTo>
                    <a:pt x="15248" y="1780"/>
                    <a:pt x="15230" y="1780"/>
                    <a:pt x="15209" y="1797"/>
                  </a:cubicBezTo>
                  <a:cubicBezTo>
                    <a:pt x="15174" y="1832"/>
                    <a:pt x="15174" y="1871"/>
                    <a:pt x="15209" y="1906"/>
                  </a:cubicBezTo>
                  <a:cubicBezTo>
                    <a:pt x="15230" y="1906"/>
                    <a:pt x="15248" y="1923"/>
                    <a:pt x="15265" y="1923"/>
                  </a:cubicBezTo>
                  <a:cubicBezTo>
                    <a:pt x="15282" y="1923"/>
                    <a:pt x="15300" y="1906"/>
                    <a:pt x="15317" y="1906"/>
                  </a:cubicBezTo>
                  <a:cubicBezTo>
                    <a:pt x="15339" y="1871"/>
                    <a:pt x="15339" y="1815"/>
                    <a:pt x="15300" y="1797"/>
                  </a:cubicBezTo>
                  <a:cubicBezTo>
                    <a:pt x="15300" y="1780"/>
                    <a:pt x="15282" y="1780"/>
                    <a:pt x="15265" y="1780"/>
                  </a:cubicBezTo>
                  <a:close/>
                  <a:moveTo>
                    <a:pt x="26957" y="1780"/>
                  </a:moveTo>
                  <a:cubicBezTo>
                    <a:pt x="26940" y="1780"/>
                    <a:pt x="26940" y="1780"/>
                    <a:pt x="26922" y="1797"/>
                  </a:cubicBezTo>
                  <a:cubicBezTo>
                    <a:pt x="26887" y="1815"/>
                    <a:pt x="26887" y="1849"/>
                    <a:pt x="26905" y="1889"/>
                  </a:cubicBezTo>
                  <a:cubicBezTo>
                    <a:pt x="26922" y="1906"/>
                    <a:pt x="26940" y="1923"/>
                    <a:pt x="26957" y="1923"/>
                  </a:cubicBezTo>
                  <a:cubicBezTo>
                    <a:pt x="26979" y="1923"/>
                    <a:pt x="26996" y="1923"/>
                    <a:pt x="26996" y="1906"/>
                  </a:cubicBezTo>
                  <a:cubicBezTo>
                    <a:pt x="27031" y="1889"/>
                    <a:pt x="27048" y="1849"/>
                    <a:pt x="27014" y="1815"/>
                  </a:cubicBezTo>
                  <a:cubicBezTo>
                    <a:pt x="27014" y="1797"/>
                    <a:pt x="26979" y="1780"/>
                    <a:pt x="26957" y="1780"/>
                  </a:cubicBezTo>
                  <a:close/>
                  <a:moveTo>
                    <a:pt x="21574" y="1906"/>
                  </a:moveTo>
                  <a:cubicBezTo>
                    <a:pt x="21557" y="1906"/>
                    <a:pt x="21540" y="1906"/>
                    <a:pt x="21518" y="1923"/>
                  </a:cubicBezTo>
                  <a:cubicBezTo>
                    <a:pt x="21501" y="1941"/>
                    <a:pt x="21483" y="1980"/>
                    <a:pt x="21518" y="2015"/>
                  </a:cubicBezTo>
                  <a:cubicBezTo>
                    <a:pt x="21518" y="2032"/>
                    <a:pt x="21557" y="2050"/>
                    <a:pt x="21574" y="2050"/>
                  </a:cubicBezTo>
                  <a:cubicBezTo>
                    <a:pt x="21592" y="2050"/>
                    <a:pt x="21592" y="2050"/>
                    <a:pt x="21609" y="2032"/>
                  </a:cubicBezTo>
                  <a:cubicBezTo>
                    <a:pt x="21648" y="2015"/>
                    <a:pt x="21648" y="1958"/>
                    <a:pt x="21627" y="1941"/>
                  </a:cubicBezTo>
                  <a:cubicBezTo>
                    <a:pt x="21609" y="1906"/>
                    <a:pt x="21592" y="1906"/>
                    <a:pt x="21574" y="1906"/>
                  </a:cubicBezTo>
                  <a:close/>
                  <a:moveTo>
                    <a:pt x="4822" y="1958"/>
                  </a:moveTo>
                  <a:cubicBezTo>
                    <a:pt x="4787" y="1980"/>
                    <a:pt x="4787" y="2032"/>
                    <a:pt x="4805" y="2067"/>
                  </a:cubicBezTo>
                  <a:cubicBezTo>
                    <a:pt x="4822" y="2089"/>
                    <a:pt x="4839" y="2106"/>
                    <a:pt x="4857" y="2106"/>
                  </a:cubicBezTo>
                  <a:cubicBezTo>
                    <a:pt x="4874" y="2106"/>
                    <a:pt x="4896" y="2089"/>
                    <a:pt x="4896" y="2089"/>
                  </a:cubicBezTo>
                  <a:cubicBezTo>
                    <a:pt x="4931" y="2067"/>
                    <a:pt x="4948" y="2015"/>
                    <a:pt x="4931" y="1997"/>
                  </a:cubicBezTo>
                  <a:cubicBezTo>
                    <a:pt x="4913" y="1958"/>
                    <a:pt x="4896" y="1958"/>
                    <a:pt x="4857" y="1958"/>
                  </a:cubicBezTo>
                  <a:close/>
                  <a:moveTo>
                    <a:pt x="15500" y="2032"/>
                  </a:moveTo>
                  <a:cubicBezTo>
                    <a:pt x="15483" y="2032"/>
                    <a:pt x="15465" y="2050"/>
                    <a:pt x="15465" y="2050"/>
                  </a:cubicBezTo>
                  <a:cubicBezTo>
                    <a:pt x="15426" y="2089"/>
                    <a:pt x="15426" y="2124"/>
                    <a:pt x="15448" y="2158"/>
                  </a:cubicBezTo>
                  <a:cubicBezTo>
                    <a:pt x="15465" y="2176"/>
                    <a:pt x="15483" y="2176"/>
                    <a:pt x="15500" y="2176"/>
                  </a:cubicBezTo>
                  <a:lnTo>
                    <a:pt x="15557" y="2176"/>
                  </a:lnTo>
                  <a:cubicBezTo>
                    <a:pt x="15591" y="2141"/>
                    <a:pt x="15591" y="2106"/>
                    <a:pt x="15557" y="2067"/>
                  </a:cubicBezTo>
                  <a:cubicBezTo>
                    <a:pt x="15557" y="2050"/>
                    <a:pt x="15517" y="2032"/>
                    <a:pt x="15500" y="2032"/>
                  </a:cubicBezTo>
                  <a:close/>
                  <a:moveTo>
                    <a:pt x="27157" y="2089"/>
                  </a:moveTo>
                  <a:cubicBezTo>
                    <a:pt x="27140" y="2089"/>
                    <a:pt x="27122" y="2089"/>
                    <a:pt x="27122" y="2106"/>
                  </a:cubicBezTo>
                  <a:cubicBezTo>
                    <a:pt x="27088" y="2124"/>
                    <a:pt x="27066" y="2158"/>
                    <a:pt x="27088" y="2197"/>
                  </a:cubicBezTo>
                  <a:cubicBezTo>
                    <a:pt x="27105" y="2215"/>
                    <a:pt x="27122" y="2232"/>
                    <a:pt x="27157" y="2232"/>
                  </a:cubicBezTo>
                  <a:lnTo>
                    <a:pt x="27196" y="2232"/>
                  </a:lnTo>
                  <a:cubicBezTo>
                    <a:pt x="27231" y="2197"/>
                    <a:pt x="27231" y="2158"/>
                    <a:pt x="27214" y="2124"/>
                  </a:cubicBezTo>
                  <a:cubicBezTo>
                    <a:pt x="27196" y="2106"/>
                    <a:pt x="27175" y="2089"/>
                    <a:pt x="27157" y="2089"/>
                  </a:cubicBezTo>
                  <a:close/>
                  <a:moveTo>
                    <a:pt x="21231" y="2124"/>
                  </a:moveTo>
                  <a:cubicBezTo>
                    <a:pt x="21192" y="2158"/>
                    <a:pt x="21192" y="2197"/>
                    <a:pt x="21213" y="2232"/>
                  </a:cubicBezTo>
                  <a:cubicBezTo>
                    <a:pt x="21231" y="2250"/>
                    <a:pt x="21248" y="2267"/>
                    <a:pt x="21283" y="2267"/>
                  </a:cubicBezTo>
                  <a:cubicBezTo>
                    <a:pt x="21283" y="2267"/>
                    <a:pt x="21300" y="2250"/>
                    <a:pt x="21322" y="2250"/>
                  </a:cubicBezTo>
                  <a:cubicBezTo>
                    <a:pt x="21357" y="2232"/>
                    <a:pt x="21357" y="2176"/>
                    <a:pt x="21340" y="2141"/>
                  </a:cubicBezTo>
                  <a:cubicBezTo>
                    <a:pt x="21322" y="2124"/>
                    <a:pt x="21300" y="2124"/>
                    <a:pt x="21283" y="2124"/>
                  </a:cubicBezTo>
                  <a:close/>
                  <a:moveTo>
                    <a:pt x="4548" y="2141"/>
                  </a:moveTo>
                  <a:cubicBezTo>
                    <a:pt x="4530" y="2141"/>
                    <a:pt x="4530" y="2141"/>
                    <a:pt x="4513" y="2158"/>
                  </a:cubicBezTo>
                  <a:cubicBezTo>
                    <a:pt x="4478" y="2176"/>
                    <a:pt x="4478" y="2215"/>
                    <a:pt x="4496" y="2250"/>
                  </a:cubicBezTo>
                  <a:cubicBezTo>
                    <a:pt x="4513" y="2267"/>
                    <a:pt x="4530" y="2284"/>
                    <a:pt x="4548" y="2284"/>
                  </a:cubicBezTo>
                  <a:cubicBezTo>
                    <a:pt x="4570" y="2284"/>
                    <a:pt x="4587" y="2284"/>
                    <a:pt x="4587" y="2267"/>
                  </a:cubicBezTo>
                  <a:cubicBezTo>
                    <a:pt x="4622" y="2250"/>
                    <a:pt x="4639" y="2215"/>
                    <a:pt x="4622" y="2176"/>
                  </a:cubicBezTo>
                  <a:cubicBezTo>
                    <a:pt x="4604" y="2158"/>
                    <a:pt x="4587" y="2141"/>
                    <a:pt x="4548" y="2141"/>
                  </a:cubicBezTo>
                  <a:close/>
                  <a:moveTo>
                    <a:pt x="15718" y="2324"/>
                  </a:moveTo>
                  <a:cubicBezTo>
                    <a:pt x="15718" y="2324"/>
                    <a:pt x="15700" y="2341"/>
                    <a:pt x="15683" y="2341"/>
                  </a:cubicBezTo>
                  <a:cubicBezTo>
                    <a:pt x="15644" y="2358"/>
                    <a:pt x="15644" y="2415"/>
                    <a:pt x="15665" y="2450"/>
                  </a:cubicBezTo>
                  <a:cubicBezTo>
                    <a:pt x="15683" y="2467"/>
                    <a:pt x="15700" y="2467"/>
                    <a:pt x="15718" y="2467"/>
                  </a:cubicBezTo>
                  <a:lnTo>
                    <a:pt x="15774" y="2467"/>
                  </a:lnTo>
                  <a:cubicBezTo>
                    <a:pt x="15809" y="2432"/>
                    <a:pt x="15809" y="2393"/>
                    <a:pt x="15792" y="2358"/>
                  </a:cubicBezTo>
                  <a:cubicBezTo>
                    <a:pt x="15774" y="2341"/>
                    <a:pt x="15752" y="2324"/>
                    <a:pt x="15718" y="2324"/>
                  </a:cubicBezTo>
                  <a:close/>
                  <a:moveTo>
                    <a:pt x="4204" y="2341"/>
                  </a:moveTo>
                  <a:cubicBezTo>
                    <a:pt x="4169" y="2358"/>
                    <a:pt x="4169" y="2415"/>
                    <a:pt x="4187" y="2450"/>
                  </a:cubicBezTo>
                  <a:cubicBezTo>
                    <a:pt x="4204" y="2467"/>
                    <a:pt x="4221" y="2485"/>
                    <a:pt x="4243" y="2485"/>
                  </a:cubicBezTo>
                  <a:cubicBezTo>
                    <a:pt x="4261" y="2485"/>
                    <a:pt x="4278" y="2467"/>
                    <a:pt x="4278" y="2467"/>
                  </a:cubicBezTo>
                  <a:cubicBezTo>
                    <a:pt x="4313" y="2450"/>
                    <a:pt x="4330" y="2393"/>
                    <a:pt x="4313" y="2358"/>
                  </a:cubicBezTo>
                  <a:cubicBezTo>
                    <a:pt x="4295" y="2341"/>
                    <a:pt x="4278" y="2341"/>
                    <a:pt x="4243" y="2341"/>
                  </a:cubicBezTo>
                  <a:close/>
                  <a:moveTo>
                    <a:pt x="20939" y="2341"/>
                  </a:moveTo>
                  <a:cubicBezTo>
                    <a:pt x="20904" y="2376"/>
                    <a:pt x="20904" y="2415"/>
                    <a:pt x="20922" y="2450"/>
                  </a:cubicBezTo>
                  <a:cubicBezTo>
                    <a:pt x="20939" y="2467"/>
                    <a:pt x="20957" y="2485"/>
                    <a:pt x="20974" y="2485"/>
                  </a:cubicBezTo>
                  <a:cubicBezTo>
                    <a:pt x="20996" y="2485"/>
                    <a:pt x="21013" y="2467"/>
                    <a:pt x="21031" y="2467"/>
                  </a:cubicBezTo>
                  <a:cubicBezTo>
                    <a:pt x="21065" y="2432"/>
                    <a:pt x="21065" y="2393"/>
                    <a:pt x="21048" y="2358"/>
                  </a:cubicBezTo>
                  <a:cubicBezTo>
                    <a:pt x="21031" y="2341"/>
                    <a:pt x="21013" y="2341"/>
                    <a:pt x="20974" y="2341"/>
                  </a:cubicBezTo>
                  <a:close/>
                  <a:moveTo>
                    <a:pt x="27283" y="2415"/>
                  </a:moveTo>
                  <a:cubicBezTo>
                    <a:pt x="27249" y="2432"/>
                    <a:pt x="27231" y="2485"/>
                    <a:pt x="27249" y="2524"/>
                  </a:cubicBezTo>
                  <a:cubicBezTo>
                    <a:pt x="27266" y="2541"/>
                    <a:pt x="27283" y="2559"/>
                    <a:pt x="27323" y="2559"/>
                  </a:cubicBezTo>
                  <a:cubicBezTo>
                    <a:pt x="27323" y="2559"/>
                    <a:pt x="27340" y="2559"/>
                    <a:pt x="27357" y="2541"/>
                  </a:cubicBezTo>
                  <a:cubicBezTo>
                    <a:pt x="27392" y="2524"/>
                    <a:pt x="27392" y="2485"/>
                    <a:pt x="27375" y="2450"/>
                  </a:cubicBezTo>
                  <a:cubicBezTo>
                    <a:pt x="27375" y="2432"/>
                    <a:pt x="27340" y="2415"/>
                    <a:pt x="27323" y="2415"/>
                  </a:cubicBezTo>
                  <a:close/>
                  <a:moveTo>
                    <a:pt x="3895" y="2541"/>
                  </a:moveTo>
                  <a:cubicBezTo>
                    <a:pt x="3860" y="2559"/>
                    <a:pt x="3860" y="2611"/>
                    <a:pt x="3878" y="2650"/>
                  </a:cubicBezTo>
                  <a:cubicBezTo>
                    <a:pt x="3895" y="2667"/>
                    <a:pt x="3917" y="2685"/>
                    <a:pt x="3934" y="2685"/>
                  </a:cubicBezTo>
                  <a:cubicBezTo>
                    <a:pt x="3952" y="2685"/>
                    <a:pt x="3969" y="2667"/>
                    <a:pt x="3987" y="2667"/>
                  </a:cubicBezTo>
                  <a:cubicBezTo>
                    <a:pt x="4026" y="2650"/>
                    <a:pt x="4026" y="2593"/>
                    <a:pt x="4004" y="2559"/>
                  </a:cubicBezTo>
                  <a:cubicBezTo>
                    <a:pt x="3987" y="2541"/>
                    <a:pt x="3969" y="2541"/>
                    <a:pt x="3934" y="2541"/>
                  </a:cubicBezTo>
                  <a:close/>
                  <a:moveTo>
                    <a:pt x="20648" y="2559"/>
                  </a:moveTo>
                  <a:cubicBezTo>
                    <a:pt x="20613" y="2593"/>
                    <a:pt x="20613" y="2633"/>
                    <a:pt x="20630" y="2667"/>
                  </a:cubicBezTo>
                  <a:cubicBezTo>
                    <a:pt x="20648" y="2685"/>
                    <a:pt x="20669" y="2702"/>
                    <a:pt x="20704" y="2702"/>
                  </a:cubicBezTo>
                  <a:cubicBezTo>
                    <a:pt x="20704" y="2702"/>
                    <a:pt x="20722" y="2685"/>
                    <a:pt x="20739" y="2685"/>
                  </a:cubicBezTo>
                  <a:cubicBezTo>
                    <a:pt x="20778" y="2667"/>
                    <a:pt x="20778" y="2611"/>
                    <a:pt x="20756" y="2576"/>
                  </a:cubicBezTo>
                  <a:cubicBezTo>
                    <a:pt x="20739" y="2559"/>
                    <a:pt x="20722" y="2559"/>
                    <a:pt x="20704" y="2559"/>
                  </a:cubicBezTo>
                  <a:close/>
                  <a:moveTo>
                    <a:pt x="15935" y="2633"/>
                  </a:moveTo>
                  <a:cubicBezTo>
                    <a:pt x="15918" y="2633"/>
                    <a:pt x="15900" y="2633"/>
                    <a:pt x="15883" y="2650"/>
                  </a:cubicBezTo>
                  <a:cubicBezTo>
                    <a:pt x="15861" y="2667"/>
                    <a:pt x="15844" y="2702"/>
                    <a:pt x="15861" y="2741"/>
                  </a:cubicBezTo>
                  <a:cubicBezTo>
                    <a:pt x="15883" y="2759"/>
                    <a:pt x="15900" y="2776"/>
                    <a:pt x="15935" y="2776"/>
                  </a:cubicBezTo>
                  <a:cubicBezTo>
                    <a:pt x="15935" y="2776"/>
                    <a:pt x="15953" y="2776"/>
                    <a:pt x="15970" y="2759"/>
                  </a:cubicBezTo>
                  <a:cubicBezTo>
                    <a:pt x="16009" y="2741"/>
                    <a:pt x="16009" y="2702"/>
                    <a:pt x="15992" y="2667"/>
                  </a:cubicBezTo>
                  <a:cubicBezTo>
                    <a:pt x="15970" y="2650"/>
                    <a:pt x="15953" y="2633"/>
                    <a:pt x="15935" y="2633"/>
                  </a:cubicBezTo>
                  <a:close/>
                  <a:moveTo>
                    <a:pt x="3608" y="2741"/>
                  </a:moveTo>
                  <a:cubicBezTo>
                    <a:pt x="3569" y="2776"/>
                    <a:pt x="3551" y="2811"/>
                    <a:pt x="3591" y="2850"/>
                  </a:cubicBezTo>
                  <a:cubicBezTo>
                    <a:pt x="3591" y="2868"/>
                    <a:pt x="3625" y="2885"/>
                    <a:pt x="3643" y="2885"/>
                  </a:cubicBezTo>
                  <a:cubicBezTo>
                    <a:pt x="3660" y="2885"/>
                    <a:pt x="3660" y="2868"/>
                    <a:pt x="3678" y="2868"/>
                  </a:cubicBezTo>
                  <a:cubicBezTo>
                    <a:pt x="3717" y="2850"/>
                    <a:pt x="3717" y="2794"/>
                    <a:pt x="3699" y="2759"/>
                  </a:cubicBezTo>
                  <a:cubicBezTo>
                    <a:pt x="3678" y="2741"/>
                    <a:pt x="3660" y="2741"/>
                    <a:pt x="3643" y="2741"/>
                  </a:cubicBezTo>
                  <a:close/>
                  <a:moveTo>
                    <a:pt x="27449" y="2741"/>
                  </a:moveTo>
                  <a:cubicBezTo>
                    <a:pt x="27414" y="2759"/>
                    <a:pt x="27392" y="2811"/>
                    <a:pt x="27392" y="2850"/>
                  </a:cubicBezTo>
                  <a:cubicBezTo>
                    <a:pt x="27414" y="2868"/>
                    <a:pt x="27449" y="2885"/>
                    <a:pt x="27466" y="2885"/>
                  </a:cubicBezTo>
                  <a:lnTo>
                    <a:pt x="27501" y="2885"/>
                  </a:lnTo>
                  <a:cubicBezTo>
                    <a:pt x="27540" y="2868"/>
                    <a:pt x="27558" y="2828"/>
                    <a:pt x="27540" y="2776"/>
                  </a:cubicBezTo>
                  <a:cubicBezTo>
                    <a:pt x="27523" y="2759"/>
                    <a:pt x="27501" y="2741"/>
                    <a:pt x="27466" y="2741"/>
                  </a:cubicBezTo>
                  <a:close/>
                  <a:moveTo>
                    <a:pt x="20413" y="2776"/>
                  </a:moveTo>
                  <a:cubicBezTo>
                    <a:pt x="20395" y="2776"/>
                    <a:pt x="20378" y="2776"/>
                    <a:pt x="20360" y="2794"/>
                  </a:cubicBezTo>
                  <a:cubicBezTo>
                    <a:pt x="20321" y="2811"/>
                    <a:pt x="20321" y="2850"/>
                    <a:pt x="20343" y="2885"/>
                  </a:cubicBezTo>
                  <a:cubicBezTo>
                    <a:pt x="20360" y="2902"/>
                    <a:pt x="20378" y="2920"/>
                    <a:pt x="20413" y="2920"/>
                  </a:cubicBezTo>
                  <a:cubicBezTo>
                    <a:pt x="20413" y="2920"/>
                    <a:pt x="20430" y="2920"/>
                    <a:pt x="20452" y="2902"/>
                  </a:cubicBezTo>
                  <a:cubicBezTo>
                    <a:pt x="20487" y="2885"/>
                    <a:pt x="20487" y="2828"/>
                    <a:pt x="20469" y="2794"/>
                  </a:cubicBezTo>
                  <a:cubicBezTo>
                    <a:pt x="20452" y="2776"/>
                    <a:pt x="20430" y="2776"/>
                    <a:pt x="20413" y="2776"/>
                  </a:cubicBezTo>
                  <a:close/>
                  <a:moveTo>
                    <a:pt x="3351" y="2937"/>
                  </a:moveTo>
                  <a:cubicBezTo>
                    <a:pt x="3334" y="2937"/>
                    <a:pt x="3316" y="2937"/>
                    <a:pt x="3299" y="2959"/>
                  </a:cubicBezTo>
                  <a:cubicBezTo>
                    <a:pt x="3264" y="2976"/>
                    <a:pt x="3264" y="3029"/>
                    <a:pt x="3282" y="3046"/>
                  </a:cubicBezTo>
                  <a:cubicBezTo>
                    <a:pt x="3299" y="3085"/>
                    <a:pt x="3316" y="3085"/>
                    <a:pt x="3334" y="3085"/>
                  </a:cubicBezTo>
                  <a:cubicBezTo>
                    <a:pt x="3351" y="3085"/>
                    <a:pt x="3373" y="3085"/>
                    <a:pt x="3390" y="3068"/>
                  </a:cubicBezTo>
                  <a:cubicBezTo>
                    <a:pt x="3425" y="3046"/>
                    <a:pt x="3425" y="3011"/>
                    <a:pt x="3408" y="2976"/>
                  </a:cubicBezTo>
                  <a:cubicBezTo>
                    <a:pt x="3390" y="2959"/>
                    <a:pt x="3373" y="2937"/>
                    <a:pt x="3351" y="2937"/>
                  </a:cubicBezTo>
                  <a:close/>
                  <a:moveTo>
                    <a:pt x="16079" y="2937"/>
                  </a:moveTo>
                  <a:cubicBezTo>
                    <a:pt x="16044" y="2976"/>
                    <a:pt x="16044" y="3011"/>
                    <a:pt x="16061" y="3046"/>
                  </a:cubicBezTo>
                  <a:cubicBezTo>
                    <a:pt x="16079" y="3068"/>
                    <a:pt x="16101" y="3085"/>
                    <a:pt x="16118" y="3085"/>
                  </a:cubicBezTo>
                  <a:cubicBezTo>
                    <a:pt x="16135" y="3085"/>
                    <a:pt x="16153" y="3085"/>
                    <a:pt x="16153" y="3068"/>
                  </a:cubicBezTo>
                  <a:cubicBezTo>
                    <a:pt x="16188" y="3046"/>
                    <a:pt x="16209" y="3011"/>
                    <a:pt x="16188" y="2976"/>
                  </a:cubicBezTo>
                  <a:cubicBezTo>
                    <a:pt x="16170" y="2959"/>
                    <a:pt x="16153" y="2937"/>
                    <a:pt x="16118" y="2937"/>
                  </a:cubicBezTo>
                  <a:close/>
                  <a:moveTo>
                    <a:pt x="20125" y="2994"/>
                  </a:moveTo>
                  <a:cubicBezTo>
                    <a:pt x="20104" y="2994"/>
                    <a:pt x="20086" y="2994"/>
                    <a:pt x="20069" y="3011"/>
                  </a:cubicBezTo>
                  <a:cubicBezTo>
                    <a:pt x="20052" y="3029"/>
                    <a:pt x="20034" y="3085"/>
                    <a:pt x="20052" y="3103"/>
                  </a:cubicBezTo>
                  <a:cubicBezTo>
                    <a:pt x="20069" y="3120"/>
                    <a:pt x="20086" y="3137"/>
                    <a:pt x="20125" y="3137"/>
                  </a:cubicBezTo>
                  <a:cubicBezTo>
                    <a:pt x="20143" y="3137"/>
                    <a:pt x="20143" y="3137"/>
                    <a:pt x="20160" y="3120"/>
                  </a:cubicBezTo>
                  <a:cubicBezTo>
                    <a:pt x="20195" y="3103"/>
                    <a:pt x="20195" y="3046"/>
                    <a:pt x="20178" y="3011"/>
                  </a:cubicBezTo>
                  <a:cubicBezTo>
                    <a:pt x="20160" y="2994"/>
                    <a:pt x="20143" y="2994"/>
                    <a:pt x="20125" y="2994"/>
                  </a:cubicBezTo>
                  <a:close/>
                  <a:moveTo>
                    <a:pt x="27575" y="3085"/>
                  </a:moveTo>
                  <a:cubicBezTo>
                    <a:pt x="27540" y="3103"/>
                    <a:pt x="27523" y="3137"/>
                    <a:pt x="27540" y="3177"/>
                  </a:cubicBezTo>
                  <a:cubicBezTo>
                    <a:pt x="27540" y="3211"/>
                    <a:pt x="27575" y="3229"/>
                    <a:pt x="27610" y="3229"/>
                  </a:cubicBezTo>
                  <a:cubicBezTo>
                    <a:pt x="27610" y="3229"/>
                    <a:pt x="27631" y="3229"/>
                    <a:pt x="27631" y="3211"/>
                  </a:cubicBezTo>
                  <a:cubicBezTo>
                    <a:pt x="27666" y="3211"/>
                    <a:pt x="27684" y="3155"/>
                    <a:pt x="27666" y="3120"/>
                  </a:cubicBezTo>
                  <a:cubicBezTo>
                    <a:pt x="27666" y="3103"/>
                    <a:pt x="27631" y="3085"/>
                    <a:pt x="27610" y="3085"/>
                  </a:cubicBezTo>
                  <a:close/>
                  <a:moveTo>
                    <a:pt x="3047" y="3155"/>
                  </a:moveTo>
                  <a:cubicBezTo>
                    <a:pt x="3025" y="3155"/>
                    <a:pt x="3025" y="3155"/>
                    <a:pt x="3007" y="3177"/>
                  </a:cubicBezTo>
                  <a:cubicBezTo>
                    <a:pt x="2973" y="3194"/>
                    <a:pt x="2973" y="3229"/>
                    <a:pt x="2990" y="3264"/>
                  </a:cubicBezTo>
                  <a:cubicBezTo>
                    <a:pt x="3007" y="3285"/>
                    <a:pt x="3025" y="3303"/>
                    <a:pt x="3047" y="3303"/>
                  </a:cubicBezTo>
                  <a:cubicBezTo>
                    <a:pt x="3064" y="3303"/>
                    <a:pt x="3081" y="3303"/>
                    <a:pt x="3099" y="3285"/>
                  </a:cubicBezTo>
                  <a:cubicBezTo>
                    <a:pt x="3116" y="3264"/>
                    <a:pt x="3134" y="3211"/>
                    <a:pt x="3099" y="3177"/>
                  </a:cubicBezTo>
                  <a:cubicBezTo>
                    <a:pt x="3099" y="3155"/>
                    <a:pt x="3064" y="3155"/>
                    <a:pt x="3047" y="3155"/>
                  </a:cubicBezTo>
                  <a:close/>
                  <a:moveTo>
                    <a:pt x="19834" y="3211"/>
                  </a:moveTo>
                  <a:cubicBezTo>
                    <a:pt x="19817" y="3211"/>
                    <a:pt x="19799" y="3211"/>
                    <a:pt x="19777" y="3229"/>
                  </a:cubicBezTo>
                  <a:cubicBezTo>
                    <a:pt x="19743" y="3246"/>
                    <a:pt x="19743" y="3285"/>
                    <a:pt x="19760" y="3320"/>
                  </a:cubicBezTo>
                  <a:cubicBezTo>
                    <a:pt x="19777" y="3338"/>
                    <a:pt x="19799" y="3355"/>
                    <a:pt x="19834" y="3355"/>
                  </a:cubicBezTo>
                  <a:cubicBezTo>
                    <a:pt x="19834" y="3355"/>
                    <a:pt x="19851" y="3355"/>
                    <a:pt x="19869" y="3338"/>
                  </a:cubicBezTo>
                  <a:cubicBezTo>
                    <a:pt x="19908" y="3320"/>
                    <a:pt x="19908" y="3264"/>
                    <a:pt x="19886" y="3229"/>
                  </a:cubicBezTo>
                  <a:cubicBezTo>
                    <a:pt x="19869" y="3211"/>
                    <a:pt x="19851" y="3211"/>
                    <a:pt x="19834" y="3211"/>
                  </a:cubicBezTo>
                  <a:close/>
                  <a:moveTo>
                    <a:pt x="16279" y="3246"/>
                  </a:moveTo>
                  <a:cubicBezTo>
                    <a:pt x="16244" y="3285"/>
                    <a:pt x="16227" y="3320"/>
                    <a:pt x="16262" y="3355"/>
                  </a:cubicBezTo>
                  <a:cubicBezTo>
                    <a:pt x="16262" y="3372"/>
                    <a:pt x="16296" y="3394"/>
                    <a:pt x="16318" y="3394"/>
                  </a:cubicBezTo>
                  <a:cubicBezTo>
                    <a:pt x="16336" y="3394"/>
                    <a:pt x="16336" y="3394"/>
                    <a:pt x="16353" y="3372"/>
                  </a:cubicBezTo>
                  <a:cubicBezTo>
                    <a:pt x="16388" y="3355"/>
                    <a:pt x="16405" y="3320"/>
                    <a:pt x="16370" y="3285"/>
                  </a:cubicBezTo>
                  <a:cubicBezTo>
                    <a:pt x="16370" y="3246"/>
                    <a:pt x="16336" y="3246"/>
                    <a:pt x="16318" y="3246"/>
                  </a:cubicBezTo>
                  <a:close/>
                  <a:moveTo>
                    <a:pt x="2755" y="3372"/>
                  </a:moveTo>
                  <a:cubicBezTo>
                    <a:pt x="2738" y="3372"/>
                    <a:pt x="2738" y="3372"/>
                    <a:pt x="2720" y="3394"/>
                  </a:cubicBezTo>
                  <a:cubicBezTo>
                    <a:pt x="2681" y="3411"/>
                    <a:pt x="2681" y="3446"/>
                    <a:pt x="2699" y="3481"/>
                  </a:cubicBezTo>
                  <a:cubicBezTo>
                    <a:pt x="2720" y="3503"/>
                    <a:pt x="2738" y="3520"/>
                    <a:pt x="2755" y="3520"/>
                  </a:cubicBezTo>
                  <a:cubicBezTo>
                    <a:pt x="2772" y="3520"/>
                    <a:pt x="2790" y="3520"/>
                    <a:pt x="2807" y="3503"/>
                  </a:cubicBezTo>
                  <a:cubicBezTo>
                    <a:pt x="2829" y="3481"/>
                    <a:pt x="2846" y="3429"/>
                    <a:pt x="2807" y="3394"/>
                  </a:cubicBezTo>
                  <a:cubicBezTo>
                    <a:pt x="2807" y="3372"/>
                    <a:pt x="2772" y="3372"/>
                    <a:pt x="2755" y="3372"/>
                  </a:cubicBezTo>
                  <a:close/>
                  <a:moveTo>
                    <a:pt x="27740" y="3411"/>
                  </a:moveTo>
                  <a:cubicBezTo>
                    <a:pt x="27719" y="3411"/>
                    <a:pt x="27719" y="3411"/>
                    <a:pt x="27701" y="3429"/>
                  </a:cubicBezTo>
                  <a:cubicBezTo>
                    <a:pt x="27666" y="3429"/>
                    <a:pt x="27649" y="3481"/>
                    <a:pt x="27666" y="3520"/>
                  </a:cubicBezTo>
                  <a:cubicBezTo>
                    <a:pt x="27666" y="3538"/>
                    <a:pt x="27701" y="3555"/>
                    <a:pt x="27740" y="3555"/>
                  </a:cubicBezTo>
                  <a:lnTo>
                    <a:pt x="27758" y="3555"/>
                  </a:lnTo>
                  <a:cubicBezTo>
                    <a:pt x="27792" y="3538"/>
                    <a:pt x="27810" y="3503"/>
                    <a:pt x="27792" y="3464"/>
                  </a:cubicBezTo>
                  <a:cubicBezTo>
                    <a:pt x="27792" y="3429"/>
                    <a:pt x="27758" y="3411"/>
                    <a:pt x="27740" y="3411"/>
                  </a:cubicBezTo>
                  <a:close/>
                  <a:moveTo>
                    <a:pt x="19490" y="3429"/>
                  </a:moveTo>
                  <a:cubicBezTo>
                    <a:pt x="19451" y="3464"/>
                    <a:pt x="19451" y="3503"/>
                    <a:pt x="19473" y="3538"/>
                  </a:cubicBezTo>
                  <a:cubicBezTo>
                    <a:pt x="19490" y="3555"/>
                    <a:pt x="19508" y="3572"/>
                    <a:pt x="19525" y="3572"/>
                  </a:cubicBezTo>
                  <a:cubicBezTo>
                    <a:pt x="19542" y="3572"/>
                    <a:pt x="19560" y="3555"/>
                    <a:pt x="19582" y="3555"/>
                  </a:cubicBezTo>
                  <a:cubicBezTo>
                    <a:pt x="19616" y="3538"/>
                    <a:pt x="19616" y="3481"/>
                    <a:pt x="19599" y="3446"/>
                  </a:cubicBezTo>
                  <a:cubicBezTo>
                    <a:pt x="19582" y="3429"/>
                    <a:pt x="19560" y="3429"/>
                    <a:pt x="19525" y="3429"/>
                  </a:cubicBezTo>
                  <a:close/>
                  <a:moveTo>
                    <a:pt x="16479" y="3555"/>
                  </a:moveTo>
                  <a:cubicBezTo>
                    <a:pt x="16444" y="3590"/>
                    <a:pt x="16427" y="3629"/>
                    <a:pt x="16462" y="3664"/>
                  </a:cubicBezTo>
                  <a:cubicBezTo>
                    <a:pt x="16462" y="3681"/>
                    <a:pt x="16497" y="3699"/>
                    <a:pt x="16514" y="3699"/>
                  </a:cubicBezTo>
                  <a:cubicBezTo>
                    <a:pt x="16536" y="3699"/>
                    <a:pt x="16553" y="3681"/>
                    <a:pt x="16553" y="3681"/>
                  </a:cubicBezTo>
                  <a:cubicBezTo>
                    <a:pt x="16588" y="3664"/>
                    <a:pt x="16605" y="3612"/>
                    <a:pt x="16570" y="3572"/>
                  </a:cubicBezTo>
                  <a:cubicBezTo>
                    <a:pt x="16570" y="3555"/>
                    <a:pt x="16536" y="3555"/>
                    <a:pt x="16514" y="3555"/>
                  </a:cubicBezTo>
                  <a:close/>
                  <a:moveTo>
                    <a:pt x="2481" y="3590"/>
                  </a:moveTo>
                  <a:cubicBezTo>
                    <a:pt x="2464" y="3590"/>
                    <a:pt x="2446" y="3612"/>
                    <a:pt x="2429" y="3612"/>
                  </a:cubicBezTo>
                  <a:cubicBezTo>
                    <a:pt x="2394" y="3646"/>
                    <a:pt x="2394" y="3699"/>
                    <a:pt x="2429" y="3720"/>
                  </a:cubicBezTo>
                  <a:cubicBezTo>
                    <a:pt x="2446" y="3738"/>
                    <a:pt x="2464" y="3738"/>
                    <a:pt x="2481" y="3738"/>
                  </a:cubicBezTo>
                  <a:cubicBezTo>
                    <a:pt x="2503" y="3738"/>
                    <a:pt x="2520" y="3738"/>
                    <a:pt x="2520" y="3720"/>
                  </a:cubicBezTo>
                  <a:cubicBezTo>
                    <a:pt x="2555" y="3699"/>
                    <a:pt x="2555" y="3646"/>
                    <a:pt x="2520" y="3629"/>
                  </a:cubicBezTo>
                  <a:cubicBezTo>
                    <a:pt x="2520" y="3612"/>
                    <a:pt x="2503" y="3590"/>
                    <a:pt x="2481" y="3590"/>
                  </a:cubicBezTo>
                  <a:close/>
                  <a:moveTo>
                    <a:pt x="19233" y="3629"/>
                  </a:moveTo>
                  <a:cubicBezTo>
                    <a:pt x="19216" y="3629"/>
                    <a:pt x="19199" y="3629"/>
                    <a:pt x="19199" y="3646"/>
                  </a:cubicBezTo>
                  <a:cubicBezTo>
                    <a:pt x="19164" y="3664"/>
                    <a:pt x="19146" y="3699"/>
                    <a:pt x="19181" y="3738"/>
                  </a:cubicBezTo>
                  <a:cubicBezTo>
                    <a:pt x="19181" y="3755"/>
                    <a:pt x="19216" y="3773"/>
                    <a:pt x="19233" y="3773"/>
                  </a:cubicBezTo>
                  <a:cubicBezTo>
                    <a:pt x="19255" y="3773"/>
                    <a:pt x="19273" y="3773"/>
                    <a:pt x="19273" y="3755"/>
                  </a:cubicBezTo>
                  <a:cubicBezTo>
                    <a:pt x="19307" y="3738"/>
                    <a:pt x="19325" y="3699"/>
                    <a:pt x="19290" y="3664"/>
                  </a:cubicBezTo>
                  <a:cubicBezTo>
                    <a:pt x="19290" y="3646"/>
                    <a:pt x="19255" y="3629"/>
                    <a:pt x="19233" y="3629"/>
                  </a:cubicBezTo>
                  <a:close/>
                  <a:moveTo>
                    <a:pt x="27827" y="3755"/>
                  </a:moveTo>
                  <a:cubicBezTo>
                    <a:pt x="27792" y="3773"/>
                    <a:pt x="27775" y="3807"/>
                    <a:pt x="27792" y="3864"/>
                  </a:cubicBezTo>
                  <a:cubicBezTo>
                    <a:pt x="27792" y="3881"/>
                    <a:pt x="27827" y="3899"/>
                    <a:pt x="27849" y="3899"/>
                  </a:cubicBezTo>
                  <a:lnTo>
                    <a:pt x="27884" y="3899"/>
                  </a:lnTo>
                  <a:cubicBezTo>
                    <a:pt x="27919" y="3881"/>
                    <a:pt x="27936" y="3847"/>
                    <a:pt x="27919" y="3807"/>
                  </a:cubicBezTo>
                  <a:cubicBezTo>
                    <a:pt x="27919" y="3773"/>
                    <a:pt x="27884" y="3755"/>
                    <a:pt x="27849" y="3755"/>
                  </a:cubicBezTo>
                  <a:close/>
                  <a:moveTo>
                    <a:pt x="18929" y="3829"/>
                  </a:moveTo>
                  <a:cubicBezTo>
                    <a:pt x="18929" y="3829"/>
                    <a:pt x="18907" y="3829"/>
                    <a:pt x="18890" y="3847"/>
                  </a:cubicBezTo>
                  <a:cubicBezTo>
                    <a:pt x="18855" y="3864"/>
                    <a:pt x="18855" y="3899"/>
                    <a:pt x="18872" y="3938"/>
                  </a:cubicBezTo>
                  <a:cubicBezTo>
                    <a:pt x="18890" y="3955"/>
                    <a:pt x="18907" y="3973"/>
                    <a:pt x="18929" y="3973"/>
                  </a:cubicBezTo>
                  <a:cubicBezTo>
                    <a:pt x="18946" y="3973"/>
                    <a:pt x="18964" y="3973"/>
                    <a:pt x="18964" y="3955"/>
                  </a:cubicBezTo>
                  <a:cubicBezTo>
                    <a:pt x="18999" y="3938"/>
                    <a:pt x="19016" y="3899"/>
                    <a:pt x="18999" y="3864"/>
                  </a:cubicBezTo>
                  <a:cubicBezTo>
                    <a:pt x="18981" y="3847"/>
                    <a:pt x="18964" y="3829"/>
                    <a:pt x="18929" y="3829"/>
                  </a:cubicBezTo>
                  <a:close/>
                  <a:moveTo>
                    <a:pt x="16731" y="3847"/>
                  </a:moveTo>
                  <a:cubicBezTo>
                    <a:pt x="16714" y="3847"/>
                    <a:pt x="16697" y="3847"/>
                    <a:pt x="16679" y="3864"/>
                  </a:cubicBezTo>
                  <a:cubicBezTo>
                    <a:pt x="16662" y="3881"/>
                    <a:pt x="16644" y="3916"/>
                    <a:pt x="16679" y="3955"/>
                  </a:cubicBezTo>
                  <a:cubicBezTo>
                    <a:pt x="16697" y="3973"/>
                    <a:pt x="16714" y="3990"/>
                    <a:pt x="16731" y="3990"/>
                  </a:cubicBezTo>
                  <a:cubicBezTo>
                    <a:pt x="16753" y="3990"/>
                    <a:pt x="16771" y="3973"/>
                    <a:pt x="16771" y="3973"/>
                  </a:cubicBezTo>
                  <a:cubicBezTo>
                    <a:pt x="16805" y="3938"/>
                    <a:pt x="16805" y="3899"/>
                    <a:pt x="16788" y="3864"/>
                  </a:cubicBezTo>
                  <a:cubicBezTo>
                    <a:pt x="16771" y="3847"/>
                    <a:pt x="16753" y="3847"/>
                    <a:pt x="16731" y="3847"/>
                  </a:cubicBezTo>
                  <a:close/>
                  <a:moveTo>
                    <a:pt x="2229" y="3864"/>
                  </a:moveTo>
                  <a:cubicBezTo>
                    <a:pt x="2211" y="3864"/>
                    <a:pt x="2176" y="3864"/>
                    <a:pt x="2176" y="3881"/>
                  </a:cubicBezTo>
                  <a:cubicBezTo>
                    <a:pt x="2137" y="3916"/>
                    <a:pt x="2137" y="3955"/>
                    <a:pt x="2176" y="3990"/>
                  </a:cubicBezTo>
                  <a:cubicBezTo>
                    <a:pt x="2194" y="3990"/>
                    <a:pt x="2211" y="4008"/>
                    <a:pt x="2229" y="4008"/>
                  </a:cubicBezTo>
                  <a:cubicBezTo>
                    <a:pt x="2246" y="4008"/>
                    <a:pt x="2263" y="3990"/>
                    <a:pt x="2285" y="3973"/>
                  </a:cubicBezTo>
                  <a:cubicBezTo>
                    <a:pt x="2303" y="3955"/>
                    <a:pt x="2303" y="3899"/>
                    <a:pt x="2263" y="3881"/>
                  </a:cubicBezTo>
                  <a:cubicBezTo>
                    <a:pt x="2263" y="3864"/>
                    <a:pt x="2246" y="3864"/>
                    <a:pt x="2229" y="3864"/>
                  </a:cubicBezTo>
                  <a:close/>
                  <a:moveTo>
                    <a:pt x="18620" y="4008"/>
                  </a:moveTo>
                  <a:cubicBezTo>
                    <a:pt x="18620" y="4008"/>
                    <a:pt x="18603" y="4025"/>
                    <a:pt x="18581" y="4025"/>
                  </a:cubicBezTo>
                  <a:cubicBezTo>
                    <a:pt x="18546" y="4047"/>
                    <a:pt x="18546" y="4099"/>
                    <a:pt x="18563" y="4116"/>
                  </a:cubicBezTo>
                  <a:cubicBezTo>
                    <a:pt x="18563" y="4156"/>
                    <a:pt x="18603" y="4156"/>
                    <a:pt x="18620" y="4156"/>
                  </a:cubicBezTo>
                  <a:lnTo>
                    <a:pt x="18655" y="4156"/>
                  </a:lnTo>
                  <a:cubicBezTo>
                    <a:pt x="18690" y="4134"/>
                    <a:pt x="18711" y="4082"/>
                    <a:pt x="18690" y="4047"/>
                  </a:cubicBezTo>
                  <a:cubicBezTo>
                    <a:pt x="18672" y="4025"/>
                    <a:pt x="18655" y="4008"/>
                    <a:pt x="18620" y="4008"/>
                  </a:cubicBezTo>
                  <a:close/>
                  <a:moveTo>
                    <a:pt x="16971" y="4099"/>
                  </a:moveTo>
                  <a:cubicBezTo>
                    <a:pt x="16949" y="4099"/>
                    <a:pt x="16932" y="4116"/>
                    <a:pt x="16932" y="4134"/>
                  </a:cubicBezTo>
                  <a:cubicBezTo>
                    <a:pt x="16897" y="4156"/>
                    <a:pt x="16897" y="4208"/>
                    <a:pt x="16932" y="4225"/>
                  </a:cubicBezTo>
                  <a:cubicBezTo>
                    <a:pt x="16949" y="4243"/>
                    <a:pt x="16971" y="4243"/>
                    <a:pt x="16988" y="4243"/>
                  </a:cubicBezTo>
                  <a:cubicBezTo>
                    <a:pt x="17006" y="4243"/>
                    <a:pt x="17023" y="4243"/>
                    <a:pt x="17023" y="4225"/>
                  </a:cubicBezTo>
                  <a:cubicBezTo>
                    <a:pt x="17058" y="4190"/>
                    <a:pt x="17058" y="4156"/>
                    <a:pt x="17023" y="4116"/>
                  </a:cubicBezTo>
                  <a:cubicBezTo>
                    <a:pt x="17006" y="4116"/>
                    <a:pt x="16988" y="4099"/>
                    <a:pt x="16971" y="4099"/>
                  </a:cubicBezTo>
                  <a:close/>
                  <a:moveTo>
                    <a:pt x="27958" y="4099"/>
                  </a:moveTo>
                  <a:cubicBezTo>
                    <a:pt x="27919" y="4116"/>
                    <a:pt x="27901" y="4156"/>
                    <a:pt x="27901" y="4190"/>
                  </a:cubicBezTo>
                  <a:cubicBezTo>
                    <a:pt x="27919" y="4225"/>
                    <a:pt x="27958" y="4243"/>
                    <a:pt x="27975" y="4243"/>
                  </a:cubicBezTo>
                  <a:lnTo>
                    <a:pt x="28010" y="4243"/>
                  </a:lnTo>
                  <a:cubicBezTo>
                    <a:pt x="28045" y="4225"/>
                    <a:pt x="28067" y="4190"/>
                    <a:pt x="28045" y="4156"/>
                  </a:cubicBezTo>
                  <a:cubicBezTo>
                    <a:pt x="28027" y="4116"/>
                    <a:pt x="28010" y="4099"/>
                    <a:pt x="27975" y="4099"/>
                  </a:cubicBezTo>
                  <a:close/>
                  <a:moveTo>
                    <a:pt x="1976" y="4134"/>
                  </a:moveTo>
                  <a:cubicBezTo>
                    <a:pt x="1959" y="4134"/>
                    <a:pt x="1937" y="4134"/>
                    <a:pt x="1920" y="4156"/>
                  </a:cubicBezTo>
                  <a:cubicBezTo>
                    <a:pt x="1902" y="4190"/>
                    <a:pt x="1902" y="4225"/>
                    <a:pt x="1937" y="4264"/>
                  </a:cubicBezTo>
                  <a:cubicBezTo>
                    <a:pt x="1959" y="4264"/>
                    <a:pt x="1976" y="4282"/>
                    <a:pt x="1976" y="4282"/>
                  </a:cubicBezTo>
                  <a:cubicBezTo>
                    <a:pt x="2011" y="4282"/>
                    <a:pt x="2028" y="4264"/>
                    <a:pt x="2046" y="4243"/>
                  </a:cubicBezTo>
                  <a:cubicBezTo>
                    <a:pt x="2068" y="4225"/>
                    <a:pt x="2068" y="4173"/>
                    <a:pt x="2028" y="4156"/>
                  </a:cubicBezTo>
                  <a:cubicBezTo>
                    <a:pt x="2011" y="4134"/>
                    <a:pt x="1994" y="4134"/>
                    <a:pt x="1976" y="4134"/>
                  </a:cubicBezTo>
                  <a:close/>
                  <a:moveTo>
                    <a:pt x="18276" y="4190"/>
                  </a:moveTo>
                  <a:cubicBezTo>
                    <a:pt x="18237" y="4208"/>
                    <a:pt x="18220" y="4264"/>
                    <a:pt x="18237" y="4299"/>
                  </a:cubicBezTo>
                  <a:cubicBezTo>
                    <a:pt x="18254" y="4317"/>
                    <a:pt x="18276" y="4334"/>
                    <a:pt x="18311" y="4334"/>
                  </a:cubicBezTo>
                  <a:lnTo>
                    <a:pt x="18328" y="4334"/>
                  </a:lnTo>
                  <a:cubicBezTo>
                    <a:pt x="18363" y="4317"/>
                    <a:pt x="18385" y="4264"/>
                    <a:pt x="18363" y="4225"/>
                  </a:cubicBezTo>
                  <a:cubicBezTo>
                    <a:pt x="18346" y="4208"/>
                    <a:pt x="18328" y="4190"/>
                    <a:pt x="18311" y="4190"/>
                  </a:cubicBezTo>
                  <a:close/>
                  <a:moveTo>
                    <a:pt x="17275" y="4317"/>
                  </a:moveTo>
                  <a:cubicBezTo>
                    <a:pt x="17241" y="4317"/>
                    <a:pt x="17223" y="4334"/>
                    <a:pt x="17206" y="4351"/>
                  </a:cubicBezTo>
                  <a:cubicBezTo>
                    <a:pt x="17188" y="4391"/>
                    <a:pt x="17206" y="4425"/>
                    <a:pt x="17241" y="4443"/>
                  </a:cubicBezTo>
                  <a:cubicBezTo>
                    <a:pt x="17258" y="4460"/>
                    <a:pt x="17258" y="4460"/>
                    <a:pt x="17275" y="4460"/>
                  </a:cubicBezTo>
                  <a:cubicBezTo>
                    <a:pt x="17297" y="4460"/>
                    <a:pt x="17332" y="4443"/>
                    <a:pt x="17332" y="4408"/>
                  </a:cubicBezTo>
                  <a:cubicBezTo>
                    <a:pt x="17349" y="4391"/>
                    <a:pt x="17349" y="4334"/>
                    <a:pt x="17315" y="4317"/>
                  </a:cubicBezTo>
                  <a:close/>
                  <a:moveTo>
                    <a:pt x="17967" y="4334"/>
                  </a:moveTo>
                  <a:lnTo>
                    <a:pt x="17950" y="4351"/>
                  </a:lnTo>
                  <a:cubicBezTo>
                    <a:pt x="17911" y="4351"/>
                    <a:pt x="17893" y="4408"/>
                    <a:pt x="17911" y="4443"/>
                  </a:cubicBezTo>
                  <a:cubicBezTo>
                    <a:pt x="17911" y="4460"/>
                    <a:pt x="17950" y="4482"/>
                    <a:pt x="17985" y="4482"/>
                  </a:cubicBezTo>
                  <a:lnTo>
                    <a:pt x="18002" y="4482"/>
                  </a:lnTo>
                  <a:cubicBezTo>
                    <a:pt x="18037" y="4460"/>
                    <a:pt x="18059" y="4425"/>
                    <a:pt x="18037" y="4391"/>
                  </a:cubicBezTo>
                  <a:cubicBezTo>
                    <a:pt x="18037" y="4351"/>
                    <a:pt x="18002" y="4334"/>
                    <a:pt x="17967" y="4334"/>
                  </a:cubicBezTo>
                  <a:close/>
                  <a:moveTo>
                    <a:pt x="1759" y="4408"/>
                  </a:moveTo>
                  <a:cubicBezTo>
                    <a:pt x="1741" y="4408"/>
                    <a:pt x="1719" y="4425"/>
                    <a:pt x="1702" y="4443"/>
                  </a:cubicBezTo>
                  <a:cubicBezTo>
                    <a:pt x="1685" y="4482"/>
                    <a:pt x="1685" y="4517"/>
                    <a:pt x="1719" y="4552"/>
                  </a:cubicBezTo>
                  <a:lnTo>
                    <a:pt x="1759" y="4552"/>
                  </a:lnTo>
                  <a:cubicBezTo>
                    <a:pt x="1776" y="4552"/>
                    <a:pt x="1793" y="4552"/>
                    <a:pt x="1811" y="4534"/>
                  </a:cubicBezTo>
                  <a:cubicBezTo>
                    <a:pt x="1850" y="4499"/>
                    <a:pt x="1828" y="4443"/>
                    <a:pt x="1793" y="4425"/>
                  </a:cubicBezTo>
                  <a:cubicBezTo>
                    <a:pt x="1793" y="4425"/>
                    <a:pt x="1776" y="4408"/>
                    <a:pt x="1759" y="4408"/>
                  </a:cubicBezTo>
                  <a:close/>
                  <a:moveTo>
                    <a:pt x="17623" y="4408"/>
                  </a:moveTo>
                  <a:cubicBezTo>
                    <a:pt x="17584" y="4408"/>
                    <a:pt x="17550" y="4425"/>
                    <a:pt x="17550" y="4482"/>
                  </a:cubicBezTo>
                  <a:cubicBezTo>
                    <a:pt x="17550" y="4517"/>
                    <a:pt x="17584" y="4552"/>
                    <a:pt x="17623" y="4552"/>
                  </a:cubicBezTo>
                  <a:cubicBezTo>
                    <a:pt x="17658" y="4552"/>
                    <a:pt x="17693" y="4517"/>
                    <a:pt x="17693" y="4482"/>
                  </a:cubicBezTo>
                  <a:cubicBezTo>
                    <a:pt x="17693" y="4443"/>
                    <a:pt x="17658" y="4408"/>
                    <a:pt x="17623" y="4408"/>
                  </a:cubicBezTo>
                  <a:close/>
                  <a:moveTo>
                    <a:pt x="28084" y="4443"/>
                  </a:moveTo>
                  <a:cubicBezTo>
                    <a:pt x="28045" y="4460"/>
                    <a:pt x="28027" y="4499"/>
                    <a:pt x="28027" y="4534"/>
                  </a:cubicBezTo>
                  <a:cubicBezTo>
                    <a:pt x="28045" y="4569"/>
                    <a:pt x="28084" y="4591"/>
                    <a:pt x="28101" y="4591"/>
                  </a:cubicBezTo>
                  <a:cubicBezTo>
                    <a:pt x="28119" y="4591"/>
                    <a:pt x="28119" y="4591"/>
                    <a:pt x="28136" y="4569"/>
                  </a:cubicBezTo>
                  <a:cubicBezTo>
                    <a:pt x="28175" y="4569"/>
                    <a:pt x="28193" y="4517"/>
                    <a:pt x="28175" y="4482"/>
                  </a:cubicBezTo>
                  <a:cubicBezTo>
                    <a:pt x="28154" y="4460"/>
                    <a:pt x="28136" y="4443"/>
                    <a:pt x="28101" y="4443"/>
                  </a:cubicBezTo>
                  <a:close/>
                  <a:moveTo>
                    <a:pt x="1541" y="4717"/>
                  </a:moveTo>
                  <a:cubicBezTo>
                    <a:pt x="1524" y="4717"/>
                    <a:pt x="1502" y="4717"/>
                    <a:pt x="1485" y="4734"/>
                  </a:cubicBezTo>
                  <a:cubicBezTo>
                    <a:pt x="1467" y="4769"/>
                    <a:pt x="1467" y="4826"/>
                    <a:pt x="1502" y="4843"/>
                  </a:cubicBezTo>
                  <a:cubicBezTo>
                    <a:pt x="1524" y="4843"/>
                    <a:pt x="1541" y="4860"/>
                    <a:pt x="1541" y="4860"/>
                  </a:cubicBezTo>
                  <a:cubicBezTo>
                    <a:pt x="1576" y="4860"/>
                    <a:pt x="1593" y="4843"/>
                    <a:pt x="1611" y="4826"/>
                  </a:cubicBezTo>
                  <a:cubicBezTo>
                    <a:pt x="1632" y="4786"/>
                    <a:pt x="1632" y="4752"/>
                    <a:pt x="1593" y="4717"/>
                  </a:cubicBezTo>
                  <a:close/>
                  <a:moveTo>
                    <a:pt x="28245" y="4769"/>
                  </a:moveTo>
                  <a:cubicBezTo>
                    <a:pt x="28228" y="4769"/>
                    <a:pt x="28228" y="4769"/>
                    <a:pt x="28210" y="4786"/>
                  </a:cubicBezTo>
                  <a:cubicBezTo>
                    <a:pt x="28175" y="4786"/>
                    <a:pt x="28154" y="4843"/>
                    <a:pt x="28175" y="4878"/>
                  </a:cubicBezTo>
                  <a:cubicBezTo>
                    <a:pt x="28193" y="4895"/>
                    <a:pt x="28210" y="4917"/>
                    <a:pt x="28245" y="4917"/>
                  </a:cubicBezTo>
                  <a:lnTo>
                    <a:pt x="28262" y="4917"/>
                  </a:lnTo>
                  <a:cubicBezTo>
                    <a:pt x="28302" y="4895"/>
                    <a:pt x="28319" y="4860"/>
                    <a:pt x="28302" y="4826"/>
                  </a:cubicBezTo>
                  <a:cubicBezTo>
                    <a:pt x="28302" y="4786"/>
                    <a:pt x="28262" y="4769"/>
                    <a:pt x="28245" y="4769"/>
                  </a:cubicBezTo>
                  <a:close/>
                  <a:moveTo>
                    <a:pt x="1358" y="5004"/>
                  </a:moveTo>
                  <a:cubicBezTo>
                    <a:pt x="1324" y="5004"/>
                    <a:pt x="1306" y="5026"/>
                    <a:pt x="1284" y="5043"/>
                  </a:cubicBezTo>
                  <a:cubicBezTo>
                    <a:pt x="1267" y="5078"/>
                    <a:pt x="1284" y="5135"/>
                    <a:pt x="1306" y="5152"/>
                  </a:cubicBezTo>
                  <a:lnTo>
                    <a:pt x="1358" y="5152"/>
                  </a:lnTo>
                  <a:cubicBezTo>
                    <a:pt x="1376" y="5152"/>
                    <a:pt x="1393" y="5152"/>
                    <a:pt x="1415" y="5135"/>
                  </a:cubicBezTo>
                  <a:cubicBezTo>
                    <a:pt x="1432" y="5095"/>
                    <a:pt x="1432" y="5043"/>
                    <a:pt x="1393" y="5026"/>
                  </a:cubicBezTo>
                  <a:cubicBezTo>
                    <a:pt x="1376" y="5026"/>
                    <a:pt x="1358" y="5004"/>
                    <a:pt x="1358" y="5004"/>
                  </a:cubicBezTo>
                  <a:close/>
                  <a:moveTo>
                    <a:pt x="28393" y="5095"/>
                  </a:moveTo>
                  <a:cubicBezTo>
                    <a:pt x="28371" y="5095"/>
                    <a:pt x="28371" y="5113"/>
                    <a:pt x="28354" y="5113"/>
                  </a:cubicBezTo>
                  <a:cubicBezTo>
                    <a:pt x="28319" y="5135"/>
                    <a:pt x="28302" y="5169"/>
                    <a:pt x="28319" y="5204"/>
                  </a:cubicBezTo>
                  <a:cubicBezTo>
                    <a:pt x="28336" y="5243"/>
                    <a:pt x="28371" y="5243"/>
                    <a:pt x="28393" y="5243"/>
                  </a:cubicBezTo>
                  <a:lnTo>
                    <a:pt x="28428" y="5243"/>
                  </a:lnTo>
                  <a:cubicBezTo>
                    <a:pt x="28463" y="5222"/>
                    <a:pt x="28480" y="5187"/>
                    <a:pt x="28463" y="5152"/>
                  </a:cubicBezTo>
                  <a:cubicBezTo>
                    <a:pt x="28445" y="5113"/>
                    <a:pt x="28428" y="5095"/>
                    <a:pt x="28393" y="5095"/>
                  </a:cubicBezTo>
                  <a:close/>
                  <a:moveTo>
                    <a:pt x="1158" y="5330"/>
                  </a:moveTo>
                  <a:cubicBezTo>
                    <a:pt x="1141" y="5330"/>
                    <a:pt x="1123" y="5330"/>
                    <a:pt x="1106" y="5370"/>
                  </a:cubicBezTo>
                  <a:cubicBezTo>
                    <a:pt x="1089" y="5404"/>
                    <a:pt x="1089" y="5439"/>
                    <a:pt x="1123" y="5461"/>
                  </a:cubicBezTo>
                  <a:cubicBezTo>
                    <a:pt x="1141" y="5461"/>
                    <a:pt x="1158" y="5478"/>
                    <a:pt x="1158" y="5478"/>
                  </a:cubicBezTo>
                  <a:cubicBezTo>
                    <a:pt x="1197" y="5478"/>
                    <a:pt x="1215" y="5461"/>
                    <a:pt x="1232" y="5439"/>
                  </a:cubicBezTo>
                  <a:cubicBezTo>
                    <a:pt x="1250" y="5404"/>
                    <a:pt x="1232" y="5352"/>
                    <a:pt x="1197" y="5330"/>
                  </a:cubicBezTo>
                  <a:close/>
                  <a:moveTo>
                    <a:pt x="28554" y="5422"/>
                  </a:moveTo>
                  <a:cubicBezTo>
                    <a:pt x="28537" y="5422"/>
                    <a:pt x="28537" y="5439"/>
                    <a:pt x="28519" y="5439"/>
                  </a:cubicBezTo>
                  <a:cubicBezTo>
                    <a:pt x="28480" y="5461"/>
                    <a:pt x="28463" y="5496"/>
                    <a:pt x="28480" y="5531"/>
                  </a:cubicBezTo>
                  <a:cubicBezTo>
                    <a:pt x="28502" y="5570"/>
                    <a:pt x="28519" y="5570"/>
                    <a:pt x="28554" y="5570"/>
                  </a:cubicBezTo>
                  <a:lnTo>
                    <a:pt x="28589" y="5570"/>
                  </a:lnTo>
                  <a:cubicBezTo>
                    <a:pt x="28628" y="5548"/>
                    <a:pt x="28628" y="5513"/>
                    <a:pt x="28611" y="5478"/>
                  </a:cubicBezTo>
                  <a:cubicBezTo>
                    <a:pt x="28611" y="5439"/>
                    <a:pt x="28571" y="5422"/>
                    <a:pt x="28554" y="5422"/>
                  </a:cubicBezTo>
                  <a:close/>
                  <a:moveTo>
                    <a:pt x="997" y="5639"/>
                  </a:moveTo>
                  <a:cubicBezTo>
                    <a:pt x="958" y="5639"/>
                    <a:pt x="941" y="5657"/>
                    <a:pt x="923" y="5679"/>
                  </a:cubicBezTo>
                  <a:cubicBezTo>
                    <a:pt x="906" y="5713"/>
                    <a:pt x="923" y="5766"/>
                    <a:pt x="958" y="5787"/>
                  </a:cubicBezTo>
                  <a:lnTo>
                    <a:pt x="997" y="5787"/>
                  </a:lnTo>
                  <a:cubicBezTo>
                    <a:pt x="1015" y="5787"/>
                    <a:pt x="1049" y="5766"/>
                    <a:pt x="1049" y="5748"/>
                  </a:cubicBezTo>
                  <a:cubicBezTo>
                    <a:pt x="1067" y="5713"/>
                    <a:pt x="1067" y="5679"/>
                    <a:pt x="1032" y="5657"/>
                  </a:cubicBezTo>
                  <a:cubicBezTo>
                    <a:pt x="1015" y="5639"/>
                    <a:pt x="997" y="5639"/>
                    <a:pt x="997" y="5639"/>
                  </a:cubicBezTo>
                  <a:close/>
                  <a:moveTo>
                    <a:pt x="28719" y="5748"/>
                  </a:moveTo>
                  <a:cubicBezTo>
                    <a:pt x="28698" y="5748"/>
                    <a:pt x="28698" y="5748"/>
                    <a:pt x="28680" y="5766"/>
                  </a:cubicBezTo>
                  <a:cubicBezTo>
                    <a:pt x="28645" y="5787"/>
                    <a:pt x="28628" y="5822"/>
                    <a:pt x="28645" y="5857"/>
                  </a:cubicBezTo>
                  <a:cubicBezTo>
                    <a:pt x="28663" y="5896"/>
                    <a:pt x="28680" y="5896"/>
                    <a:pt x="28719" y="5896"/>
                  </a:cubicBezTo>
                  <a:lnTo>
                    <a:pt x="28754" y="5896"/>
                  </a:lnTo>
                  <a:cubicBezTo>
                    <a:pt x="28789" y="5874"/>
                    <a:pt x="28789" y="5822"/>
                    <a:pt x="28772" y="5787"/>
                  </a:cubicBezTo>
                  <a:cubicBezTo>
                    <a:pt x="28772" y="5766"/>
                    <a:pt x="28737" y="5748"/>
                    <a:pt x="28719" y="5748"/>
                  </a:cubicBezTo>
                  <a:close/>
                  <a:moveTo>
                    <a:pt x="832" y="5966"/>
                  </a:moveTo>
                  <a:cubicBezTo>
                    <a:pt x="797" y="5966"/>
                    <a:pt x="780" y="5983"/>
                    <a:pt x="762" y="6005"/>
                  </a:cubicBezTo>
                  <a:cubicBezTo>
                    <a:pt x="740" y="6040"/>
                    <a:pt x="762" y="6092"/>
                    <a:pt x="797" y="6114"/>
                  </a:cubicBezTo>
                  <a:lnTo>
                    <a:pt x="832" y="6114"/>
                  </a:lnTo>
                  <a:cubicBezTo>
                    <a:pt x="849" y="6114"/>
                    <a:pt x="888" y="6092"/>
                    <a:pt x="888" y="6074"/>
                  </a:cubicBezTo>
                  <a:cubicBezTo>
                    <a:pt x="906" y="6040"/>
                    <a:pt x="906" y="5983"/>
                    <a:pt x="871" y="5966"/>
                  </a:cubicBezTo>
                  <a:close/>
                  <a:moveTo>
                    <a:pt x="28880" y="6074"/>
                  </a:moveTo>
                  <a:cubicBezTo>
                    <a:pt x="28863" y="6074"/>
                    <a:pt x="28863" y="6074"/>
                    <a:pt x="28845" y="6092"/>
                  </a:cubicBezTo>
                  <a:cubicBezTo>
                    <a:pt x="28806" y="6114"/>
                    <a:pt x="28789" y="6148"/>
                    <a:pt x="28806" y="6183"/>
                  </a:cubicBezTo>
                  <a:cubicBezTo>
                    <a:pt x="28828" y="6201"/>
                    <a:pt x="28863" y="6222"/>
                    <a:pt x="28880" y="6222"/>
                  </a:cubicBezTo>
                  <a:lnTo>
                    <a:pt x="28915" y="6222"/>
                  </a:lnTo>
                  <a:cubicBezTo>
                    <a:pt x="28954" y="6201"/>
                    <a:pt x="28972" y="6148"/>
                    <a:pt x="28954" y="6114"/>
                  </a:cubicBezTo>
                  <a:cubicBezTo>
                    <a:pt x="28937" y="6092"/>
                    <a:pt x="28898" y="6074"/>
                    <a:pt x="28880" y="6074"/>
                  </a:cubicBezTo>
                  <a:close/>
                  <a:moveTo>
                    <a:pt x="671" y="6292"/>
                  </a:moveTo>
                  <a:cubicBezTo>
                    <a:pt x="653" y="6292"/>
                    <a:pt x="614" y="6309"/>
                    <a:pt x="614" y="6349"/>
                  </a:cubicBezTo>
                  <a:cubicBezTo>
                    <a:pt x="597" y="6383"/>
                    <a:pt x="614" y="6418"/>
                    <a:pt x="653" y="6440"/>
                  </a:cubicBezTo>
                  <a:lnTo>
                    <a:pt x="671" y="6440"/>
                  </a:lnTo>
                  <a:cubicBezTo>
                    <a:pt x="706" y="6440"/>
                    <a:pt x="723" y="6418"/>
                    <a:pt x="740" y="6401"/>
                  </a:cubicBezTo>
                  <a:cubicBezTo>
                    <a:pt x="762" y="6366"/>
                    <a:pt x="740" y="6309"/>
                    <a:pt x="706" y="6309"/>
                  </a:cubicBezTo>
                  <a:cubicBezTo>
                    <a:pt x="706" y="6292"/>
                    <a:pt x="688" y="6292"/>
                    <a:pt x="671" y="6292"/>
                  </a:cubicBezTo>
                  <a:close/>
                  <a:moveTo>
                    <a:pt x="29006" y="6401"/>
                  </a:moveTo>
                  <a:cubicBezTo>
                    <a:pt x="28972" y="6418"/>
                    <a:pt x="28972" y="6475"/>
                    <a:pt x="28989" y="6510"/>
                  </a:cubicBezTo>
                  <a:cubicBezTo>
                    <a:pt x="28989" y="6527"/>
                    <a:pt x="29024" y="6549"/>
                    <a:pt x="29046" y="6549"/>
                  </a:cubicBezTo>
                  <a:cubicBezTo>
                    <a:pt x="29063" y="6549"/>
                    <a:pt x="29080" y="6549"/>
                    <a:pt x="29080" y="6527"/>
                  </a:cubicBezTo>
                  <a:cubicBezTo>
                    <a:pt x="29115" y="6510"/>
                    <a:pt x="29133" y="6475"/>
                    <a:pt x="29115" y="6440"/>
                  </a:cubicBezTo>
                  <a:cubicBezTo>
                    <a:pt x="29098" y="6418"/>
                    <a:pt x="29080" y="6401"/>
                    <a:pt x="29046" y="6401"/>
                  </a:cubicBezTo>
                  <a:close/>
                  <a:moveTo>
                    <a:pt x="545" y="6636"/>
                  </a:moveTo>
                  <a:cubicBezTo>
                    <a:pt x="505" y="6636"/>
                    <a:pt x="488" y="6658"/>
                    <a:pt x="471" y="6675"/>
                  </a:cubicBezTo>
                  <a:cubicBezTo>
                    <a:pt x="453" y="6710"/>
                    <a:pt x="471" y="6766"/>
                    <a:pt x="505" y="6766"/>
                  </a:cubicBezTo>
                  <a:cubicBezTo>
                    <a:pt x="523" y="6784"/>
                    <a:pt x="523" y="6784"/>
                    <a:pt x="545" y="6784"/>
                  </a:cubicBezTo>
                  <a:cubicBezTo>
                    <a:pt x="562" y="6784"/>
                    <a:pt x="597" y="6766"/>
                    <a:pt x="597" y="6727"/>
                  </a:cubicBezTo>
                  <a:cubicBezTo>
                    <a:pt x="614" y="6692"/>
                    <a:pt x="597" y="6658"/>
                    <a:pt x="562" y="6636"/>
                  </a:cubicBezTo>
                  <a:close/>
                  <a:moveTo>
                    <a:pt x="29224" y="6710"/>
                  </a:moveTo>
                  <a:cubicBezTo>
                    <a:pt x="29207" y="6710"/>
                    <a:pt x="29189" y="6727"/>
                    <a:pt x="29189" y="6727"/>
                  </a:cubicBezTo>
                  <a:cubicBezTo>
                    <a:pt x="29154" y="6745"/>
                    <a:pt x="29133" y="6784"/>
                    <a:pt x="29154" y="6819"/>
                  </a:cubicBezTo>
                  <a:cubicBezTo>
                    <a:pt x="29172" y="6853"/>
                    <a:pt x="29189" y="6853"/>
                    <a:pt x="29224" y="6853"/>
                  </a:cubicBezTo>
                  <a:lnTo>
                    <a:pt x="29263" y="6853"/>
                  </a:lnTo>
                  <a:cubicBezTo>
                    <a:pt x="29298" y="6836"/>
                    <a:pt x="29298" y="6784"/>
                    <a:pt x="29281" y="6766"/>
                  </a:cubicBezTo>
                  <a:cubicBezTo>
                    <a:pt x="29281" y="6727"/>
                    <a:pt x="29241" y="6710"/>
                    <a:pt x="29224" y="6710"/>
                  </a:cubicBezTo>
                  <a:close/>
                  <a:moveTo>
                    <a:pt x="397" y="6962"/>
                  </a:moveTo>
                  <a:cubicBezTo>
                    <a:pt x="379" y="6962"/>
                    <a:pt x="344" y="6984"/>
                    <a:pt x="344" y="7019"/>
                  </a:cubicBezTo>
                  <a:cubicBezTo>
                    <a:pt x="327" y="7054"/>
                    <a:pt x="344" y="7093"/>
                    <a:pt x="379" y="7110"/>
                  </a:cubicBezTo>
                  <a:lnTo>
                    <a:pt x="397" y="7110"/>
                  </a:lnTo>
                  <a:cubicBezTo>
                    <a:pt x="436" y="7110"/>
                    <a:pt x="471" y="7093"/>
                    <a:pt x="471" y="7071"/>
                  </a:cubicBezTo>
                  <a:cubicBezTo>
                    <a:pt x="488" y="7036"/>
                    <a:pt x="471" y="6984"/>
                    <a:pt x="436" y="6984"/>
                  </a:cubicBezTo>
                  <a:cubicBezTo>
                    <a:pt x="414" y="6962"/>
                    <a:pt x="414" y="6962"/>
                    <a:pt x="397" y="6962"/>
                  </a:cubicBezTo>
                  <a:close/>
                  <a:moveTo>
                    <a:pt x="29389" y="7036"/>
                  </a:moveTo>
                  <a:cubicBezTo>
                    <a:pt x="29372" y="7036"/>
                    <a:pt x="29372" y="7036"/>
                    <a:pt x="29350" y="7054"/>
                  </a:cubicBezTo>
                  <a:cubicBezTo>
                    <a:pt x="29315" y="7071"/>
                    <a:pt x="29315" y="7110"/>
                    <a:pt x="29333" y="7145"/>
                  </a:cubicBezTo>
                  <a:cubicBezTo>
                    <a:pt x="29333" y="7162"/>
                    <a:pt x="29372" y="7180"/>
                    <a:pt x="29389" y="7180"/>
                  </a:cubicBezTo>
                  <a:lnTo>
                    <a:pt x="29424" y="7180"/>
                  </a:lnTo>
                  <a:cubicBezTo>
                    <a:pt x="29459" y="7162"/>
                    <a:pt x="29481" y="7110"/>
                    <a:pt x="29459" y="7071"/>
                  </a:cubicBezTo>
                  <a:cubicBezTo>
                    <a:pt x="29442" y="7054"/>
                    <a:pt x="29424" y="7036"/>
                    <a:pt x="29389" y="7036"/>
                  </a:cubicBezTo>
                  <a:close/>
                  <a:moveTo>
                    <a:pt x="288" y="7310"/>
                  </a:moveTo>
                  <a:cubicBezTo>
                    <a:pt x="253" y="7310"/>
                    <a:pt x="218" y="7328"/>
                    <a:pt x="218" y="7362"/>
                  </a:cubicBezTo>
                  <a:cubicBezTo>
                    <a:pt x="197" y="7397"/>
                    <a:pt x="218" y="7436"/>
                    <a:pt x="253" y="7454"/>
                  </a:cubicBezTo>
                  <a:lnTo>
                    <a:pt x="288" y="7454"/>
                  </a:lnTo>
                  <a:cubicBezTo>
                    <a:pt x="305" y="7454"/>
                    <a:pt x="344" y="7436"/>
                    <a:pt x="344" y="7397"/>
                  </a:cubicBezTo>
                  <a:lnTo>
                    <a:pt x="362" y="7397"/>
                  </a:lnTo>
                  <a:cubicBezTo>
                    <a:pt x="344" y="7380"/>
                    <a:pt x="344" y="7362"/>
                    <a:pt x="344" y="7362"/>
                  </a:cubicBezTo>
                  <a:cubicBezTo>
                    <a:pt x="344" y="7345"/>
                    <a:pt x="327" y="7328"/>
                    <a:pt x="305" y="7310"/>
                  </a:cubicBezTo>
                  <a:close/>
                  <a:moveTo>
                    <a:pt x="29516" y="7362"/>
                  </a:moveTo>
                  <a:cubicBezTo>
                    <a:pt x="29498" y="7380"/>
                    <a:pt x="29481" y="7436"/>
                    <a:pt x="29498" y="7471"/>
                  </a:cubicBezTo>
                  <a:cubicBezTo>
                    <a:pt x="29498" y="7489"/>
                    <a:pt x="29533" y="7506"/>
                    <a:pt x="29550" y="7506"/>
                  </a:cubicBezTo>
                  <a:cubicBezTo>
                    <a:pt x="29568" y="7506"/>
                    <a:pt x="29590" y="7506"/>
                    <a:pt x="29590" y="7489"/>
                  </a:cubicBezTo>
                  <a:cubicBezTo>
                    <a:pt x="29624" y="7471"/>
                    <a:pt x="29642" y="7436"/>
                    <a:pt x="29624" y="7397"/>
                  </a:cubicBezTo>
                  <a:cubicBezTo>
                    <a:pt x="29607" y="7380"/>
                    <a:pt x="29590" y="7362"/>
                    <a:pt x="29550" y="7362"/>
                  </a:cubicBezTo>
                  <a:close/>
                  <a:moveTo>
                    <a:pt x="179" y="7654"/>
                  </a:moveTo>
                  <a:cubicBezTo>
                    <a:pt x="144" y="7654"/>
                    <a:pt x="109" y="7671"/>
                    <a:pt x="109" y="7706"/>
                  </a:cubicBezTo>
                  <a:cubicBezTo>
                    <a:pt x="88" y="7745"/>
                    <a:pt x="109" y="7780"/>
                    <a:pt x="144" y="7798"/>
                  </a:cubicBezTo>
                  <a:lnTo>
                    <a:pt x="179" y="7798"/>
                  </a:lnTo>
                  <a:cubicBezTo>
                    <a:pt x="197" y="7798"/>
                    <a:pt x="236" y="7780"/>
                    <a:pt x="236" y="7763"/>
                  </a:cubicBezTo>
                  <a:cubicBezTo>
                    <a:pt x="218" y="7745"/>
                    <a:pt x="218" y="7706"/>
                    <a:pt x="218" y="7671"/>
                  </a:cubicBezTo>
                  <a:lnTo>
                    <a:pt x="197" y="7654"/>
                  </a:lnTo>
                  <a:close/>
                  <a:moveTo>
                    <a:pt x="29698" y="7689"/>
                  </a:moveTo>
                  <a:cubicBezTo>
                    <a:pt x="29659" y="7706"/>
                    <a:pt x="29642" y="7745"/>
                    <a:pt x="29659" y="7780"/>
                  </a:cubicBezTo>
                  <a:cubicBezTo>
                    <a:pt x="29659" y="7815"/>
                    <a:pt x="29698" y="7832"/>
                    <a:pt x="29716" y="7832"/>
                  </a:cubicBezTo>
                  <a:cubicBezTo>
                    <a:pt x="29733" y="7832"/>
                    <a:pt x="29751" y="7832"/>
                    <a:pt x="29751" y="7815"/>
                  </a:cubicBezTo>
                  <a:cubicBezTo>
                    <a:pt x="29785" y="7798"/>
                    <a:pt x="29807" y="7763"/>
                    <a:pt x="29785" y="7724"/>
                  </a:cubicBezTo>
                  <a:cubicBezTo>
                    <a:pt x="29768" y="7689"/>
                    <a:pt x="29751" y="7689"/>
                    <a:pt x="29716" y="7689"/>
                  </a:cubicBezTo>
                  <a:close/>
                  <a:moveTo>
                    <a:pt x="70" y="8015"/>
                  </a:moveTo>
                  <a:cubicBezTo>
                    <a:pt x="53" y="8015"/>
                    <a:pt x="18" y="8033"/>
                    <a:pt x="18" y="8072"/>
                  </a:cubicBezTo>
                  <a:cubicBezTo>
                    <a:pt x="1" y="8107"/>
                    <a:pt x="36" y="8141"/>
                    <a:pt x="70" y="8141"/>
                  </a:cubicBezTo>
                  <a:lnTo>
                    <a:pt x="70" y="8159"/>
                  </a:lnTo>
                  <a:cubicBezTo>
                    <a:pt x="109" y="8159"/>
                    <a:pt x="127" y="8141"/>
                    <a:pt x="144" y="8107"/>
                  </a:cubicBezTo>
                  <a:cubicBezTo>
                    <a:pt x="109" y="8107"/>
                    <a:pt x="88" y="8050"/>
                    <a:pt x="109" y="8015"/>
                  </a:cubicBezTo>
                  <a:close/>
                  <a:moveTo>
                    <a:pt x="29842" y="8015"/>
                  </a:moveTo>
                  <a:cubicBezTo>
                    <a:pt x="29807" y="8033"/>
                    <a:pt x="29785" y="8072"/>
                    <a:pt x="29807" y="8107"/>
                  </a:cubicBezTo>
                  <a:cubicBezTo>
                    <a:pt x="29825" y="8141"/>
                    <a:pt x="29859" y="8159"/>
                    <a:pt x="29877" y="8159"/>
                  </a:cubicBezTo>
                  <a:cubicBezTo>
                    <a:pt x="29894" y="8159"/>
                    <a:pt x="29894" y="8159"/>
                    <a:pt x="29916" y="8141"/>
                  </a:cubicBezTo>
                  <a:cubicBezTo>
                    <a:pt x="29951" y="8124"/>
                    <a:pt x="29968" y="8089"/>
                    <a:pt x="29951" y="8050"/>
                  </a:cubicBezTo>
                  <a:cubicBezTo>
                    <a:pt x="29933" y="8033"/>
                    <a:pt x="29916" y="8015"/>
                    <a:pt x="29877" y="8015"/>
                  </a:cubicBezTo>
                  <a:close/>
                  <a:moveTo>
                    <a:pt x="30003" y="8341"/>
                  </a:moveTo>
                  <a:cubicBezTo>
                    <a:pt x="29968" y="8359"/>
                    <a:pt x="29951" y="8398"/>
                    <a:pt x="29968" y="8450"/>
                  </a:cubicBezTo>
                  <a:lnTo>
                    <a:pt x="29986" y="8468"/>
                  </a:lnTo>
                  <a:cubicBezTo>
                    <a:pt x="29986" y="8485"/>
                    <a:pt x="30003" y="8485"/>
                    <a:pt x="30025" y="8485"/>
                  </a:cubicBezTo>
                  <a:lnTo>
                    <a:pt x="30060" y="8485"/>
                  </a:lnTo>
                  <a:cubicBezTo>
                    <a:pt x="30094" y="8468"/>
                    <a:pt x="30112" y="8415"/>
                    <a:pt x="30094" y="8376"/>
                  </a:cubicBezTo>
                  <a:cubicBezTo>
                    <a:pt x="30077" y="8359"/>
                    <a:pt x="30060" y="8341"/>
                    <a:pt x="30025" y="8341"/>
                  </a:cubicBezTo>
                  <a:close/>
                  <a:moveTo>
                    <a:pt x="30168" y="8668"/>
                  </a:moveTo>
                  <a:cubicBezTo>
                    <a:pt x="30168" y="8668"/>
                    <a:pt x="30151" y="8668"/>
                    <a:pt x="30151" y="8685"/>
                  </a:cubicBezTo>
                  <a:cubicBezTo>
                    <a:pt x="30112" y="8685"/>
                    <a:pt x="30094" y="8724"/>
                    <a:pt x="30112" y="8759"/>
                  </a:cubicBezTo>
                  <a:lnTo>
                    <a:pt x="30151" y="8794"/>
                  </a:lnTo>
                  <a:lnTo>
                    <a:pt x="30151" y="8811"/>
                  </a:lnTo>
                  <a:lnTo>
                    <a:pt x="30203" y="8811"/>
                  </a:lnTo>
                  <a:cubicBezTo>
                    <a:pt x="30242" y="8794"/>
                    <a:pt x="30260" y="8742"/>
                    <a:pt x="30242" y="8703"/>
                  </a:cubicBezTo>
                  <a:cubicBezTo>
                    <a:pt x="30221" y="8685"/>
                    <a:pt x="30203" y="8668"/>
                    <a:pt x="30168" y="8668"/>
                  </a:cubicBezTo>
                  <a:close/>
                  <a:moveTo>
                    <a:pt x="30312" y="8994"/>
                  </a:moveTo>
                  <a:cubicBezTo>
                    <a:pt x="30277" y="9012"/>
                    <a:pt x="30277" y="9051"/>
                    <a:pt x="30277" y="9086"/>
                  </a:cubicBezTo>
                  <a:cubicBezTo>
                    <a:pt x="30294" y="9086"/>
                    <a:pt x="30294" y="9103"/>
                    <a:pt x="30312" y="9103"/>
                  </a:cubicBezTo>
                  <a:lnTo>
                    <a:pt x="30312" y="9120"/>
                  </a:lnTo>
                  <a:cubicBezTo>
                    <a:pt x="30329" y="9120"/>
                    <a:pt x="30329" y="9138"/>
                    <a:pt x="30351" y="9138"/>
                  </a:cubicBezTo>
                  <a:cubicBezTo>
                    <a:pt x="30368" y="9138"/>
                    <a:pt x="30368" y="9138"/>
                    <a:pt x="30386" y="9120"/>
                  </a:cubicBezTo>
                  <a:cubicBezTo>
                    <a:pt x="30421" y="9103"/>
                    <a:pt x="30438" y="9068"/>
                    <a:pt x="30421" y="9029"/>
                  </a:cubicBezTo>
                  <a:cubicBezTo>
                    <a:pt x="30403" y="8994"/>
                    <a:pt x="30368" y="8994"/>
                    <a:pt x="30351" y="8994"/>
                  </a:cubicBezTo>
                  <a:close/>
                  <a:moveTo>
                    <a:pt x="30529" y="9303"/>
                  </a:moveTo>
                  <a:cubicBezTo>
                    <a:pt x="30512" y="9303"/>
                    <a:pt x="30495" y="9303"/>
                    <a:pt x="30495" y="9321"/>
                  </a:cubicBezTo>
                  <a:cubicBezTo>
                    <a:pt x="30460" y="9321"/>
                    <a:pt x="30460" y="9355"/>
                    <a:pt x="30460" y="9395"/>
                  </a:cubicBezTo>
                  <a:cubicBezTo>
                    <a:pt x="30477" y="9395"/>
                    <a:pt x="30477" y="9412"/>
                    <a:pt x="30495" y="9429"/>
                  </a:cubicBezTo>
                  <a:lnTo>
                    <a:pt x="30495" y="9447"/>
                  </a:lnTo>
                  <a:lnTo>
                    <a:pt x="30569" y="9447"/>
                  </a:lnTo>
                  <a:cubicBezTo>
                    <a:pt x="30603" y="9429"/>
                    <a:pt x="30603" y="9377"/>
                    <a:pt x="30586" y="9338"/>
                  </a:cubicBezTo>
                  <a:cubicBezTo>
                    <a:pt x="30586" y="9321"/>
                    <a:pt x="30547" y="9303"/>
                    <a:pt x="30529" y="9303"/>
                  </a:cubicBezTo>
                  <a:close/>
                  <a:moveTo>
                    <a:pt x="30677" y="9629"/>
                  </a:moveTo>
                  <a:cubicBezTo>
                    <a:pt x="30677" y="9629"/>
                    <a:pt x="30656" y="9629"/>
                    <a:pt x="30656" y="9647"/>
                  </a:cubicBezTo>
                  <a:cubicBezTo>
                    <a:pt x="30621" y="9647"/>
                    <a:pt x="30621" y="9682"/>
                    <a:pt x="30603" y="9703"/>
                  </a:cubicBezTo>
                  <a:cubicBezTo>
                    <a:pt x="30638" y="9703"/>
                    <a:pt x="30656" y="9721"/>
                    <a:pt x="30677" y="9738"/>
                  </a:cubicBezTo>
                  <a:lnTo>
                    <a:pt x="30677" y="9773"/>
                  </a:lnTo>
                  <a:lnTo>
                    <a:pt x="30712" y="9773"/>
                  </a:lnTo>
                  <a:cubicBezTo>
                    <a:pt x="30747" y="9756"/>
                    <a:pt x="30764" y="9721"/>
                    <a:pt x="30747" y="9682"/>
                  </a:cubicBezTo>
                  <a:cubicBezTo>
                    <a:pt x="30730" y="9647"/>
                    <a:pt x="30712" y="9629"/>
                    <a:pt x="30677" y="9629"/>
                  </a:cubicBezTo>
                  <a:close/>
                  <a:moveTo>
                    <a:pt x="30786" y="9973"/>
                  </a:moveTo>
                  <a:cubicBezTo>
                    <a:pt x="30747" y="9991"/>
                    <a:pt x="30730" y="10008"/>
                    <a:pt x="30730" y="10030"/>
                  </a:cubicBezTo>
                  <a:lnTo>
                    <a:pt x="30747" y="10030"/>
                  </a:lnTo>
                  <a:cubicBezTo>
                    <a:pt x="30786" y="10030"/>
                    <a:pt x="30821" y="10047"/>
                    <a:pt x="30821" y="10082"/>
                  </a:cubicBezTo>
                  <a:lnTo>
                    <a:pt x="30821" y="10117"/>
                  </a:lnTo>
                  <a:cubicBezTo>
                    <a:pt x="30856" y="10099"/>
                    <a:pt x="30873" y="10065"/>
                    <a:pt x="30873" y="10030"/>
                  </a:cubicBezTo>
                  <a:cubicBezTo>
                    <a:pt x="30856" y="9991"/>
                    <a:pt x="30838" y="9973"/>
                    <a:pt x="30804" y="9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5799138" y="1777332"/>
              <a:ext cx="5531753" cy="1630245"/>
            </a:xfrm>
            <a:custGeom>
              <a:avLst/>
              <a:gdLst/>
              <a:ahLst/>
              <a:cxnLst/>
              <a:rect l="l" t="t" r="r" b="b"/>
              <a:pathLst>
                <a:path w="30930" h="9992" extrusionOk="0">
                  <a:moveTo>
                    <a:pt x="10822" y="1"/>
                  </a:moveTo>
                  <a:cubicBezTo>
                    <a:pt x="10788" y="1"/>
                    <a:pt x="10748" y="40"/>
                    <a:pt x="10748" y="75"/>
                  </a:cubicBezTo>
                  <a:cubicBezTo>
                    <a:pt x="10770" y="109"/>
                    <a:pt x="10788" y="149"/>
                    <a:pt x="10822" y="149"/>
                  </a:cubicBezTo>
                  <a:lnTo>
                    <a:pt x="10840" y="149"/>
                  </a:lnTo>
                  <a:cubicBezTo>
                    <a:pt x="10879" y="149"/>
                    <a:pt x="10914" y="109"/>
                    <a:pt x="10896" y="75"/>
                  </a:cubicBezTo>
                  <a:cubicBezTo>
                    <a:pt x="10896" y="40"/>
                    <a:pt x="10879" y="1"/>
                    <a:pt x="10840" y="1"/>
                  </a:cubicBezTo>
                  <a:close/>
                  <a:moveTo>
                    <a:pt x="11184" y="1"/>
                  </a:moveTo>
                  <a:cubicBezTo>
                    <a:pt x="11149" y="1"/>
                    <a:pt x="11131" y="18"/>
                    <a:pt x="11114" y="75"/>
                  </a:cubicBezTo>
                  <a:cubicBezTo>
                    <a:pt x="11114" y="109"/>
                    <a:pt x="11149" y="149"/>
                    <a:pt x="11184" y="149"/>
                  </a:cubicBezTo>
                  <a:cubicBezTo>
                    <a:pt x="11240" y="149"/>
                    <a:pt x="11258" y="109"/>
                    <a:pt x="11258" y="75"/>
                  </a:cubicBezTo>
                  <a:cubicBezTo>
                    <a:pt x="11275" y="40"/>
                    <a:pt x="11240" y="1"/>
                    <a:pt x="11205" y="1"/>
                  </a:cubicBezTo>
                  <a:close/>
                  <a:moveTo>
                    <a:pt x="10461" y="18"/>
                  </a:moveTo>
                  <a:cubicBezTo>
                    <a:pt x="10422" y="18"/>
                    <a:pt x="10387" y="57"/>
                    <a:pt x="10405" y="92"/>
                  </a:cubicBezTo>
                  <a:cubicBezTo>
                    <a:pt x="10405" y="127"/>
                    <a:pt x="10422" y="166"/>
                    <a:pt x="10479" y="166"/>
                  </a:cubicBezTo>
                  <a:cubicBezTo>
                    <a:pt x="10513" y="166"/>
                    <a:pt x="10553" y="127"/>
                    <a:pt x="10531" y="92"/>
                  </a:cubicBezTo>
                  <a:cubicBezTo>
                    <a:pt x="10531" y="40"/>
                    <a:pt x="10513" y="18"/>
                    <a:pt x="10461" y="18"/>
                  </a:cubicBezTo>
                  <a:close/>
                  <a:moveTo>
                    <a:pt x="11549" y="18"/>
                  </a:moveTo>
                  <a:cubicBezTo>
                    <a:pt x="11510" y="18"/>
                    <a:pt x="11493" y="40"/>
                    <a:pt x="11475" y="75"/>
                  </a:cubicBezTo>
                  <a:cubicBezTo>
                    <a:pt x="11475" y="127"/>
                    <a:pt x="11510" y="149"/>
                    <a:pt x="11549" y="166"/>
                  </a:cubicBezTo>
                  <a:cubicBezTo>
                    <a:pt x="11601" y="166"/>
                    <a:pt x="11619" y="127"/>
                    <a:pt x="11619" y="92"/>
                  </a:cubicBezTo>
                  <a:cubicBezTo>
                    <a:pt x="11640" y="57"/>
                    <a:pt x="11601" y="18"/>
                    <a:pt x="11566" y="18"/>
                  </a:cubicBezTo>
                  <a:close/>
                  <a:moveTo>
                    <a:pt x="10096" y="57"/>
                  </a:moveTo>
                  <a:cubicBezTo>
                    <a:pt x="10061" y="57"/>
                    <a:pt x="10026" y="92"/>
                    <a:pt x="10044" y="127"/>
                  </a:cubicBezTo>
                  <a:cubicBezTo>
                    <a:pt x="10044" y="166"/>
                    <a:pt x="10078" y="201"/>
                    <a:pt x="10117" y="201"/>
                  </a:cubicBezTo>
                  <a:cubicBezTo>
                    <a:pt x="10152" y="201"/>
                    <a:pt x="10187" y="166"/>
                    <a:pt x="10187" y="109"/>
                  </a:cubicBezTo>
                  <a:cubicBezTo>
                    <a:pt x="10170" y="75"/>
                    <a:pt x="10152" y="57"/>
                    <a:pt x="10117" y="57"/>
                  </a:cubicBezTo>
                  <a:close/>
                  <a:moveTo>
                    <a:pt x="11910" y="57"/>
                  </a:moveTo>
                  <a:cubicBezTo>
                    <a:pt x="11875" y="57"/>
                    <a:pt x="11858" y="75"/>
                    <a:pt x="11836" y="109"/>
                  </a:cubicBezTo>
                  <a:cubicBezTo>
                    <a:pt x="11836" y="149"/>
                    <a:pt x="11875" y="183"/>
                    <a:pt x="11910" y="201"/>
                  </a:cubicBezTo>
                  <a:cubicBezTo>
                    <a:pt x="11945" y="201"/>
                    <a:pt x="11984" y="166"/>
                    <a:pt x="11984" y="127"/>
                  </a:cubicBezTo>
                  <a:cubicBezTo>
                    <a:pt x="12002" y="92"/>
                    <a:pt x="11967" y="57"/>
                    <a:pt x="11928" y="57"/>
                  </a:cubicBezTo>
                  <a:close/>
                  <a:moveTo>
                    <a:pt x="9735" y="109"/>
                  </a:moveTo>
                  <a:cubicBezTo>
                    <a:pt x="9700" y="109"/>
                    <a:pt x="9661" y="149"/>
                    <a:pt x="9682" y="183"/>
                  </a:cubicBezTo>
                  <a:cubicBezTo>
                    <a:pt x="9682" y="218"/>
                    <a:pt x="9717" y="257"/>
                    <a:pt x="9752" y="257"/>
                  </a:cubicBezTo>
                  <a:cubicBezTo>
                    <a:pt x="9809" y="236"/>
                    <a:pt x="9826" y="201"/>
                    <a:pt x="9826" y="166"/>
                  </a:cubicBezTo>
                  <a:cubicBezTo>
                    <a:pt x="9809" y="127"/>
                    <a:pt x="9791" y="109"/>
                    <a:pt x="9752" y="109"/>
                  </a:cubicBezTo>
                  <a:close/>
                  <a:moveTo>
                    <a:pt x="12271" y="109"/>
                  </a:moveTo>
                  <a:cubicBezTo>
                    <a:pt x="12237" y="109"/>
                    <a:pt x="12219" y="127"/>
                    <a:pt x="12202" y="166"/>
                  </a:cubicBezTo>
                  <a:cubicBezTo>
                    <a:pt x="12202" y="201"/>
                    <a:pt x="12219" y="236"/>
                    <a:pt x="12254" y="257"/>
                  </a:cubicBezTo>
                  <a:lnTo>
                    <a:pt x="12271" y="257"/>
                  </a:lnTo>
                  <a:cubicBezTo>
                    <a:pt x="12311" y="257"/>
                    <a:pt x="12345" y="218"/>
                    <a:pt x="12345" y="183"/>
                  </a:cubicBezTo>
                  <a:cubicBezTo>
                    <a:pt x="12345" y="149"/>
                    <a:pt x="12328" y="109"/>
                    <a:pt x="12293" y="109"/>
                  </a:cubicBezTo>
                  <a:close/>
                  <a:moveTo>
                    <a:pt x="9373" y="166"/>
                  </a:moveTo>
                  <a:cubicBezTo>
                    <a:pt x="9334" y="183"/>
                    <a:pt x="9317" y="218"/>
                    <a:pt x="9317" y="257"/>
                  </a:cubicBezTo>
                  <a:cubicBezTo>
                    <a:pt x="9334" y="292"/>
                    <a:pt x="9356" y="310"/>
                    <a:pt x="9391" y="310"/>
                  </a:cubicBezTo>
                  <a:lnTo>
                    <a:pt x="9408" y="310"/>
                  </a:lnTo>
                  <a:cubicBezTo>
                    <a:pt x="9443" y="310"/>
                    <a:pt x="9465" y="275"/>
                    <a:pt x="9465" y="236"/>
                  </a:cubicBezTo>
                  <a:cubicBezTo>
                    <a:pt x="9465" y="201"/>
                    <a:pt x="9426" y="166"/>
                    <a:pt x="9391" y="166"/>
                  </a:cubicBezTo>
                  <a:close/>
                  <a:moveTo>
                    <a:pt x="12637" y="183"/>
                  </a:moveTo>
                  <a:cubicBezTo>
                    <a:pt x="12598" y="183"/>
                    <a:pt x="12563" y="201"/>
                    <a:pt x="12563" y="236"/>
                  </a:cubicBezTo>
                  <a:cubicBezTo>
                    <a:pt x="12546" y="275"/>
                    <a:pt x="12580" y="310"/>
                    <a:pt x="12619" y="327"/>
                  </a:cubicBezTo>
                  <a:lnTo>
                    <a:pt x="12637" y="327"/>
                  </a:lnTo>
                  <a:cubicBezTo>
                    <a:pt x="12654" y="327"/>
                    <a:pt x="12689" y="310"/>
                    <a:pt x="12707" y="275"/>
                  </a:cubicBezTo>
                  <a:cubicBezTo>
                    <a:pt x="12707" y="236"/>
                    <a:pt x="12689" y="201"/>
                    <a:pt x="12654" y="183"/>
                  </a:cubicBezTo>
                  <a:close/>
                  <a:moveTo>
                    <a:pt x="9030" y="257"/>
                  </a:moveTo>
                  <a:cubicBezTo>
                    <a:pt x="8991" y="257"/>
                    <a:pt x="8956" y="292"/>
                    <a:pt x="8973" y="327"/>
                  </a:cubicBezTo>
                  <a:cubicBezTo>
                    <a:pt x="8973" y="366"/>
                    <a:pt x="9008" y="401"/>
                    <a:pt x="9047" y="401"/>
                  </a:cubicBezTo>
                  <a:lnTo>
                    <a:pt x="9047" y="383"/>
                  </a:lnTo>
                  <a:cubicBezTo>
                    <a:pt x="9099" y="383"/>
                    <a:pt x="9117" y="344"/>
                    <a:pt x="9099" y="310"/>
                  </a:cubicBezTo>
                  <a:cubicBezTo>
                    <a:pt x="9099" y="275"/>
                    <a:pt x="9064" y="257"/>
                    <a:pt x="9047" y="257"/>
                  </a:cubicBezTo>
                  <a:close/>
                  <a:moveTo>
                    <a:pt x="12981" y="292"/>
                  </a:moveTo>
                  <a:cubicBezTo>
                    <a:pt x="12946" y="292"/>
                    <a:pt x="12924" y="310"/>
                    <a:pt x="12907" y="327"/>
                  </a:cubicBezTo>
                  <a:cubicBezTo>
                    <a:pt x="12889" y="366"/>
                    <a:pt x="12924" y="418"/>
                    <a:pt x="12963" y="418"/>
                  </a:cubicBezTo>
                  <a:cubicBezTo>
                    <a:pt x="12963" y="418"/>
                    <a:pt x="12963" y="436"/>
                    <a:pt x="12981" y="436"/>
                  </a:cubicBezTo>
                  <a:cubicBezTo>
                    <a:pt x="13015" y="436"/>
                    <a:pt x="13033" y="401"/>
                    <a:pt x="13055" y="383"/>
                  </a:cubicBezTo>
                  <a:cubicBezTo>
                    <a:pt x="13055" y="344"/>
                    <a:pt x="13033" y="292"/>
                    <a:pt x="12998" y="292"/>
                  </a:cubicBezTo>
                  <a:close/>
                  <a:moveTo>
                    <a:pt x="8664" y="327"/>
                  </a:moveTo>
                  <a:cubicBezTo>
                    <a:pt x="8629" y="344"/>
                    <a:pt x="8612" y="383"/>
                    <a:pt x="8612" y="418"/>
                  </a:cubicBezTo>
                  <a:cubicBezTo>
                    <a:pt x="8629" y="453"/>
                    <a:pt x="8647" y="475"/>
                    <a:pt x="8682" y="475"/>
                  </a:cubicBezTo>
                  <a:lnTo>
                    <a:pt x="8703" y="475"/>
                  </a:lnTo>
                  <a:cubicBezTo>
                    <a:pt x="8738" y="475"/>
                    <a:pt x="8773" y="418"/>
                    <a:pt x="8756" y="383"/>
                  </a:cubicBezTo>
                  <a:cubicBezTo>
                    <a:pt x="8756" y="344"/>
                    <a:pt x="8721" y="327"/>
                    <a:pt x="8682" y="327"/>
                  </a:cubicBezTo>
                  <a:close/>
                  <a:moveTo>
                    <a:pt x="13324" y="401"/>
                  </a:moveTo>
                  <a:cubicBezTo>
                    <a:pt x="13290" y="401"/>
                    <a:pt x="13272" y="418"/>
                    <a:pt x="13250" y="453"/>
                  </a:cubicBezTo>
                  <a:cubicBezTo>
                    <a:pt x="13233" y="492"/>
                    <a:pt x="13250" y="527"/>
                    <a:pt x="13290" y="544"/>
                  </a:cubicBezTo>
                  <a:lnTo>
                    <a:pt x="13324" y="544"/>
                  </a:lnTo>
                  <a:cubicBezTo>
                    <a:pt x="13342" y="544"/>
                    <a:pt x="13381" y="527"/>
                    <a:pt x="13381" y="510"/>
                  </a:cubicBezTo>
                  <a:cubicBezTo>
                    <a:pt x="13398" y="475"/>
                    <a:pt x="13381" y="418"/>
                    <a:pt x="13342" y="401"/>
                  </a:cubicBezTo>
                  <a:close/>
                  <a:moveTo>
                    <a:pt x="8320" y="436"/>
                  </a:moveTo>
                  <a:cubicBezTo>
                    <a:pt x="8286" y="453"/>
                    <a:pt x="8246" y="492"/>
                    <a:pt x="8268" y="527"/>
                  </a:cubicBezTo>
                  <a:cubicBezTo>
                    <a:pt x="8286" y="562"/>
                    <a:pt x="8303" y="584"/>
                    <a:pt x="8338" y="584"/>
                  </a:cubicBezTo>
                  <a:lnTo>
                    <a:pt x="8355" y="584"/>
                  </a:lnTo>
                  <a:cubicBezTo>
                    <a:pt x="8394" y="562"/>
                    <a:pt x="8412" y="527"/>
                    <a:pt x="8412" y="492"/>
                  </a:cubicBezTo>
                  <a:cubicBezTo>
                    <a:pt x="8394" y="453"/>
                    <a:pt x="8377" y="436"/>
                    <a:pt x="8338" y="436"/>
                  </a:cubicBezTo>
                  <a:close/>
                  <a:moveTo>
                    <a:pt x="24838" y="453"/>
                  </a:moveTo>
                  <a:cubicBezTo>
                    <a:pt x="24803" y="453"/>
                    <a:pt x="24764" y="492"/>
                    <a:pt x="24764" y="527"/>
                  </a:cubicBezTo>
                  <a:cubicBezTo>
                    <a:pt x="24764" y="562"/>
                    <a:pt x="24803" y="601"/>
                    <a:pt x="24838" y="601"/>
                  </a:cubicBezTo>
                  <a:cubicBezTo>
                    <a:pt x="24873" y="601"/>
                    <a:pt x="24912" y="584"/>
                    <a:pt x="24912" y="527"/>
                  </a:cubicBezTo>
                  <a:cubicBezTo>
                    <a:pt x="24912" y="492"/>
                    <a:pt x="24873" y="453"/>
                    <a:pt x="24838" y="453"/>
                  </a:cubicBezTo>
                  <a:close/>
                  <a:moveTo>
                    <a:pt x="24477" y="475"/>
                  </a:moveTo>
                  <a:cubicBezTo>
                    <a:pt x="24438" y="475"/>
                    <a:pt x="24403" y="510"/>
                    <a:pt x="24403" y="544"/>
                  </a:cubicBezTo>
                  <a:cubicBezTo>
                    <a:pt x="24403" y="584"/>
                    <a:pt x="24438" y="618"/>
                    <a:pt x="24477" y="618"/>
                  </a:cubicBezTo>
                  <a:cubicBezTo>
                    <a:pt x="24529" y="618"/>
                    <a:pt x="24546" y="584"/>
                    <a:pt x="24546" y="544"/>
                  </a:cubicBezTo>
                  <a:cubicBezTo>
                    <a:pt x="24546" y="492"/>
                    <a:pt x="24512" y="475"/>
                    <a:pt x="24477" y="475"/>
                  </a:cubicBezTo>
                  <a:close/>
                  <a:moveTo>
                    <a:pt x="25199" y="492"/>
                  </a:moveTo>
                  <a:cubicBezTo>
                    <a:pt x="25164" y="492"/>
                    <a:pt x="25129" y="510"/>
                    <a:pt x="25129" y="544"/>
                  </a:cubicBezTo>
                  <a:cubicBezTo>
                    <a:pt x="25129" y="601"/>
                    <a:pt x="25147" y="636"/>
                    <a:pt x="25182" y="636"/>
                  </a:cubicBezTo>
                  <a:lnTo>
                    <a:pt x="25199" y="636"/>
                  </a:lnTo>
                  <a:cubicBezTo>
                    <a:pt x="25238" y="636"/>
                    <a:pt x="25273" y="618"/>
                    <a:pt x="25273" y="584"/>
                  </a:cubicBezTo>
                  <a:cubicBezTo>
                    <a:pt x="25273" y="544"/>
                    <a:pt x="25256" y="492"/>
                    <a:pt x="25217" y="492"/>
                  </a:cubicBezTo>
                  <a:close/>
                  <a:moveTo>
                    <a:pt x="24094" y="527"/>
                  </a:moveTo>
                  <a:cubicBezTo>
                    <a:pt x="24059" y="527"/>
                    <a:pt x="24042" y="562"/>
                    <a:pt x="24042" y="601"/>
                  </a:cubicBezTo>
                  <a:cubicBezTo>
                    <a:pt x="24059" y="636"/>
                    <a:pt x="24076" y="671"/>
                    <a:pt x="24111" y="671"/>
                  </a:cubicBezTo>
                  <a:lnTo>
                    <a:pt x="24129" y="671"/>
                  </a:lnTo>
                  <a:cubicBezTo>
                    <a:pt x="24168" y="653"/>
                    <a:pt x="24203" y="618"/>
                    <a:pt x="24185" y="584"/>
                  </a:cubicBezTo>
                  <a:cubicBezTo>
                    <a:pt x="24185" y="544"/>
                    <a:pt x="24150" y="527"/>
                    <a:pt x="24111" y="527"/>
                  </a:cubicBezTo>
                  <a:close/>
                  <a:moveTo>
                    <a:pt x="7977" y="544"/>
                  </a:moveTo>
                  <a:cubicBezTo>
                    <a:pt x="7920" y="562"/>
                    <a:pt x="7903" y="601"/>
                    <a:pt x="7920" y="636"/>
                  </a:cubicBezTo>
                  <a:cubicBezTo>
                    <a:pt x="7942" y="671"/>
                    <a:pt x="7959" y="692"/>
                    <a:pt x="7994" y="692"/>
                  </a:cubicBezTo>
                  <a:cubicBezTo>
                    <a:pt x="7994" y="692"/>
                    <a:pt x="8011" y="692"/>
                    <a:pt x="8011" y="671"/>
                  </a:cubicBezTo>
                  <a:cubicBezTo>
                    <a:pt x="8051" y="671"/>
                    <a:pt x="8068" y="636"/>
                    <a:pt x="8068" y="584"/>
                  </a:cubicBezTo>
                  <a:cubicBezTo>
                    <a:pt x="8051" y="562"/>
                    <a:pt x="8011" y="544"/>
                    <a:pt x="7994" y="544"/>
                  </a:cubicBezTo>
                  <a:close/>
                  <a:moveTo>
                    <a:pt x="13651" y="544"/>
                  </a:moveTo>
                  <a:cubicBezTo>
                    <a:pt x="13633" y="544"/>
                    <a:pt x="13599" y="562"/>
                    <a:pt x="13577" y="584"/>
                  </a:cubicBezTo>
                  <a:cubicBezTo>
                    <a:pt x="13577" y="618"/>
                    <a:pt x="13577" y="671"/>
                    <a:pt x="13616" y="692"/>
                  </a:cubicBezTo>
                  <a:lnTo>
                    <a:pt x="13651" y="692"/>
                  </a:lnTo>
                  <a:cubicBezTo>
                    <a:pt x="13686" y="692"/>
                    <a:pt x="13707" y="671"/>
                    <a:pt x="13725" y="653"/>
                  </a:cubicBezTo>
                  <a:cubicBezTo>
                    <a:pt x="13742" y="618"/>
                    <a:pt x="13725" y="562"/>
                    <a:pt x="13686" y="544"/>
                  </a:cubicBezTo>
                  <a:close/>
                  <a:moveTo>
                    <a:pt x="25543" y="584"/>
                  </a:moveTo>
                  <a:cubicBezTo>
                    <a:pt x="25525" y="584"/>
                    <a:pt x="25491" y="601"/>
                    <a:pt x="25491" y="618"/>
                  </a:cubicBezTo>
                  <a:cubicBezTo>
                    <a:pt x="25473" y="671"/>
                    <a:pt x="25491" y="710"/>
                    <a:pt x="25525" y="727"/>
                  </a:cubicBezTo>
                  <a:lnTo>
                    <a:pt x="25543" y="727"/>
                  </a:lnTo>
                  <a:cubicBezTo>
                    <a:pt x="25582" y="727"/>
                    <a:pt x="25617" y="710"/>
                    <a:pt x="25617" y="671"/>
                  </a:cubicBezTo>
                  <a:cubicBezTo>
                    <a:pt x="25634" y="636"/>
                    <a:pt x="25617" y="601"/>
                    <a:pt x="25582" y="584"/>
                  </a:cubicBezTo>
                  <a:close/>
                  <a:moveTo>
                    <a:pt x="23750" y="618"/>
                  </a:moveTo>
                  <a:cubicBezTo>
                    <a:pt x="23715" y="618"/>
                    <a:pt x="23676" y="671"/>
                    <a:pt x="23694" y="710"/>
                  </a:cubicBezTo>
                  <a:cubicBezTo>
                    <a:pt x="23715" y="727"/>
                    <a:pt x="23733" y="745"/>
                    <a:pt x="23768" y="745"/>
                  </a:cubicBezTo>
                  <a:lnTo>
                    <a:pt x="23785" y="745"/>
                  </a:lnTo>
                  <a:cubicBezTo>
                    <a:pt x="23824" y="745"/>
                    <a:pt x="23842" y="692"/>
                    <a:pt x="23842" y="653"/>
                  </a:cubicBezTo>
                  <a:cubicBezTo>
                    <a:pt x="23824" y="636"/>
                    <a:pt x="23802" y="618"/>
                    <a:pt x="23768" y="618"/>
                  </a:cubicBezTo>
                  <a:close/>
                  <a:moveTo>
                    <a:pt x="7615" y="653"/>
                  </a:moveTo>
                  <a:cubicBezTo>
                    <a:pt x="7576" y="671"/>
                    <a:pt x="7559" y="710"/>
                    <a:pt x="7576" y="745"/>
                  </a:cubicBezTo>
                  <a:cubicBezTo>
                    <a:pt x="7594" y="779"/>
                    <a:pt x="7615" y="801"/>
                    <a:pt x="7650" y="801"/>
                  </a:cubicBezTo>
                  <a:lnTo>
                    <a:pt x="7668" y="801"/>
                  </a:lnTo>
                  <a:cubicBezTo>
                    <a:pt x="7703" y="779"/>
                    <a:pt x="7724" y="745"/>
                    <a:pt x="7724" y="710"/>
                  </a:cubicBezTo>
                  <a:cubicBezTo>
                    <a:pt x="7703" y="671"/>
                    <a:pt x="7685" y="653"/>
                    <a:pt x="7650" y="653"/>
                  </a:cubicBezTo>
                  <a:close/>
                  <a:moveTo>
                    <a:pt x="13977" y="710"/>
                  </a:moveTo>
                  <a:cubicBezTo>
                    <a:pt x="13960" y="710"/>
                    <a:pt x="13925" y="727"/>
                    <a:pt x="13903" y="745"/>
                  </a:cubicBezTo>
                  <a:cubicBezTo>
                    <a:pt x="13886" y="779"/>
                    <a:pt x="13903" y="819"/>
                    <a:pt x="13942" y="836"/>
                  </a:cubicBezTo>
                  <a:cubicBezTo>
                    <a:pt x="13960" y="853"/>
                    <a:pt x="13960" y="853"/>
                    <a:pt x="13977" y="853"/>
                  </a:cubicBezTo>
                  <a:cubicBezTo>
                    <a:pt x="13995" y="853"/>
                    <a:pt x="14034" y="836"/>
                    <a:pt x="14034" y="819"/>
                  </a:cubicBezTo>
                  <a:cubicBezTo>
                    <a:pt x="14068" y="779"/>
                    <a:pt x="14051" y="745"/>
                    <a:pt x="14012" y="710"/>
                  </a:cubicBezTo>
                  <a:close/>
                  <a:moveTo>
                    <a:pt x="25891" y="710"/>
                  </a:moveTo>
                  <a:cubicBezTo>
                    <a:pt x="25852" y="710"/>
                    <a:pt x="25834" y="727"/>
                    <a:pt x="25817" y="762"/>
                  </a:cubicBezTo>
                  <a:cubicBezTo>
                    <a:pt x="25800" y="801"/>
                    <a:pt x="25817" y="836"/>
                    <a:pt x="25852" y="853"/>
                  </a:cubicBezTo>
                  <a:lnTo>
                    <a:pt x="25891" y="853"/>
                  </a:lnTo>
                  <a:cubicBezTo>
                    <a:pt x="25908" y="853"/>
                    <a:pt x="25943" y="853"/>
                    <a:pt x="25943" y="819"/>
                  </a:cubicBezTo>
                  <a:cubicBezTo>
                    <a:pt x="25961" y="779"/>
                    <a:pt x="25961" y="745"/>
                    <a:pt x="25926" y="727"/>
                  </a:cubicBezTo>
                  <a:cubicBezTo>
                    <a:pt x="25908" y="727"/>
                    <a:pt x="25891" y="710"/>
                    <a:pt x="25891" y="710"/>
                  </a:cubicBezTo>
                  <a:close/>
                  <a:moveTo>
                    <a:pt x="23389" y="727"/>
                  </a:moveTo>
                  <a:cubicBezTo>
                    <a:pt x="23350" y="745"/>
                    <a:pt x="23332" y="779"/>
                    <a:pt x="23350" y="819"/>
                  </a:cubicBezTo>
                  <a:cubicBezTo>
                    <a:pt x="23367" y="853"/>
                    <a:pt x="23389" y="871"/>
                    <a:pt x="23424" y="871"/>
                  </a:cubicBezTo>
                  <a:lnTo>
                    <a:pt x="23441" y="871"/>
                  </a:lnTo>
                  <a:cubicBezTo>
                    <a:pt x="23476" y="853"/>
                    <a:pt x="23498" y="819"/>
                    <a:pt x="23498" y="779"/>
                  </a:cubicBezTo>
                  <a:cubicBezTo>
                    <a:pt x="23476" y="745"/>
                    <a:pt x="23459" y="727"/>
                    <a:pt x="23424" y="727"/>
                  </a:cubicBezTo>
                  <a:close/>
                  <a:moveTo>
                    <a:pt x="7289" y="779"/>
                  </a:moveTo>
                  <a:cubicBezTo>
                    <a:pt x="7250" y="801"/>
                    <a:pt x="7233" y="836"/>
                    <a:pt x="7233" y="871"/>
                  </a:cubicBezTo>
                  <a:cubicBezTo>
                    <a:pt x="7250" y="910"/>
                    <a:pt x="7267" y="927"/>
                    <a:pt x="7307" y="927"/>
                  </a:cubicBezTo>
                  <a:lnTo>
                    <a:pt x="7341" y="927"/>
                  </a:lnTo>
                  <a:cubicBezTo>
                    <a:pt x="7376" y="910"/>
                    <a:pt x="7398" y="871"/>
                    <a:pt x="7376" y="836"/>
                  </a:cubicBezTo>
                  <a:cubicBezTo>
                    <a:pt x="7359" y="801"/>
                    <a:pt x="7341" y="779"/>
                    <a:pt x="7307" y="779"/>
                  </a:cubicBezTo>
                  <a:close/>
                  <a:moveTo>
                    <a:pt x="23063" y="871"/>
                  </a:moveTo>
                  <a:cubicBezTo>
                    <a:pt x="23023" y="888"/>
                    <a:pt x="23006" y="927"/>
                    <a:pt x="23023" y="962"/>
                  </a:cubicBezTo>
                  <a:cubicBezTo>
                    <a:pt x="23041" y="997"/>
                    <a:pt x="23063" y="1019"/>
                    <a:pt x="23080" y="1019"/>
                  </a:cubicBezTo>
                  <a:cubicBezTo>
                    <a:pt x="23097" y="1019"/>
                    <a:pt x="23115" y="1019"/>
                    <a:pt x="23115" y="997"/>
                  </a:cubicBezTo>
                  <a:cubicBezTo>
                    <a:pt x="23150" y="980"/>
                    <a:pt x="23171" y="945"/>
                    <a:pt x="23150" y="910"/>
                  </a:cubicBezTo>
                  <a:cubicBezTo>
                    <a:pt x="23132" y="888"/>
                    <a:pt x="23115" y="871"/>
                    <a:pt x="23080" y="871"/>
                  </a:cubicBezTo>
                  <a:close/>
                  <a:moveTo>
                    <a:pt x="14286" y="888"/>
                  </a:moveTo>
                  <a:cubicBezTo>
                    <a:pt x="14269" y="888"/>
                    <a:pt x="14251" y="910"/>
                    <a:pt x="14229" y="927"/>
                  </a:cubicBezTo>
                  <a:cubicBezTo>
                    <a:pt x="14212" y="962"/>
                    <a:pt x="14212" y="997"/>
                    <a:pt x="14251" y="1019"/>
                  </a:cubicBezTo>
                  <a:cubicBezTo>
                    <a:pt x="14269" y="1036"/>
                    <a:pt x="14269" y="1036"/>
                    <a:pt x="14286" y="1036"/>
                  </a:cubicBezTo>
                  <a:cubicBezTo>
                    <a:pt x="14321" y="1036"/>
                    <a:pt x="14338" y="1019"/>
                    <a:pt x="14360" y="997"/>
                  </a:cubicBezTo>
                  <a:cubicBezTo>
                    <a:pt x="14377" y="962"/>
                    <a:pt x="14360" y="927"/>
                    <a:pt x="14321" y="910"/>
                  </a:cubicBezTo>
                  <a:cubicBezTo>
                    <a:pt x="14321" y="888"/>
                    <a:pt x="14303" y="888"/>
                    <a:pt x="14286" y="888"/>
                  </a:cubicBezTo>
                  <a:close/>
                  <a:moveTo>
                    <a:pt x="6963" y="910"/>
                  </a:moveTo>
                  <a:lnTo>
                    <a:pt x="6941" y="927"/>
                  </a:lnTo>
                  <a:cubicBezTo>
                    <a:pt x="6906" y="945"/>
                    <a:pt x="6889" y="980"/>
                    <a:pt x="6906" y="1019"/>
                  </a:cubicBezTo>
                  <a:cubicBezTo>
                    <a:pt x="6906" y="1036"/>
                    <a:pt x="6941" y="1054"/>
                    <a:pt x="6963" y="1054"/>
                  </a:cubicBezTo>
                  <a:lnTo>
                    <a:pt x="6998" y="1054"/>
                  </a:lnTo>
                  <a:cubicBezTo>
                    <a:pt x="7032" y="1036"/>
                    <a:pt x="7050" y="997"/>
                    <a:pt x="7032" y="962"/>
                  </a:cubicBezTo>
                  <a:cubicBezTo>
                    <a:pt x="7032" y="927"/>
                    <a:pt x="6998" y="910"/>
                    <a:pt x="6963" y="910"/>
                  </a:cubicBezTo>
                  <a:close/>
                  <a:moveTo>
                    <a:pt x="26196" y="910"/>
                  </a:moveTo>
                  <a:cubicBezTo>
                    <a:pt x="26161" y="910"/>
                    <a:pt x="26143" y="927"/>
                    <a:pt x="26126" y="945"/>
                  </a:cubicBezTo>
                  <a:cubicBezTo>
                    <a:pt x="26109" y="962"/>
                    <a:pt x="26126" y="1019"/>
                    <a:pt x="26143" y="1036"/>
                  </a:cubicBezTo>
                  <a:cubicBezTo>
                    <a:pt x="26161" y="1054"/>
                    <a:pt x="26178" y="1054"/>
                    <a:pt x="26196" y="1054"/>
                  </a:cubicBezTo>
                  <a:cubicBezTo>
                    <a:pt x="26217" y="1054"/>
                    <a:pt x="26235" y="1054"/>
                    <a:pt x="26252" y="1019"/>
                  </a:cubicBezTo>
                  <a:cubicBezTo>
                    <a:pt x="26270" y="997"/>
                    <a:pt x="26270" y="945"/>
                    <a:pt x="26235" y="927"/>
                  </a:cubicBezTo>
                  <a:cubicBezTo>
                    <a:pt x="26217" y="910"/>
                    <a:pt x="26217" y="910"/>
                    <a:pt x="26196" y="910"/>
                  </a:cubicBezTo>
                  <a:close/>
                  <a:moveTo>
                    <a:pt x="22736" y="1036"/>
                  </a:moveTo>
                  <a:cubicBezTo>
                    <a:pt x="22697" y="1054"/>
                    <a:pt x="22680" y="1088"/>
                    <a:pt x="22697" y="1128"/>
                  </a:cubicBezTo>
                  <a:cubicBezTo>
                    <a:pt x="22715" y="1162"/>
                    <a:pt x="22736" y="1180"/>
                    <a:pt x="22771" y="1180"/>
                  </a:cubicBezTo>
                  <a:lnTo>
                    <a:pt x="22788" y="1162"/>
                  </a:lnTo>
                  <a:cubicBezTo>
                    <a:pt x="22823" y="1145"/>
                    <a:pt x="22845" y="1106"/>
                    <a:pt x="22823" y="1071"/>
                  </a:cubicBezTo>
                  <a:cubicBezTo>
                    <a:pt x="22806" y="1036"/>
                    <a:pt x="22788" y="1036"/>
                    <a:pt x="22771" y="1036"/>
                  </a:cubicBezTo>
                  <a:close/>
                  <a:moveTo>
                    <a:pt x="6636" y="1054"/>
                  </a:moveTo>
                  <a:cubicBezTo>
                    <a:pt x="6636" y="1054"/>
                    <a:pt x="6615" y="1054"/>
                    <a:pt x="6597" y="1071"/>
                  </a:cubicBezTo>
                  <a:cubicBezTo>
                    <a:pt x="6562" y="1071"/>
                    <a:pt x="6562" y="1128"/>
                    <a:pt x="6562" y="1162"/>
                  </a:cubicBezTo>
                  <a:cubicBezTo>
                    <a:pt x="6580" y="1180"/>
                    <a:pt x="6615" y="1197"/>
                    <a:pt x="6636" y="1197"/>
                  </a:cubicBezTo>
                  <a:lnTo>
                    <a:pt x="6671" y="1197"/>
                  </a:lnTo>
                  <a:cubicBezTo>
                    <a:pt x="6706" y="1180"/>
                    <a:pt x="6723" y="1145"/>
                    <a:pt x="6706" y="1106"/>
                  </a:cubicBezTo>
                  <a:cubicBezTo>
                    <a:pt x="6689" y="1071"/>
                    <a:pt x="6671" y="1054"/>
                    <a:pt x="6636" y="1054"/>
                  </a:cubicBezTo>
                  <a:close/>
                  <a:moveTo>
                    <a:pt x="14595" y="1088"/>
                  </a:moveTo>
                  <a:cubicBezTo>
                    <a:pt x="14556" y="1088"/>
                    <a:pt x="14538" y="1106"/>
                    <a:pt x="14521" y="1128"/>
                  </a:cubicBezTo>
                  <a:cubicBezTo>
                    <a:pt x="14504" y="1162"/>
                    <a:pt x="14504" y="1197"/>
                    <a:pt x="14538" y="1236"/>
                  </a:cubicBezTo>
                  <a:lnTo>
                    <a:pt x="14595" y="1236"/>
                  </a:lnTo>
                  <a:cubicBezTo>
                    <a:pt x="14612" y="1236"/>
                    <a:pt x="14630" y="1236"/>
                    <a:pt x="14647" y="1215"/>
                  </a:cubicBezTo>
                  <a:cubicBezTo>
                    <a:pt x="14665" y="1180"/>
                    <a:pt x="14665" y="1145"/>
                    <a:pt x="14630" y="1106"/>
                  </a:cubicBezTo>
                  <a:cubicBezTo>
                    <a:pt x="14612" y="1106"/>
                    <a:pt x="14595" y="1088"/>
                    <a:pt x="14595" y="1088"/>
                  </a:cubicBezTo>
                  <a:close/>
                  <a:moveTo>
                    <a:pt x="26470" y="1145"/>
                  </a:moveTo>
                  <a:cubicBezTo>
                    <a:pt x="26452" y="1145"/>
                    <a:pt x="26435" y="1145"/>
                    <a:pt x="26413" y="1162"/>
                  </a:cubicBezTo>
                  <a:cubicBezTo>
                    <a:pt x="26378" y="1197"/>
                    <a:pt x="26396" y="1236"/>
                    <a:pt x="26413" y="1271"/>
                  </a:cubicBezTo>
                  <a:cubicBezTo>
                    <a:pt x="26435" y="1289"/>
                    <a:pt x="26452" y="1289"/>
                    <a:pt x="26470" y="1289"/>
                  </a:cubicBezTo>
                  <a:cubicBezTo>
                    <a:pt x="26487" y="1289"/>
                    <a:pt x="26504" y="1289"/>
                    <a:pt x="26522" y="1271"/>
                  </a:cubicBezTo>
                  <a:cubicBezTo>
                    <a:pt x="26544" y="1236"/>
                    <a:pt x="26544" y="1197"/>
                    <a:pt x="26522" y="1162"/>
                  </a:cubicBezTo>
                  <a:cubicBezTo>
                    <a:pt x="26504" y="1145"/>
                    <a:pt x="26487" y="1145"/>
                    <a:pt x="26470" y="1145"/>
                  </a:cubicBezTo>
                  <a:close/>
                  <a:moveTo>
                    <a:pt x="6310" y="1197"/>
                  </a:moveTo>
                  <a:cubicBezTo>
                    <a:pt x="6288" y="1197"/>
                    <a:pt x="6288" y="1215"/>
                    <a:pt x="6271" y="1215"/>
                  </a:cubicBezTo>
                  <a:cubicBezTo>
                    <a:pt x="6236" y="1236"/>
                    <a:pt x="6219" y="1271"/>
                    <a:pt x="6236" y="1306"/>
                  </a:cubicBezTo>
                  <a:cubicBezTo>
                    <a:pt x="6254" y="1345"/>
                    <a:pt x="6271" y="1345"/>
                    <a:pt x="6310" y="1345"/>
                  </a:cubicBezTo>
                  <a:lnTo>
                    <a:pt x="6345" y="1345"/>
                  </a:lnTo>
                  <a:cubicBezTo>
                    <a:pt x="6380" y="1323"/>
                    <a:pt x="6380" y="1289"/>
                    <a:pt x="6362" y="1254"/>
                  </a:cubicBezTo>
                  <a:cubicBezTo>
                    <a:pt x="6362" y="1215"/>
                    <a:pt x="6328" y="1197"/>
                    <a:pt x="6310" y="1197"/>
                  </a:cubicBezTo>
                  <a:close/>
                  <a:moveTo>
                    <a:pt x="22445" y="1197"/>
                  </a:moveTo>
                  <a:cubicBezTo>
                    <a:pt x="22427" y="1197"/>
                    <a:pt x="22427" y="1197"/>
                    <a:pt x="22410" y="1215"/>
                  </a:cubicBezTo>
                  <a:cubicBezTo>
                    <a:pt x="22371" y="1236"/>
                    <a:pt x="22353" y="1271"/>
                    <a:pt x="22388" y="1306"/>
                  </a:cubicBezTo>
                  <a:cubicBezTo>
                    <a:pt x="22388" y="1345"/>
                    <a:pt x="22427" y="1345"/>
                    <a:pt x="22445" y="1345"/>
                  </a:cubicBezTo>
                  <a:lnTo>
                    <a:pt x="22480" y="1345"/>
                  </a:lnTo>
                  <a:cubicBezTo>
                    <a:pt x="22519" y="1323"/>
                    <a:pt x="22536" y="1271"/>
                    <a:pt x="22519" y="1236"/>
                  </a:cubicBezTo>
                  <a:cubicBezTo>
                    <a:pt x="22497" y="1215"/>
                    <a:pt x="22462" y="1197"/>
                    <a:pt x="22445" y="1197"/>
                  </a:cubicBezTo>
                  <a:close/>
                  <a:moveTo>
                    <a:pt x="14882" y="1306"/>
                  </a:moveTo>
                  <a:cubicBezTo>
                    <a:pt x="14847" y="1306"/>
                    <a:pt x="14830" y="1323"/>
                    <a:pt x="14813" y="1345"/>
                  </a:cubicBezTo>
                  <a:cubicBezTo>
                    <a:pt x="14795" y="1380"/>
                    <a:pt x="14795" y="1415"/>
                    <a:pt x="14830" y="1454"/>
                  </a:cubicBezTo>
                  <a:lnTo>
                    <a:pt x="14882" y="1454"/>
                  </a:lnTo>
                  <a:cubicBezTo>
                    <a:pt x="14904" y="1454"/>
                    <a:pt x="14921" y="1454"/>
                    <a:pt x="14939" y="1432"/>
                  </a:cubicBezTo>
                  <a:cubicBezTo>
                    <a:pt x="14956" y="1397"/>
                    <a:pt x="14956" y="1363"/>
                    <a:pt x="14921" y="1323"/>
                  </a:cubicBezTo>
                  <a:cubicBezTo>
                    <a:pt x="14904" y="1323"/>
                    <a:pt x="14882" y="1306"/>
                    <a:pt x="14882" y="1306"/>
                  </a:cubicBezTo>
                  <a:close/>
                  <a:moveTo>
                    <a:pt x="5945" y="1363"/>
                  </a:moveTo>
                  <a:cubicBezTo>
                    <a:pt x="5910" y="1380"/>
                    <a:pt x="5892" y="1432"/>
                    <a:pt x="5910" y="1471"/>
                  </a:cubicBezTo>
                  <a:cubicBezTo>
                    <a:pt x="5927" y="1489"/>
                    <a:pt x="5945" y="1506"/>
                    <a:pt x="5984" y="1506"/>
                  </a:cubicBezTo>
                  <a:lnTo>
                    <a:pt x="6019" y="1506"/>
                  </a:lnTo>
                  <a:cubicBezTo>
                    <a:pt x="6053" y="1489"/>
                    <a:pt x="6053" y="1432"/>
                    <a:pt x="6036" y="1397"/>
                  </a:cubicBezTo>
                  <a:cubicBezTo>
                    <a:pt x="6036" y="1380"/>
                    <a:pt x="6001" y="1363"/>
                    <a:pt x="5984" y="1363"/>
                  </a:cubicBezTo>
                  <a:close/>
                  <a:moveTo>
                    <a:pt x="22101" y="1397"/>
                  </a:moveTo>
                  <a:cubicBezTo>
                    <a:pt x="22062" y="1415"/>
                    <a:pt x="22044" y="1471"/>
                    <a:pt x="22084" y="1506"/>
                  </a:cubicBezTo>
                  <a:cubicBezTo>
                    <a:pt x="22084" y="1524"/>
                    <a:pt x="22118" y="1541"/>
                    <a:pt x="22136" y="1541"/>
                  </a:cubicBezTo>
                  <a:cubicBezTo>
                    <a:pt x="22153" y="1541"/>
                    <a:pt x="22153" y="1524"/>
                    <a:pt x="22171" y="1524"/>
                  </a:cubicBezTo>
                  <a:cubicBezTo>
                    <a:pt x="22210" y="1506"/>
                    <a:pt x="22227" y="1454"/>
                    <a:pt x="22192" y="1432"/>
                  </a:cubicBezTo>
                  <a:cubicBezTo>
                    <a:pt x="22192" y="1397"/>
                    <a:pt x="22153" y="1397"/>
                    <a:pt x="22136" y="1397"/>
                  </a:cubicBezTo>
                  <a:close/>
                  <a:moveTo>
                    <a:pt x="26705" y="1415"/>
                  </a:moveTo>
                  <a:cubicBezTo>
                    <a:pt x="26705" y="1415"/>
                    <a:pt x="26687" y="1415"/>
                    <a:pt x="26670" y="1432"/>
                  </a:cubicBezTo>
                  <a:cubicBezTo>
                    <a:pt x="26631" y="1454"/>
                    <a:pt x="26631" y="1506"/>
                    <a:pt x="26652" y="1524"/>
                  </a:cubicBezTo>
                  <a:cubicBezTo>
                    <a:pt x="26670" y="1541"/>
                    <a:pt x="26687" y="1563"/>
                    <a:pt x="26705" y="1563"/>
                  </a:cubicBezTo>
                  <a:cubicBezTo>
                    <a:pt x="26722" y="1563"/>
                    <a:pt x="26739" y="1541"/>
                    <a:pt x="26761" y="1541"/>
                  </a:cubicBezTo>
                  <a:cubicBezTo>
                    <a:pt x="26796" y="1506"/>
                    <a:pt x="26796" y="1471"/>
                    <a:pt x="26779" y="1432"/>
                  </a:cubicBezTo>
                  <a:cubicBezTo>
                    <a:pt x="26761" y="1415"/>
                    <a:pt x="26739" y="1415"/>
                    <a:pt x="26705" y="1415"/>
                  </a:cubicBezTo>
                  <a:close/>
                  <a:moveTo>
                    <a:pt x="5618" y="1524"/>
                  </a:moveTo>
                  <a:cubicBezTo>
                    <a:pt x="5583" y="1541"/>
                    <a:pt x="5566" y="1598"/>
                    <a:pt x="5583" y="1632"/>
                  </a:cubicBezTo>
                  <a:cubicBezTo>
                    <a:pt x="5601" y="1650"/>
                    <a:pt x="5618" y="1671"/>
                    <a:pt x="5657" y="1671"/>
                  </a:cubicBezTo>
                  <a:lnTo>
                    <a:pt x="5692" y="1671"/>
                  </a:lnTo>
                  <a:cubicBezTo>
                    <a:pt x="5727" y="1650"/>
                    <a:pt x="5727" y="1598"/>
                    <a:pt x="5710" y="1563"/>
                  </a:cubicBezTo>
                  <a:cubicBezTo>
                    <a:pt x="5710" y="1541"/>
                    <a:pt x="5675" y="1524"/>
                    <a:pt x="5657" y="1524"/>
                  </a:cubicBezTo>
                  <a:close/>
                  <a:moveTo>
                    <a:pt x="15174" y="1541"/>
                  </a:moveTo>
                  <a:cubicBezTo>
                    <a:pt x="15139" y="1541"/>
                    <a:pt x="15121" y="1541"/>
                    <a:pt x="15100" y="1563"/>
                  </a:cubicBezTo>
                  <a:cubicBezTo>
                    <a:pt x="15082" y="1598"/>
                    <a:pt x="15082" y="1632"/>
                    <a:pt x="15121" y="1671"/>
                  </a:cubicBezTo>
                  <a:cubicBezTo>
                    <a:pt x="15139" y="1671"/>
                    <a:pt x="15156" y="1689"/>
                    <a:pt x="15174" y="1689"/>
                  </a:cubicBezTo>
                  <a:cubicBezTo>
                    <a:pt x="15191" y="1689"/>
                    <a:pt x="15209" y="1671"/>
                    <a:pt x="15230" y="1650"/>
                  </a:cubicBezTo>
                  <a:cubicBezTo>
                    <a:pt x="15248" y="1615"/>
                    <a:pt x="15248" y="1580"/>
                    <a:pt x="15209" y="1563"/>
                  </a:cubicBezTo>
                  <a:cubicBezTo>
                    <a:pt x="15191" y="1541"/>
                    <a:pt x="15174" y="1541"/>
                    <a:pt x="15174" y="1541"/>
                  </a:cubicBezTo>
                  <a:close/>
                  <a:moveTo>
                    <a:pt x="21792" y="1598"/>
                  </a:moveTo>
                  <a:cubicBezTo>
                    <a:pt x="21757" y="1632"/>
                    <a:pt x="21757" y="1671"/>
                    <a:pt x="21775" y="1706"/>
                  </a:cubicBezTo>
                  <a:cubicBezTo>
                    <a:pt x="21792" y="1724"/>
                    <a:pt x="21809" y="1741"/>
                    <a:pt x="21827" y="1741"/>
                  </a:cubicBezTo>
                  <a:cubicBezTo>
                    <a:pt x="21844" y="1741"/>
                    <a:pt x="21866" y="1724"/>
                    <a:pt x="21866" y="1724"/>
                  </a:cubicBezTo>
                  <a:cubicBezTo>
                    <a:pt x="21901" y="1706"/>
                    <a:pt x="21918" y="1650"/>
                    <a:pt x="21901" y="1615"/>
                  </a:cubicBezTo>
                  <a:cubicBezTo>
                    <a:pt x="21883" y="1598"/>
                    <a:pt x="21844" y="1598"/>
                    <a:pt x="21827" y="1598"/>
                  </a:cubicBezTo>
                  <a:close/>
                  <a:moveTo>
                    <a:pt x="5331" y="1689"/>
                  </a:moveTo>
                  <a:cubicBezTo>
                    <a:pt x="5331" y="1689"/>
                    <a:pt x="5309" y="1689"/>
                    <a:pt x="5292" y="1706"/>
                  </a:cubicBezTo>
                  <a:cubicBezTo>
                    <a:pt x="5257" y="1724"/>
                    <a:pt x="5257" y="1758"/>
                    <a:pt x="5274" y="1798"/>
                  </a:cubicBezTo>
                  <a:cubicBezTo>
                    <a:pt x="5274" y="1832"/>
                    <a:pt x="5309" y="1832"/>
                    <a:pt x="5331" y="1832"/>
                  </a:cubicBezTo>
                  <a:lnTo>
                    <a:pt x="5366" y="1832"/>
                  </a:lnTo>
                  <a:cubicBezTo>
                    <a:pt x="5401" y="1815"/>
                    <a:pt x="5418" y="1758"/>
                    <a:pt x="5401" y="1724"/>
                  </a:cubicBezTo>
                  <a:cubicBezTo>
                    <a:pt x="5383" y="1706"/>
                    <a:pt x="5366" y="1689"/>
                    <a:pt x="5331" y="1689"/>
                  </a:cubicBezTo>
                  <a:close/>
                  <a:moveTo>
                    <a:pt x="26887" y="1706"/>
                  </a:moveTo>
                  <a:cubicBezTo>
                    <a:pt x="26848" y="1741"/>
                    <a:pt x="26848" y="1780"/>
                    <a:pt x="26870" y="1815"/>
                  </a:cubicBezTo>
                  <a:cubicBezTo>
                    <a:pt x="26887" y="1832"/>
                    <a:pt x="26905" y="1850"/>
                    <a:pt x="26922" y="1850"/>
                  </a:cubicBezTo>
                  <a:cubicBezTo>
                    <a:pt x="26940" y="1850"/>
                    <a:pt x="26957" y="1850"/>
                    <a:pt x="26979" y="1832"/>
                  </a:cubicBezTo>
                  <a:cubicBezTo>
                    <a:pt x="26996" y="1815"/>
                    <a:pt x="27014" y="1758"/>
                    <a:pt x="26996" y="1741"/>
                  </a:cubicBezTo>
                  <a:lnTo>
                    <a:pt x="26996" y="1724"/>
                  </a:lnTo>
                  <a:cubicBezTo>
                    <a:pt x="26979" y="1706"/>
                    <a:pt x="26957" y="1706"/>
                    <a:pt x="26922" y="1706"/>
                  </a:cubicBezTo>
                  <a:close/>
                  <a:moveTo>
                    <a:pt x="15426" y="1780"/>
                  </a:moveTo>
                  <a:cubicBezTo>
                    <a:pt x="15409" y="1780"/>
                    <a:pt x="15391" y="1798"/>
                    <a:pt x="15374" y="1798"/>
                  </a:cubicBezTo>
                  <a:cubicBezTo>
                    <a:pt x="15356" y="1832"/>
                    <a:pt x="15356" y="1867"/>
                    <a:pt x="15374" y="1906"/>
                  </a:cubicBezTo>
                  <a:cubicBezTo>
                    <a:pt x="15391" y="1924"/>
                    <a:pt x="15409" y="1924"/>
                    <a:pt x="15426" y="1924"/>
                  </a:cubicBezTo>
                  <a:cubicBezTo>
                    <a:pt x="15448" y="1924"/>
                    <a:pt x="15465" y="1924"/>
                    <a:pt x="15483" y="1906"/>
                  </a:cubicBezTo>
                  <a:cubicBezTo>
                    <a:pt x="15500" y="1889"/>
                    <a:pt x="15500" y="1832"/>
                    <a:pt x="15483" y="1815"/>
                  </a:cubicBezTo>
                  <a:cubicBezTo>
                    <a:pt x="15465" y="1798"/>
                    <a:pt x="15448" y="1780"/>
                    <a:pt x="15426" y="1780"/>
                  </a:cubicBezTo>
                  <a:close/>
                  <a:moveTo>
                    <a:pt x="21540" y="1798"/>
                  </a:moveTo>
                  <a:cubicBezTo>
                    <a:pt x="21518" y="1798"/>
                    <a:pt x="21501" y="1798"/>
                    <a:pt x="21483" y="1815"/>
                  </a:cubicBezTo>
                  <a:cubicBezTo>
                    <a:pt x="21466" y="1832"/>
                    <a:pt x="21448" y="1867"/>
                    <a:pt x="21466" y="1906"/>
                  </a:cubicBezTo>
                  <a:cubicBezTo>
                    <a:pt x="21483" y="1924"/>
                    <a:pt x="21501" y="1941"/>
                    <a:pt x="21540" y="1941"/>
                  </a:cubicBezTo>
                  <a:cubicBezTo>
                    <a:pt x="21540" y="1941"/>
                    <a:pt x="21557" y="1941"/>
                    <a:pt x="21574" y="1924"/>
                  </a:cubicBezTo>
                  <a:cubicBezTo>
                    <a:pt x="21609" y="1906"/>
                    <a:pt x="21609" y="1850"/>
                    <a:pt x="21592" y="1832"/>
                  </a:cubicBezTo>
                  <a:cubicBezTo>
                    <a:pt x="21574" y="1815"/>
                    <a:pt x="21557" y="1798"/>
                    <a:pt x="21540" y="1798"/>
                  </a:cubicBezTo>
                  <a:close/>
                  <a:moveTo>
                    <a:pt x="4983" y="1867"/>
                  </a:moveTo>
                  <a:cubicBezTo>
                    <a:pt x="4948" y="1906"/>
                    <a:pt x="4931" y="1941"/>
                    <a:pt x="4948" y="1976"/>
                  </a:cubicBezTo>
                  <a:cubicBezTo>
                    <a:pt x="4966" y="1998"/>
                    <a:pt x="4983" y="2015"/>
                    <a:pt x="5022" y="2015"/>
                  </a:cubicBezTo>
                  <a:cubicBezTo>
                    <a:pt x="5022" y="2015"/>
                    <a:pt x="5040" y="2015"/>
                    <a:pt x="5057" y="1998"/>
                  </a:cubicBezTo>
                  <a:cubicBezTo>
                    <a:pt x="5092" y="1976"/>
                    <a:pt x="5092" y="1941"/>
                    <a:pt x="5074" y="1906"/>
                  </a:cubicBezTo>
                  <a:cubicBezTo>
                    <a:pt x="5057" y="1889"/>
                    <a:pt x="5040" y="1867"/>
                    <a:pt x="5022" y="1867"/>
                  </a:cubicBezTo>
                  <a:close/>
                  <a:moveTo>
                    <a:pt x="21192" y="2015"/>
                  </a:moveTo>
                  <a:cubicBezTo>
                    <a:pt x="21157" y="2050"/>
                    <a:pt x="21157" y="2085"/>
                    <a:pt x="21174" y="2124"/>
                  </a:cubicBezTo>
                  <a:cubicBezTo>
                    <a:pt x="21192" y="2141"/>
                    <a:pt x="21213" y="2159"/>
                    <a:pt x="21231" y="2159"/>
                  </a:cubicBezTo>
                  <a:cubicBezTo>
                    <a:pt x="21248" y="2159"/>
                    <a:pt x="21266" y="2141"/>
                    <a:pt x="21283" y="2141"/>
                  </a:cubicBezTo>
                  <a:cubicBezTo>
                    <a:pt x="21322" y="2107"/>
                    <a:pt x="21322" y="2067"/>
                    <a:pt x="21300" y="2033"/>
                  </a:cubicBezTo>
                  <a:cubicBezTo>
                    <a:pt x="21283" y="2015"/>
                    <a:pt x="21266" y="2015"/>
                    <a:pt x="21231" y="2015"/>
                  </a:cubicBezTo>
                  <a:close/>
                  <a:moveTo>
                    <a:pt x="27088" y="2015"/>
                  </a:moveTo>
                  <a:cubicBezTo>
                    <a:pt x="27048" y="2033"/>
                    <a:pt x="27031" y="2085"/>
                    <a:pt x="27066" y="2124"/>
                  </a:cubicBezTo>
                  <a:lnTo>
                    <a:pt x="27048" y="2124"/>
                  </a:lnTo>
                  <a:cubicBezTo>
                    <a:pt x="27066" y="2141"/>
                    <a:pt x="27105" y="2159"/>
                    <a:pt x="27122" y="2159"/>
                  </a:cubicBezTo>
                  <a:cubicBezTo>
                    <a:pt x="27140" y="2159"/>
                    <a:pt x="27140" y="2159"/>
                    <a:pt x="27157" y="2141"/>
                  </a:cubicBezTo>
                  <a:cubicBezTo>
                    <a:pt x="27196" y="2124"/>
                    <a:pt x="27214" y="2085"/>
                    <a:pt x="27175" y="2050"/>
                  </a:cubicBezTo>
                  <a:cubicBezTo>
                    <a:pt x="27175" y="2015"/>
                    <a:pt x="27140" y="2015"/>
                    <a:pt x="27122" y="2015"/>
                  </a:cubicBezTo>
                  <a:close/>
                  <a:moveTo>
                    <a:pt x="4657" y="2050"/>
                  </a:moveTo>
                  <a:cubicBezTo>
                    <a:pt x="4622" y="2085"/>
                    <a:pt x="4622" y="2124"/>
                    <a:pt x="4639" y="2159"/>
                  </a:cubicBezTo>
                  <a:cubicBezTo>
                    <a:pt x="4657" y="2176"/>
                    <a:pt x="4678" y="2194"/>
                    <a:pt x="4696" y="2194"/>
                  </a:cubicBezTo>
                  <a:cubicBezTo>
                    <a:pt x="4713" y="2194"/>
                    <a:pt x="4731" y="2194"/>
                    <a:pt x="4731" y="2176"/>
                  </a:cubicBezTo>
                  <a:cubicBezTo>
                    <a:pt x="4765" y="2159"/>
                    <a:pt x="4787" y="2124"/>
                    <a:pt x="4765" y="2085"/>
                  </a:cubicBezTo>
                  <a:cubicBezTo>
                    <a:pt x="4748" y="2067"/>
                    <a:pt x="4731" y="2050"/>
                    <a:pt x="4696" y="2050"/>
                  </a:cubicBezTo>
                  <a:close/>
                  <a:moveTo>
                    <a:pt x="15626" y="2067"/>
                  </a:moveTo>
                  <a:cubicBezTo>
                    <a:pt x="15591" y="2107"/>
                    <a:pt x="15591" y="2141"/>
                    <a:pt x="15609" y="2176"/>
                  </a:cubicBezTo>
                  <a:cubicBezTo>
                    <a:pt x="15626" y="2194"/>
                    <a:pt x="15644" y="2215"/>
                    <a:pt x="15665" y="2215"/>
                  </a:cubicBezTo>
                  <a:cubicBezTo>
                    <a:pt x="15683" y="2215"/>
                    <a:pt x="15700" y="2194"/>
                    <a:pt x="15718" y="2194"/>
                  </a:cubicBezTo>
                  <a:cubicBezTo>
                    <a:pt x="15735" y="2159"/>
                    <a:pt x="15752" y="2124"/>
                    <a:pt x="15718" y="2085"/>
                  </a:cubicBezTo>
                  <a:cubicBezTo>
                    <a:pt x="15700" y="2067"/>
                    <a:pt x="15683" y="2067"/>
                    <a:pt x="15665" y="2067"/>
                  </a:cubicBezTo>
                  <a:close/>
                  <a:moveTo>
                    <a:pt x="20939" y="2215"/>
                  </a:moveTo>
                  <a:cubicBezTo>
                    <a:pt x="20922" y="2215"/>
                    <a:pt x="20922" y="2233"/>
                    <a:pt x="20904" y="2233"/>
                  </a:cubicBezTo>
                  <a:cubicBezTo>
                    <a:pt x="20865" y="2250"/>
                    <a:pt x="20865" y="2302"/>
                    <a:pt x="20887" y="2342"/>
                  </a:cubicBezTo>
                  <a:cubicBezTo>
                    <a:pt x="20904" y="2359"/>
                    <a:pt x="20922" y="2359"/>
                    <a:pt x="20939" y="2359"/>
                  </a:cubicBezTo>
                  <a:lnTo>
                    <a:pt x="20996" y="2359"/>
                  </a:lnTo>
                  <a:cubicBezTo>
                    <a:pt x="21013" y="2324"/>
                    <a:pt x="21031" y="2285"/>
                    <a:pt x="20996" y="2250"/>
                  </a:cubicBezTo>
                  <a:cubicBezTo>
                    <a:pt x="20996" y="2233"/>
                    <a:pt x="20957" y="2215"/>
                    <a:pt x="20939" y="2215"/>
                  </a:cubicBezTo>
                  <a:close/>
                  <a:moveTo>
                    <a:pt x="4387" y="2233"/>
                  </a:moveTo>
                  <a:cubicBezTo>
                    <a:pt x="4369" y="2233"/>
                    <a:pt x="4369" y="2233"/>
                    <a:pt x="4352" y="2250"/>
                  </a:cubicBezTo>
                  <a:cubicBezTo>
                    <a:pt x="4313" y="2268"/>
                    <a:pt x="4313" y="2302"/>
                    <a:pt x="4330" y="2342"/>
                  </a:cubicBezTo>
                  <a:cubicBezTo>
                    <a:pt x="4352" y="2376"/>
                    <a:pt x="4369" y="2376"/>
                    <a:pt x="4387" y="2376"/>
                  </a:cubicBezTo>
                  <a:lnTo>
                    <a:pt x="4422" y="2376"/>
                  </a:lnTo>
                  <a:cubicBezTo>
                    <a:pt x="4461" y="2342"/>
                    <a:pt x="4478" y="2302"/>
                    <a:pt x="4461" y="2268"/>
                  </a:cubicBezTo>
                  <a:cubicBezTo>
                    <a:pt x="4439" y="2250"/>
                    <a:pt x="4422" y="2233"/>
                    <a:pt x="4387" y="2233"/>
                  </a:cubicBezTo>
                  <a:close/>
                  <a:moveTo>
                    <a:pt x="27283" y="2324"/>
                  </a:moveTo>
                  <a:lnTo>
                    <a:pt x="27266" y="2342"/>
                  </a:lnTo>
                  <a:cubicBezTo>
                    <a:pt x="27231" y="2359"/>
                    <a:pt x="27214" y="2394"/>
                    <a:pt x="27231" y="2433"/>
                  </a:cubicBezTo>
                  <a:cubicBezTo>
                    <a:pt x="27231" y="2468"/>
                    <a:pt x="27266" y="2468"/>
                    <a:pt x="27283" y="2468"/>
                  </a:cubicBezTo>
                  <a:lnTo>
                    <a:pt x="27323" y="2468"/>
                  </a:lnTo>
                  <a:cubicBezTo>
                    <a:pt x="27357" y="2450"/>
                    <a:pt x="27375" y="2411"/>
                    <a:pt x="27357" y="2376"/>
                  </a:cubicBezTo>
                  <a:cubicBezTo>
                    <a:pt x="27340" y="2342"/>
                    <a:pt x="27323" y="2324"/>
                    <a:pt x="27283" y="2324"/>
                  </a:cubicBezTo>
                  <a:close/>
                  <a:moveTo>
                    <a:pt x="15844" y="2359"/>
                  </a:moveTo>
                  <a:cubicBezTo>
                    <a:pt x="15809" y="2394"/>
                    <a:pt x="15792" y="2433"/>
                    <a:pt x="15826" y="2468"/>
                  </a:cubicBezTo>
                  <a:cubicBezTo>
                    <a:pt x="15826" y="2485"/>
                    <a:pt x="15861" y="2503"/>
                    <a:pt x="15883" y="2503"/>
                  </a:cubicBezTo>
                  <a:cubicBezTo>
                    <a:pt x="15900" y="2503"/>
                    <a:pt x="15918" y="2485"/>
                    <a:pt x="15918" y="2485"/>
                  </a:cubicBezTo>
                  <a:cubicBezTo>
                    <a:pt x="15953" y="2468"/>
                    <a:pt x="15970" y="2411"/>
                    <a:pt x="15935" y="2376"/>
                  </a:cubicBezTo>
                  <a:cubicBezTo>
                    <a:pt x="15918" y="2359"/>
                    <a:pt x="15900" y="2359"/>
                    <a:pt x="15883" y="2359"/>
                  </a:cubicBezTo>
                  <a:close/>
                  <a:moveTo>
                    <a:pt x="4043" y="2433"/>
                  </a:moveTo>
                  <a:cubicBezTo>
                    <a:pt x="4004" y="2468"/>
                    <a:pt x="4004" y="2503"/>
                    <a:pt x="4026" y="2542"/>
                  </a:cubicBezTo>
                  <a:cubicBezTo>
                    <a:pt x="4043" y="2559"/>
                    <a:pt x="4060" y="2577"/>
                    <a:pt x="4078" y="2577"/>
                  </a:cubicBezTo>
                  <a:cubicBezTo>
                    <a:pt x="4095" y="2577"/>
                    <a:pt x="4113" y="2577"/>
                    <a:pt x="4113" y="2559"/>
                  </a:cubicBezTo>
                  <a:cubicBezTo>
                    <a:pt x="4152" y="2542"/>
                    <a:pt x="4169" y="2503"/>
                    <a:pt x="4152" y="2468"/>
                  </a:cubicBezTo>
                  <a:cubicBezTo>
                    <a:pt x="4134" y="2433"/>
                    <a:pt x="4113" y="2433"/>
                    <a:pt x="4078" y="2433"/>
                  </a:cubicBezTo>
                  <a:close/>
                  <a:moveTo>
                    <a:pt x="20648" y="2433"/>
                  </a:moveTo>
                  <a:cubicBezTo>
                    <a:pt x="20630" y="2433"/>
                    <a:pt x="20630" y="2450"/>
                    <a:pt x="20613" y="2450"/>
                  </a:cubicBezTo>
                  <a:cubicBezTo>
                    <a:pt x="20578" y="2468"/>
                    <a:pt x="20578" y="2520"/>
                    <a:pt x="20595" y="2559"/>
                  </a:cubicBezTo>
                  <a:cubicBezTo>
                    <a:pt x="20613" y="2577"/>
                    <a:pt x="20630" y="2577"/>
                    <a:pt x="20648" y="2577"/>
                  </a:cubicBezTo>
                  <a:lnTo>
                    <a:pt x="20704" y="2577"/>
                  </a:lnTo>
                  <a:cubicBezTo>
                    <a:pt x="20722" y="2542"/>
                    <a:pt x="20739" y="2503"/>
                    <a:pt x="20704" y="2468"/>
                  </a:cubicBezTo>
                  <a:cubicBezTo>
                    <a:pt x="20704" y="2450"/>
                    <a:pt x="20669" y="2433"/>
                    <a:pt x="20648" y="2433"/>
                  </a:cubicBezTo>
                  <a:close/>
                  <a:moveTo>
                    <a:pt x="3734" y="2629"/>
                  </a:moveTo>
                  <a:cubicBezTo>
                    <a:pt x="3699" y="2668"/>
                    <a:pt x="3699" y="2703"/>
                    <a:pt x="3717" y="2738"/>
                  </a:cubicBezTo>
                  <a:cubicBezTo>
                    <a:pt x="3734" y="2759"/>
                    <a:pt x="3752" y="2777"/>
                    <a:pt x="3769" y="2777"/>
                  </a:cubicBezTo>
                  <a:cubicBezTo>
                    <a:pt x="3786" y="2777"/>
                    <a:pt x="3808" y="2759"/>
                    <a:pt x="3826" y="2759"/>
                  </a:cubicBezTo>
                  <a:cubicBezTo>
                    <a:pt x="3843" y="2738"/>
                    <a:pt x="3860" y="2685"/>
                    <a:pt x="3843" y="2651"/>
                  </a:cubicBezTo>
                  <a:cubicBezTo>
                    <a:pt x="3826" y="2629"/>
                    <a:pt x="3808" y="2629"/>
                    <a:pt x="3769" y="2629"/>
                  </a:cubicBezTo>
                  <a:close/>
                  <a:moveTo>
                    <a:pt x="16079" y="2651"/>
                  </a:moveTo>
                  <a:cubicBezTo>
                    <a:pt x="16061" y="2651"/>
                    <a:pt x="16061" y="2651"/>
                    <a:pt x="16044" y="2668"/>
                  </a:cubicBezTo>
                  <a:cubicBezTo>
                    <a:pt x="16009" y="2685"/>
                    <a:pt x="16009" y="2720"/>
                    <a:pt x="16027" y="2759"/>
                  </a:cubicBezTo>
                  <a:cubicBezTo>
                    <a:pt x="16044" y="2777"/>
                    <a:pt x="16061" y="2794"/>
                    <a:pt x="16079" y="2794"/>
                  </a:cubicBezTo>
                  <a:cubicBezTo>
                    <a:pt x="16101" y="2794"/>
                    <a:pt x="16118" y="2794"/>
                    <a:pt x="16118" y="2777"/>
                  </a:cubicBezTo>
                  <a:cubicBezTo>
                    <a:pt x="16153" y="2759"/>
                    <a:pt x="16170" y="2720"/>
                    <a:pt x="16153" y="2685"/>
                  </a:cubicBezTo>
                  <a:cubicBezTo>
                    <a:pt x="16135" y="2668"/>
                    <a:pt x="16118" y="2651"/>
                    <a:pt x="16079" y="2651"/>
                  </a:cubicBezTo>
                  <a:close/>
                  <a:moveTo>
                    <a:pt x="20360" y="2651"/>
                  </a:moveTo>
                  <a:cubicBezTo>
                    <a:pt x="20343" y="2651"/>
                    <a:pt x="20343" y="2668"/>
                    <a:pt x="20321" y="2668"/>
                  </a:cubicBezTo>
                  <a:cubicBezTo>
                    <a:pt x="20286" y="2685"/>
                    <a:pt x="20286" y="2738"/>
                    <a:pt x="20304" y="2777"/>
                  </a:cubicBezTo>
                  <a:cubicBezTo>
                    <a:pt x="20321" y="2794"/>
                    <a:pt x="20343" y="2794"/>
                    <a:pt x="20360" y="2794"/>
                  </a:cubicBezTo>
                  <a:cubicBezTo>
                    <a:pt x="20378" y="2794"/>
                    <a:pt x="20395" y="2794"/>
                    <a:pt x="20413" y="2777"/>
                  </a:cubicBezTo>
                  <a:cubicBezTo>
                    <a:pt x="20430" y="2759"/>
                    <a:pt x="20452" y="2720"/>
                    <a:pt x="20413" y="2685"/>
                  </a:cubicBezTo>
                  <a:cubicBezTo>
                    <a:pt x="20413" y="2668"/>
                    <a:pt x="20378" y="2651"/>
                    <a:pt x="20360" y="2651"/>
                  </a:cubicBezTo>
                  <a:close/>
                  <a:moveTo>
                    <a:pt x="27414" y="2668"/>
                  </a:moveTo>
                  <a:cubicBezTo>
                    <a:pt x="27375" y="2685"/>
                    <a:pt x="27357" y="2720"/>
                    <a:pt x="27375" y="2759"/>
                  </a:cubicBezTo>
                  <a:cubicBezTo>
                    <a:pt x="27392" y="2794"/>
                    <a:pt x="27414" y="2812"/>
                    <a:pt x="27449" y="2812"/>
                  </a:cubicBezTo>
                  <a:lnTo>
                    <a:pt x="27466" y="2794"/>
                  </a:lnTo>
                  <a:cubicBezTo>
                    <a:pt x="27501" y="2777"/>
                    <a:pt x="27523" y="2738"/>
                    <a:pt x="27501" y="2703"/>
                  </a:cubicBezTo>
                  <a:cubicBezTo>
                    <a:pt x="27501" y="2668"/>
                    <a:pt x="27466" y="2668"/>
                    <a:pt x="27449" y="2668"/>
                  </a:cubicBezTo>
                  <a:close/>
                  <a:moveTo>
                    <a:pt x="3482" y="2829"/>
                  </a:moveTo>
                  <a:cubicBezTo>
                    <a:pt x="3460" y="2829"/>
                    <a:pt x="3443" y="2829"/>
                    <a:pt x="3443" y="2846"/>
                  </a:cubicBezTo>
                  <a:cubicBezTo>
                    <a:pt x="3408" y="2868"/>
                    <a:pt x="3390" y="2903"/>
                    <a:pt x="3425" y="2938"/>
                  </a:cubicBezTo>
                  <a:cubicBezTo>
                    <a:pt x="3425" y="2955"/>
                    <a:pt x="3460" y="2977"/>
                    <a:pt x="3482" y="2977"/>
                  </a:cubicBezTo>
                  <a:cubicBezTo>
                    <a:pt x="3499" y="2977"/>
                    <a:pt x="3499" y="2977"/>
                    <a:pt x="3517" y="2955"/>
                  </a:cubicBezTo>
                  <a:cubicBezTo>
                    <a:pt x="3551" y="2938"/>
                    <a:pt x="3551" y="2885"/>
                    <a:pt x="3534" y="2868"/>
                  </a:cubicBezTo>
                  <a:cubicBezTo>
                    <a:pt x="3517" y="2829"/>
                    <a:pt x="3499" y="2829"/>
                    <a:pt x="3482" y="2829"/>
                  </a:cubicBezTo>
                  <a:close/>
                  <a:moveTo>
                    <a:pt x="20069" y="2868"/>
                  </a:moveTo>
                  <a:cubicBezTo>
                    <a:pt x="20052" y="2868"/>
                    <a:pt x="20034" y="2868"/>
                    <a:pt x="20034" y="2885"/>
                  </a:cubicBezTo>
                  <a:cubicBezTo>
                    <a:pt x="19995" y="2903"/>
                    <a:pt x="19995" y="2955"/>
                    <a:pt x="20017" y="2994"/>
                  </a:cubicBezTo>
                  <a:cubicBezTo>
                    <a:pt x="20034" y="3012"/>
                    <a:pt x="20052" y="3012"/>
                    <a:pt x="20069" y="3012"/>
                  </a:cubicBezTo>
                  <a:cubicBezTo>
                    <a:pt x="20086" y="3012"/>
                    <a:pt x="20104" y="3012"/>
                    <a:pt x="20125" y="2994"/>
                  </a:cubicBezTo>
                  <a:cubicBezTo>
                    <a:pt x="20143" y="2977"/>
                    <a:pt x="20160" y="2938"/>
                    <a:pt x="20125" y="2903"/>
                  </a:cubicBezTo>
                  <a:cubicBezTo>
                    <a:pt x="20125" y="2885"/>
                    <a:pt x="20086" y="2868"/>
                    <a:pt x="20069" y="2868"/>
                  </a:cubicBezTo>
                  <a:close/>
                  <a:moveTo>
                    <a:pt x="16279" y="2955"/>
                  </a:moveTo>
                  <a:cubicBezTo>
                    <a:pt x="16262" y="2955"/>
                    <a:pt x="16262" y="2955"/>
                    <a:pt x="16244" y="2977"/>
                  </a:cubicBezTo>
                  <a:cubicBezTo>
                    <a:pt x="16209" y="2994"/>
                    <a:pt x="16188" y="3029"/>
                    <a:pt x="16227" y="3064"/>
                  </a:cubicBezTo>
                  <a:cubicBezTo>
                    <a:pt x="16227" y="3086"/>
                    <a:pt x="16262" y="3103"/>
                    <a:pt x="16279" y="3103"/>
                  </a:cubicBezTo>
                  <a:cubicBezTo>
                    <a:pt x="16296" y="3103"/>
                    <a:pt x="16318" y="3103"/>
                    <a:pt x="16318" y="3086"/>
                  </a:cubicBezTo>
                  <a:cubicBezTo>
                    <a:pt x="16353" y="3064"/>
                    <a:pt x="16370" y="3029"/>
                    <a:pt x="16336" y="2994"/>
                  </a:cubicBezTo>
                  <a:cubicBezTo>
                    <a:pt x="16336" y="2977"/>
                    <a:pt x="16296" y="2955"/>
                    <a:pt x="16279" y="2955"/>
                  </a:cubicBezTo>
                  <a:close/>
                  <a:moveTo>
                    <a:pt x="27558" y="2994"/>
                  </a:moveTo>
                  <a:cubicBezTo>
                    <a:pt x="27523" y="3012"/>
                    <a:pt x="27501" y="3046"/>
                    <a:pt x="27523" y="3086"/>
                  </a:cubicBezTo>
                  <a:cubicBezTo>
                    <a:pt x="27523" y="3120"/>
                    <a:pt x="27558" y="3138"/>
                    <a:pt x="27575" y="3138"/>
                  </a:cubicBezTo>
                  <a:lnTo>
                    <a:pt x="27610" y="3138"/>
                  </a:lnTo>
                  <a:cubicBezTo>
                    <a:pt x="27649" y="3120"/>
                    <a:pt x="27666" y="3086"/>
                    <a:pt x="27649" y="3029"/>
                  </a:cubicBezTo>
                  <a:cubicBezTo>
                    <a:pt x="27649" y="3012"/>
                    <a:pt x="27610" y="2994"/>
                    <a:pt x="27575" y="2994"/>
                  </a:cubicBezTo>
                  <a:close/>
                  <a:moveTo>
                    <a:pt x="3173" y="3029"/>
                  </a:moveTo>
                  <a:cubicBezTo>
                    <a:pt x="3173" y="3029"/>
                    <a:pt x="3155" y="3029"/>
                    <a:pt x="3134" y="3046"/>
                  </a:cubicBezTo>
                  <a:cubicBezTo>
                    <a:pt x="3099" y="3064"/>
                    <a:pt x="3099" y="3120"/>
                    <a:pt x="3116" y="3138"/>
                  </a:cubicBezTo>
                  <a:cubicBezTo>
                    <a:pt x="3134" y="3173"/>
                    <a:pt x="3155" y="3173"/>
                    <a:pt x="3173" y="3173"/>
                  </a:cubicBezTo>
                  <a:lnTo>
                    <a:pt x="3225" y="3173"/>
                  </a:lnTo>
                  <a:cubicBezTo>
                    <a:pt x="3242" y="3138"/>
                    <a:pt x="3264" y="3103"/>
                    <a:pt x="3242" y="3064"/>
                  </a:cubicBezTo>
                  <a:cubicBezTo>
                    <a:pt x="3225" y="3046"/>
                    <a:pt x="3208" y="3029"/>
                    <a:pt x="3173" y="3029"/>
                  </a:cubicBezTo>
                  <a:close/>
                  <a:moveTo>
                    <a:pt x="19777" y="3086"/>
                  </a:moveTo>
                  <a:cubicBezTo>
                    <a:pt x="19760" y="3086"/>
                    <a:pt x="19743" y="3086"/>
                    <a:pt x="19743" y="3103"/>
                  </a:cubicBezTo>
                  <a:cubicBezTo>
                    <a:pt x="19708" y="3120"/>
                    <a:pt x="19690" y="3155"/>
                    <a:pt x="19725" y="3194"/>
                  </a:cubicBezTo>
                  <a:cubicBezTo>
                    <a:pt x="19725" y="3212"/>
                    <a:pt x="19760" y="3229"/>
                    <a:pt x="19777" y="3229"/>
                  </a:cubicBezTo>
                  <a:cubicBezTo>
                    <a:pt x="19799" y="3229"/>
                    <a:pt x="19817" y="3229"/>
                    <a:pt x="19817" y="3212"/>
                  </a:cubicBezTo>
                  <a:cubicBezTo>
                    <a:pt x="19851" y="3194"/>
                    <a:pt x="19869" y="3138"/>
                    <a:pt x="19834" y="3120"/>
                  </a:cubicBezTo>
                  <a:cubicBezTo>
                    <a:pt x="19817" y="3103"/>
                    <a:pt x="19799" y="3086"/>
                    <a:pt x="19777" y="3086"/>
                  </a:cubicBezTo>
                  <a:close/>
                  <a:moveTo>
                    <a:pt x="2846" y="3247"/>
                  </a:moveTo>
                  <a:cubicBezTo>
                    <a:pt x="2807" y="3281"/>
                    <a:pt x="2790" y="3321"/>
                    <a:pt x="2829" y="3355"/>
                  </a:cubicBezTo>
                  <a:cubicBezTo>
                    <a:pt x="2846" y="3373"/>
                    <a:pt x="2864" y="3390"/>
                    <a:pt x="2881" y="3390"/>
                  </a:cubicBezTo>
                  <a:cubicBezTo>
                    <a:pt x="2899" y="3390"/>
                    <a:pt x="2916" y="3373"/>
                    <a:pt x="2916" y="3373"/>
                  </a:cubicBezTo>
                  <a:cubicBezTo>
                    <a:pt x="2955" y="3355"/>
                    <a:pt x="2973" y="3303"/>
                    <a:pt x="2938" y="3264"/>
                  </a:cubicBezTo>
                  <a:cubicBezTo>
                    <a:pt x="2916" y="3247"/>
                    <a:pt x="2899" y="3247"/>
                    <a:pt x="2881" y="3247"/>
                  </a:cubicBezTo>
                  <a:close/>
                  <a:moveTo>
                    <a:pt x="16444" y="3264"/>
                  </a:moveTo>
                  <a:cubicBezTo>
                    <a:pt x="16405" y="3303"/>
                    <a:pt x="16388" y="3338"/>
                    <a:pt x="16427" y="3373"/>
                  </a:cubicBezTo>
                  <a:cubicBezTo>
                    <a:pt x="16427" y="3390"/>
                    <a:pt x="16462" y="3412"/>
                    <a:pt x="16479" y="3412"/>
                  </a:cubicBezTo>
                  <a:cubicBezTo>
                    <a:pt x="16497" y="3412"/>
                    <a:pt x="16514" y="3390"/>
                    <a:pt x="16514" y="3390"/>
                  </a:cubicBezTo>
                  <a:cubicBezTo>
                    <a:pt x="16553" y="3373"/>
                    <a:pt x="16570" y="3321"/>
                    <a:pt x="16536" y="3281"/>
                  </a:cubicBezTo>
                  <a:cubicBezTo>
                    <a:pt x="16536" y="3264"/>
                    <a:pt x="16497" y="3264"/>
                    <a:pt x="16479" y="3264"/>
                  </a:cubicBezTo>
                  <a:close/>
                  <a:moveTo>
                    <a:pt x="19490" y="3281"/>
                  </a:moveTo>
                  <a:cubicBezTo>
                    <a:pt x="19473" y="3281"/>
                    <a:pt x="19451" y="3303"/>
                    <a:pt x="19434" y="3303"/>
                  </a:cubicBezTo>
                  <a:cubicBezTo>
                    <a:pt x="19416" y="3321"/>
                    <a:pt x="19399" y="3373"/>
                    <a:pt x="19416" y="3412"/>
                  </a:cubicBezTo>
                  <a:cubicBezTo>
                    <a:pt x="19434" y="3429"/>
                    <a:pt x="19451" y="3429"/>
                    <a:pt x="19490" y="3429"/>
                  </a:cubicBezTo>
                  <a:lnTo>
                    <a:pt x="19525" y="3429"/>
                  </a:lnTo>
                  <a:cubicBezTo>
                    <a:pt x="19560" y="3390"/>
                    <a:pt x="19560" y="3355"/>
                    <a:pt x="19542" y="3321"/>
                  </a:cubicBezTo>
                  <a:cubicBezTo>
                    <a:pt x="19525" y="3303"/>
                    <a:pt x="19508" y="3281"/>
                    <a:pt x="19490" y="3281"/>
                  </a:cubicBezTo>
                  <a:close/>
                  <a:moveTo>
                    <a:pt x="27684" y="3338"/>
                  </a:moveTo>
                  <a:cubicBezTo>
                    <a:pt x="27649" y="3355"/>
                    <a:pt x="27631" y="3390"/>
                    <a:pt x="27649" y="3429"/>
                  </a:cubicBezTo>
                  <a:cubicBezTo>
                    <a:pt x="27666" y="3464"/>
                    <a:pt x="27684" y="3482"/>
                    <a:pt x="27719" y="3482"/>
                  </a:cubicBezTo>
                  <a:cubicBezTo>
                    <a:pt x="27719" y="3482"/>
                    <a:pt x="27740" y="3482"/>
                    <a:pt x="27740" y="3464"/>
                  </a:cubicBezTo>
                  <a:cubicBezTo>
                    <a:pt x="27775" y="3464"/>
                    <a:pt x="27792" y="3412"/>
                    <a:pt x="27775" y="3373"/>
                  </a:cubicBezTo>
                  <a:cubicBezTo>
                    <a:pt x="27775" y="3355"/>
                    <a:pt x="27740" y="3338"/>
                    <a:pt x="27719" y="3338"/>
                  </a:cubicBezTo>
                  <a:close/>
                  <a:moveTo>
                    <a:pt x="2590" y="3464"/>
                  </a:moveTo>
                  <a:cubicBezTo>
                    <a:pt x="2572" y="3464"/>
                    <a:pt x="2555" y="3464"/>
                    <a:pt x="2555" y="3482"/>
                  </a:cubicBezTo>
                  <a:cubicBezTo>
                    <a:pt x="2520" y="3499"/>
                    <a:pt x="2520" y="3556"/>
                    <a:pt x="2538" y="3573"/>
                  </a:cubicBezTo>
                  <a:cubicBezTo>
                    <a:pt x="2555" y="3590"/>
                    <a:pt x="2572" y="3608"/>
                    <a:pt x="2590" y="3608"/>
                  </a:cubicBezTo>
                  <a:cubicBezTo>
                    <a:pt x="2611" y="3608"/>
                    <a:pt x="2629" y="3590"/>
                    <a:pt x="2646" y="3590"/>
                  </a:cubicBezTo>
                  <a:cubicBezTo>
                    <a:pt x="2664" y="3556"/>
                    <a:pt x="2681" y="3521"/>
                    <a:pt x="2646" y="3482"/>
                  </a:cubicBezTo>
                  <a:cubicBezTo>
                    <a:pt x="2629" y="3464"/>
                    <a:pt x="2611" y="3464"/>
                    <a:pt x="2590" y="3464"/>
                  </a:cubicBezTo>
                  <a:close/>
                  <a:moveTo>
                    <a:pt x="19146" y="3499"/>
                  </a:moveTo>
                  <a:cubicBezTo>
                    <a:pt x="19107" y="3521"/>
                    <a:pt x="19090" y="3573"/>
                    <a:pt x="19125" y="3608"/>
                  </a:cubicBezTo>
                  <a:cubicBezTo>
                    <a:pt x="19125" y="3630"/>
                    <a:pt x="19164" y="3647"/>
                    <a:pt x="19181" y="3647"/>
                  </a:cubicBezTo>
                  <a:cubicBezTo>
                    <a:pt x="19199" y="3647"/>
                    <a:pt x="19216" y="3630"/>
                    <a:pt x="19216" y="3630"/>
                  </a:cubicBezTo>
                  <a:cubicBezTo>
                    <a:pt x="19255" y="3608"/>
                    <a:pt x="19273" y="3556"/>
                    <a:pt x="19233" y="3521"/>
                  </a:cubicBezTo>
                  <a:cubicBezTo>
                    <a:pt x="19233" y="3499"/>
                    <a:pt x="19199" y="3499"/>
                    <a:pt x="19181" y="3499"/>
                  </a:cubicBezTo>
                  <a:close/>
                  <a:moveTo>
                    <a:pt x="16697" y="3556"/>
                  </a:moveTo>
                  <a:cubicBezTo>
                    <a:pt x="16679" y="3556"/>
                    <a:pt x="16662" y="3556"/>
                    <a:pt x="16644" y="3573"/>
                  </a:cubicBezTo>
                  <a:cubicBezTo>
                    <a:pt x="16605" y="3590"/>
                    <a:pt x="16605" y="3647"/>
                    <a:pt x="16644" y="3664"/>
                  </a:cubicBezTo>
                  <a:cubicBezTo>
                    <a:pt x="16644" y="3682"/>
                    <a:pt x="16662" y="3699"/>
                    <a:pt x="16697" y="3699"/>
                  </a:cubicBezTo>
                  <a:cubicBezTo>
                    <a:pt x="16714" y="3699"/>
                    <a:pt x="16714" y="3699"/>
                    <a:pt x="16731" y="3682"/>
                  </a:cubicBezTo>
                  <a:cubicBezTo>
                    <a:pt x="16771" y="3664"/>
                    <a:pt x="16771" y="3608"/>
                    <a:pt x="16753" y="3573"/>
                  </a:cubicBezTo>
                  <a:cubicBezTo>
                    <a:pt x="16731" y="3556"/>
                    <a:pt x="16714" y="3556"/>
                    <a:pt x="16697" y="3556"/>
                  </a:cubicBezTo>
                  <a:close/>
                  <a:moveTo>
                    <a:pt x="27849" y="3664"/>
                  </a:moveTo>
                  <a:cubicBezTo>
                    <a:pt x="27827" y="3664"/>
                    <a:pt x="27827" y="3664"/>
                    <a:pt x="27810" y="3682"/>
                  </a:cubicBezTo>
                  <a:cubicBezTo>
                    <a:pt x="27775" y="3682"/>
                    <a:pt x="27758" y="3738"/>
                    <a:pt x="27775" y="3773"/>
                  </a:cubicBezTo>
                  <a:cubicBezTo>
                    <a:pt x="27792" y="3791"/>
                    <a:pt x="27810" y="3808"/>
                    <a:pt x="27849" y="3808"/>
                  </a:cubicBezTo>
                  <a:lnTo>
                    <a:pt x="27866" y="3808"/>
                  </a:lnTo>
                  <a:cubicBezTo>
                    <a:pt x="27901" y="3791"/>
                    <a:pt x="27919" y="3756"/>
                    <a:pt x="27901" y="3717"/>
                  </a:cubicBezTo>
                  <a:cubicBezTo>
                    <a:pt x="27901" y="3682"/>
                    <a:pt x="27866" y="3664"/>
                    <a:pt x="27849" y="3664"/>
                  </a:cubicBezTo>
                  <a:close/>
                  <a:moveTo>
                    <a:pt x="18872" y="3682"/>
                  </a:moveTo>
                  <a:cubicBezTo>
                    <a:pt x="18855" y="3682"/>
                    <a:pt x="18855" y="3699"/>
                    <a:pt x="18838" y="3699"/>
                  </a:cubicBezTo>
                  <a:cubicBezTo>
                    <a:pt x="18798" y="3717"/>
                    <a:pt x="18798" y="3773"/>
                    <a:pt x="18820" y="3791"/>
                  </a:cubicBezTo>
                  <a:cubicBezTo>
                    <a:pt x="18820" y="3825"/>
                    <a:pt x="18855" y="3825"/>
                    <a:pt x="18872" y="3825"/>
                  </a:cubicBezTo>
                  <a:lnTo>
                    <a:pt x="18907" y="3825"/>
                  </a:lnTo>
                  <a:cubicBezTo>
                    <a:pt x="18946" y="3808"/>
                    <a:pt x="18964" y="3756"/>
                    <a:pt x="18946" y="3717"/>
                  </a:cubicBezTo>
                  <a:cubicBezTo>
                    <a:pt x="18929" y="3699"/>
                    <a:pt x="18890" y="3682"/>
                    <a:pt x="18872" y="3682"/>
                  </a:cubicBezTo>
                  <a:close/>
                  <a:moveTo>
                    <a:pt x="2337" y="3717"/>
                  </a:moveTo>
                  <a:cubicBezTo>
                    <a:pt x="2320" y="3717"/>
                    <a:pt x="2303" y="3717"/>
                    <a:pt x="2285" y="3738"/>
                  </a:cubicBezTo>
                  <a:cubicBezTo>
                    <a:pt x="2246" y="3756"/>
                    <a:pt x="2246" y="3808"/>
                    <a:pt x="2285" y="3825"/>
                  </a:cubicBezTo>
                  <a:cubicBezTo>
                    <a:pt x="2303" y="3847"/>
                    <a:pt x="2320" y="3865"/>
                    <a:pt x="2337" y="3865"/>
                  </a:cubicBezTo>
                  <a:cubicBezTo>
                    <a:pt x="2355" y="3865"/>
                    <a:pt x="2372" y="3847"/>
                    <a:pt x="2372" y="3825"/>
                  </a:cubicBezTo>
                  <a:cubicBezTo>
                    <a:pt x="2411" y="3808"/>
                    <a:pt x="2411" y="3756"/>
                    <a:pt x="2372" y="3738"/>
                  </a:cubicBezTo>
                  <a:cubicBezTo>
                    <a:pt x="2372" y="3717"/>
                    <a:pt x="2355" y="3717"/>
                    <a:pt x="2337" y="3717"/>
                  </a:cubicBezTo>
                  <a:close/>
                  <a:moveTo>
                    <a:pt x="16932" y="3825"/>
                  </a:moveTo>
                  <a:cubicBezTo>
                    <a:pt x="16914" y="3825"/>
                    <a:pt x="16897" y="3825"/>
                    <a:pt x="16879" y="3847"/>
                  </a:cubicBezTo>
                  <a:cubicBezTo>
                    <a:pt x="16840" y="3882"/>
                    <a:pt x="16840" y="3917"/>
                    <a:pt x="16879" y="3956"/>
                  </a:cubicBezTo>
                  <a:cubicBezTo>
                    <a:pt x="16897" y="3973"/>
                    <a:pt x="16914" y="3973"/>
                    <a:pt x="16932" y="3973"/>
                  </a:cubicBezTo>
                  <a:cubicBezTo>
                    <a:pt x="16949" y="3973"/>
                    <a:pt x="16971" y="3973"/>
                    <a:pt x="16988" y="3956"/>
                  </a:cubicBezTo>
                  <a:cubicBezTo>
                    <a:pt x="17006" y="3917"/>
                    <a:pt x="17006" y="3882"/>
                    <a:pt x="16988" y="3847"/>
                  </a:cubicBezTo>
                  <a:cubicBezTo>
                    <a:pt x="16971" y="3825"/>
                    <a:pt x="16949" y="3825"/>
                    <a:pt x="16932" y="3825"/>
                  </a:cubicBezTo>
                  <a:close/>
                  <a:moveTo>
                    <a:pt x="18563" y="3865"/>
                  </a:moveTo>
                  <a:cubicBezTo>
                    <a:pt x="18546" y="3865"/>
                    <a:pt x="18546" y="3882"/>
                    <a:pt x="18529" y="3882"/>
                  </a:cubicBezTo>
                  <a:cubicBezTo>
                    <a:pt x="18494" y="3899"/>
                    <a:pt x="18472" y="3934"/>
                    <a:pt x="18494" y="3973"/>
                  </a:cubicBezTo>
                  <a:cubicBezTo>
                    <a:pt x="18511" y="4008"/>
                    <a:pt x="18529" y="4008"/>
                    <a:pt x="18563" y="4008"/>
                  </a:cubicBezTo>
                  <a:lnTo>
                    <a:pt x="18603" y="4008"/>
                  </a:lnTo>
                  <a:cubicBezTo>
                    <a:pt x="18637" y="3991"/>
                    <a:pt x="18637" y="3934"/>
                    <a:pt x="18620" y="3899"/>
                  </a:cubicBezTo>
                  <a:cubicBezTo>
                    <a:pt x="18620" y="3882"/>
                    <a:pt x="18581" y="3865"/>
                    <a:pt x="18563" y="3865"/>
                  </a:cubicBezTo>
                  <a:close/>
                  <a:moveTo>
                    <a:pt x="2085" y="3973"/>
                  </a:moveTo>
                  <a:cubicBezTo>
                    <a:pt x="2068" y="3973"/>
                    <a:pt x="2046" y="3991"/>
                    <a:pt x="2028" y="4008"/>
                  </a:cubicBezTo>
                  <a:cubicBezTo>
                    <a:pt x="2011" y="4026"/>
                    <a:pt x="2011" y="4082"/>
                    <a:pt x="2028" y="4099"/>
                  </a:cubicBezTo>
                  <a:cubicBezTo>
                    <a:pt x="2046" y="4117"/>
                    <a:pt x="2068" y="4117"/>
                    <a:pt x="2085" y="4117"/>
                  </a:cubicBezTo>
                  <a:cubicBezTo>
                    <a:pt x="2102" y="4117"/>
                    <a:pt x="2120" y="4117"/>
                    <a:pt x="2137" y="4099"/>
                  </a:cubicBezTo>
                  <a:cubicBezTo>
                    <a:pt x="2155" y="4065"/>
                    <a:pt x="2155" y="4026"/>
                    <a:pt x="2137" y="3991"/>
                  </a:cubicBezTo>
                  <a:cubicBezTo>
                    <a:pt x="2120" y="3991"/>
                    <a:pt x="2102" y="3973"/>
                    <a:pt x="2085" y="3973"/>
                  </a:cubicBezTo>
                  <a:close/>
                  <a:moveTo>
                    <a:pt x="27936" y="4008"/>
                  </a:moveTo>
                  <a:cubicBezTo>
                    <a:pt x="27901" y="4026"/>
                    <a:pt x="27884" y="4065"/>
                    <a:pt x="27901" y="4099"/>
                  </a:cubicBezTo>
                  <a:lnTo>
                    <a:pt x="27901" y="4117"/>
                  </a:lnTo>
                  <a:cubicBezTo>
                    <a:pt x="27919" y="4134"/>
                    <a:pt x="27936" y="4152"/>
                    <a:pt x="27975" y="4152"/>
                  </a:cubicBezTo>
                  <a:lnTo>
                    <a:pt x="27993" y="4152"/>
                  </a:lnTo>
                  <a:cubicBezTo>
                    <a:pt x="28027" y="4134"/>
                    <a:pt x="28045" y="4099"/>
                    <a:pt x="28045" y="4065"/>
                  </a:cubicBezTo>
                  <a:cubicBezTo>
                    <a:pt x="28027" y="4026"/>
                    <a:pt x="27993" y="4008"/>
                    <a:pt x="27975" y="4008"/>
                  </a:cubicBezTo>
                  <a:close/>
                  <a:moveTo>
                    <a:pt x="18202" y="4043"/>
                  </a:moveTo>
                  <a:cubicBezTo>
                    <a:pt x="18167" y="4065"/>
                    <a:pt x="18167" y="4099"/>
                    <a:pt x="18167" y="4134"/>
                  </a:cubicBezTo>
                  <a:cubicBezTo>
                    <a:pt x="18185" y="4173"/>
                    <a:pt x="18220" y="4191"/>
                    <a:pt x="18237" y="4191"/>
                  </a:cubicBezTo>
                  <a:cubicBezTo>
                    <a:pt x="18254" y="4191"/>
                    <a:pt x="18254" y="4173"/>
                    <a:pt x="18276" y="4173"/>
                  </a:cubicBezTo>
                  <a:cubicBezTo>
                    <a:pt x="18311" y="4152"/>
                    <a:pt x="18328" y="4117"/>
                    <a:pt x="18311" y="4082"/>
                  </a:cubicBezTo>
                  <a:cubicBezTo>
                    <a:pt x="18294" y="4043"/>
                    <a:pt x="18276" y="4043"/>
                    <a:pt x="18237" y="4043"/>
                  </a:cubicBezTo>
                  <a:close/>
                  <a:moveTo>
                    <a:pt x="17206" y="4065"/>
                  </a:moveTo>
                  <a:cubicBezTo>
                    <a:pt x="17188" y="4065"/>
                    <a:pt x="17167" y="4065"/>
                    <a:pt x="17149" y="4099"/>
                  </a:cubicBezTo>
                  <a:cubicBezTo>
                    <a:pt x="17132" y="4117"/>
                    <a:pt x="17132" y="4173"/>
                    <a:pt x="17167" y="4191"/>
                  </a:cubicBezTo>
                  <a:cubicBezTo>
                    <a:pt x="17188" y="4191"/>
                    <a:pt x="17206" y="4208"/>
                    <a:pt x="17206" y="4208"/>
                  </a:cubicBezTo>
                  <a:cubicBezTo>
                    <a:pt x="17241" y="4208"/>
                    <a:pt x="17258" y="4191"/>
                    <a:pt x="17275" y="4173"/>
                  </a:cubicBezTo>
                  <a:cubicBezTo>
                    <a:pt x="17297" y="4134"/>
                    <a:pt x="17275" y="4082"/>
                    <a:pt x="17241" y="4065"/>
                  </a:cubicBezTo>
                  <a:close/>
                  <a:moveTo>
                    <a:pt x="17893" y="4173"/>
                  </a:moveTo>
                  <a:cubicBezTo>
                    <a:pt x="17841" y="4191"/>
                    <a:pt x="17819" y="4226"/>
                    <a:pt x="17841" y="4260"/>
                  </a:cubicBezTo>
                  <a:cubicBezTo>
                    <a:pt x="17841" y="4300"/>
                    <a:pt x="17876" y="4317"/>
                    <a:pt x="17911" y="4317"/>
                  </a:cubicBezTo>
                  <a:lnTo>
                    <a:pt x="17928" y="4317"/>
                  </a:lnTo>
                  <a:cubicBezTo>
                    <a:pt x="17967" y="4300"/>
                    <a:pt x="17985" y="4260"/>
                    <a:pt x="17967" y="4226"/>
                  </a:cubicBezTo>
                  <a:cubicBezTo>
                    <a:pt x="17967" y="4191"/>
                    <a:pt x="17928" y="4173"/>
                    <a:pt x="17911" y="4173"/>
                  </a:cubicBezTo>
                  <a:close/>
                  <a:moveTo>
                    <a:pt x="17550" y="4191"/>
                  </a:moveTo>
                  <a:cubicBezTo>
                    <a:pt x="17515" y="4191"/>
                    <a:pt x="17476" y="4208"/>
                    <a:pt x="17476" y="4243"/>
                  </a:cubicBezTo>
                  <a:cubicBezTo>
                    <a:pt x="17458" y="4282"/>
                    <a:pt x="17493" y="4317"/>
                    <a:pt x="17532" y="4334"/>
                  </a:cubicBezTo>
                  <a:lnTo>
                    <a:pt x="17550" y="4334"/>
                  </a:lnTo>
                  <a:cubicBezTo>
                    <a:pt x="17584" y="4334"/>
                    <a:pt x="17602" y="4300"/>
                    <a:pt x="17623" y="4282"/>
                  </a:cubicBezTo>
                  <a:cubicBezTo>
                    <a:pt x="17623" y="4226"/>
                    <a:pt x="17602" y="4191"/>
                    <a:pt x="17550" y="4191"/>
                  </a:cubicBezTo>
                  <a:close/>
                  <a:moveTo>
                    <a:pt x="1850" y="4260"/>
                  </a:moveTo>
                  <a:cubicBezTo>
                    <a:pt x="1828" y="4260"/>
                    <a:pt x="1811" y="4260"/>
                    <a:pt x="1793" y="4282"/>
                  </a:cubicBezTo>
                  <a:cubicBezTo>
                    <a:pt x="1776" y="4317"/>
                    <a:pt x="1776" y="4352"/>
                    <a:pt x="1811" y="4391"/>
                  </a:cubicBezTo>
                  <a:cubicBezTo>
                    <a:pt x="1811" y="4391"/>
                    <a:pt x="1828" y="4408"/>
                    <a:pt x="1850" y="4408"/>
                  </a:cubicBezTo>
                  <a:cubicBezTo>
                    <a:pt x="1867" y="4408"/>
                    <a:pt x="1885" y="4391"/>
                    <a:pt x="1902" y="4369"/>
                  </a:cubicBezTo>
                  <a:cubicBezTo>
                    <a:pt x="1937" y="4334"/>
                    <a:pt x="1920" y="4300"/>
                    <a:pt x="1902" y="4260"/>
                  </a:cubicBezTo>
                  <a:close/>
                  <a:moveTo>
                    <a:pt x="28084" y="4352"/>
                  </a:moveTo>
                  <a:cubicBezTo>
                    <a:pt x="28027" y="4369"/>
                    <a:pt x="28010" y="4408"/>
                    <a:pt x="28027" y="4443"/>
                  </a:cubicBezTo>
                  <a:cubicBezTo>
                    <a:pt x="28045" y="4478"/>
                    <a:pt x="28067" y="4500"/>
                    <a:pt x="28101" y="4500"/>
                  </a:cubicBezTo>
                  <a:cubicBezTo>
                    <a:pt x="28101" y="4500"/>
                    <a:pt x="28119" y="4500"/>
                    <a:pt x="28119" y="4478"/>
                  </a:cubicBezTo>
                  <a:cubicBezTo>
                    <a:pt x="28175" y="4478"/>
                    <a:pt x="28193" y="4426"/>
                    <a:pt x="28175" y="4391"/>
                  </a:cubicBezTo>
                  <a:cubicBezTo>
                    <a:pt x="28154" y="4369"/>
                    <a:pt x="28136" y="4352"/>
                    <a:pt x="28101" y="4352"/>
                  </a:cubicBezTo>
                  <a:close/>
                  <a:moveTo>
                    <a:pt x="1632" y="4535"/>
                  </a:moveTo>
                  <a:cubicBezTo>
                    <a:pt x="1611" y="4535"/>
                    <a:pt x="1593" y="4552"/>
                    <a:pt x="1576" y="4569"/>
                  </a:cubicBezTo>
                  <a:cubicBezTo>
                    <a:pt x="1541" y="4609"/>
                    <a:pt x="1558" y="4643"/>
                    <a:pt x="1593" y="4678"/>
                  </a:cubicBezTo>
                  <a:lnTo>
                    <a:pt x="1632" y="4678"/>
                  </a:lnTo>
                  <a:cubicBezTo>
                    <a:pt x="1650" y="4678"/>
                    <a:pt x="1667" y="4678"/>
                    <a:pt x="1685" y="4661"/>
                  </a:cubicBezTo>
                  <a:cubicBezTo>
                    <a:pt x="1719" y="4626"/>
                    <a:pt x="1702" y="4569"/>
                    <a:pt x="1667" y="4552"/>
                  </a:cubicBezTo>
                  <a:cubicBezTo>
                    <a:pt x="1667" y="4552"/>
                    <a:pt x="1650" y="4535"/>
                    <a:pt x="1632" y="4535"/>
                  </a:cubicBezTo>
                  <a:close/>
                  <a:moveTo>
                    <a:pt x="28245" y="4678"/>
                  </a:moveTo>
                  <a:cubicBezTo>
                    <a:pt x="28228" y="4678"/>
                    <a:pt x="28228" y="4678"/>
                    <a:pt x="28210" y="4696"/>
                  </a:cubicBezTo>
                  <a:cubicBezTo>
                    <a:pt x="28175" y="4696"/>
                    <a:pt x="28154" y="4752"/>
                    <a:pt x="28175" y="4787"/>
                  </a:cubicBezTo>
                  <a:cubicBezTo>
                    <a:pt x="28193" y="4804"/>
                    <a:pt x="28210" y="4826"/>
                    <a:pt x="28245" y="4826"/>
                  </a:cubicBezTo>
                  <a:lnTo>
                    <a:pt x="28262" y="4826"/>
                  </a:lnTo>
                  <a:cubicBezTo>
                    <a:pt x="28302" y="4804"/>
                    <a:pt x="28319" y="4770"/>
                    <a:pt x="28302" y="4735"/>
                  </a:cubicBezTo>
                  <a:cubicBezTo>
                    <a:pt x="28302" y="4696"/>
                    <a:pt x="28262" y="4678"/>
                    <a:pt x="28245" y="4678"/>
                  </a:cubicBezTo>
                  <a:close/>
                  <a:moveTo>
                    <a:pt x="1432" y="4844"/>
                  </a:moveTo>
                  <a:cubicBezTo>
                    <a:pt x="1393" y="4844"/>
                    <a:pt x="1376" y="4844"/>
                    <a:pt x="1358" y="4878"/>
                  </a:cubicBezTo>
                  <a:cubicBezTo>
                    <a:pt x="1341" y="4896"/>
                    <a:pt x="1358" y="4952"/>
                    <a:pt x="1376" y="4970"/>
                  </a:cubicBezTo>
                  <a:cubicBezTo>
                    <a:pt x="1393" y="4987"/>
                    <a:pt x="1415" y="4987"/>
                    <a:pt x="1432" y="4987"/>
                  </a:cubicBezTo>
                  <a:cubicBezTo>
                    <a:pt x="1450" y="4987"/>
                    <a:pt x="1467" y="4970"/>
                    <a:pt x="1485" y="4952"/>
                  </a:cubicBezTo>
                  <a:cubicBezTo>
                    <a:pt x="1502" y="4913"/>
                    <a:pt x="1502" y="4878"/>
                    <a:pt x="1467" y="4844"/>
                  </a:cubicBezTo>
                  <a:close/>
                  <a:moveTo>
                    <a:pt x="28393" y="5005"/>
                  </a:moveTo>
                  <a:cubicBezTo>
                    <a:pt x="28393" y="5005"/>
                    <a:pt x="28371" y="5005"/>
                    <a:pt x="28354" y="5022"/>
                  </a:cubicBezTo>
                  <a:cubicBezTo>
                    <a:pt x="28319" y="5044"/>
                    <a:pt x="28319" y="5079"/>
                    <a:pt x="28336" y="5113"/>
                  </a:cubicBezTo>
                  <a:cubicBezTo>
                    <a:pt x="28336" y="5131"/>
                    <a:pt x="28371" y="5153"/>
                    <a:pt x="28393" y="5153"/>
                  </a:cubicBezTo>
                  <a:lnTo>
                    <a:pt x="28428" y="5153"/>
                  </a:lnTo>
                  <a:cubicBezTo>
                    <a:pt x="28463" y="5131"/>
                    <a:pt x="28480" y="5079"/>
                    <a:pt x="28463" y="5044"/>
                  </a:cubicBezTo>
                  <a:cubicBezTo>
                    <a:pt x="28445" y="5022"/>
                    <a:pt x="28428" y="5005"/>
                    <a:pt x="28393" y="5005"/>
                  </a:cubicBezTo>
                  <a:close/>
                  <a:moveTo>
                    <a:pt x="1232" y="5153"/>
                  </a:moveTo>
                  <a:cubicBezTo>
                    <a:pt x="1197" y="5153"/>
                    <a:pt x="1176" y="5153"/>
                    <a:pt x="1158" y="5187"/>
                  </a:cubicBezTo>
                  <a:cubicBezTo>
                    <a:pt x="1141" y="5205"/>
                    <a:pt x="1158" y="5261"/>
                    <a:pt x="1197" y="5279"/>
                  </a:cubicBezTo>
                  <a:cubicBezTo>
                    <a:pt x="1197" y="5279"/>
                    <a:pt x="1215" y="5296"/>
                    <a:pt x="1232" y="5296"/>
                  </a:cubicBezTo>
                  <a:cubicBezTo>
                    <a:pt x="1250" y="5296"/>
                    <a:pt x="1267" y="5279"/>
                    <a:pt x="1284" y="5261"/>
                  </a:cubicBezTo>
                  <a:cubicBezTo>
                    <a:pt x="1306" y="5222"/>
                    <a:pt x="1306" y="5170"/>
                    <a:pt x="1267" y="5153"/>
                  </a:cubicBezTo>
                  <a:close/>
                  <a:moveTo>
                    <a:pt x="28554" y="5331"/>
                  </a:moveTo>
                  <a:cubicBezTo>
                    <a:pt x="28554" y="5331"/>
                    <a:pt x="28537" y="5331"/>
                    <a:pt x="28519" y="5348"/>
                  </a:cubicBezTo>
                  <a:cubicBezTo>
                    <a:pt x="28502" y="5370"/>
                    <a:pt x="28480" y="5405"/>
                    <a:pt x="28502" y="5440"/>
                  </a:cubicBezTo>
                  <a:cubicBezTo>
                    <a:pt x="28502" y="5457"/>
                    <a:pt x="28537" y="5479"/>
                    <a:pt x="28554" y="5479"/>
                  </a:cubicBezTo>
                  <a:lnTo>
                    <a:pt x="28589" y="5479"/>
                  </a:lnTo>
                  <a:cubicBezTo>
                    <a:pt x="28628" y="5457"/>
                    <a:pt x="28645" y="5405"/>
                    <a:pt x="28628" y="5370"/>
                  </a:cubicBezTo>
                  <a:cubicBezTo>
                    <a:pt x="28611" y="5348"/>
                    <a:pt x="28589" y="5331"/>
                    <a:pt x="28554" y="5331"/>
                  </a:cubicBezTo>
                  <a:close/>
                  <a:moveTo>
                    <a:pt x="1049" y="5457"/>
                  </a:moveTo>
                  <a:cubicBezTo>
                    <a:pt x="1015" y="5457"/>
                    <a:pt x="997" y="5479"/>
                    <a:pt x="980" y="5496"/>
                  </a:cubicBezTo>
                  <a:cubicBezTo>
                    <a:pt x="958" y="5531"/>
                    <a:pt x="980" y="5566"/>
                    <a:pt x="1015" y="5588"/>
                  </a:cubicBezTo>
                  <a:cubicBezTo>
                    <a:pt x="1015" y="5605"/>
                    <a:pt x="1032" y="5605"/>
                    <a:pt x="1049" y="5605"/>
                  </a:cubicBezTo>
                  <a:cubicBezTo>
                    <a:pt x="1067" y="5605"/>
                    <a:pt x="1089" y="5588"/>
                    <a:pt x="1106" y="5566"/>
                  </a:cubicBezTo>
                  <a:cubicBezTo>
                    <a:pt x="1123" y="5531"/>
                    <a:pt x="1123" y="5496"/>
                    <a:pt x="1089" y="5457"/>
                  </a:cubicBezTo>
                  <a:close/>
                  <a:moveTo>
                    <a:pt x="28698" y="5657"/>
                  </a:moveTo>
                  <a:cubicBezTo>
                    <a:pt x="28663" y="5675"/>
                    <a:pt x="28645" y="5731"/>
                    <a:pt x="28663" y="5766"/>
                  </a:cubicBezTo>
                  <a:cubicBezTo>
                    <a:pt x="28680" y="5783"/>
                    <a:pt x="28698" y="5805"/>
                    <a:pt x="28737" y="5805"/>
                  </a:cubicBezTo>
                  <a:cubicBezTo>
                    <a:pt x="28737" y="5805"/>
                    <a:pt x="28754" y="5805"/>
                    <a:pt x="28754" y="5783"/>
                  </a:cubicBezTo>
                  <a:cubicBezTo>
                    <a:pt x="28789" y="5766"/>
                    <a:pt x="28806" y="5731"/>
                    <a:pt x="28789" y="5696"/>
                  </a:cubicBezTo>
                  <a:cubicBezTo>
                    <a:pt x="28772" y="5675"/>
                    <a:pt x="28754" y="5657"/>
                    <a:pt x="28737" y="5657"/>
                  </a:cubicBezTo>
                  <a:close/>
                  <a:moveTo>
                    <a:pt x="871" y="5783"/>
                  </a:moveTo>
                  <a:cubicBezTo>
                    <a:pt x="849" y="5783"/>
                    <a:pt x="814" y="5783"/>
                    <a:pt x="814" y="5823"/>
                  </a:cubicBezTo>
                  <a:cubicBezTo>
                    <a:pt x="797" y="5857"/>
                    <a:pt x="797" y="5892"/>
                    <a:pt x="832" y="5914"/>
                  </a:cubicBezTo>
                  <a:cubicBezTo>
                    <a:pt x="849" y="5914"/>
                    <a:pt x="871" y="5931"/>
                    <a:pt x="871" y="5931"/>
                  </a:cubicBezTo>
                  <a:cubicBezTo>
                    <a:pt x="906" y="5931"/>
                    <a:pt x="923" y="5914"/>
                    <a:pt x="941" y="5875"/>
                  </a:cubicBezTo>
                  <a:cubicBezTo>
                    <a:pt x="958" y="5840"/>
                    <a:pt x="941" y="5805"/>
                    <a:pt x="906" y="5783"/>
                  </a:cubicBezTo>
                  <a:close/>
                  <a:moveTo>
                    <a:pt x="28863" y="5984"/>
                  </a:moveTo>
                  <a:cubicBezTo>
                    <a:pt x="28828" y="6001"/>
                    <a:pt x="28806" y="6040"/>
                    <a:pt x="28828" y="6075"/>
                  </a:cubicBezTo>
                  <a:cubicBezTo>
                    <a:pt x="28845" y="6110"/>
                    <a:pt x="28863" y="6132"/>
                    <a:pt x="28898" y="6132"/>
                  </a:cubicBezTo>
                  <a:cubicBezTo>
                    <a:pt x="28915" y="6132"/>
                    <a:pt x="28915" y="6110"/>
                    <a:pt x="28937" y="6110"/>
                  </a:cubicBezTo>
                  <a:cubicBezTo>
                    <a:pt x="28972" y="6092"/>
                    <a:pt x="28972" y="6058"/>
                    <a:pt x="28954" y="6023"/>
                  </a:cubicBezTo>
                  <a:cubicBezTo>
                    <a:pt x="28954" y="5984"/>
                    <a:pt x="28915" y="5984"/>
                    <a:pt x="28898" y="5984"/>
                  </a:cubicBezTo>
                  <a:close/>
                  <a:moveTo>
                    <a:pt x="706" y="6092"/>
                  </a:moveTo>
                  <a:cubicBezTo>
                    <a:pt x="688" y="6092"/>
                    <a:pt x="653" y="6110"/>
                    <a:pt x="653" y="6149"/>
                  </a:cubicBezTo>
                  <a:cubicBezTo>
                    <a:pt x="632" y="6184"/>
                    <a:pt x="653" y="6219"/>
                    <a:pt x="688" y="6240"/>
                  </a:cubicBezTo>
                  <a:lnTo>
                    <a:pt x="706" y="6240"/>
                  </a:lnTo>
                  <a:cubicBezTo>
                    <a:pt x="740" y="6240"/>
                    <a:pt x="762" y="6240"/>
                    <a:pt x="780" y="6201"/>
                  </a:cubicBezTo>
                  <a:cubicBezTo>
                    <a:pt x="797" y="6166"/>
                    <a:pt x="780" y="6132"/>
                    <a:pt x="740" y="6110"/>
                  </a:cubicBezTo>
                  <a:cubicBezTo>
                    <a:pt x="740" y="6110"/>
                    <a:pt x="723" y="6092"/>
                    <a:pt x="706" y="6092"/>
                  </a:cubicBezTo>
                  <a:close/>
                  <a:moveTo>
                    <a:pt x="29063" y="6293"/>
                  </a:moveTo>
                  <a:cubicBezTo>
                    <a:pt x="29063" y="6293"/>
                    <a:pt x="29046" y="6293"/>
                    <a:pt x="29024" y="6310"/>
                  </a:cubicBezTo>
                  <a:cubicBezTo>
                    <a:pt x="29006" y="6327"/>
                    <a:pt x="28989" y="6367"/>
                    <a:pt x="29006" y="6401"/>
                  </a:cubicBezTo>
                  <a:cubicBezTo>
                    <a:pt x="29024" y="6419"/>
                    <a:pt x="29046" y="6436"/>
                    <a:pt x="29063" y="6436"/>
                  </a:cubicBezTo>
                  <a:lnTo>
                    <a:pt x="29098" y="6436"/>
                  </a:lnTo>
                  <a:cubicBezTo>
                    <a:pt x="29133" y="6419"/>
                    <a:pt x="29154" y="6367"/>
                    <a:pt x="29133" y="6327"/>
                  </a:cubicBezTo>
                  <a:cubicBezTo>
                    <a:pt x="29115" y="6310"/>
                    <a:pt x="29098" y="6293"/>
                    <a:pt x="29063" y="6293"/>
                  </a:cubicBezTo>
                  <a:close/>
                  <a:moveTo>
                    <a:pt x="562" y="6436"/>
                  </a:moveTo>
                  <a:cubicBezTo>
                    <a:pt x="523" y="6436"/>
                    <a:pt x="505" y="6458"/>
                    <a:pt x="488" y="6475"/>
                  </a:cubicBezTo>
                  <a:cubicBezTo>
                    <a:pt x="471" y="6510"/>
                    <a:pt x="488" y="6545"/>
                    <a:pt x="523" y="6567"/>
                  </a:cubicBezTo>
                  <a:cubicBezTo>
                    <a:pt x="545" y="6584"/>
                    <a:pt x="545" y="6584"/>
                    <a:pt x="562" y="6584"/>
                  </a:cubicBezTo>
                  <a:cubicBezTo>
                    <a:pt x="597" y="6584"/>
                    <a:pt x="614" y="6567"/>
                    <a:pt x="632" y="6528"/>
                  </a:cubicBezTo>
                  <a:cubicBezTo>
                    <a:pt x="653" y="6493"/>
                    <a:pt x="632" y="6458"/>
                    <a:pt x="597" y="6436"/>
                  </a:cubicBezTo>
                  <a:close/>
                  <a:moveTo>
                    <a:pt x="29207" y="6619"/>
                  </a:moveTo>
                  <a:cubicBezTo>
                    <a:pt x="29172" y="6636"/>
                    <a:pt x="29154" y="6693"/>
                    <a:pt x="29172" y="6728"/>
                  </a:cubicBezTo>
                  <a:cubicBezTo>
                    <a:pt x="29189" y="6745"/>
                    <a:pt x="29207" y="6762"/>
                    <a:pt x="29241" y="6762"/>
                  </a:cubicBezTo>
                  <a:cubicBezTo>
                    <a:pt x="29241" y="6762"/>
                    <a:pt x="29263" y="6762"/>
                    <a:pt x="29281" y="6745"/>
                  </a:cubicBezTo>
                  <a:cubicBezTo>
                    <a:pt x="29315" y="6728"/>
                    <a:pt x="29315" y="6693"/>
                    <a:pt x="29298" y="6654"/>
                  </a:cubicBezTo>
                  <a:cubicBezTo>
                    <a:pt x="29298" y="6636"/>
                    <a:pt x="29263" y="6619"/>
                    <a:pt x="29241" y="6619"/>
                  </a:cubicBezTo>
                  <a:close/>
                  <a:moveTo>
                    <a:pt x="414" y="6762"/>
                  </a:moveTo>
                  <a:cubicBezTo>
                    <a:pt x="397" y="6762"/>
                    <a:pt x="362" y="6784"/>
                    <a:pt x="362" y="6819"/>
                  </a:cubicBezTo>
                  <a:cubicBezTo>
                    <a:pt x="344" y="6819"/>
                    <a:pt x="344" y="6819"/>
                    <a:pt x="344" y="6836"/>
                  </a:cubicBezTo>
                  <a:cubicBezTo>
                    <a:pt x="362" y="6836"/>
                    <a:pt x="362" y="6854"/>
                    <a:pt x="362" y="6871"/>
                  </a:cubicBezTo>
                  <a:cubicBezTo>
                    <a:pt x="362" y="6893"/>
                    <a:pt x="379" y="6893"/>
                    <a:pt x="397" y="6910"/>
                  </a:cubicBezTo>
                  <a:lnTo>
                    <a:pt x="414" y="6910"/>
                  </a:lnTo>
                  <a:cubicBezTo>
                    <a:pt x="453" y="6910"/>
                    <a:pt x="471" y="6893"/>
                    <a:pt x="488" y="6871"/>
                  </a:cubicBezTo>
                  <a:cubicBezTo>
                    <a:pt x="505" y="6836"/>
                    <a:pt x="488" y="6784"/>
                    <a:pt x="453" y="6762"/>
                  </a:cubicBezTo>
                  <a:close/>
                  <a:moveTo>
                    <a:pt x="29407" y="6928"/>
                  </a:moveTo>
                  <a:cubicBezTo>
                    <a:pt x="29407" y="6928"/>
                    <a:pt x="29389" y="6945"/>
                    <a:pt x="29372" y="6945"/>
                  </a:cubicBezTo>
                  <a:cubicBezTo>
                    <a:pt x="29333" y="6963"/>
                    <a:pt x="29333" y="7002"/>
                    <a:pt x="29350" y="7037"/>
                  </a:cubicBezTo>
                  <a:cubicBezTo>
                    <a:pt x="29350" y="7071"/>
                    <a:pt x="29389" y="7071"/>
                    <a:pt x="29407" y="7071"/>
                  </a:cubicBezTo>
                  <a:lnTo>
                    <a:pt x="29442" y="7071"/>
                  </a:lnTo>
                  <a:cubicBezTo>
                    <a:pt x="29481" y="7054"/>
                    <a:pt x="29498" y="7002"/>
                    <a:pt x="29481" y="6980"/>
                  </a:cubicBezTo>
                  <a:cubicBezTo>
                    <a:pt x="29459" y="6945"/>
                    <a:pt x="29442" y="6928"/>
                    <a:pt x="29407" y="6928"/>
                  </a:cubicBezTo>
                  <a:close/>
                  <a:moveTo>
                    <a:pt x="288" y="7111"/>
                  </a:moveTo>
                  <a:cubicBezTo>
                    <a:pt x="253" y="7111"/>
                    <a:pt x="236" y="7128"/>
                    <a:pt x="218" y="7145"/>
                  </a:cubicBezTo>
                  <a:cubicBezTo>
                    <a:pt x="236" y="7163"/>
                    <a:pt x="253" y="7198"/>
                    <a:pt x="236" y="7219"/>
                  </a:cubicBezTo>
                  <a:lnTo>
                    <a:pt x="236" y="7237"/>
                  </a:lnTo>
                  <a:lnTo>
                    <a:pt x="270" y="7237"/>
                  </a:lnTo>
                  <a:cubicBezTo>
                    <a:pt x="270" y="7254"/>
                    <a:pt x="288" y="7254"/>
                    <a:pt x="288" y="7254"/>
                  </a:cubicBezTo>
                  <a:cubicBezTo>
                    <a:pt x="327" y="7254"/>
                    <a:pt x="344" y="7237"/>
                    <a:pt x="362" y="7198"/>
                  </a:cubicBezTo>
                  <a:cubicBezTo>
                    <a:pt x="379" y="7163"/>
                    <a:pt x="362" y="7128"/>
                    <a:pt x="305" y="7111"/>
                  </a:cubicBezTo>
                  <a:close/>
                  <a:moveTo>
                    <a:pt x="29590" y="7254"/>
                  </a:moveTo>
                  <a:cubicBezTo>
                    <a:pt x="29568" y="7254"/>
                    <a:pt x="29550" y="7254"/>
                    <a:pt x="29550" y="7272"/>
                  </a:cubicBezTo>
                  <a:cubicBezTo>
                    <a:pt x="29516" y="7289"/>
                    <a:pt x="29498" y="7328"/>
                    <a:pt x="29516" y="7363"/>
                  </a:cubicBezTo>
                  <a:cubicBezTo>
                    <a:pt x="29533" y="7380"/>
                    <a:pt x="29550" y="7398"/>
                    <a:pt x="29590" y="7398"/>
                  </a:cubicBezTo>
                  <a:lnTo>
                    <a:pt x="29624" y="7398"/>
                  </a:lnTo>
                  <a:cubicBezTo>
                    <a:pt x="29642" y="7380"/>
                    <a:pt x="29659" y="7328"/>
                    <a:pt x="29642" y="7289"/>
                  </a:cubicBezTo>
                  <a:cubicBezTo>
                    <a:pt x="29624" y="7272"/>
                    <a:pt x="29607" y="7254"/>
                    <a:pt x="29590" y="7254"/>
                  </a:cubicBezTo>
                  <a:close/>
                  <a:moveTo>
                    <a:pt x="179" y="7454"/>
                  </a:moveTo>
                  <a:cubicBezTo>
                    <a:pt x="144" y="7454"/>
                    <a:pt x="127" y="7454"/>
                    <a:pt x="109" y="7489"/>
                  </a:cubicBezTo>
                  <a:cubicBezTo>
                    <a:pt x="144" y="7507"/>
                    <a:pt x="162" y="7524"/>
                    <a:pt x="144" y="7563"/>
                  </a:cubicBezTo>
                  <a:lnTo>
                    <a:pt x="144" y="7581"/>
                  </a:lnTo>
                  <a:cubicBezTo>
                    <a:pt x="162" y="7598"/>
                    <a:pt x="162" y="7598"/>
                    <a:pt x="179" y="7598"/>
                  </a:cubicBezTo>
                  <a:cubicBezTo>
                    <a:pt x="197" y="7598"/>
                    <a:pt x="236" y="7581"/>
                    <a:pt x="236" y="7546"/>
                  </a:cubicBezTo>
                  <a:cubicBezTo>
                    <a:pt x="236" y="7524"/>
                    <a:pt x="218" y="7507"/>
                    <a:pt x="236" y="7472"/>
                  </a:cubicBezTo>
                  <a:cubicBezTo>
                    <a:pt x="218" y="7472"/>
                    <a:pt x="218" y="7454"/>
                    <a:pt x="197" y="7454"/>
                  </a:cubicBezTo>
                  <a:close/>
                  <a:moveTo>
                    <a:pt x="29716" y="7581"/>
                  </a:moveTo>
                  <a:cubicBezTo>
                    <a:pt x="29677" y="7598"/>
                    <a:pt x="29659" y="7654"/>
                    <a:pt x="29677" y="7689"/>
                  </a:cubicBezTo>
                  <a:cubicBezTo>
                    <a:pt x="29698" y="7707"/>
                    <a:pt x="29733" y="7724"/>
                    <a:pt x="29751" y="7724"/>
                  </a:cubicBezTo>
                  <a:cubicBezTo>
                    <a:pt x="29768" y="7724"/>
                    <a:pt x="29768" y="7724"/>
                    <a:pt x="29785" y="7707"/>
                  </a:cubicBezTo>
                  <a:cubicBezTo>
                    <a:pt x="29825" y="7689"/>
                    <a:pt x="29842" y="7654"/>
                    <a:pt x="29807" y="7615"/>
                  </a:cubicBezTo>
                  <a:cubicBezTo>
                    <a:pt x="29807" y="7598"/>
                    <a:pt x="29768" y="7581"/>
                    <a:pt x="29751" y="7581"/>
                  </a:cubicBezTo>
                  <a:close/>
                  <a:moveTo>
                    <a:pt x="70" y="7798"/>
                  </a:moveTo>
                  <a:cubicBezTo>
                    <a:pt x="36" y="7798"/>
                    <a:pt x="1" y="7815"/>
                    <a:pt x="1" y="7850"/>
                  </a:cubicBezTo>
                  <a:cubicBezTo>
                    <a:pt x="1" y="7889"/>
                    <a:pt x="18" y="7924"/>
                    <a:pt x="53" y="7942"/>
                  </a:cubicBezTo>
                  <a:lnTo>
                    <a:pt x="70" y="7942"/>
                  </a:lnTo>
                  <a:cubicBezTo>
                    <a:pt x="88" y="7942"/>
                    <a:pt x="127" y="7924"/>
                    <a:pt x="144" y="7907"/>
                  </a:cubicBezTo>
                  <a:cubicBezTo>
                    <a:pt x="109" y="7889"/>
                    <a:pt x="88" y="7850"/>
                    <a:pt x="109" y="7815"/>
                  </a:cubicBezTo>
                  <a:lnTo>
                    <a:pt x="109" y="7798"/>
                  </a:lnTo>
                  <a:close/>
                  <a:moveTo>
                    <a:pt x="29877" y="7907"/>
                  </a:moveTo>
                  <a:cubicBezTo>
                    <a:pt x="29842" y="7924"/>
                    <a:pt x="29825" y="7959"/>
                    <a:pt x="29859" y="7998"/>
                  </a:cubicBezTo>
                  <a:cubicBezTo>
                    <a:pt x="29859" y="8033"/>
                    <a:pt x="29894" y="8050"/>
                    <a:pt x="29916" y="8050"/>
                  </a:cubicBezTo>
                  <a:cubicBezTo>
                    <a:pt x="29933" y="8050"/>
                    <a:pt x="29933" y="8033"/>
                    <a:pt x="29951" y="8033"/>
                  </a:cubicBezTo>
                  <a:cubicBezTo>
                    <a:pt x="29986" y="8016"/>
                    <a:pt x="30003" y="7981"/>
                    <a:pt x="29986" y="7942"/>
                  </a:cubicBezTo>
                  <a:cubicBezTo>
                    <a:pt x="29968" y="7942"/>
                    <a:pt x="29968" y="7924"/>
                    <a:pt x="29968" y="7924"/>
                  </a:cubicBezTo>
                  <a:cubicBezTo>
                    <a:pt x="29951" y="7907"/>
                    <a:pt x="29933" y="7907"/>
                    <a:pt x="29916" y="7907"/>
                  </a:cubicBezTo>
                  <a:close/>
                  <a:moveTo>
                    <a:pt x="30042" y="8233"/>
                  </a:moveTo>
                  <a:cubicBezTo>
                    <a:pt x="30025" y="8251"/>
                    <a:pt x="30003" y="8285"/>
                    <a:pt x="30003" y="8307"/>
                  </a:cubicBezTo>
                  <a:cubicBezTo>
                    <a:pt x="30025" y="8325"/>
                    <a:pt x="30025" y="8325"/>
                    <a:pt x="30025" y="8342"/>
                  </a:cubicBezTo>
                  <a:cubicBezTo>
                    <a:pt x="30025" y="8342"/>
                    <a:pt x="30042" y="8342"/>
                    <a:pt x="30042" y="8359"/>
                  </a:cubicBezTo>
                  <a:cubicBezTo>
                    <a:pt x="30042" y="8359"/>
                    <a:pt x="30060" y="8377"/>
                    <a:pt x="30077" y="8377"/>
                  </a:cubicBezTo>
                  <a:cubicBezTo>
                    <a:pt x="30094" y="8377"/>
                    <a:pt x="30094" y="8359"/>
                    <a:pt x="30112" y="8359"/>
                  </a:cubicBezTo>
                  <a:cubicBezTo>
                    <a:pt x="30133" y="8342"/>
                    <a:pt x="30151" y="8325"/>
                    <a:pt x="30151" y="8285"/>
                  </a:cubicBezTo>
                  <a:cubicBezTo>
                    <a:pt x="30133" y="8268"/>
                    <a:pt x="30112" y="8268"/>
                    <a:pt x="30112" y="8251"/>
                  </a:cubicBezTo>
                  <a:lnTo>
                    <a:pt x="30112" y="8233"/>
                  </a:lnTo>
                  <a:close/>
                  <a:moveTo>
                    <a:pt x="30242" y="8542"/>
                  </a:moveTo>
                  <a:cubicBezTo>
                    <a:pt x="30221" y="8542"/>
                    <a:pt x="30221" y="8542"/>
                    <a:pt x="30203" y="8560"/>
                  </a:cubicBezTo>
                  <a:cubicBezTo>
                    <a:pt x="30186" y="8577"/>
                    <a:pt x="30168" y="8594"/>
                    <a:pt x="30168" y="8634"/>
                  </a:cubicBezTo>
                  <a:cubicBezTo>
                    <a:pt x="30186" y="8634"/>
                    <a:pt x="30186" y="8651"/>
                    <a:pt x="30203" y="8668"/>
                  </a:cubicBezTo>
                  <a:lnTo>
                    <a:pt x="30203" y="8686"/>
                  </a:lnTo>
                  <a:lnTo>
                    <a:pt x="30277" y="8686"/>
                  </a:lnTo>
                  <a:cubicBezTo>
                    <a:pt x="30312" y="8668"/>
                    <a:pt x="30329" y="8634"/>
                    <a:pt x="30312" y="8594"/>
                  </a:cubicBezTo>
                  <a:cubicBezTo>
                    <a:pt x="30294" y="8594"/>
                    <a:pt x="30294" y="8577"/>
                    <a:pt x="30294" y="8577"/>
                  </a:cubicBezTo>
                  <a:lnTo>
                    <a:pt x="30277" y="8560"/>
                  </a:lnTo>
                  <a:cubicBezTo>
                    <a:pt x="30277" y="8560"/>
                    <a:pt x="30260" y="8542"/>
                    <a:pt x="30242" y="8542"/>
                  </a:cubicBezTo>
                  <a:close/>
                  <a:moveTo>
                    <a:pt x="30386" y="8869"/>
                  </a:moveTo>
                  <a:cubicBezTo>
                    <a:pt x="30368" y="8886"/>
                    <a:pt x="30351" y="8921"/>
                    <a:pt x="30351" y="8960"/>
                  </a:cubicBezTo>
                  <a:cubicBezTo>
                    <a:pt x="30368" y="8960"/>
                    <a:pt x="30368" y="8960"/>
                    <a:pt x="30368" y="8977"/>
                  </a:cubicBezTo>
                  <a:cubicBezTo>
                    <a:pt x="30368" y="8977"/>
                    <a:pt x="30386" y="8977"/>
                    <a:pt x="30386" y="8995"/>
                  </a:cubicBezTo>
                  <a:cubicBezTo>
                    <a:pt x="30386" y="8995"/>
                    <a:pt x="30403" y="9012"/>
                    <a:pt x="30421" y="9012"/>
                  </a:cubicBezTo>
                  <a:cubicBezTo>
                    <a:pt x="30438" y="9012"/>
                    <a:pt x="30460" y="8995"/>
                    <a:pt x="30460" y="8995"/>
                  </a:cubicBezTo>
                  <a:cubicBezTo>
                    <a:pt x="30495" y="8977"/>
                    <a:pt x="30495" y="8938"/>
                    <a:pt x="30495" y="8921"/>
                  </a:cubicBezTo>
                  <a:cubicBezTo>
                    <a:pt x="30477" y="8921"/>
                    <a:pt x="30477" y="8903"/>
                    <a:pt x="30460" y="8886"/>
                  </a:cubicBezTo>
                  <a:lnTo>
                    <a:pt x="30460" y="8869"/>
                  </a:lnTo>
                  <a:close/>
                  <a:moveTo>
                    <a:pt x="30569" y="9177"/>
                  </a:moveTo>
                  <a:cubicBezTo>
                    <a:pt x="30547" y="9195"/>
                    <a:pt x="30529" y="9230"/>
                    <a:pt x="30529" y="9247"/>
                  </a:cubicBezTo>
                  <a:lnTo>
                    <a:pt x="30569" y="9286"/>
                  </a:lnTo>
                  <a:lnTo>
                    <a:pt x="30569" y="9321"/>
                  </a:lnTo>
                  <a:lnTo>
                    <a:pt x="30638" y="9321"/>
                  </a:lnTo>
                  <a:cubicBezTo>
                    <a:pt x="30656" y="9304"/>
                    <a:pt x="30677" y="9286"/>
                    <a:pt x="30677" y="9247"/>
                  </a:cubicBezTo>
                  <a:cubicBezTo>
                    <a:pt x="30656" y="9247"/>
                    <a:pt x="30621" y="9230"/>
                    <a:pt x="30621" y="9212"/>
                  </a:cubicBezTo>
                  <a:cubicBezTo>
                    <a:pt x="30621" y="9195"/>
                    <a:pt x="30603" y="9195"/>
                    <a:pt x="30603" y="9177"/>
                  </a:cubicBezTo>
                  <a:close/>
                  <a:moveTo>
                    <a:pt x="30730" y="9504"/>
                  </a:moveTo>
                  <a:cubicBezTo>
                    <a:pt x="30712" y="9521"/>
                    <a:pt x="30695" y="9539"/>
                    <a:pt x="30695" y="9556"/>
                  </a:cubicBezTo>
                  <a:cubicBezTo>
                    <a:pt x="30712" y="9556"/>
                    <a:pt x="30730" y="9573"/>
                    <a:pt x="30747" y="9591"/>
                  </a:cubicBezTo>
                  <a:lnTo>
                    <a:pt x="30747" y="9647"/>
                  </a:lnTo>
                  <a:lnTo>
                    <a:pt x="30786" y="9647"/>
                  </a:lnTo>
                  <a:cubicBezTo>
                    <a:pt x="30804" y="9630"/>
                    <a:pt x="30821" y="9613"/>
                    <a:pt x="30821" y="9591"/>
                  </a:cubicBezTo>
                  <a:lnTo>
                    <a:pt x="30804" y="9591"/>
                  </a:lnTo>
                  <a:cubicBezTo>
                    <a:pt x="30764" y="9591"/>
                    <a:pt x="30747" y="9573"/>
                    <a:pt x="30730" y="9539"/>
                  </a:cubicBezTo>
                  <a:lnTo>
                    <a:pt x="30730" y="9504"/>
                  </a:lnTo>
                  <a:close/>
                  <a:moveTo>
                    <a:pt x="30838" y="9848"/>
                  </a:moveTo>
                  <a:cubicBezTo>
                    <a:pt x="30821" y="9865"/>
                    <a:pt x="30804" y="9882"/>
                    <a:pt x="30786" y="9900"/>
                  </a:cubicBezTo>
                  <a:lnTo>
                    <a:pt x="30821" y="9900"/>
                  </a:lnTo>
                  <a:cubicBezTo>
                    <a:pt x="30856" y="9900"/>
                    <a:pt x="30873" y="9917"/>
                    <a:pt x="30895" y="9939"/>
                  </a:cubicBezTo>
                  <a:lnTo>
                    <a:pt x="30895" y="9991"/>
                  </a:lnTo>
                  <a:cubicBezTo>
                    <a:pt x="30912" y="9974"/>
                    <a:pt x="30930" y="9939"/>
                    <a:pt x="30930" y="9917"/>
                  </a:cubicBezTo>
                  <a:cubicBezTo>
                    <a:pt x="30930" y="9882"/>
                    <a:pt x="30895" y="9848"/>
                    <a:pt x="30856" y="98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6341590" y="2369675"/>
              <a:ext cx="5496699" cy="449492"/>
            </a:xfrm>
            <a:custGeom>
              <a:avLst/>
              <a:gdLst/>
              <a:ahLst/>
              <a:cxnLst/>
              <a:rect l="l" t="t" r="r" b="b"/>
              <a:pathLst>
                <a:path w="30734" h="2755" extrusionOk="0">
                  <a:moveTo>
                    <a:pt x="257" y="0"/>
                  </a:moveTo>
                  <a:cubicBezTo>
                    <a:pt x="257" y="0"/>
                    <a:pt x="257" y="18"/>
                    <a:pt x="275" y="35"/>
                  </a:cubicBezTo>
                  <a:cubicBezTo>
                    <a:pt x="275" y="18"/>
                    <a:pt x="275" y="0"/>
                    <a:pt x="257" y="0"/>
                  </a:cubicBezTo>
                  <a:close/>
                  <a:moveTo>
                    <a:pt x="131" y="309"/>
                  </a:moveTo>
                  <a:cubicBezTo>
                    <a:pt x="131" y="344"/>
                    <a:pt x="131" y="383"/>
                    <a:pt x="149" y="401"/>
                  </a:cubicBezTo>
                  <a:lnTo>
                    <a:pt x="149" y="383"/>
                  </a:lnTo>
                  <a:cubicBezTo>
                    <a:pt x="166" y="362"/>
                    <a:pt x="149" y="327"/>
                    <a:pt x="131" y="309"/>
                  </a:cubicBezTo>
                  <a:close/>
                  <a:moveTo>
                    <a:pt x="22" y="653"/>
                  </a:moveTo>
                  <a:lnTo>
                    <a:pt x="22" y="653"/>
                  </a:lnTo>
                  <a:cubicBezTo>
                    <a:pt x="1" y="688"/>
                    <a:pt x="22" y="745"/>
                    <a:pt x="57" y="745"/>
                  </a:cubicBezTo>
                  <a:lnTo>
                    <a:pt x="57" y="727"/>
                  </a:lnTo>
                  <a:cubicBezTo>
                    <a:pt x="75" y="688"/>
                    <a:pt x="57" y="671"/>
                    <a:pt x="22" y="653"/>
                  </a:cubicBezTo>
                  <a:close/>
                  <a:moveTo>
                    <a:pt x="29881" y="1088"/>
                  </a:moveTo>
                  <a:cubicBezTo>
                    <a:pt x="29881" y="1088"/>
                    <a:pt x="29881" y="1106"/>
                    <a:pt x="29899" y="1106"/>
                  </a:cubicBezTo>
                  <a:lnTo>
                    <a:pt x="29881" y="1088"/>
                  </a:lnTo>
                  <a:close/>
                  <a:moveTo>
                    <a:pt x="30025" y="1397"/>
                  </a:moveTo>
                  <a:lnTo>
                    <a:pt x="30025" y="1415"/>
                  </a:lnTo>
                  <a:cubicBezTo>
                    <a:pt x="30025" y="1432"/>
                    <a:pt x="30046" y="1432"/>
                    <a:pt x="30064" y="1449"/>
                  </a:cubicBezTo>
                  <a:lnTo>
                    <a:pt x="30064" y="1432"/>
                  </a:lnTo>
                  <a:lnTo>
                    <a:pt x="30025" y="1397"/>
                  </a:lnTo>
                  <a:close/>
                  <a:moveTo>
                    <a:pt x="30190" y="1724"/>
                  </a:moveTo>
                  <a:lnTo>
                    <a:pt x="30207" y="1741"/>
                  </a:lnTo>
                  <a:cubicBezTo>
                    <a:pt x="30207" y="1741"/>
                    <a:pt x="30207" y="1758"/>
                    <a:pt x="30225" y="1758"/>
                  </a:cubicBezTo>
                  <a:lnTo>
                    <a:pt x="30225" y="1741"/>
                  </a:lnTo>
                  <a:cubicBezTo>
                    <a:pt x="30207" y="1741"/>
                    <a:pt x="30207" y="1724"/>
                    <a:pt x="30190" y="1724"/>
                  </a:cubicBezTo>
                  <a:close/>
                  <a:moveTo>
                    <a:pt x="30373" y="2033"/>
                  </a:moveTo>
                  <a:lnTo>
                    <a:pt x="30373" y="2050"/>
                  </a:lnTo>
                  <a:cubicBezTo>
                    <a:pt x="30390" y="2067"/>
                    <a:pt x="30390" y="2085"/>
                    <a:pt x="30408" y="2085"/>
                  </a:cubicBezTo>
                  <a:lnTo>
                    <a:pt x="30408" y="2067"/>
                  </a:lnTo>
                  <a:cubicBezTo>
                    <a:pt x="30390" y="2050"/>
                    <a:pt x="30390" y="2033"/>
                    <a:pt x="30373" y="2033"/>
                  </a:cubicBezTo>
                  <a:close/>
                  <a:moveTo>
                    <a:pt x="30516" y="2341"/>
                  </a:moveTo>
                  <a:cubicBezTo>
                    <a:pt x="30516" y="2359"/>
                    <a:pt x="30534" y="2359"/>
                    <a:pt x="30534" y="2376"/>
                  </a:cubicBezTo>
                  <a:cubicBezTo>
                    <a:pt x="30534" y="2394"/>
                    <a:pt x="30569" y="2411"/>
                    <a:pt x="30590" y="2411"/>
                  </a:cubicBezTo>
                  <a:lnTo>
                    <a:pt x="30590" y="2376"/>
                  </a:lnTo>
                  <a:cubicBezTo>
                    <a:pt x="30569" y="2359"/>
                    <a:pt x="30551" y="2341"/>
                    <a:pt x="30516" y="2341"/>
                  </a:cubicBezTo>
                  <a:close/>
                  <a:moveTo>
                    <a:pt x="30643" y="2668"/>
                  </a:moveTo>
                  <a:lnTo>
                    <a:pt x="30643" y="2703"/>
                  </a:lnTo>
                  <a:cubicBezTo>
                    <a:pt x="30660" y="2737"/>
                    <a:pt x="30677" y="2755"/>
                    <a:pt x="30717" y="2755"/>
                  </a:cubicBezTo>
                  <a:lnTo>
                    <a:pt x="30734" y="2755"/>
                  </a:lnTo>
                  <a:lnTo>
                    <a:pt x="30734" y="2720"/>
                  </a:lnTo>
                  <a:cubicBezTo>
                    <a:pt x="30734" y="2685"/>
                    <a:pt x="30699" y="2668"/>
                    <a:pt x="30660" y="266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5788529" y="2120835"/>
              <a:ext cx="5239874" cy="1151059"/>
            </a:xfrm>
            <a:custGeom>
              <a:avLst/>
              <a:gdLst/>
              <a:ahLst/>
              <a:cxnLst/>
              <a:rect l="l" t="t" r="r" b="b"/>
              <a:pathLst>
                <a:path w="29298" h="7055" extrusionOk="0">
                  <a:moveTo>
                    <a:pt x="10770" y="1"/>
                  </a:moveTo>
                  <a:cubicBezTo>
                    <a:pt x="10731" y="18"/>
                    <a:pt x="10714" y="35"/>
                    <a:pt x="10714" y="92"/>
                  </a:cubicBezTo>
                  <a:cubicBezTo>
                    <a:pt x="10714" y="127"/>
                    <a:pt x="10731" y="144"/>
                    <a:pt x="10788" y="144"/>
                  </a:cubicBezTo>
                  <a:cubicBezTo>
                    <a:pt x="10822" y="144"/>
                    <a:pt x="10862" y="127"/>
                    <a:pt x="10862" y="75"/>
                  </a:cubicBezTo>
                  <a:cubicBezTo>
                    <a:pt x="10862" y="35"/>
                    <a:pt x="10822" y="1"/>
                    <a:pt x="10788" y="1"/>
                  </a:cubicBezTo>
                  <a:close/>
                  <a:moveTo>
                    <a:pt x="11149" y="1"/>
                  </a:moveTo>
                  <a:cubicBezTo>
                    <a:pt x="11097" y="1"/>
                    <a:pt x="11079" y="35"/>
                    <a:pt x="11079" y="75"/>
                  </a:cubicBezTo>
                  <a:cubicBezTo>
                    <a:pt x="11079" y="109"/>
                    <a:pt x="11097" y="144"/>
                    <a:pt x="11149" y="144"/>
                  </a:cubicBezTo>
                  <a:cubicBezTo>
                    <a:pt x="11188" y="144"/>
                    <a:pt x="11223" y="109"/>
                    <a:pt x="11223" y="75"/>
                  </a:cubicBezTo>
                  <a:cubicBezTo>
                    <a:pt x="11223" y="35"/>
                    <a:pt x="11188" y="1"/>
                    <a:pt x="11149" y="1"/>
                  </a:cubicBezTo>
                  <a:close/>
                  <a:moveTo>
                    <a:pt x="11514" y="18"/>
                  </a:moveTo>
                  <a:cubicBezTo>
                    <a:pt x="11458" y="18"/>
                    <a:pt x="11440" y="53"/>
                    <a:pt x="11440" y="92"/>
                  </a:cubicBezTo>
                  <a:cubicBezTo>
                    <a:pt x="11423" y="127"/>
                    <a:pt x="11458" y="162"/>
                    <a:pt x="11492" y="162"/>
                  </a:cubicBezTo>
                  <a:lnTo>
                    <a:pt x="11514" y="162"/>
                  </a:lnTo>
                  <a:cubicBezTo>
                    <a:pt x="11549" y="162"/>
                    <a:pt x="11566" y="127"/>
                    <a:pt x="11584" y="92"/>
                  </a:cubicBezTo>
                  <a:cubicBezTo>
                    <a:pt x="11584" y="53"/>
                    <a:pt x="11549" y="18"/>
                    <a:pt x="11514" y="18"/>
                  </a:cubicBezTo>
                  <a:close/>
                  <a:moveTo>
                    <a:pt x="10405" y="35"/>
                  </a:moveTo>
                  <a:cubicBezTo>
                    <a:pt x="10370" y="35"/>
                    <a:pt x="10335" y="75"/>
                    <a:pt x="10352" y="109"/>
                  </a:cubicBezTo>
                  <a:cubicBezTo>
                    <a:pt x="10352" y="144"/>
                    <a:pt x="10387" y="183"/>
                    <a:pt x="10426" y="183"/>
                  </a:cubicBezTo>
                  <a:cubicBezTo>
                    <a:pt x="10461" y="162"/>
                    <a:pt x="10496" y="144"/>
                    <a:pt x="10496" y="92"/>
                  </a:cubicBezTo>
                  <a:cubicBezTo>
                    <a:pt x="10479" y="53"/>
                    <a:pt x="10461" y="35"/>
                    <a:pt x="10426" y="35"/>
                  </a:cubicBezTo>
                  <a:close/>
                  <a:moveTo>
                    <a:pt x="11858" y="53"/>
                  </a:moveTo>
                  <a:cubicBezTo>
                    <a:pt x="11819" y="53"/>
                    <a:pt x="11801" y="75"/>
                    <a:pt x="11801" y="109"/>
                  </a:cubicBezTo>
                  <a:cubicBezTo>
                    <a:pt x="11784" y="144"/>
                    <a:pt x="11819" y="183"/>
                    <a:pt x="11858" y="201"/>
                  </a:cubicBezTo>
                  <a:lnTo>
                    <a:pt x="11875" y="201"/>
                  </a:lnTo>
                  <a:cubicBezTo>
                    <a:pt x="11910" y="201"/>
                    <a:pt x="11928" y="162"/>
                    <a:pt x="11928" y="127"/>
                  </a:cubicBezTo>
                  <a:cubicBezTo>
                    <a:pt x="11949" y="92"/>
                    <a:pt x="11910" y="53"/>
                    <a:pt x="11875" y="53"/>
                  </a:cubicBezTo>
                  <a:close/>
                  <a:moveTo>
                    <a:pt x="10043" y="75"/>
                  </a:moveTo>
                  <a:cubicBezTo>
                    <a:pt x="10009" y="75"/>
                    <a:pt x="9991" y="109"/>
                    <a:pt x="9991" y="144"/>
                  </a:cubicBezTo>
                  <a:cubicBezTo>
                    <a:pt x="9991" y="183"/>
                    <a:pt x="10026" y="218"/>
                    <a:pt x="10061" y="218"/>
                  </a:cubicBezTo>
                  <a:cubicBezTo>
                    <a:pt x="10100" y="201"/>
                    <a:pt x="10135" y="162"/>
                    <a:pt x="10135" y="127"/>
                  </a:cubicBezTo>
                  <a:cubicBezTo>
                    <a:pt x="10117" y="92"/>
                    <a:pt x="10100" y="75"/>
                    <a:pt x="10061" y="75"/>
                  </a:cubicBezTo>
                  <a:close/>
                  <a:moveTo>
                    <a:pt x="12219" y="109"/>
                  </a:moveTo>
                  <a:cubicBezTo>
                    <a:pt x="12184" y="109"/>
                    <a:pt x="12167" y="127"/>
                    <a:pt x="12145" y="162"/>
                  </a:cubicBezTo>
                  <a:cubicBezTo>
                    <a:pt x="12145" y="201"/>
                    <a:pt x="12167" y="236"/>
                    <a:pt x="12219" y="253"/>
                  </a:cubicBezTo>
                  <a:cubicBezTo>
                    <a:pt x="12254" y="253"/>
                    <a:pt x="12293" y="218"/>
                    <a:pt x="12293" y="183"/>
                  </a:cubicBezTo>
                  <a:cubicBezTo>
                    <a:pt x="12311" y="144"/>
                    <a:pt x="12276" y="109"/>
                    <a:pt x="12237" y="109"/>
                  </a:cubicBezTo>
                  <a:close/>
                  <a:moveTo>
                    <a:pt x="9682" y="127"/>
                  </a:moveTo>
                  <a:cubicBezTo>
                    <a:pt x="9643" y="127"/>
                    <a:pt x="9626" y="162"/>
                    <a:pt x="9626" y="201"/>
                  </a:cubicBezTo>
                  <a:cubicBezTo>
                    <a:pt x="9626" y="236"/>
                    <a:pt x="9665" y="270"/>
                    <a:pt x="9700" y="270"/>
                  </a:cubicBezTo>
                  <a:lnTo>
                    <a:pt x="9717" y="270"/>
                  </a:lnTo>
                  <a:cubicBezTo>
                    <a:pt x="9752" y="253"/>
                    <a:pt x="9774" y="218"/>
                    <a:pt x="9774" y="183"/>
                  </a:cubicBezTo>
                  <a:cubicBezTo>
                    <a:pt x="9774" y="144"/>
                    <a:pt x="9735" y="127"/>
                    <a:pt x="9700" y="127"/>
                  </a:cubicBezTo>
                  <a:close/>
                  <a:moveTo>
                    <a:pt x="9339" y="183"/>
                  </a:moveTo>
                  <a:cubicBezTo>
                    <a:pt x="9282" y="201"/>
                    <a:pt x="9265" y="236"/>
                    <a:pt x="9265" y="270"/>
                  </a:cubicBezTo>
                  <a:cubicBezTo>
                    <a:pt x="9282" y="310"/>
                    <a:pt x="9299" y="327"/>
                    <a:pt x="9339" y="327"/>
                  </a:cubicBezTo>
                  <a:lnTo>
                    <a:pt x="9356" y="327"/>
                  </a:lnTo>
                  <a:cubicBezTo>
                    <a:pt x="9391" y="327"/>
                    <a:pt x="9426" y="292"/>
                    <a:pt x="9408" y="236"/>
                  </a:cubicBezTo>
                  <a:cubicBezTo>
                    <a:pt x="9408" y="218"/>
                    <a:pt x="9373" y="183"/>
                    <a:pt x="9339" y="183"/>
                  </a:cubicBezTo>
                  <a:close/>
                  <a:moveTo>
                    <a:pt x="12580" y="183"/>
                  </a:moveTo>
                  <a:cubicBezTo>
                    <a:pt x="12545" y="183"/>
                    <a:pt x="12511" y="201"/>
                    <a:pt x="12511" y="236"/>
                  </a:cubicBezTo>
                  <a:cubicBezTo>
                    <a:pt x="12493" y="270"/>
                    <a:pt x="12528" y="310"/>
                    <a:pt x="12563" y="327"/>
                  </a:cubicBezTo>
                  <a:lnTo>
                    <a:pt x="12580" y="327"/>
                  </a:lnTo>
                  <a:cubicBezTo>
                    <a:pt x="12619" y="327"/>
                    <a:pt x="12637" y="310"/>
                    <a:pt x="12654" y="270"/>
                  </a:cubicBezTo>
                  <a:cubicBezTo>
                    <a:pt x="12654" y="236"/>
                    <a:pt x="12637" y="183"/>
                    <a:pt x="12602" y="183"/>
                  </a:cubicBezTo>
                  <a:close/>
                  <a:moveTo>
                    <a:pt x="8973" y="253"/>
                  </a:moveTo>
                  <a:cubicBezTo>
                    <a:pt x="8938" y="270"/>
                    <a:pt x="8903" y="310"/>
                    <a:pt x="8921" y="344"/>
                  </a:cubicBezTo>
                  <a:cubicBezTo>
                    <a:pt x="8921" y="379"/>
                    <a:pt x="8956" y="401"/>
                    <a:pt x="8990" y="401"/>
                  </a:cubicBezTo>
                  <a:lnTo>
                    <a:pt x="9012" y="401"/>
                  </a:lnTo>
                  <a:cubicBezTo>
                    <a:pt x="9047" y="401"/>
                    <a:pt x="9064" y="362"/>
                    <a:pt x="9064" y="310"/>
                  </a:cubicBezTo>
                  <a:cubicBezTo>
                    <a:pt x="9047" y="292"/>
                    <a:pt x="9030" y="253"/>
                    <a:pt x="8990" y="253"/>
                  </a:cubicBezTo>
                  <a:close/>
                  <a:moveTo>
                    <a:pt x="12928" y="270"/>
                  </a:moveTo>
                  <a:cubicBezTo>
                    <a:pt x="12889" y="270"/>
                    <a:pt x="12872" y="292"/>
                    <a:pt x="12854" y="327"/>
                  </a:cubicBezTo>
                  <a:cubicBezTo>
                    <a:pt x="12854" y="362"/>
                    <a:pt x="12872" y="401"/>
                    <a:pt x="12907" y="418"/>
                  </a:cubicBezTo>
                  <a:lnTo>
                    <a:pt x="12928" y="418"/>
                  </a:lnTo>
                  <a:cubicBezTo>
                    <a:pt x="12963" y="418"/>
                    <a:pt x="12981" y="401"/>
                    <a:pt x="12998" y="362"/>
                  </a:cubicBezTo>
                  <a:cubicBezTo>
                    <a:pt x="13015" y="327"/>
                    <a:pt x="12981" y="292"/>
                    <a:pt x="12946" y="270"/>
                  </a:cubicBezTo>
                  <a:close/>
                  <a:moveTo>
                    <a:pt x="8612" y="344"/>
                  </a:moveTo>
                  <a:cubicBezTo>
                    <a:pt x="8577" y="362"/>
                    <a:pt x="8555" y="401"/>
                    <a:pt x="8555" y="436"/>
                  </a:cubicBezTo>
                  <a:cubicBezTo>
                    <a:pt x="8577" y="471"/>
                    <a:pt x="8595" y="488"/>
                    <a:pt x="8629" y="488"/>
                  </a:cubicBezTo>
                  <a:lnTo>
                    <a:pt x="8647" y="488"/>
                  </a:lnTo>
                  <a:cubicBezTo>
                    <a:pt x="8686" y="471"/>
                    <a:pt x="8721" y="436"/>
                    <a:pt x="8703" y="401"/>
                  </a:cubicBezTo>
                  <a:cubicBezTo>
                    <a:pt x="8703" y="362"/>
                    <a:pt x="8664" y="344"/>
                    <a:pt x="8629" y="344"/>
                  </a:cubicBezTo>
                  <a:close/>
                  <a:moveTo>
                    <a:pt x="13272" y="401"/>
                  </a:moveTo>
                  <a:cubicBezTo>
                    <a:pt x="13233" y="401"/>
                    <a:pt x="13216" y="418"/>
                    <a:pt x="13198" y="436"/>
                  </a:cubicBezTo>
                  <a:cubicBezTo>
                    <a:pt x="13181" y="471"/>
                    <a:pt x="13198" y="527"/>
                    <a:pt x="13255" y="545"/>
                  </a:cubicBezTo>
                  <a:lnTo>
                    <a:pt x="13272" y="545"/>
                  </a:lnTo>
                  <a:cubicBezTo>
                    <a:pt x="13307" y="545"/>
                    <a:pt x="13324" y="527"/>
                    <a:pt x="13342" y="488"/>
                  </a:cubicBezTo>
                  <a:cubicBezTo>
                    <a:pt x="13342" y="453"/>
                    <a:pt x="13324" y="418"/>
                    <a:pt x="13290" y="401"/>
                  </a:cubicBezTo>
                  <a:close/>
                  <a:moveTo>
                    <a:pt x="24203" y="401"/>
                  </a:moveTo>
                  <a:cubicBezTo>
                    <a:pt x="24150" y="401"/>
                    <a:pt x="24133" y="436"/>
                    <a:pt x="24133" y="471"/>
                  </a:cubicBezTo>
                  <a:cubicBezTo>
                    <a:pt x="24133" y="510"/>
                    <a:pt x="24168" y="545"/>
                    <a:pt x="24203" y="545"/>
                  </a:cubicBezTo>
                  <a:cubicBezTo>
                    <a:pt x="24242" y="545"/>
                    <a:pt x="24277" y="510"/>
                    <a:pt x="24277" y="471"/>
                  </a:cubicBezTo>
                  <a:cubicBezTo>
                    <a:pt x="24277" y="436"/>
                    <a:pt x="24242" y="401"/>
                    <a:pt x="24203" y="401"/>
                  </a:cubicBezTo>
                  <a:close/>
                  <a:moveTo>
                    <a:pt x="24568" y="401"/>
                  </a:moveTo>
                  <a:cubicBezTo>
                    <a:pt x="24529" y="401"/>
                    <a:pt x="24494" y="418"/>
                    <a:pt x="24494" y="453"/>
                  </a:cubicBezTo>
                  <a:cubicBezTo>
                    <a:pt x="24494" y="510"/>
                    <a:pt x="24529" y="527"/>
                    <a:pt x="24568" y="545"/>
                  </a:cubicBezTo>
                  <a:cubicBezTo>
                    <a:pt x="24603" y="545"/>
                    <a:pt x="24638" y="510"/>
                    <a:pt x="24638" y="471"/>
                  </a:cubicBezTo>
                  <a:cubicBezTo>
                    <a:pt x="24638" y="418"/>
                    <a:pt x="24603" y="401"/>
                    <a:pt x="24568" y="401"/>
                  </a:cubicBezTo>
                  <a:close/>
                  <a:moveTo>
                    <a:pt x="24929" y="418"/>
                  </a:moveTo>
                  <a:cubicBezTo>
                    <a:pt x="24894" y="418"/>
                    <a:pt x="24855" y="453"/>
                    <a:pt x="24855" y="488"/>
                  </a:cubicBezTo>
                  <a:cubicBezTo>
                    <a:pt x="24855" y="527"/>
                    <a:pt x="24873" y="562"/>
                    <a:pt x="24912" y="562"/>
                  </a:cubicBezTo>
                  <a:lnTo>
                    <a:pt x="24929" y="562"/>
                  </a:lnTo>
                  <a:cubicBezTo>
                    <a:pt x="24964" y="562"/>
                    <a:pt x="24982" y="545"/>
                    <a:pt x="25003" y="510"/>
                  </a:cubicBezTo>
                  <a:cubicBezTo>
                    <a:pt x="25003" y="471"/>
                    <a:pt x="24982" y="436"/>
                    <a:pt x="24929" y="418"/>
                  </a:cubicBezTo>
                  <a:close/>
                  <a:moveTo>
                    <a:pt x="8268" y="436"/>
                  </a:moveTo>
                  <a:cubicBezTo>
                    <a:pt x="8229" y="453"/>
                    <a:pt x="8194" y="488"/>
                    <a:pt x="8212" y="527"/>
                  </a:cubicBezTo>
                  <a:cubicBezTo>
                    <a:pt x="8229" y="562"/>
                    <a:pt x="8251" y="579"/>
                    <a:pt x="8286" y="579"/>
                  </a:cubicBezTo>
                  <a:lnTo>
                    <a:pt x="8303" y="579"/>
                  </a:lnTo>
                  <a:cubicBezTo>
                    <a:pt x="8338" y="562"/>
                    <a:pt x="8360" y="527"/>
                    <a:pt x="8360" y="488"/>
                  </a:cubicBezTo>
                  <a:cubicBezTo>
                    <a:pt x="8338" y="453"/>
                    <a:pt x="8320" y="436"/>
                    <a:pt x="8286" y="436"/>
                  </a:cubicBezTo>
                  <a:close/>
                  <a:moveTo>
                    <a:pt x="23824" y="453"/>
                  </a:moveTo>
                  <a:cubicBezTo>
                    <a:pt x="23785" y="453"/>
                    <a:pt x="23767" y="488"/>
                    <a:pt x="23767" y="545"/>
                  </a:cubicBezTo>
                  <a:cubicBezTo>
                    <a:pt x="23785" y="562"/>
                    <a:pt x="23807" y="597"/>
                    <a:pt x="23841" y="597"/>
                  </a:cubicBezTo>
                  <a:lnTo>
                    <a:pt x="23859" y="597"/>
                  </a:lnTo>
                  <a:cubicBezTo>
                    <a:pt x="23894" y="579"/>
                    <a:pt x="23915" y="545"/>
                    <a:pt x="23915" y="510"/>
                  </a:cubicBezTo>
                  <a:cubicBezTo>
                    <a:pt x="23915" y="471"/>
                    <a:pt x="23876" y="453"/>
                    <a:pt x="23841" y="453"/>
                  </a:cubicBezTo>
                  <a:close/>
                  <a:moveTo>
                    <a:pt x="25273" y="510"/>
                  </a:moveTo>
                  <a:cubicBezTo>
                    <a:pt x="25256" y="510"/>
                    <a:pt x="25221" y="527"/>
                    <a:pt x="25199" y="562"/>
                  </a:cubicBezTo>
                  <a:cubicBezTo>
                    <a:pt x="25199" y="597"/>
                    <a:pt x="25221" y="636"/>
                    <a:pt x="25256" y="653"/>
                  </a:cubicBezTo>
                  <a:lnTo>
                    <a:pt x="25273" y="653"/>
                  </a:lnTo>
                  <a:cubicBezTo>
                    <a:pt x="25308" y="653"/>
                    <a:pt x="25330" y="636"/>
                    <a:pt x="25347" y="597"/>
                  </a:cubicBezTo>
                  <a:cubicBezTo>
                    <a:pt x="25364" y="562"/>
                    <a:pt x="25347" y="527"/>
                    <a:pt x="25290" y="510"/>
                  </a:cubicBezTo>
                  <a:close/>
                  <a:moveTo>
                    <a:pt x="7924" y="545"/>
                  </a:moveTo>
                  <a:cubicBezTo>
                    <a:pt x="7868" y="562"/>
                    <a:pt x="7850" y="597"/>
                    <a:pt x="7868" y="636"/>
                  </a:cubicBezTo>
                  <a:cubicBezTo>
                    <a:pt x="7868" y="671"/>
                    <a:pt x="7903" y="688"/>
                    <a:pt x="7942" y="688"/>
                  </a:cubicBezTo>
                  <a:lnTo>
                    <a:pt x="7959" y="688"/>
                  </a:lnTo>
                  <a:cubicBezTo>
                    <a:pt x="7994" y="671"/>
                    <a:pt x="8011" y="636"/>
                    <a:pt x="8011" y="597"/>
                  </a:cubicBezTo>
                  <a:cubicBezTo>
                    <a:pt x="7994" y="562"/>
                    <a:pt x="7959" y="545"/>
                    <a:pt x="7942" y="545"/>
                  </a:cubicBezTo>
                  <a:close/>
                  <a:moveTo>
                    <a:pt x="13599" y="545"/>
                  </a:moveTo>
                  <a:cubicBezTo>
                    <a:pt x="13581" y="545"/>
                    <a:pt x="13542" y="545"/>
                    <a:pt x="13542" y="579"/>
                  </a:cubicBezTo>
                  <a:cubicBezTo>
                    <a:pt x="13525" y="619"/>
                    <a:pt x="13542" y="653"/>
                    <a:pt x="13581" y="671"/>
                  </a:cubicBezTo>
                  <a:cubicBezTo>
                    <a:pt x="13581" y="688"/>
                    <a:pt x="13599" y="688"/>
                    <a:pt x="13599" y="688"/>
                  </a:cubicBezTo>
                  <a:cubicBezTo>
                    <a:pt x="13633" y="688"/>
                    <a:pt x="13651" y="671"/>
                    <a:pt x="13668" y="636"/>
                  </a:cubicBezTo>
                  <a:cubicBezTo>
                    <a:pt x="13690" y="597"/>
                    <a:pt x="13668" y="562"/>
                    <a:pt x="13633" y="545"/>
                  </a:cubicBezTo>
                  <a:close/>
                  <a:moveTo>
                    <a:pt x="23480" y="545"/>
                  </a:moveTo>
                  <a:cubicBezTo>
                    <a:pt x="23424" y="545"/>
                    <a:pt x="23406" y="597"/>
                    <a:pt x="23424" y="636"/>
                  </a:cubicBezTo>
                  <a:cubicBezTo>
                    <a:pt x="23424" y="653"/>
                    <a:pt x="23459" y="688"/>
                    <a:pt x="23498" y="688"/>
                  </a:cubicBezTo>
                  <a:cubicBezTo>
                    <a:pt x="23498" y="688"/>
                    <a:pt x="23498" y="671"/>
                    <a:pt x="23515" y="671"/>
                  </a:cubicBezTo>
                  <a:cubicBezTo>
                    <a:pt x="23550" y="671"/>
                    <a:pt x="23567" y="636"/>
                    <a:pt x="23567" y="579"/>
                  </a:cubicBezTo>
                  <a:cubicBezTo>
                    <a:pt x="23550" y="562"/>
                    <a:pt x="23515" y="545"/>
                    <a:pt x="23498" y="545"/>
                  </a:cubicBezTo>
                  <a:close/>
                  <a:moveTo>
                    <a:pt x="7559" y="653"/>
                  </a:moveTo>
                  <a:cubicBezTo>
                    <a:pt x="7524" y="671"/>
                    <a:pt x="7507" y="706"/>
                    <a:pt x="7524" y="745"/>
                  </a:cubicBezTo>
                  <a:cubicBezTo>
                    <a:pt x="7524" y="780"/>
                    <a:pt x="7559" y="797"/>
                    <a:pt x="7598" y="797"/>
                  </a:cubicBezTo>
                  <a:lnTo>
                    <a:pt x="7615" y="797"/>
                  </a:lnTo>
                  <a:cubicBezTo>
                    <a:pt x="7650" y="780"/>
                    <a:pt x="7668" y="745"/>
                    <a:pt x="7650" y="706"/>
                  </a:cubicBezTo>
                  <a:cubicBezTo>
                    <a:pt x="7650" y="671"/>
                    <a:pt x="7615" y="653"/>
                    <a:pt x="7598" y="653"/>
                  </a:cubicBezTo>
                  <a:close/>
                  <a:moveTo>
                    <a:pt x="23115" y="653"/>
                  </a:moveTo>
                  <a:cubicBezTo>
                    <a:pt x="23080" y="671"/>
                    <a:pt x="23063" y="706"/>
                    <a:pt x="23080" y="745"/>
                  </a:cubicBezTo>
                  <a:cubicBezTo>
                    <a:pt x="23097" y="780"/>
                    <a:pt x="23115" y="797"/>
                    <a:pt x="23154" y="797"/>
                  </a:cubicBezTo>
                  <a:lnTo>
                    <a:pt x="23171" y="797"/>
                  </a:lnTo>
                  <a:cubicBezTo>
                    <a:pt x="23206" y="780"/>
                    <a:pt x="23224" y="745"/>
                    <a:pt x="23206" y="688"/>
                  </a:cubicBezTo>
                  <a:cubicBezTo>
                    <a:pt x="23206" y="671"/>
                    <a:pt x="23171" y="653"/>
                    <a:pt x="23154" y="653"/>
                  </a:cubicBezTo>
                  <a:close/>
                  <a:moveTo>
                    <a:pt x="25617" y="653"/>
                  </a:moveTo>
                  <a:cubicBezTo>
                    <a:pt x="25582" y="653"/>
                    <a:pt x="25565" y="671"/>
                    <a:pt x="25547" y="688"/>
                  </a:cubicBezTo>
                  <a:cubicBezTo>
                    <a:pt x="25525" y="727"/>
                    <a:pt x="25547" y="762"/>
                    <a:pt x="25582" y="780"/>
                  </a:cubicBezTo>
                  <a:cubicBezTo>
                    <a:pt x="25582" y="797"/>
                    <a:pt x="25599" y="797"/>
                    <a:pt x="25617" y="797"/>
                  </a:cubicBezTo>
                  <a:cubicBezTo>
                    <a:pt x="25634" y="797"/>
                    <a:pt x="25656" y="780"/>
                    <a:pt x="25673" y="762"/>
                  </a:cubicBezTo>
                  <a:cubicBezTo>
                    <a:pt x="25691" y="727"/>
                    <a:pt x="25673" y="671"/>
                    <a:pt x="25634" y="653"/>
                  </a:cubicBezTo>
                  <a:close/>
                  <a:moveTo>
                    <a:pt x="13925" y="706"/>
                  </a:moveTo>
                  <a:cubicBezTo>
                    <a:pt x="13907" y="706"/>
                    <a:pt x="13868" y="706"/>
                    <a:pt x="13868" y="745"/>
                  </a:cubicBezTo>
                  <a:cubicBezTo>
                    <a:pt x="13851" y="780"/>
                    <a:pt x="13851" y="814"/>
                    <a:pt x="13886" y="836"/>
                  </a:cubicBezTo>
                  <a:cubicBezTo>
                    <a:pt x="13907" y="836"/>
                    <a:pt x="13925" y="854"/>
                    <a:pt x="13925" y="854"/>
                  </a:cubicBezTo>
                  <a:cubicBezTo>
                    <a:pt x="13960" y="854"/>
                    <a:pt x="13977" y="836"/>
                    <a:pt x="13994" y="814"/>
                  </a:cubicBezTo>
                  <a:cubicBezTo>
                    <a:pt x="14016" y="780"/>
                    <a:pt x="13994" y="727"/>
                    <a:pt x="13960" y="706"/>
                  </a:cubicBezTo>
                  <a:close/>
                  <a:moveTo>
                    <a:pt x="7250" y="762"/>
                  </a:moveTo>
                  <a:cubicBezTo>
                    <a:pt x="7233" y="762"/>
                    <a:pt x="7233" y="780"/>
                    <a:pt x="7215" y="780"/>
                  </a:cubicBezTo>
                  <a:cubicBezTo>
                    <a:pt x="7180" y="780"/>
                    <a:pt x="7163" y="836"/>
                    <a:pt x="7180" y="871"/>
                  </a:cubicBezTo>
                  <a:cubicBezTo>
                    <a:pt x="7198" y="888"/>
                    <a:pt x="7215" y="906"/>
                    <a:pt x="7250" y="906"/>
                  </a:cubicBezTo>
                  <a:lnTo>
                    <a:pt x="7272" y="906"/>
                  </a:lnTo>
                  <a:cubicBezTo>
                    <a:pt x="7307" y="906"/>
                    <a:pt x="7324" y="854"/>
                    <a:pt x="7324" y="814"/>
                  </a:cubicBezTo>
                  <a:cubicBezTo>
                    <a:pt x="7307" y="780"/>
                    <a:pt x="7272" y="762"/>
                    <a:pt x="7250" y="762"/>
                  </a:cubicBezTo>
                  <a:close/>
                  <a:moveTo>
                    <a:pt x="22788" y="797"/>
                  </a:moveTo>
                  <a:cubicBezTo>
                    <a:pt x="22754" y="814"/>
                    <a:pt x="22736" y="854"/>
                    <a:pt x="22754" y="888"/>
                  </a:cubicBezTo>
                  <a:cubicBezTo>
                    <a:pt x="22754" y="923"/>
                    <a:pt x="22788" y="945"/>
                    <a:pt x="22806" y="945"/>
                  </a:cubicBezTo>
                  <a:cubicBezTo>
                    <a:pt x="22828" y="945"/>
                    <a:pt x="22828" y="923"/>
                    <a:pt x="22845" y="923"/>
                  </a:cubicBezTo>
                  <a:cubicBezTo>
                    <a:pt x="22880" y="906"/>
                    <a:pt x="22897" y="871"/>
                    <a:pt x="22880" y="836"/>
                  </a:cubicBezTo>
                  <a:cubicBezTo>
                    <a:pt x="22862" y="797"/>
                    <a:pt x="22845" y="797"/>
                    <a:pt x="22806" y="797"/>
                  </a:cubicBezTo>
                  <a:close/>
                  <a:moveTo>
                    <a:pt x="25926" y="854"/>
                  </a:moveTo>
                  <a:cubicBezTo>
                    <a:pt x="25891" y="854"/>
                    <a:pt x="25874" y="854"/>
                    <a:pt x="25852" y="871"/>
                  </a:cubicBezTo>
                  <a:cubicBezTo>
                    <a:pt x="25834" y="906"/>
                    <a:pt x="25834" y="945"/>
                    <a:pt x="25874" y="980"/>
                  </a:cubicBezTo>
                  <a:cubicBezTo>
                    <a:pt x="25891" y="980"/>
                    <a:pt x="25908" y="997"/>
                    <a:pt x="25926" y="997"/>
                  </a:cubicBezTo>
                  <a:cubicBezTo>
                    <a:pt x="25943" y="997"/>
                    <a:pt x="25961" y="980"/>
                    <a:pt x="25982" y="962"/>
                  </a:cubicBezTo>
                  <a:cubicBezTo>
                    <a:pt x="26000" y="923"/>
                    <a:pt x="26000" y="888"/>
                    <a:pt x="25961" y="854"/>
                  </a:cubicBezTo>
                  <a:close/>
                  <a:moveTo>
                    <a:pt x="6906" y="888"/>
                  </a:moveTo>
                  <a:lnTo>
                    <a:pt x="6889" y="906"/>
                  </a:lnTo>
                  <a:cubicBezTo>
                    <a:pt x="6854" y="923"/>
                    <a:pt x="6837" y="962"/>
                    <a:pt x="6837" y="997"/>
                  </a:cubicBezTo>
                  <a:cubicBezTo>
                    <a:pt x="6854" y="1032"/>
                    <a:pt x="6871" y="1032"/>
                    <a:pt x="6906" y="1032"/>
                  </a:cubicBezTo>
                  <a:lnTo>
                    <a:pt x="6924" y="1032"/>
                  </a:lnTo>
                  <a:cubicBezTo>
                    <a:pt x="6980" y="1015"/>
                    <a:pt x="6998" y="980"/>
                    <a:pt x="6980" y="945"/>
                  </a:cubicBezTo>
                  <a:cubicBezTo>
                    <a:pt x="6963" y="906"/>
                    <a:pt x="6945" y="888"/>
                    <a:pt x="6906" y="888"/>
                  </a:cubicBezTo>
                  <a:close/>
                  <a:moveTo>
                    <a:pt x="14234" y="888"/>
                  </a:moveTo>
                  <a:cubicBezTo>
                    <a:pt x="14212" y="888"/>
                    <a:pt x="14195" y="906"/>
                    <a:pt x="14177" y="923"/>
                  </a:cubicBezTo>
                  <a:cubicBezTo>
                    <a:pt x="14160" y="962"/>
                    <a:pt x="14160" y="997"/>
                    <a:pt x="14195" y="1015"/>
                  </a:cubicBezTo>
                  <a:cubicBezTo>
                    <a:pt x="14212" y="1032"/>
                    <a:pt x="14234" y="1032"/>
                    <a:pt x="14234" y="1032"/>
                  </a:cubicBezTo>
                  <a:cubicBezTo>
                    <a:pt x="14269" y="1032"/>
                    <a:pt x="14286" y="1015"/>
                    <a:pt x="14303" y="997"/>
                  </a:cubicBezTo>
                  <a:cubicBezTo>
                    <a:pt x="14321" y="962"/>
                    <a:pt x="14303" y="923"/>
                    <a:pt x="14286" y="906"/>
                  </a:cubicBezTo>
                  <a:cubicBezTo>
                    <a:pt x="14269" y="888"/>
                    <a:pt x="14251" y="888"/>
                    <a:pt x="14234" y="888"/>
                  </a:cubicBezTo>
                  <a:close/>
                  <a:moveTo>
                    <a:pt x="22480" y="945"/>
                  </a:moveTo>
                  <a:cubicBezTo>
                    <a:pt x="22480" y="945"/>
                    <a:pt x="22462" y="945"/>
                    <a:pt x="22445" y="962"/>
                  </a:cubicBezTo>
                  <a:cubicBezTo>
                    <a:pt x="22410" y="980"/>
                    <a:pt x="22410" y="1015"/>
                    <a:pt x="22427" y="1054"/>
                  </a:cubicBezTo>
                  <a:cubicBezTo>
                    <a:pt x="22427" y="1089"/>
                    <a:pt x="22462" y="1089"/>
                    <a:pt x="22480" y="1089"/>
                  </a:cubicBezTo>
                  <a:lnTo>
                    <a:pt x="22519" y="1089"/>
                  </a:lnTo>
                  <a:cubicBezTo>
                    <a:pt x="22553" y="1071"/>
                    <a:pt x="22571" y="1015"/>
                    <a:pt x="22553" y="980"/>
                  </a:cubicBezTo>
                  <a:cubicBezTo>
                    <a:pt x="22536" y="962"/>
                    <a:pt x="22519" y="945"/>
                    <a:pt x="22480" y="945"/>
                  </a:cubicBezTo>
                  <a:close/>
                  <a:moveTo>
                    <a:pt x="6545" y="1032"/>
                  </a:moveTo>
                  <a:cubicBezTo>
                    <a:pt x="6510" y="1054"/>
                    <a:pt x="6488" y="1089"/>
                    <a:pt x="6510" y="1123"/>
                  </a:cubicBezTo>
                  <a:cubicBezTo>
                    <a:pt x="6510" y="1162"/>
                    <a:pt x="6545" y="1180"/>
                    <a:pt x="6562" y="1180"/>
                  </a:cubicBezTo>
                  <a:lnTo>
                    <a:pt x="6597" y="1180"/>
                  </a:lnTo>
                  <a:cubicBezTo>
                    <a:pt x="6636" y="1162"/>
                    <a:pt x="6654" y="1106"/>
                    <a:pt x="6636" y="1071"/>
                  </a:cubicBezTo>
                  <a:cubicBezTo>
                    <a:pt x="6636" y="1054"/>
                    <a:pt x="6597" y="1032"/>
                    <a:pt x="6562" y="1032"/>
                  </a:cubicBezTo>
                  <a:close/>
                  <a:moveTo>
                    <a:pt x="26200" y="1071"/>
                  </a:moveTo>
                  <a:cubicBezTo>
                    <a:pt x="26178" y="1071"/>
                    <a:pt x="26161" y="1089"/>
                    <a:pt x="26143" y="1106"/>
                  </a:cubicBezTo>
                  <a:cubicBezTo>
                    <a:pt x="26108" y="1123"/>
                    <a:pt x="26108" y="1180"/>
                    <a:pt x="26143" y="1197"/>
                  </a:cubicBezTo>
                  <a:cubicBezTo>
                    <a:pt x="26161" y="1215"/>
                    <a:pt x="26178" y="1215"/>
                    <a:pt x="26200" y="1215"/>
                  </a:cubicBezTo>
                  <a:cubicBezTo>
                    <a:pt x="26217" y="1215"/>
                    <a:pt x="26235" y="1215"/>
                    <a:pt x="26252" y="1197"/>
                  </a:cubicBezTo>
                  <a:cubicBezTo>
                    <a:pt x="26269" y="1180"/>
                    <a:pt x="26269" y="1123"/>
                    <a:pt x="26252" y="1106"/>
                  </a:cubicBezTo>
                  <a:cubicBezTo>
                    <a:pt x="26235" y="1089"/>
                    <a:pt x="26217" y="1071"/>
                    <a:pt x="26200" y="1071"/>
                  </a:cubicBezTo>
                  <a:close/>
                  <a:moveTo>
                    <a:pt x="14538" y="1106"/>
                  </a:moveTo>
                  <a:cubicBezTo>
                    <a:pt x="14504" y="1106"/>
                    <a:pt x="14486" y="1106"/>
                    <a:pt x="14469" y="1123"/>
                  </a:cubicBezTo>
                  <a:cubicBezTo>
                    <a:pt x="14451" y="1162"/>
                    <a:pt x="14451" y="1197"/>
                    <a:pt x="14486" y="1232"/>
                  </a:cubicBezTo>
                  <a:cubicBezTo>
                    <a:pt x="14504" y="1232"/>
                    <a:pt x="14521" y="1249"/>
                    <a:pt x="14538" y="1249"/>
                  </a:cubicBezTo>
                  <a:cubicBezTo>
                    <a:pt x="14560" y="1249"/>
                    <a:pt x="14578" y="1232"/>
                    <a:pt x="14595" y="1215"/>
                  </a:cubicBezTo>
                  <a:cubicBezTo>
                    <a:pt x="14612" y="1180"/>
                    <a:pt x="14612" y="1141"/>
                    <a:pt x="14578" y="1106"/>
                  </a:cubicBezTo>
                  <a:close/>
                  <a:moveTo>
                    <a:pt x="22136" y="1123"/>
                  </a:moveTo>
                  <a:cubicBezTo>
                    <a:pt x="22101" y="1162"/>
                    <a:pt x="22084" y="1197"/>
                    <a:pt x="22101" y="1232"/>
                  </a:cubicBezTo>
                  <a:cubicBezTo>
                    <a:pt x="22118" y="1249"/>
                    <a:pt x="22136" y="1271"/>
                    <a:pt x="22175" y="1271"/>
                  </a:cubicBezTo>
                  <a:cubicBezTo>
                    <a:pt x="22175" y="1271"/>
                    <a:pt x="22192" y="1271"/>
                    <a:pt x="22210" y="1249"/>
                  </a:cubicBezTo>
                  <a:cubicBezTo>
                    <a:pt x="22245" y="1232"/>
                    <a:pt x="22245" y="1197"/>
                    <a:pt x="22227" y="1162"/>
                  </a:cubicBezTo>
                  <a:cubicBezTo>
                    <a:pt x="22210" y="1141"/>
                    <a:pt x="22192" y="1123"/>
                    <a:pt x="22175" y="1123"/>
                  </a:cubicBezTo>
                  <a:close/>
                  <a:moveTo>
                    <a:pt x="6201" y="1180"/>
                  </a:moveTo>
                  <a:cubicBezTo>
                    <a:pt x="6162" y="1197"/>
                    <a:pt x="6145" y="1232"/>
                    <a:pt x="6162" y="1271"/>
                  </a:cubicBezTo>
                  <a:cubicBezTo>
                    <a:pt x="6184" y="1306"/>
                    <a:pt x="6219" y="1323"/>
                    <a:pt x="6236" y="1323"/>
                  </a:cubicBezTo>
                  <a:cubicBezTo>
                    <a:pt x="6254" y="1323"/>
                    <a:pt x="6254" y="1323"/>
                    <a:pt x="6271" y="1306"/>
                  </a:cubicBezTo>
                  <a:cubicBezTo>
                    <a:pt x="6310" y="1289"/>
                    <a:pt x="6327" y="1249"/>
                    <a:pt x="6310" y="1215"/>
                  </a:cubicBezTo>
                  <a:cubicBezTo>
                    <a:pt x="6293" y="1197"/>
                    <a:pt x="6271" y="1180"/>
                    <a:pt x="6236" y="1180"/>
                  </a:cubicBezTo>
                  <a:close/>
                  <a:moveTo>
                    <a:pt x="14830" y="1306"/>
                  </a:moveTo>
                  <a:cubicBezTo>
                    <a:pt x="14813" y="1306"/>
                    <a:pt x="14778" y="1323"/>
                    <a:pt x="14778" y="1341"/>
                  </a:cubicBezTo>
                  <a:cubicBezTo>
                    <a:pt x="14739" y="1380"/>
                    <a:pt x="14756" y="1415"/>
                    <a:pt x="14778" y="1450"/>
                  </a:cubicBezTo>
                  <a:lnTo>
                    <a:pt x="14830" y="1450"/>
                  </a:lnTo>
                  <a:cubicBezTo>
                    <a:pt x="14847" y="1450"/>
                    <a:pt x="14865" y="1450"/>
                    <a:pt x="14886" y="1432"/>
                  </a:cubicBezTo>
                  <a:cubicBezTo>
                    <a:pt x="14904" y="1397"/>
                    <a:pt x="14904" y="1341"/>
                    <a:pt x="14865" y="1323"/>
                  </a:cubicBezTo>
                  <a:cubicBezTo>
                    <a:pt x="14847" y="1323"/>
                    <a:pt x="14847" y="1306"/>
                    <a:pt x="14830" y="1306"/>
                  </a:cubicBezTo>
                  <a:close/>
                  <a:moveTo>
                    <a:pt x="21866" y="1306"/>
                  </a:moveTo>
                  <a:cubicBezTo>
                    <a:pt x="21849" y="1306"/>
                    <a:pt x="21827" y="1306"/>
                    <a:pt x="21809" y="1323"/>
                  </a:cubicBezTo>
                  <a:cubicBezTo>
                    <a:pt x="21792" y="1341"/>
                    <a:pt x="21775" y="1380"/>
                    <a:pt x="21792" y="1415"/>
                  </a:cubicBezTo>
                  <a:cubicBezTo>
                    <a:pt x="21809" y="1450"/>
                    <a:pt x="21827" y="1450"/>
                    <a:pt x="21866" y="1450"/>
                  </a:cubicBezTo>
                  <a:lnTo>
                    <a:pt x="21901" y="1450"/>
                  </a:lnTo>
                  <a:cubicBezTo>
                    <a:pt x="21936" y="1415"/>
                    <a:pt x="21936" y="1380"/>
                    <a:pt x="21918" y="1341"/>
                  </a:cubicBezTo>
                  <a:cubicBezTo>
                    <a:pt x="21901" y="1323"/>
                    <a:pt x="21883" y="1306"/>
                    <a:pt x="21866" y="1306"/>
                  </a:cubicBezTo>
                  <a:close/>
                  <a:moveTo>
                    <a:pt x="5875" y="1323"/>
                  </a:moveTo>
                  <a:cubicBezTo>
                    <a:pt x="5836" y="1341"/>
                    <a:pt x="5818" y="1397"/>
                    <a:pt x="5836" y="1432"/>
                  </a:cubicBezTo>
                  <a:cubicBezTo>
                    <a:pt x="5858" y="1450"/>
                    <a:pt x="5875" y="1467"/>
                    <a:pt x="5910" y="1467"/>
                  </a:cubicBezTo>
                  <a:cubicBezTo>
                    <a:pt x="5910" y="1467"/>
                    <a:pt x="5927" y="1467"/>
                    <a:pt x="5927" y="1450"/>
                  </a:cubicBezTo>
                  <a:cubicBezTo>
                    <a:pt x="5966" y="1450"/>
                    <a:pt x="5984" y="1397"/>
                    <a:pt x="5966" y="1358"/>
                  </a:cubicBezTo>
                  <a:cubicBezTo>
                    <a:pt x="5966" y="1341"/>
                    <a:pt x="5927" y="1323"/>
                    <a:pt x="5910" y="1323"/>
                  </a:cubicBezTo>
                  <a:close/>
                  <a:moveTo>
                    <a:pt x="26435" y="1341"/>
                  </a:moveTo>
                  <a:cubicBezTo>
                    <a:pt x="26417" y="1341"/>
                    <a:pt x="26417" y="1341"/>
                    <a:pt x="26396" y="1358"/>
                  </a:cubicBezTo>
                  <a:cubicBezTo>
                    <a:pt x="26361" y="1380"/>
                    <a:pt x="26361" y="1432"/>
                    <a:pt x="26378" y="1467"/>
                  </a:cubicBezTo>
                  <a:cubicBezTo>
                    <a:pt x="26396" y="1489"/>
                    <a:pt x="26417" y="1489"/>
                    <a:pt x="26435" y="1489"/>
                  </a:cubicBezTo>
                  <a:cubicBezTo>
                    <a:pt x="26452" y="1489"/>
                    <a:pt x="26470" y="1489"/>
                    <a:pt x="26487" y="1467"/>
                  </a:cubicBezTo>
                  <a:cubicBezTo>
                    <a:pt x="26526" y="1450"/>
                    <a:pt x="26526" y="1397"/>
                    <a:pt x="26487" y="1380"/>
                  </a:cubicBezTo>
                  <a:cubicBezTo>
                    <a:pt x="26487" y="1358"/>
                    <a:pt x="26470" y="1341"/>
                    <a:pt x="26435" y="1341"/>
                  </a:cubicBezTo>
                  <a:close/>
                  <a:moveTo>
                    <a:pt x="5583" y="1467"/>
                  </a:moveTo>
                  <a:cubicBezTo>
                    <a:pt x="5566" y="1467"/>
                    <a:pt x="5566" y="1489"/>
                    <a:pt x="5549" y="1489"/>
                  </a:cubicBezTo>
                  <a:cubicBezTo>
                    <a:pt x="5509" y="1506"/>
                    <a:pt x="5492" y="1541"/>
                    <a:pt x="5509" y="1576"/>
                  </a:cubicBezTo>
                  <a:cubicBezTo>
                    <a:pt x="5531" y="1615"/>
                    <a:pt x="5549" y="1615"/>
                    <a:pt x="5583" y="1615"/>
                  </a:cubicBezTo>
                  <a:lnTo>
                    <a:pt x="5601" y="1615"/>
                  </a:lnTo>
                  <a:cubicBezTo>
                    <a:pt x="5640" y="1598"/>
                    <a:pt x="5657" y="1558"/>
                    <a:pt x="5640" y="1524"/>
                  </a:cubicBezTo>
                  <a:cubicBezTo>
                    <a:pt x="5640" y="1489"/>
                    <a:pt x="5601" y="1467"/>
                    <a:pt x="5583" y="1467"/>
                  </a:cubicBezTo>
                  <a:close/>
                  <a:moveTo>
                    <a:pt x="21557" y="1506"/>
                  </a:moveTo>
                  <a:cubicBezTo>
                    <a:pt x="21540" y="1506"/>
                    <a:pt x="21522" y="1506"/>
                    <a:pt x="21522" y="1524"/>
                  </a:cubicBezTo>
                  <a:cubicBezTo>
                    <a:pt x="21483" y="1541"/>
                    <a:pt x="21466" y="1576"/>
                    <a:pt x="21483" y="1615"/>
                  </a:cubicBezTo>
                  <a:cubicBezTo>
                    <a:pt x="21500" y="1632"/>
                    <a:pt x="21522" y="1650"/>
                    <a:pt x="21557" y="1650"/>
                  </a:cubicBezTo>
                  <a:cubicBezTo>
                    <a:pt x="21574" y="1650"/>
                    <a:pt x="21574" y="1650"/>
                    <a:pt x="21592" y="1632"/>
                  </a:cubicBezTo>
                  <a:cubicBezTo>
                    <a:pt x="21631" y="1615"/>
                    <a:pt x="21631" y="1576"/>
                    <a:pt x="21609" y="1541"/>
                  </a:cubicBezTo>
                  <a:cubicBezTo>
                    <a:pt x="21592" y="1524"/>
                    <a:pt x="21574" y="1506"/>
                    <a:pt x="21557" y="1506"/>
                  </a:cubicBezTo>
                  <a:close/>
                  <a:moveTo>
                    <a:pt x="15104" y="1541"/>
                  </a:moveTo>
                  <a:cubicBezTo>
                    <a:pt x="15082" y="1541"/>
                    <a:pt x="15065" y="1541"/>
                    <a:pt x="15047" y="1558"/>
                  </a:cubicBezTo>
                  <a:cubicBezTo>
                    <a:pt x="15030" y="1598"/>
                    <a:pt x="15030" y="1632"/>
                    <a:pt x="15065" y="1667"/>
                  </a:cubicBezTo>
                  <a:cubicBezTo>
                    <a:pt x="15065" y="1685"/>
                    <a:pt x="15082" y="1685"/>
                    <a:pt x="15104" y="1685"/>
                  </a:cubicBezTo>
                  <a:cubicBezTo>
                    <a:pt x="15121" y="1685"/>
                    <a:pt x="15139" y="1685"/>
                    <a:pt x="15156" y="1667"/>
                  </a:cubicBezTo>
                  <a:cubicBezTo>
                    <a:pt x="15191" y="1632"/>
                    <a:pt x="15191" y="1598"/>
                    <a:pt x="15156" y="1558"/>
                  </a:cubicBezTo>
                  <a:cubicBezTo>
                    <a:pt x="15139" y="1541"/>
                    <a:pt x="15121" y="1541"/>
                    <a:pt x="15104" y="1541"/>
                  </a:cubicBezTo>
                  <a:close/>
                  <a:moveTo>
                    <a:pt x="5257" y="1632"/>
                  </a:moveTo>
                  <a:cubicBezTo>
                    <a:pt x="5240" y="1632"/>
                    <a:pt x="5240" y="1632"/>
                    <a:pt x="5222" y="1650"/>
                  </a:cubicBezTo>
                  <a:cubicBezTo>
                    <a:pt x="5183" y="1667"/>
                    <a:pt x="5166" y="1706"/>
                    <a:pt x="5183" y="1741"/>
                  </a:cubicBezTo>
                  <a:cubicBezTo>
                    <a:pt x="5205" y="1776"/>
                    <a:pt x="5222" y="1776"/>
                    <a:pt x="5257" y="1776"/>
                  </a:cubicBezTo>
                  <a:lnTo>
                    <a:pt x="5292" y="1776"/>
                  </a:lnTo>
                  <a:cubicBezTo>
                    <a:pt x="5331" y="1759"/>
                    <a:pt x="5331" y="1706"/>
                    <a:pt x="5314" y="1667"/>
                  </a:cubicBezTo>
                  <a:cubicBezTo>
                    <a:pt x="5314" y="1650"/>
                    <a:pt x="5274" y="1632"/>
                    <a:pt x="5257" y="1632"/>
                  </a:cubicBezTo>
                  <a:close/>
                  <a:moveTo>
                    <a:pt x="26652" y="1632"/>
                  </a:moveTo>
                  <a:cubicBezTo>
                    <a:pt x="26652" y="1632"/>
                    <a:pt x="26635" y="1632"/>
                    <a:pt x="26613" y="1650"/>
                  </a:cubicBezTo>
                  <a:cubicBezTo>
                    <a:pt x="26578" y="1667"/>
                    <a:pt x="26578" y="1724"/>
                    <a:pt x="26596" y="1741"/>
                  </a:cubicBezTo>
                  <a:cubicBezTo>
                    <a:pt x="26613" y="1759"/>
                    <a:pt x="26635" y="1776"/>
                    <a:pt x="26652" y="1776"/>
                  </a:cubicBezTo>
                  <a:cubicBezTo>
                    <a:pt x="26670" y="1776"/>
                    <a:pt x="26687" y="1776"/>
                    <a:pt x="26705" y="1759"/>
                  </a:cubicBezTo>
                  <a:cubicBezTo>
                    <a:pt x="26722" y="1741"/>
                    <a:pt x="26744" y="1706"/>
                    <a:pt x="26722" y="1667"/>
                  </a:cubicBezTo>
                  <a:cubicBezTo>
                    <a:pt x="26705" y="1650"/>
                    <a:pt x="26687" y="1632"/>
                    <a:pt x="26652" y="1632"/>
                  </a:cubicBezTo>
                  <a:close/>
                  <a:moveTo>
                    <a:pt x="21248" y="1706"/>
                  </a:moveTo>
                  <a:cubicBezTo>
                    <a:pt x="21231" y="1706"/>
                    <a:pt x="21231" y="1706"/>
                    <a:pt x="21213" y="1724"/>
                  </a:cubicBezTo>
                  <a:cubicBezTo>
                    <a:pt x="21174" y="1741"/>
                    <a:pt x="21174" y="1793"/>
                    <a:pt x="21196" y="1833"/>
                  </a:cubicBezTo>
                  <a:cubicBezTo>
                    <a:pt x="21213" y="1850"/>
                    <a:pt x="21231" y="1850"/>
                    <a:pt x="21248" y="1850"/>
                  </a:cubicBezTo>
                  <a:lnTo>
                    <a:pt x="21283" y="1850"/>
                  </a:lnTo>
                  <a:cubicBezTo>
                    <a:pt x="21322" y="1815"/>
                    <a:pt x="21339" y="1776"/>
                    <a:pt x="21305" y="1741"/>
                  </a:cubicBezTo>
                  <a:cubicBezTo>
                    <a:pt x="21305" y="1724"/>
                    <a:pt x="21266" y="1706"/>
                    <a:pt x="21248" y="1706"/>
                  </a:cubicBezTo>
                  <a:close/>
                  <a:moveTo>
                    <a:pt x="15356" y="1793"/>
                  </a:moveTo>
                  <a:cubicBezTo>
                    <a:pt x="15339" y="1793"/>
                    <a:pt x="15322" y="1815"/>
                    <a:pt x="15322" y="1815"/>
                  </a:cubicBezTo>
                  <a:cubicBezTo>
                    <a:pt x="15282" y="1850"/>
                    <a:pt x="15282" y="1885"/>
                    <a:pt x="15300" y="1924"/>
                  </a:cubicBezTo>
                  <a:cubicBezTo>
                    <a:pt x="15322" y="1941"/>
                    <a:pt x="15339" y="1941"/>
                    <a:pt x="15356" y="1941"/>
                  </a:cubicBezTo>
                  <a:cubicBezTo>
                    <a:pt x="15374" y="1941"/>
                    <a:pt x="15391" y="1941"/>
                    <a:pt x="15409" y="1924"/>
                  </a:cubicBezTo>
                  <a:cubicBezTo>
                    <a:pt x="15430" y="1902"/>
                    <a:pt x="15448" y="1850"/>
                    <a:pt x="15409" y="1833"/>
                  </a:cubicBezTo>
                  <a:cubicBezTo>
                    <a:pt x="15391" y="1815"/>
                    <a:pt x="15374" y="1793"/>
                    <a:pt x="15356" y="1793"/>
                  </a:cubicBezTo>
                  <a:close/>
                  <a:moveTo>
                    <a:pt x="4896" y="1815"/>
                  </a:moveTo>
                  <a:cubicBezTo>
                    <a:pt x="4857" y="1833"/>
                    <a:pt x="4839" y="1867"/>
                    <a:pt x="4878" y="1902"/>
                  </a:cubicBezTo>
                  <a:cubicBezTo>
                    <a:pt x="4878" y="1941"/>
                    <a:pt x="4913" y="1959"/>
                    <a:pt x="4931" y="1959"/>
                  </a:cubicBezTo>
                  <a:cubicBezTo>
                    <a:pt x="4948" y="1959"/>
                    <a:pt x="4948" y="1941"/>
                    <a:pt x="4966" y="1941"/>
                  </a:cubicBezTo>
                  <a:cubicBezTo>
                    <a:pt x="5005" y="1924"/>
                    <a:pt x="5022" y="1885"/>
                    <a:pt x="5005" y="1850"/>
                  </a:cubicBezTo>
                  <a:cubicBezTo>
                    <a:pt x="4987" y="1815"/>
                    <a:pt x="4948" y="1815"/>
                    <a:pt x="4931" y="1815"/>
                  </a:cubicBezTo>
                  <a:close/>
                  <a:moveTo>
                    <a:pt x="20922" y="1924"/>
                  </a:moveTo>
                  <a:cubicBezTo>
                    <a:pt x="20887" y="1959"/>
                    <a:pt x="20870" y="1994"/>
                    <a:pt x="20904" y="2033"/>
                  </a:cubicBezTo>
                  <a:cubicBezTo>
                    <a:pt x="20904" y="2050"/>
                    <a:pt x="20939" y="2068"/>
                    <a:pt x="20957" y="2068"/>
                  </a:cubicBezTo>
                  <a:cubicBezTo>
                    <a:pt x="20978" y="2068"/>
                    <a:pt x="20978" y="2050"/>
                    <a:pt x="20996" y="2050"/>
                  </a:cubicBezTo>
                  <a:cubicBezTo>
                    <a:pt x="21031" y="2033"/>
                    <a:pt x="21031" y="1976"/>
                    <a:pt x="21013" y="1941"/>
                  </a:cubicBezTo>
                  <a:cubicBezTo>
                    <a:pt x="20996" y="1924"/>
                    <a:pt x="20978" y="1924"/>
                    <a:pt x="20957" y="1924"/>
                  </a:cubicBezTo>
                  <a:close/>
                  <a:moveTo>
                    <a:pt x="26853" y="1941"/>
                  </a:moveTo>
                  <a:cubicBezTo>
                    <a:pt x="26831" y="1941"/>
                    <a:pt x="26831" y="1941"/>
                    <a:pt x="26813" y="1959"/>
                  </a:cubicBezTo>
                  <a:cubicBezTo>
                    <a:pt x="26779" y="1976"/>
                    <a:pt x="26761" y="2011"/>
                    <a:pt x="26796" y="2050"/>
                  </a:cubicBezTo>
                  <a:cubicBezTo>
                    <a:pt x="26796" y="2068"/>
                    <a:pt x="26831" y="2085"/>
                    <a:pt x="26853" y="2085"/>
                  </a:cubicBezTo>
                  <a:cubicBezTo>
                    <a:pt x="26870" y="2085"/>
                    <a:pt x="26870" y="2085"/>
                    <a:pt x="26887" y="2068"/>
                  </a:cubicBezTo>
                  <a:cubicBezTo>
                    <a:pt x="26922" y="2050"/>
                    <a:pt x="26940" y="2011"/>
                    <a:pt x="26905" y="1976"/>
                  </a:cubicBezTo>
                  <a:cubicBezTo>
                    <a:pt x="26905" y="1959"/>
                    <a:pt x="26870" y="1941"/>
                    <a:pt x="26853" y="1941"/>
                  </a:cubicBezTo>
                  <a:close/>
                  <a:moveTo>
                    <a:pt x="4622" y="1976"/>
                  </a:moveTo>
                  <a:cubicBezTo>
                    <a:pt x="4604" y="1976"/>
                    <a:pt x="4587" y="1976"/>
                    <a:pt x="4587" y="1994"/>
                  </a:cubicBezTo>
                  <a:cubicBezTo>
                    <a:pt x="4552" y="2011"/>
                    <a:pt x="4530" y="2050"/>
                    <a:pt x="4552" y="2085"/>
                  </a:cubicBezTo>
                  <a:cubicBezTo>
                    <a:pt x="4570" y="2102"/>
                    <a:pt x="4587" y="2120"/>
                    <a:pt x="4622" y="2120"/>
                  </a:cubicBezTo>
                  <a:lnTo>
                    <a:pt x="4639" y="2120"/>
                  </a:lnTo>
                  <a:cubicBezTo>
                    <a:pt x="4678" y="2102"/>
                    <a:pt x="4696" y="2050"/>
                    <a:pt x="4678" y="2011"/>
                  </a:cubicBezTo>
                  <a:cubicBezTo>
                    <a:pt x="4661" y="1994"/>
                    <a:pt x="4639" y="1976"/>
                    <a:pt x="4622" y="1976"/>
                  </a:cubicBezTo>
                  <a:close/>
                  <a:moveTo>
                    <a:pt x="15591" y="2085"/>
                  </a:moveTo>
                  <a:cubicBezTo>
                    <a:pt x="15574" y="2085"/>
                    <a:pt x="15557" y="2085"/>
                    <a:pt x="15539" y="2102"/>
                  </a:cubicBezTo>
                  <a:cubicBezTo>
                    <a:pt x="15517" y="2120"/>
                    <a:pt x="15500" y="2159"/>
                    <a:pt x="15539" y="2194"/>
                  </a:cubicBezTo>
                  <a:cubicBezTo>
                    <a:pt x="15539" y="2211"/>
                    <a:pt x="15574" y="2229"/>
                    <a:pt x="15591" y="2229"/>
                  </a:cubicBezTo>
                  <a:cubicBezTo>
                    <a:pt x="15609" y="2229"/>
                    <a:pt x="15609" y="2229"/>
                    <a:pt x="15626" y="2211"/>
                  </a:cubicBezTo>
                  <a:cubicBezTo>
                    <a:pt x="15665" y="2194"/>
                    <a:pt x="15665" y="2142"/>
                    <a:pt x="15648" y="2102"/>
                  </a:cubicBezTo>
                  <a:cubicBezTo>
                    <a:pt x="15626" y="2085"/>
                    <a:pt x="15609" y="2085"/>
                    <a:pt x="15591" y="2085"/>
                  </a:cubicBezTo>
                  <a:close/>
                  <a:moveTo>
                    <a:pt x="20669" y="2120"/>
                  </a:moveTo>
                  <a:cubicBezTo>
                    <a:pt x="20652" y="2120"/>
                    <a:pt x="20630" y="2142"/>
                    <a:pt x="20613" y="2142"/>
                  </a:cubicBezTo>
                  <a:cubicBezTo>
                    <a:pt x="20578" y="2159"/>
                    <a:pt x="20578" y="2211"/>
                    <a:pt x="20595" y="2250"/>
                  </a:cubicBezTo>
                  <a:cubicBezTo>
                    <a:pt x="20613" y="2268"/>
                    <a:pt x="20630" y="2268"/>
                    <a:pt x="20669" y="2268"/>
                  </a:cubicBezTo>
                  <a:lnTo>
                    <a:pt x="20704" y="2268"/>
                  </a:lnTo>
                  <a:cubicBezTo>
                    <a:pt x="20739" y="2229"/>
                    <a:pt x="20739" y="2194"/>
                    <a:pt x="20722" y="2159"/>
                  </a:cubicBezTo>
                  <a:cubicBezTo>
                    <a:pt x="20704" y="2142"/>
                    <a:pt x="20687" y="2120"/>
                    <a:pt x="20669" y="2120"/>
                  </a:cubicBezTo>
                  <a:close/>
                  <a:moveTo>
                    <a:pt x="4295" y="2159"/>
                  </a:moveTo>
                  <a:cubicBezTo>
                    <a:pt x="4278" y="2159"/>
                    <a:pt x="4278" y="2159"/>
                    <a:pt x="4261" y="2176"/>
                  </a:cubicBezTo>
                  <a:cubicBezTo>
                    <a:pt x="4226" y="2194"/>
                    <a:pt x="4226" y="2229"/>
                    <a:pt x="4243" y="2268"/>
                  </a:cubicBezTo>
                  <a:cubicBezTo>
                    <a:pt x="4243" y="2285"/>
                    <a:pt x="4278" y="2303"/>
                    <a:pt x="4295" y="2303"/>
                  </a:cubicBezTo>
                  <a:cubicBezTo>
                    <a:pt x="4313" y="2303"/>
                    <a:pt x="4335" y="2303"/>
                    <a:pt x="4335" y="2285"/>
                  </a:cubicBezTo>
                  <a:cubicBezTo>
                    <a:pt x="4369" y="2268"/>
                    <a:pt x="4387" y="2229"/>
                    <a:pt x="4369" y="2194"/>
                  </a:cubicBezTo>
                  <a:cubicBezTo>
                    <a:pt x="4352" y="2176"/>
                    <a:pt x="4313" y="2159"/>
                    <a:pt x="4295" y="2159"/>
                  </a:cubicBezTo>
                  <a:close/>
                  <a:moveTo>
                    <a:pt x="26996" y="2268"/>
                  </a:moveTo>
                  <a:cubicBezTo>
                    <a:pt x="26961" y="2285"/>
                    <a:pt x="26940" y="2320"/>
                    <a:pt x="26961" y="2359"/>
                  </a:cubicBezTo>
                  <a:cubicBezTo>
                    <a:pt x="26979" y="2394"/>
                    <a:pt x="26996" y="2411"/>
                    <a:pt x="27014" y="2411"/>
                  </a:cubicBezTo>
                  <a:cubicBezTo>
                    <a:pt x="27031" y="2411"/>
                    <a:pt x="27048" y="2394"/>
                    <a:pt x="27048" y="2394"/>
                  </a:cubicBezTo>
                  <a:cubicBezTo>
                    <a:pt x="27088" y="2376"/>
                    <a:pt x="27105" y="2337"/>
                    <a:pt x="27088" y="2303"/>
                  </a:cubicBezTo>
                  <a:cubicBezTo>
                    <a:pt x="27070" y="2268"/>
                    <a:pt x="27048" y="2268"/>
                    <a:pt x="27031" y="2268"/>
                  </a:cubicBezTo>
                  <a:close/>
                  <a:moveTo>
                    <a:pt x="3986" y="2337"/>
                  </a:moveTo>
                  <a:cubicBezTo>
                    <a:pt x="3969" y="2337"/>
                    <a:pt x="3969" y="2337"/>
                    <a:pt x="3952" y="2359"/>
                  </a:cubicBezTo>
                  <a:cubicBezTo>
                    <a:pt x="3917" y="2376"/>
                    <a:pt x="3899" y="2411"/>
                    <a:pt x="3934" y="2446"/>
                  </a:cubicBezTo>
                  <a:cubicBezTo>
                    <a:pt x="3934" y="2485"/>
                    <a:pt x="3969" y="2485"/>
                    <a:pt x="3986" y="2485"/>
                  </a:cubicBezTo>
                  <a:lnTo>
                    <a:pt x="4026" y="2485"/>
                  </a:lnTo>
                  <a:cubicBezTo>
                    <a:pt x="4060" y="2468"/>
                    <a:pt x="4078" y="2411"/>
                    <a:pt x="4043" y="2376"/>
                  </a:cubicBezTo>
                  <a:cubicBezTo>
                    <a:pt x="4043" y="2359"/>
                    <a:pt x="4008" y="2337"/>
                    <a:pt x="3986" y="2337"/>
                  </a:cubicBezTo>
                  <a:close/>
                  <a:moveTo>
                    <a:pt x="20360" y="2337"/>
                  </a:moveTo>
                  <a:cubicBezTo>
                    <a:pt x="20360" y="2337"/>
                    <a:pt x="20343" y="2337"/>
                    <a:pt x="20326" y="2359"/>
                  </a:cubicBezTo>
                  <a:cubicBezTo>
                    <a:pt x="20286" y="2376"/>
                    <a:pt x="20286" y="2429"/>
                    <a:pt x="20304" y="2468"/>
                  </a:cubicBezTo>
                  <a:cubicBezTo>
                    <a:pt x="20326" y="2485"/>
                    <a:pt x="20343" y="2485"/>
                    <a:pt x="20360" y="2485"/>
                  </a:cubicBezTo>
                  <a:cubicBezTo>
                    <a:pt x="20378" y="2485"/>
                    <a:pt x="20395" y="2485"/>
                    <a:pt x="20413" y="2468"/>
                  </a:cubicBezTo>
                  <a:cubicBezTo>
                    <a:pt x="20452" y="2446"/>
                    <a:pt x="20452" y="2411"/>
                    <a:pt x="20434" y="2376"/>
                  </a:cubicBezTo>
                  <a:cubicBezTo>
                    <a:pt x="20413" y="2359"/>
                    <a:pt x="20395" y="2337"/>
                    <a:pt x="20360" y="2337"/>
                  </a:cubicBezTo>
                  <a:close/>
                  <a:moveTo>
                    <a:pt x="15792" y="2376"/>
                  </a:moveTo>
                  <a:cubicBezTo>
                    <a:pt x="15792" y="2376"/>
                    <a:pt x="15774" y="2376"/>
                    <a:pt x="15757" y="2394"/>
                  </a:cubicBezTo>
                  <a:cubicBezTo>
                    <a:pt x="15718" y="2411"/>
                    <a:pt x="15718" y="2446"/>
                    <a:pt x="15735" y="2485"/>
                  </a:cubicBezTo>
                  <a:cubicBezTo>
                    <a:pt x="15757" y="2503"/>
                    <a:pt x="15774" y="2520"/>
                    <a:pt x="15809" y="2520"/>
                  </a:cubicBezTo>
                  <a:cubicBezTo>
                    <a:pt x="15809" y="2520"/>
                    <a:pt x="15826" y="2520"/>
                    <a:pt x="15844" y="2503"/>
                  </a:cubicBezTo>
                  <a:cubicBezTo>
                    <a:pt x="15883" y="2485"/>
                    <a:pt x="15883" y="2446"/>
                    <a:pt x="15866" y="2411"/>
                  </a:cubicBezTo>
                  <a:cubicBezTo>
                    <a:pt x="15844" y="2394"/>
                    <a:pt x="15826" y="2376"/>
                    <a:pt x="15792" y="2376"/>
                  </a:cubicBezTo>
                  <a:close/>
                  <a:moveTo>
                    <a:pt x="3643" y="2537"/>
                  </a:moveTo>
                  <a:cubicBezTo>
                    <a:pt x="3608" y="2577"/>
                    <a:pt x="3591" y="2611"/>
                    <a:pt x="3625" y="2646"/>
                  </a:cubicBezTo>
                  <a:cubicBezTo>
                    <a:pt x="3625" y="2664"/>
                    <a:pt x="3660" y="2685"/>
                    <a:pt x="3682" y="2685"/>
                  </a:cubicBezTo>
                  <a:cubicBezTo>
                    <a:pt x="3699" y="2685"/>
                    <a:pt x="3699" y="2685"/>
                    <a:pt x="3717" y="2664"/>
                  </a:cubicBezTo>
                  <a:cubicBezTo>
                    <a:pt x="3752" y="2646"/>
                    <a:pt x="3769" y="2611"/>
                    <a:pt x="3734" y="2577"/>
                  </a:cubicBezTo>
                  <a:cubicBezTo>
                    <a:pt x="3734" y="2537"/>
                    <a:pt x="3699" y="2537"/>
                    <a:pt x="3682" y="2537"/>
                  </a:cubicBezTo>
                  <a:close/>
                  <a:moveTo>
                    <a:pt x="20069" y="2555"/>
                  </a:moveTo>
                  <a:cubicBezTo>
                    <a:pt x="20051" y="2555"/>
                    <a:pt x="20051" y="2555"/>
                    <a:pt x="20034" y="2577"/>
                  </a:cubicBezTo>
                  <a:cubicBezTo>
                    <a:pt x="19999" y="2594"/>
                    <a:pt x="19999" y="2646"/>
                    <a:pt x="20017" y="2664"/>
                  </a:cubicBezTo>
                  <a:cubicBezTo>
                    <a:pt x="20034" y="2685"/>
                    <a:pt x="20051" y="2703"/>
                    <a:pt x="20069" y="2703"/>
                  </a:cubicBezTo>
                  <a:cubicBezTo>
                    <a:pt x="20086" y="2703"/>
                    <a:pt x="20108" y="2703"/>
                    <a:pt x="20125" y="2685"/>
                  </a:cubicBezTo>
                  <a:cubicBezTo>
                    <a:pt x="20143" y="2664"/>
                    <a:pt x="20160" y="2611"/>
                    <a:pt x="20143" y="2594"/>
                  </a:cubicBezTo>
                  <a:cubicBezTo>
                    <a:pt x="20125" y="2577"/>
                    <a:pt x="20086" y="2555"/>
                    <a:pt x="20069" y="2555"/>
                  </a:cubicBezTo>
                  <a:close/>
                  <a:moveTo>
                    <a:pt x="27140" y="2594"/>
                  </a:moveTo>
                  <a:cubicBezTo>
                    <a:pt x="27105" y="2611"/>
                    <a:pt x="27088" y="2646"/>
                    <a:pt x="27105" y="2685"/>
                  </a:cubicBezTo>
                  <a:cubicBezTo>
                    <a:pt x="27122" y="2720"/>
                    <a:pt x="27157" y="2738"/>
                    <a:pt x="27179" y="2738"/>
                  </a:cubicBezTo>
                  <a:cubicBezTo>
                    <a:pt x="27196" y="2738"/>
                    <a:pt x="27196" y="2738"/>
                    <a:pt x="27214" y="2720"/>
                  </a:cubicBezTo>
                  <a:cubicBezTo>
                    <a:pt x="27249" y="2703"/>
                    <a:pt x="27266" y="2664"/>
                    <a:pt x="27249" y="2629"/>
                  </a:cubicBezTo>
                  <a:cubicBezTo>
                    <a:pt x="27231" y="2611"/>
                    <a:pt x="27214" y="2594"/>
                    <a:pt x="27179" y="2594"/>
                  </a:cubicBezTo>
                  <a:close/>
                  <a:moveTo>
                    <a:pt x="15953" y="2685"/>
                  </a:moveTo>
                  <a:cubicBezTo>
                    <a:pt x="15935" y="2720"/>
                    <a:pt x="15918" y="2755"/>
                    <a:pt x="15935" y="2794"/>
                  </a:cubicBezTo>
                  <a:cubicBezTo>
                    <a:pt x="15953" y="2812"/>
                    <a:pt x="15974" y="2829"/>
                    <a:pt x="16009" y="2829"/>
                  </a:cubicBezTo>
                  <a:cubicBezTo>
                    <a:pt x="16009" y="2829"/>
                    <a:pt x="16027" y="2812"/>
                    <a:pt x="16044" y="2812"/>
                  </a:cubicBezTo>
                  <a:cubicBezTo>
                    <a:pt x="16083" y="2794"/>
                    <a:pt x="16083" y="2738"/>
                    <a:pt x="16061" y="2703"/>
                  </a:cubicBezTo>
                  <a:cubicBezTo>
                    <a:pt x="16044" y="2685"/>
                    <a:pt x="16027" y="2685"/>
                    <a:pt x="16009" y="2685"/>
                  </a:cubicBezTo>
                  <a:close/>
                  <a:moveTo>
                    <a:pt x="3334" y="2738"/>
                  </a:moveTo>
                  <a:cubicBezTo>
                    <a:pt x="3299" y="2772"/>
                    <a:pt x="3299" y="2812"/>
                    <a:pt x="3316" y="2846"/>
                  </a:cubicBezTo>
                  <a:cubicBezTo>
                    <a:pt x="3334" y="2864"/>
                    <a:pt x="3356" y="2881"/>
                    <a:pt x="3373" y="2881"/>
                  </a:cubicBezTo>
                  <a:cubicBezTo>
                    <a:pt x="3390" y="2881"/>
                    <a:pt x="3408" y="2864"/>
                    <a:pt x="3408" y="2864"/>
                  </a:cubicBezTo>
                  <a:cubicBezTo>
                    <a:pt x="3443" y="2846"/>
                    <a:pt x="3464" y="2794"/>
                    <a:pt x="3443" y="2755"/>
                  </a:cubicBezTo>
                  <a:cubicBezTo>
                    <a:pt x="3425" y="2738"/>
                    <a:pt x="3390" y="2738"/>
                    <a:pt x="3373" y="2738"/>
                  </a:cubicBezTo>
                  <a:close/>
                  <a:moveTo>
                    <a:pt x="19743" y="2772"/>
                  </a:moveTo>
                  <a:cubicBezTo>
                    <a:pt x="19708" y="2812"/>
                    <a:pt x="19708" y="2846"/>
                    <a:pt x="19725" y="2881"/>
                  </a:cubicBezTo>
                  <a:cubicBezTo>
                    <a:pt x="19743" y="2903"/>
                    <a:pt x="19760" y="2920"/>
                    <a:pt x="19782" y="2920"/>
                  </a:cubicBezTo>
                  <a:cubicBezTo>
                    <a:pt x="19799" y="2920"/>
                    <a:pt x="19817" y="2903"/>
                    <a:pt x="19817" y="2903"/>
                  </a:cubicBezTo>
                  <a:cubicBezTo>
                    <a:pt x="19851" y="2881"/>
                    <a:pt x="19869" y="2829"/>
                    <a:pt x="19834" y="2794"/>
                  </a:cubicBezTo>
                  <a:cubicBezTo>
                    <a:pt x="19834" y="2772"/>
                    <a:pt x="19799" y="2772"/>
                    <a:pt x="19782" y="2772"/>
                  </a:cubicBezTo>
                  <a:close/>
                  <a:moveTo>
                    <a:pt x="27288" y="2920"/>
                  </a:moveTo>
                  <a:cubicBezTo>
                    <a:pt x="27249" y="2938"/>
                    <a:pt x="27231" y="2990"/>
                    <a:pt x="27249" y="3029"/>
                  </a:cubicBezTo>
                  <a:cubicBezTo>
                    <a:pt x="27266" y="3047"/>
                    <a:pt x="27288" y="3064"/>
                    <a:pt x="27323" y="3064"/>
                  </a:cubicBezTo>
                  <a:lnTo>
                    <a:pt x="27340" y="3064"/>
                  </a:lnTo>
                  <a:cubicBezTo>
                    <a:pt x="27396" y="3047"/>
                    <a:pt x="27396" y="3012"/>
                    <a:pt x="27396" y="2973"/>
                  </a:cubicBezTo>
                  <a:cubicBezTo>
                    <a:pt x="27375" y="2938"/>
                    <a:pt x="27357" y="2920"/>
                    <a:pt x="27323" y="2920"/>
                  </a:cubicBezTo>
                  <a:close/>
                  <a:moveTo>
                    <a:pt x="3029" y="2938"/>
                  </a:moveTo>
                  <a:cubicBezTo>
                    <a:pt x="2990" y="2973"/>
                    <a:pt x="2990" y="3012"/>
                    <a:pt x="3007" y="3047"/>
                  </a:cubicBezTo>
                  <a:cubicBezTo>
                    <a:pt x="3029" y="3064"/>
                    <a:pt x="3047" y="3081"/>
                    <a:pt x="3081" y="3081"/>
                  </a:cubicBezTo>
                  <a:cubicBezTo>
                    <a:pt x="3081" y="3081"/>
                    <a:pt x="3099" y="3081"/>
                    <a:pt x="3116" y="3064"/>
                  </a:cubicBezTo>
                  <a:cubicBezTo>
                    <a:pt x="3155" y="3047"/>
                    <a:pt x="3155" y="2990"/>
                    <a:pt x="3138" y="2973"/>
                  </a:cubicBezTo>
                  <a:cubicBezTo>
                    <a:pt x="3116" y="2938"/>
                    <a:pt x="3099" y="2938"/>
                    <a:pt x="3081" y="2938"/>
                  </a:cubicBezTo>
                  <a:close/>
                  <a:moveTo>
                    <a:pt x="16209" y="2973"/>
                  </a:moveTo>
                  <a:cubicBezTo>
                    <a:pt x="16192" y="2973"/>
                    <a:pt x="16170" y="2990"/>
                    <a:pt x="16153" y="2990"/>
                  </a:cubicBezTo>
                  <a:cubicBezTo>
                    <a:pt x="16135" y="3012"/>
                    <a:pt x="16118" y="3064"/>
                    <a:pt x="16135" y="3099"/>
                  </a:cubicBezTo>
                  <a:cubicBezTo>
                    <a:pt x="16153" y="3121"/>
                    <a:pt x="16170" y="3121"/>
                    <a:pt x="16209" y="3121"/>
                  </a:cubicBezTo>
                  <a:lnTo>
                    <a:pt x="16244" y="3121"/>
                  </a:lnTo>
                  <a:cubicBezTo>
                    <a:pt x="16279" y="3081"/>
                    <a:pt x="16279" y="3047"/>
                    <a:pt x="16262" y="3012"/>
                  </a:cubicBezTo>
                  <a:cubicBezTo>
                    <a:pt x="16244" y="2990"/>
                    <a:pt x="16227" y="2973"/>
                    <a:pt x="16209" y="2973"/>
                  </a:cubicBezTo>
                  <a:close/>
                  <a:moveTo>
                    <a:pt x="19490" y="2973"/>
                  </a:moveTo>
                  <a:cubicBezTo>
                    <a:pt x="19473" y="2973"/>
                    <a:pt x="19455" y="2990"/>
                    <a:pt x="19434" y="2990"/>
                  </a:cubicBezTo>
                  <a:cubicBezTo>
                    <a:pt x="19416" y="3012"/>
                    <a:pt x="19399" y="3064"/>
                    <a:pt x="19416" y="3099"/>
                  </a:cubicBezTo>
                  <a:cubicBezTo>
                    <a:pt x="19434" y="3121"/>
                    <a:pt x="19455" y="3121"/>
                    <a:pt x="19490" y="3121"/>
                  </a:cubicBezTo>
                  <a:lnTo>
                    <a:pt x="19525" y="3121"/>
                  </a:lnTo>
                  <a:cubicBezTo>
                    <a:pt x="19564" y="3081"/>
                    <a:pt x="19564" y="3047"/>
                    <a:pt x="19542" y="3012"/>
                  </a:cubicBezTo>
                  <a:cubicBezTo>
                    <a:pt x="19525" y="2990"/>
                    <a:pt x="19508" y="2973"/>
                    <a:pt x="19490" y="2973"/>
                  </a:cubicBezTo>
                  <a:close/>
                  <a:moveTo>
                    <a:pt x="2772" y="3138"/>
                  </a:moveTo>
                  <a:cubicBezTo>
                    <a:pt x="2755" y="3138"/>
                    <a:pt x="2738" y="3138"/>
                    <a:pt x="2738" y="3155"/>
                  </a:cubicBezTo>
                  <a:cubicBezTo>
                    <a:pt x="2703" y="3173"/>
                    <a:pt x="2681" y="3208"/>
                    <a:pt x="2720" y="3247"/>
                  </a:cubicBezTo>
                  <a:cubicBezTo>
                    <a:pt x="2720" y="3264"/>
                    <a:pt x="2755" y="3282"/>
                    <a:pt x="2772" y="3282"/>
                  </a:cubicBezTo>
                  <a:cubicBezTo>
                    <a:pt x="2790" y="3282"/>
                    <a:pt x="2812" y="3282"/>
                    <a:pt x="2812" y="3264"/>
                  </a:cubicBezTo>
                  <a:cubicBezTo>
                    <a:pt x="2846" y="3247"/>
                    <a:pt x="2864" y="3208"/>
                    <a:pt x="2829" y="3173"/>
                  </a:cubicBezTo>
                  <a:cubicBezTo>
                    <a:pt x="2829" y="3155"/>
                    <a:pt x="2790" y="3138"/>
                    <a:pt x="2772" y="3138"/>
                  </a:cubicBezTo>
                  <a:close/>
                  <a:moveTo>
                    <a:pt x="19146" y="3190"/>
                  </a:moveTo>
                  <a:cubicBezTo>
                    <a:pt x="19107" y="3208"/>
                    <a:pt x="19107" y="3264"/>
                    <a:pt x="19129" y="3299"/>
                  </a:cubicBezTo>
                  <a:cubicBezTo>
                    <a:pt x="19146" y="3316"/>
                    <a:pt x="19164" y="3338"/>
                    <a:pt x="19181" y="3338"/>
                  </a:cubicBezTo>
                  <a:cubicBezTo>
                    <a:pt x="19199" y="3338"/>
                    <a:pt x="19216" y="3316"/>
                    <a:pt x="19216" y="3316"/>
                  </a:cubicBezTo>
                  <a:cubicBezTo>
                    <a:pt x="19255" y="3299"/>
                    <a:pt x="19273" y="3247"/>
                    <a:pt x="19255" y="3208"/>
                  </a:cubicBezTo>
                  <a:cubicBezTo>
                    <a:pt x="19238" y="3190"/>
                    <a:pt x="19216" y="3190"/>
                    <a:pt x="19181" y="3190"/>
                  </a:cubicBezTo>
                  <a:close/>
                  <a:moveTo>
                    <a:pt x="27431" y="3264"/>
                  </a:moveTo>
                  <a:cubicBezTo>
                    <a:pt x="27396" y="3282"/>
                    <a:pt x="27375" y="3316"/>
                    <a:pt x="27396" y="3356"/>
                  </a:cubicBezTo>
                  <a:cubicBezTo>
                    <a:pt x="27396" y="3390"/>
                    <a:pt x="27431" y="3408"/>
                    <a:pt x="27449" y="3408"/>
                  </a:cubicBezTo>
                  <a:cubicBezTo>
                    <a:pt x="27466" y="3408"/>
                    <a:pt x="27466" y="3408"/>
                    <a:pt x="27484" y="3390"/>
                  </a:cubicBezTo>
                  <a:cubicBezTo>
                    <a:pt x="27523" y="3390"/>
                    <a:pt x="27540" y="3338"/>
                    <a:pt x="27523" y="3299"/>
                  </a:cubicBezTo>
                  <a:cubicBezTo>
                    <a:pt x="27523" y="3282"/>
                    <a:pt x="27484" y="3264"/>
                    <a:pt x="27449" y="3264"/>
                  </a:cubicBezTo>
                  <a:close/>
                  <a:moveTo>
                    <a:pt x="16409" y="3282"/>
                  </a:moveTo>
                  <a:cubicBezTo>
                    <a:pt x="16388" y="3282"/>
                    <a:pt x="16370" y="3282"/>
                    <a:pt x="16370" y="3299"/>
                  </a:cubicBezTo>
                  <a:cubicBezTo>
                    <a:pt x="16335" y="3316"/>
                    <a:pt x="16335" y="3356"/>
                    <a:pt x="16353" y="3390"/>
                  </a:cubicBezTo>
                  <a:cubicBezTo>
                    <a:pt x="16370" y="3408"/>
                    <a:pt x="16388" y="3425"/>
                    <a:pt x="16409" y="3425"/>
                  </a:cubicBezTo>
                  <a:cubicBezTo>
                    <a:pt x="16427" y="3425"/>
                    <a:pt x="16444" y="3408"/>
                    <a:pt x="16462" y="3408"/>
                  </a:cubicBezTo>
                  <a:cubicBezTo>
                    <a:pt x="16479" y="3390"/>
                    <a:pt x="16496" y="3338"/>
                    <a:pt x="16462" y="3299"/>
                  </a:cubicBezTo>
                  <a:cubicBezTo>
                    <a:pt x="16462" y="3282"/>
                    <a:pt x="16427" y="3282"/>
                    <a:pt x="16409" y="3282"/>
                  </a:cubicBezTo>
                  <a:close/>
                  <a:moveTo>
                    <a:pt x="2429" y="3356"/>
                  </a:moveTo>
                  <a:cubicBezTo>
                    <a:pt x="2411" y="3390"/>
                    <a:pt x="2394" y="3425"/>
                    <a:pt x="2429" y="3464"/>
                  </a:cubicBezTo>
                  <a:cubicBezTo>
                    <a:pt x="2429" y="3482"/>
                    <a:pt x="2446" y="3499"/>
                    <a:pt x="2485" y="3499"/>
                  </a:cubicBezTo>
                  <a:cubicBezTo>
                    <a:pt x="2503" y="3499"/>
                    <a:pt x="2503" y="3482"/>
                    <a:pt x="2520" y="3482"/>
                  </a:cubicBezTo>
                  <a:cubicBezTo>
                    <a:pt x="2555" y="3447"/>
                    <a:pt x="2555" y="3408"/>
                    <a:pt x="2537" y="3373"/>
                  </a:cubicBezTo>
                  <a:cubicBezTo>
                    <a:pt x="2520" y="3356"/>
                    <a:pt x="2503" y="3356"/>
                    <a:pt x="2485" y="3356"/>
                  </a:cubicBezTo>
                  <a:close/>
                  <a:moveTo>
                    <a:pt x="18872" y="3373"/>
                  </a:moveTo>
                  <a:cubicBezTo>
                    <a:pt x="18872" y="3373"/>
                    <a:pt x="18855" y="3390"/>
                    <a:pt x="18837" y="3390"/>
                  </a:cubicBezTo>
                  <a:cubicBezTo>
                    <a:pt x="18803" y="3408"/>
                    <a:pt x="18803" y="3464"/>
                    <a:pt x="18820" y="3499"/>
                  </a:cubicBezTo>
                  <a:cubicBezTo>
                    <a:pt x="18837" y="3517"/>
                    <a:pt x="18855" y="3517"/>
                    <a:pt x="18872" y="3517"/>
                  </a:cubicBezTo>
                  <a:lnTo>
                    <a:pt x="18929" y="3517"/>
                  </a:lnTo>
                  <a:cubicBezTo>
                    <a:pt x="18946" y="3499"/>
                    <a:pt x="18964" y="3447"/>
                    <a:pt x="18946" y="3408"/>
                  </a:cubicBezTo>
                  <a:cubicBezTo>
                    <a:pt x="18929" y="3390"/>
                    <a:pt x="18911" y="3373"/>
                    <a:pt x="18872" y="3373"/>
                  </a:cubicBezTo>
                  <a:close/>
                  <a:moveTo>
                    <a:pt x="16644" y="3556"/>
                  </a:moveTo>
                  <a:cubicBezTo>
                    <a:pt x="16627" y="3556"/>
                    <a:pt x="16605" y="3573"/>
                    <a:pt x="16588" y="3573"/>
                  </a:cubicBezTo>
                  <a:cubicBezTo>
                    <a:pt x="16553" y="3608"/>
                    <a:pt x="16553" y="3643"/>
                    <a:pt x="16588" y="3682"/>
                  </a:cubicBezTo>
                  <a:cubicBezTo>
                    <a:pt x="16605" y="3699"/>
                    <a:pt x="16627" y="3699"/>
                    <a:pt x="16644" y="3699"/>
                  </a:cubicBezTo>
                  <a:cubicBezTo>
                    <a:pt x="16662" y="3699"/>
                    <a:pt x="16679" y="3699"/>
                    <a:pt x="16679" y="3682"/>
                  </a:cubicBezTo>
                  <a:cubicBezTo>
                    <a:pt x="16714" y="3664"/>
                    <a:pt x="16714" y="3608"/>
                    <a:pt x="16697" y="3590"/>
                  </a:cubicBezTo>
                  <a:cubicBezTo>
                    <a:pt x="16679" y="3573"/>
                    <a:pt x="16662" y="3556"/>
                    <a:pt x="16644" y="3556"/>
                  </a:cubicBezTo>
                  <a:close/>
                  <a:moveTo>
                    <a:pt x="18529" y="3573"/>
                  </a:moveTo>
                  <a:cubicBezTo>
                    <a:pt x="18494" y="3590"/>
                    <a:pt x="18494" y="3643"/>
                    <a:pt x="18511" y="3682"/>
                  </a:cubicBezTo>
                  <a:cubicBezTo>
                    <a:pt x="18529" y="3699"/>
                    <a:pt x="18546" y="3717"/>
                    <a:pt x="18563" y="3717"/>
                  </a:cubicBezTo>
                  <a:cubicBezTo>
                    <a:pt x="18585" y="3717"/>
                    <a:pt x="18603" y="3717"/>
                    <a:pt x="18603" y="3699"/>
                  </a:cubicBezTo>
                  <a:cubicBezTo>
                    <a:pt x="18637" y="3682"/>
                    <a:pt x="18655" y="3643"/>
                    <a:pt x="18637" y="3608"/>
                  </a:cubicBezTo>
                  <a:cubicBezTo>
                    <a:pt x="18620" y="3590"/>
                    <a:pt x="18603" y="3573"/>
                    <a:pt x="18563" y="3573"/>
                  </a:cubicBezTo>
                  <a:close/>
                  <a:moveTo>
                    <a:pt x="2211" y="3590"/>
                  </a:moveTo>
                  <a:cubicBezTo>
                    <a:pt x="2194" y="3590"/>
                    <a:pt x="2176" y="3590"/>
                    <a:pt x="2159" y="3608"/>
                  </a:cubicBezTo>
                  <a:cubicBezTo>
                    <a:pt x="2120" y="3625"/>
                    <a:pt x="2120" y="3682"/>
                    <a:pt x="2159" y="3717"/>
                  </a:cubicBezTo>
                  <a:cubicBezTo>
                    <a:pt x="2176" y="3717"/>
                    <a:pt x="2194" y="3734"/>
                    <a:pt x="2211" y="3734"/>
                  </a:cubicBezTo>
                  <a:cubicBezTo>
                    <a:pt x="2229" y="3734"/>
                    <a:pt x="2246" y="3717"/>
                    <a:pt x="2268" y="3717"/>
                  </a:cubicBezTo>
                  <a:cubicBezTo>
                    <a:pt x="2285" y="3682"/>
                    <a:pt x="2285" y="3643"/>
                    <a:pt x="2268" y="3608"/>
                  </a:cubicBezTo>
                  <a:cubicBezTo>
                    <a:pt x="2246" y="3590"/>
                    <a:pt x="2229" y="3590"/>
                    <a:pt x="2211" y="3590"/>
                  </a:cubicBezTo>
                  <a:close/>
                  <a:moveTo>
                    <a:pt x="27592" y="3590"/>
                  </a:moveTo>
                  <a:cubicBezTo>
                    <a:pt x="27575" y="3590"/>
                    <a:pt x="27575" y="3590"/>
                    <a:pt x="27557" y="3608"/>
                  </a:cubicBezTo>
                  <a:cubicBezTo>
                    <a:pt x="27523" y="3608"/>
                    <a:pt x="27505" y="3664"/>
                    <a:pt x="27523" y="3699"/>
                  </a:cubicBezTo>
                  <a:cubicBezTo>
                    <a:pt x="27540" y="3717"/>
                    <a:pt x="27557" y="3734"/>
                    <a:pt x="27592" y="3734"/>
                  </a:cubicBezTo>
                  <a:lnTo>
                    <a:pt x="27614" y="3734"/>
                  </a:lnTo>
                  <a:cubicBezTo>
                    <a:pt x="27649" y="3717"/>
                    <a:pt x="27666" y="3682"/>
                    <a:pt x="27649" y="3643"/>
                  </a:cubicBezTo>
                  <a:cubicBezTo>
                    <a:pt x="27649" y="3608"/>
                    <a:pt x="27614" y="3590"/>
                    <a:pt x="27592" y="3590"/>
                  </a:cubicBezTo>
                  <a:close/>
                  <a:moveTo>
                    <a:pt x="18259" y="3734"/>
                  </a:moveTo>
                  <a:cubicBezTo>
                    <a:pt x="18237" y="3734"/>
                    <a:pt x="18237" y="3751"/>
                    <a:pt x="18220" y="3751"/>
                  </a:cubicBezTo>
                  <a:cubicBezTo>
                    <a:pt x="18185" y="3773"/>
                    <a:pt x="18167" y="3808"/>
                    <a:pt x="18185" y="3843"/>
                  </a:cubicBezTo>
                  <a:cubicBezTo>
                    <a:pt x="18202" y="3882"/>
                    <a:pt x="18220" y="3882"/>
                    <a:pt x="18259" y="3882"/>
                  </a:cubicBezTo>
                  <a:lnTo>
                    <a:pt x="18294" y="3882"/>
                  </a:lnTo>
                  <a:cubicBezTo>
                    <a:pt x="18328" y="3860"/>
                    <a:pt x="18328" y="3825"/>
                    <a:pt x="18311" y="3791"/>
                  </a:cubicBezTo>
                  <a:cubicBezTo>
                    <a:pt x="18311" y="3751"/>
                    <a:pt x="18276" y="3734"/>
                    <a:pt x="18259" y="3734"/>
                  </a:cubicBezTo>
                  <a:close/>
                  <a:moveTo>
                    <a:pt x="16897" y="3808"/>
                  </a:moveTo>
                  <a:cubicBezTo>
                    <a:pt x="16879" y="3808"/>
                    <a:pt x="16862" y="3808"/>
                    <a:pt x="16845" y="3825"/>
                  </a:cubicBezTo>
                  <a:cubicBezTo>
                    <a:pt x="16823" y="3860"/>
                    <a:pt x="16823" y="3917"/>
                    <a:pt x="16862" y="3934"/>
                  </a:cubicBezTo>
                  <a:cubicBezTo>
                    <a:pt x="16879" y="3952"/>
                    <a:pt x="16897" y="3952"/>
                    <a:pt x="16897" y="3952"/>
                  </a:cubicBezTo>
                  <a:cubicBezTo>
                    <a:pt x="16932" y="3952"/>
                    <a:pt x="16953" y="3934"/>
                    <a:pt x="16971" y="3917"/>
                  </a:cubicBezTo>
                  <a:cubicBezTo>
                    <a:pt x="16988" y="3882"/>
                    <a:pt x="16988" y="3843"/>
                    <a:pt x="16953" y="3825"/>
                  </a:cubicBezTo>
                  <a:cubicBezTo>
                    <a:pt x="16932" y="3808"/>
                    <a:pt x="16914" y="3808"/>
                    <a:pt x="16897" y="3808"/>
                  </a:cubicBezTo>
                  <a:close/>
                  <a:moveTo>
                    <a:pt x="1959" y="3843"/>
                  </a:moveTo>
                  <a:cubicBezTo>
                    <a:pt x="1941" y="3843"/>
                    <a:pt x="1920" y="3843"/>
                    <a:pt x="1902" y="3860"/>
                  </a:cubicBezTo>
                  <a:cubicBezTo>
                    <a:pt x="1867" y="3899"/>
                    <a:pt x="1867" y="3934"/>
                    <a:pt x="1902" y="3969"/>
                  </a:cubicBezTo>
                  <a:cubicBezTo>
                    <a:pt x="1920" y="3991"/>
                    <a:pt x="1941" y="3991"/>
                    <a:pt x="1959" y="3991"/>
                  </a:cubicBezTo>
                  <a:cubicBezTo>
                    <a:pt x="1976" y="3991"/>
                    <a:pt x="1994" y="3991"/>
                    <a:pt x="2011" y="3969"/>
                  </a:cubicBezTo>
                  <a:cubicBezTo>
                    <a:pt x="2028" y="3934"/>
                    <a:pt x="2028" y="3899"/>
                    <a:pt x="1994" y="3860"/>
                  </a:cubicBezTo>
                  <a:cubicBezTo>
                    <a:pt x="1994" y="3843"/>
                    <a:pt x="1976" y="3843"/>
                    <a:pt x="1959" y="3843"/>
                  </a:cubicBezTo>
                  <a:close/>
                  <a:moveTo>
                    <a:pt x="17893" y="3899"/>
                  </a:moveTo>
                  <a:cubicBezTo>
                    <a:pt x="17858" y="3917"/>
                    <a:pt x="17841" y="3969"/>
                    <a:pt x="17858" y="4008"/>
                  </a:cubicBezTo>
                  <a:cubicBezTo>
                    <a:pt x="17876" y="4026"/>
                    <a:pt x="17893" y="4043"/>
                    <a:pt x="17932" y="4043"/>
                  </a:cubicBezTo>
                  <a:lnTo>
                    <a:pt x="17950" y="4043"/>
                  </a:lnTo>
                  <a:cubicBezTo>
                    <a:pt x="17985" y="4026"/>
                    <a:pt x="18002" y="3991"/>
                    <a:pt x="17985" y="3952"/>
                  </a:cubicBezTo>
                  <a:cubicBezTo>
                    <a:pt x="17985" y="3917"/>
                    <a:pt x="17950" y="3899"/>
                    <a:pt x="17932" y="3899"/>
                  </a:cubicBezTo>
                  <a:close/>
                  <a:moveTo>
                    <a:pt x="27684" y="3934"/>
                  </a:moveTo>
                  <a:cubicBezTo>
                    <a:pt x="27649" y="3952"/>
                    <a:pt x="27631" y="3991"/>
                    <a:pt x="27649" y="4026"/>
                  </a:cubicBezTo>
                  <a:cubicBezTo>
                    <a:pt x="27666" y="4060"/>
                    <a:pt x="27684" y="4078"/>
                    <a:pt x="27723" y="4078"/>
                  </a:cubicBezTo>
                  <a:lnTo>
                    <a:pt x="27740" y="4078"/>
                  </a:lnTo>
                  <a:cubicBezTo>
                    <a:pt x="27775" y="4060"/>
                    <a:pt x="27792" y="4026"/>
                    <a:pt x="27792" y="3969"/>
                  </a:cubicBezTo>
                  <a:cubicBezTo>
                    <a:pt x="27775" y="3952"/>
                    <a:pt x="27740" y="3934"/>
                    <a:pt x="27723" y="3934"/>
                  </a:cubicBezTo>
                  <a:close/>
                  <a:moveTo>
                    <a:pt x="17223" y="3969"/>
                  </a:moveTo>
                  <a:cubicBezTo>
                    <a:pt x="17188" y="3969"/>
                    <a:pt x="17171" y="3991"/>
                    <a:pt x="17149" y="4026"/>
                  </a:cubicBezTo>
                  <a:cubicBezTo>
                    <a:pt x="17149" y="4060"/>
                    <a:pt x="17171" y="4100"/>
                    <a:pt x="17206" y="4117"/>
                  </a:cubicBezTo>
                  <a:lnTo>
                    <a:pt x="17223" y="4117"/>
                  </a:lnTo>
                  <a:cubicBezTo>
                    <a:pt x="17258" y="4117"/>
                    <a:pt x="17280" y="4100"/>
                    <a:pt x="17297" y="4060"/>
                  </a:cubicBezTo>
                  <a:cubicBezTo>
                    <a:pt x="17315" y="4026"/>
                    <a:pt x="17280" y="3991"/>
                    <a:pt x="17241" y="3969"/>
                  </a:cubicBezTo>
                  <a:close/>
                  <a:moveTo>
                    <a:pt x="17567" y="4008"/>
                  </a:moveTo>
                  <a:cubicBezTo>
                    <a:pt x="17532" y="4008"/>
                    <a:pt x="17515" y="4043"/>
                    <a:pt x="17515" y="4078"/>
                  </a:cubicBezTo>
                  <a:cubicBezTo>
                    <a:pt x="17515" y="4117"/>
                    <a:pt x="17549" y="4152"/>
                    <a:pt x="17584" y="4152"/>
                  </a:cubicBezTo>
                  <a:cubicBezTo>
                    <a:pt x="17623" y="4152"/>
                    <a:pt x="17658" y="4117"/>
                    <a:pt x="17658" y="4060"/>
                  </a:cubicBezTo>
                  <a:cubicBezTo>
                    <a:pt x="17658" y="4026"/>
                    <a:pt x="17623" y="4008"/>
                    <a:pt x="17584" y="4008"/>
                  </a:cubicBezTo>
                  <a:close/>
                  <a:moveTo>
                    <a:pt x="1702" y="4117"/>
                  </a:moveTo>
                  <a:cubicBezTo>
                    <a:pt x="1685" y="4117"/>
                    <a:pt x="1667" y="4117"/>
                    <a:pt x="1650" y="4134"/>
                  </a:cubicBezTo>
                  <a:cubicBezTo>
                    <a:pt x="1632" y="4169"/>
                    <a:pt x="1632" y="4226"/>
                    <a:pt x="1667" y="4243"/>
                  </a:cubicBezTo>
                  <a:cubicBezTo>
                    <a:pt x="1667" y="4261"/>
                    <a:pt x="1685" y="4261"/>
                    <a:pt x="1702" y="4261"/>
                  </a:cubicBezTo>
                  <a:cubicBezTo>
                    <a:pt x="1724" y="4261"/>
                    <a:pt x="1759" y="4243"/>
                    <a:pt x="1759" y="4243"/>
                  </a:cubicBezTo>
                  <a:cubicBezTo>
                    <a:pt x="1793" y="4208"/>
                    <a:pt x="1793" y="4152"/>
                    <a:pt x="1759" y="4134"/>
                  </a:cubicBezTo>
                  <a:cubicBezTo>
                    <a:pt x="1741" y="4117"/>
                    <a:pt x="1724" y="4117"/>
                    <a:pt x="1702" y="4117"/>
                  </a:cubicBezTo>
                  <a:close/>
                  <a:moveTo>
                    <a:pt x="27849" y="4261"/>
                  </a:moveTo>
                  <a:lnTo>
                    <a:pt x="27832" y="4278"/>
                  </a:lnTo>
                  <a:cubicBezTo>
                    <a:pt x="27792" y="4295"/>
                    <a:pt x="27775" y="4335"/>
                    <a:pt x="27792" y="4369"/>
                  </a:cubicBezTo>
                  <a:cubicBezTo>
                    <a:pt x="27792" y="4404"/>
                    <a:pt x="27832" y="4404"/>
                    <a:pt x="27849" y="4404"/>
                  </a:cubicBezTo>
                  <a:lnTo>
                    <a:pt x="27884" y="4404"/>
                  </a:lnTo>
                  <a:cubicBezTo>
                    <a:pt x="27919" y="4387"/>
                    <a:pt x="27940" y="4352"/>
                    <a:pt x="27919" y="4317"/>
                  </a:cubicBezTo>
                  <a:cubicBezTo>
                    <a:pt x="27901" y="4278"/>
                    <a:pt x="27884" y="4261"/>
                    <a:pt x="27849" y="4261"/>
                  </a:cubicBezTo>
                  <a:close/>
                  <a:moveTo>
                    <a:pt x="1484" y="4387"/>
                  </a:moveTo>
                  <a:cubicBezTo>
                    <a:pt x="1450" y="4387"/>
                    <a:pt x="1432" y="4404"/>
                    <a:pt x="1432" y="4426"/>
                  </a:cubicBezTo>
                  <a:cubicBezTo>
                    <a:pt x="1397" y="4461"/>
                    <a:pt x="1397" y="4496"/>
                    <a:pt x="1432" y="4535"/>
                  </a:cubicBezTo>
                  <a:lnTo>
                    <a:pt x="1484" y="4535"/>
                  </a:lnTo>
                  <a:cubicBezTo>
                    <a:pt x="1506" y="4535"/>
                    <a:pt x="1524" y="4535"/>
                    <a:pt x="1541" y="4513"/>
                  </a:cubicBezTo>
                  <a:cubicBezTo>
                    <a:pt x="1558" y="4478"/>
                    <a:pt x="1558" y="4443"/>
                    <a:pt x="1524" y="4404"/>
                  </a:cubicBezTo>
                  <a:cubicBezTo>
                    <a:pt x="1506" y="4404"/>
                    <a:pt x="1506" y="4387"/>
                    <a:pt x="1484" y="4387"/>
                  </a:cubicBezTo>
                  <a:close/>
                  <a:moveTo>
                    <a:pt x="27975" y="4604"/>
                  </a:moveTo>
                  <a:cubicBezTo>
                    <a:pt x="27940" y="4622"/>
                    <a:pt x="27919" y="4661"/>
                    <a:pt x="27940" y="4696"/>
                  </a:cubicBezTo>
                  <a:cubicBezTo>
                    <a:pt x="27940" y="4731"/>
                    <a:pt x="27975" y="4752"/>
                    <a:pt x="27993" y="4752"/>
                  </a:cubicBezTo>
                  <a:cubicBezTo>
                    <a:pt x="28010" y="4752"/>
                    <a:pt x="28027" y="4752"/>
                    <a:pt x="28027" y="4731"/>
                  </a:cubicBezTo>
                  <a:cubicBezTo>
                    <a:pt x="28067" y="4713"/>
                    <a:pt x="28084" y="4678"/>
                    <a:pt x="28067" y="4644"/>
                  </a:cubicBezTo>
                  <a:cubicBezTo>
                    <a:pt x="28049" y="4622"/>
                    <a:pt x="28027" y="4604"/>
                    <a:pt x="27993" y="4604"/>
                  </a:cubicBezTo>
                  <a:close/>
                  <a:moveTo>
                    <a:pt x="1267" y="4678"/>
                  </a:moveTo>
                  <a:cubicBezTo>
                    <a:pt x="1232" y="4678"/>
                    <a:pt x="1215" y="4696"/>
                    <a:pt x="1197" y="4713"/>
                  </a:cubicBezTo>
                  <a:cubicBezTo>
                    <a:pt x="1180" y="4752"/>
                    <a:pt x="1197" y="4787"/>
                    <a:pt x="1215" y="4822"/>
                  </a:cubicBezTo>
                  <a:lnTo>
                    <a:pt x="1267" y="4822"/>
                  </a:lnTo>
                  <a:cubicBezTo>
                    <a:pt x="1289" y="4822"/>
                    <a:pt x="1306" y="4822"/>
                    <a:pt x="1323" y="4805"/>
                  </a:cubicBezTo>
                  <a:cubicBezTo>
                    <a:pt x="1341" y="4770"/>
                    <a:pt x="1341" y="4713"/>
                    <a:pt x="1306" y="4696"/>
                  </a:cubicBezTo>
                  <a:cubicBezTo>
                    <a:pt x="1289" y="4696"/>
                    <a:pt x="1289" y="4678"/>
                    <a:pt x="1267" y="4678"/>
                  </a:cubicBezTo>
                  <a:close/>
                  <a:moveTo>
                    <a:pt x="28119" y="4931"/>
                  </a:moveTo>
                  <a:cubicBezTo>
                    <a:pt x="28084" y="4948"/>
                    <a:pt x="28084" y="5005"/>
                    <a:pt x="28101" y="5039"/>
                  </a:cubicBezTo>
                  <a:cubicBezTo>
                    <a:pt x="28101" y="5057"/>
                    <a:pt x="28136" y="5079"/>
                    <a:pt x="28158" y="5079"/>
                  </a:cubicBezTo>
                  <a:cubicBezTo>
                    <a:pt x="28175" y="5079"/>
                    <a:pt x="28193" y="5079"/>
                    <a:pt x="28193" y="5057"/>
                  </a:cubicBezTo>
                  <a:cubicBezTo>
                    <a:pt x="28228" y="5039"/>
                    <a:pt x="28245" y="5005"/>
                    <a:pt x="28228" y="4970"/>
                  </a:cubicBezTo>
                  <a:cubicBezTo>
                    <a:pt x="28210" y="4948"/>
                    <a:pt x="28193" y="4931"/>
                    <a:pt x="28158" y="4931"/>
                  </a:cubicBezTo>
                  <a:close/>
                  <a:moveTo>
                    <a:pt x="1049" y="4987"/>
                  </a:moveTo>
                  <a:cubicBezTo>
                    <a:pt x="1032" y="4987"/>
                    <a:pt x="1015" y="5005"/>
                    <a:pt x="997" y="5022"/>
                  </a:cubicBezTo>
                  <a:cubicBezTo>
                    <a:pt x="980" y="5057"/>
                    <a:pt x="980" y="5096"/>
                    <a:pt x="1015" y="5113"/>
                  </a:cubicBezTo>
                  <a:cubicBezTo>
                    <a:pt x="1032" y="5131"/>
                    <a:pt x="1049" y="5131"/>
                    <a:pt x="1049" y="5131"/>
                  </a:cubicBezTo>
                  <a:cubicBezTo>
                    <a:pt x="1089" y="5131"/>
                    <a:pt x="1106" y="5113"/>
                    <a:pt x="1123" y="5096"/>
                  </a:cubicBezTo>
                  <a:cubicBezTo>
                    <a:pt x="1141" y="5057"/>
                    <a:pt x="1123" y="5022"/>
                    <a:pt x="1106" y="5005"/>
                  </a:cubicBezTo>
                  <a:cubicBezTo>
                    <a:pt x="1089" y="4987"/>
                    <a:pt x="1071" y="4987"/>
                    <a:pt x="1049" y="4987"/>
                  </a:cubicBezTo>
                  <a:close/>
                  <a:moveTo>
                    <a:pt x="28336" y="5240"/>
                  </a:moveTo>
                  <a:cubicBezTo>
                    <a:pt x="28319" y="5240"/>
                    <a:pt x="28302" y="5257"/>
                    <a:pt x="28302" y="5257"/>
                  </a:cubicBezTo>
                  <a:cubicBezTo>
                    <a:pt x="28267" y="5274"/>
                    <a:pt x="28245" y="5314"/>
                    <a:pt x="28267" y="5348"/>
                  </a:cubicBezTo>
                  <a:cubicBezTo>
                    <a:pt x="28284" y="5383"/>
                    <a:pt x="28302" y="5383"/>
                    <a:pt x="28336" y="5383"/>
                  </a:cubicBezTo>
                  <a:lnTo>
                    <a:pt x="28376" y="5383"/>
                  </a:lnTo>
                  <a:cubicBezTo>
                    <a:pt x="28393" y="5366"/>
                    <a:pt x="28410" y="5314"/>
                    <a:pt x="28393" y="5296"/>
                  </a:cubicBezTo>
                  <a:cubicBezTo>
                    <a:pt x="28376" y="5257"/>
                    <a:pt x="28354" y="5240"/>
                    <a:pt x="28336" y="5240"/>
                  </a:cubicBezTo>
                  <a:close/>
                  <a:moveTo>
                    <a:pt x="871" y="5296"/>
                  </a:moveTo>
                  <a:cubicBezTo>
                    <a:pt x="832" y="5296"/>
                    <a:pt x="814" y="5314"/>
                    <a:pt x="797" y="5331"/>
                  </a:cubicBezTo>
                  <a:cubicBezTo>
                    <a:pt x="780" y="5366"/>
                    <a:pt x="797" y="5405"/>
                    <a:pt x="832" y="5422"/>
                  </a:cubicBezTo>
                  <a:cubicBezTo>
                    <a:pt x="832" y="5440"/>
                    <a:pt x="854" y="5440"/>
                    <a:pt x="871" y="5440"/>
                  </a:cubicBezTo>
                  <a:cubicBezTo>
                    <a:pt x="888" y="5440"/>
                    <a:pt x="906" y="5422"/>
                    <a:pt x="923" y="5405"/>
                  </a:cubicBezTo>
                  <a:cubicBezTo>
                    <a:pt x="941" y="5366"/>
                    <a:pt x="941" y="5331"/>
                    <a:pt x="906" y="5296"/>
                  </a:cubicBezTo>
                  <a:close/>
                  <a:moveTo>
                    <a:pt x="28463" y="5566"/>
                  </a:moveTo>
                  <a:cubicBezTo>
                    <a:pt x="28428" y="5601"/>
                    <a:pt x="28428" y="5640"/>
                    <a:pt x="28445" y="5675"/>
                  </a:cubicBezTo>
                  <a:cubicBezTo>
                    <a:pt x="28445" y="5692"/>
                    <a:pt x="28484" y="5710"/>
                    <a:pt x="28502" y="5710"/>
                  </a:cubicBezTo>
                  <a:lnTo>
                    <a:pt x="28537" y="5710"/>
                  </a:lnTo>
                  <a:cubicBezTo>
                    <a:pt x="28571" y="5675"/>
                    <a:pt x="28593" y="5640"/>
                    <a:pt x="28571" y="5601"/>
                  </a:cubicBezTo>
                  <a:cubicBezTo>
                    <a:pt x="28554" y="5583"/>
                    <a:pt x="28537" y="5566"/>
                    <a:pt x="28502" y="5566"/>
                  </a:cubicBezTo>
                  <a:close/>
                  <a:moveTo>
                    <a:pt x="688" y="5601"/>
                  </a:moveTo>
                  <a:cubicBezTo>
                    <a:pt x="653" y="5601"/>
                    <a:pt x="636" y="5623"/>
                    <a:pt x="614" y="5640"/>
                  </a:cubicBezTo>
                  <a:cubicBezTo>
                    <a:pt x="597" y="5675"/>
                    <a:pt x="614" y="5731"/>
                    <a:pt x="653" y="5749"/>
                  </a:cubicBezTo>
                  <a:lnTo>
                    <a:pt x="688" y="5749"/>
                  </a:lnTo>
                  <a:cubicBezTo>
                    <a:pt x="706" y="5749"/>
                    <a:pt x="723" y="5731"/>
                    <a:pt x="745" y="5710"/>
                  </a:cubicBezTo>
                  <a:cubicBezTo>
                    <a:pt x="762" y="5675"/>
                    <a:pt x="762" y="5640"/>
                    <a:pt x="723" y="5623"/>
                  </a:cubicBezTo>
                  <a:cubicBezTo>
                    <a:pt x="706" y="5601"/>
                    <a:pt x="688" y="5601"/>
                    <a:pt x="688" y="5601"/>
                  </a:cubicBezTo>
                  <a:close/>
                  <a:moveTo>
                    <a:pt x="28645" y="5892"/>
                  </a:moveTo>
                  <a:cubicBezTo>
                    <a:pt x="28610" y="5910"/>
                    <a:pt x="28593" y="5966"/>
                    <a:pt x="28610" y="5984"/>
                  </a:cubicBezTo>
                  <a:cubicBezTo>
                    <a:pt x="28628" y="6019"/>
                    <a:pt x="28645" y="6036"/>
                    <a:pt x="28680" y="6036"/>
                  </a:cubicBezTo>
                  <a:cubicBezTo>
                    <a:pt x="28680" y="6036"/>
                    <a:pt x="28702" y="6019"/>
                    <a:pt x="28719" y="6019"/>
                  </a:cubicBezTo>
                  <a:cubicBezTo>
                    <a:pt x="28754" y="6001"/>
                    <a:pt x="28754" y="5966"/>
                    <a:pt x="28737" y="5927"/>
                  </a:cubicBezTo>
                  <a:cubicBezTo>
                    <a:pt x="28737" y="5892"/>
                    <a:pt x="28702" y="5892"/>
                    <a:pt x="28680" y="5892"/>
                  </a:cubicBezTo>
                  <a:close/>
                  <a:moveTo>
                    <a:pt x="505" y="5927"/>
                  </a:moveTo>
                  <a:cubicBezTo>
                    <a:pt x="488" y="5927"/>
                    <a:pt x="453" y="5949"/>
                    <a:pt x="453" y="5966"/>
                  </a:cubicBezTo>
                  <a:cubicBezTo>
                    <a:pt x="436" y="6001"/>
                    <a:pt x="453" y="6036"/>
                    <a:pt x="471" y="6058"/>
                  </a:cubicBezTo>
                  <a:cubicBezTo>
                    <a:pt x="488" y="6075"/>
                    <a:pt x="505" y="6075"/>
                    <a:pt x="505" y="6075"/>
                  </a:cubicBezTo>
                  <a:cubicBezTo>
                    <a:pt x="545" y="6075"/>
                    <a:pt x="562" y="6058"/>
                    <a:pt x="579" y="6036"/>
                  </a:cubicBezTo>
                  <a:cubicBezTo>
                    <a:pt x="597" y="6001"/>
                    <a:pt x="579" y="5949"/>
                    <a:pt x="545" y="5927"/>
                  </a:cubicBezTo>
                  <a:close/>
                  <a:moveTo>
                    <a:pt x="28863" y="6201"/>
                  </a:moveTo>
                  <a:cubicBezTo>
                    <a:pt x="28845" y="6201"/>
                    <a:pt x="28828" y="6201"/>
                    <a:pt x="28828" y="6219"/>
                  </a:cubicBezTo>
                  <a:cubicBezTo>
                    <a:pt x="28789" y="6236"/>
                    <a:pt x="28771" y="6275"/>
                    <a:pt x="28789" y="6310"/>
                  </a:cubicBezTo>
                  <a:cubicBezTo>
                    <a:pt x="28811" y="6327"/>
                    <a:pt x="28828" y="6345"/>
                    <a:pt x="28863" y="6345"/>
                  </a:cubicBezTo>
                  <a:lnTo>
                    <a:pt x="28880" y="6345"/>
                  </a:lnTo>
                  <a:cubicBezTo>
                    <a:pt x="28919" y="6310"/>
                    <a:pt x="28937" y="6275"/>
                    <a:pt x="28919" y="6236"/>
                  </a:cubicBezTo>
                  <a:cubicBezTo>
                    <a:pt x="28898" y="6219"/>
                    <a:pt x="28880" y="6201"/>
                    <a:pt x="28863" y="6201"/>
                  </a:cubicBezTo>
                  <a:close/>
                  <a:moveTo>
                    <a:pt x="362" y="6253"/>
                  </a:moveTo>
                  <a:cubicBezTo>
                    <a:pt x="327" y="6253"/>
                    <a:pt x="310" y="6275"/>
                    <a:pt x="288" y="6293"/>
                  </a:cubicBezTo>
                  <a:cubicBezTo>
                    <a:pt x="270" y="6327"/>
                    <a:pt x="288" y="6362"/>
                    <a:pt x="327" y="6384"/>
                  </a:cubicBezTo>
                  <a:cubicBezTo>
                    <a:pt x="327" y="6401"/>
                    <a:pt x="344" y="6401"/>
                    <a:pt x="344" y="6401"/>
                  </a:cubicBezTo>
                  <a:cubicBezTo>
                    <a:pt x="379" y="6401"/>
                    <a:pt x="397" y="6384"/>
                    <a:pt x="418" y="6345"/>
                  </a:cubicBezTo>
                  <a:cubicBezTo>
                    <a:pt x="436" y="6310"/>
                    <a:pt x="418" y="6275"/>
                    <a:pt x="379" y="6253"/>
                  </a:cubicBezTo>
                  <a:close/>
                  <a:moveTo>
                    <a:pt x="29028" y="6510"/>
                  </a:moveTo>
                  <a:cubicBezTo>
                    <a:pt x="29028" y="6510"/>
                    <a:pt x="29006" y="6528"/>
                    <a:pt x="28989" y="6528"/>
                  </a:cubicBezTo>
                  <a:cubicBezTo>
                    <a:pt x="28954" y="6545"/>
                    <a:pt x="28954" y="6580"/>
                    <a:pt x="28972" y="6619"/>
                  </a:cubicBezTo>
                  <a:cubicBezTo>
                    <a:pt x="28989" y="6654"/>
                    <a:pt x="29006" y="6654"/>
                    <a:pt x="29028" y="6654"/>
                  </a:cubicBezTo>
                  <a:lnTo>
                    <a:pt x="29063" y="6654"/>
                  </a:lnTo>
                  <a:cubicBezTo>
                    <a:pt x="29098" y="6636"/>
                    <a:pt x="29115" y="6580"/>
                    <a:pt x="29098" y="6562"/>
                  </a:cubicBezTo>
                  <a:cubicBezTo>
                    <a:pt x="29080" y="6528"/>
                    <a:pt x="29063" y="6510"/>
                    <a:pt x="29028" y="6510"/>
                  </a:cubicBezTo>
                  <a:close/>
                  <a:moveTo>
                    <a:pt x="201" y="6580"/>
                  </a:moveTo>
                  <a:cubicBezTo>
                    <a:pt x="179" y="6580"/>
                    <a:pt x="144" y="6602"/>
                    <a:pt x="144" y="6619"/>
                  </a:cubicBezTo>
                  <a:cubicBezTo>
                    <a:pt x="127" y="6654"/>
                    <a:pt x="144" y="6710"/>
                    <a:pt x="179" y="6728"/>
                  </a:cubicBezTo>
                  <a:lnTo>
                    <a:pt x="201" y="6728"/>
                  </a:lnTo>
                  <a:cubicBezTo>
                    <a:pt x="236" y="6728"/>
                    <a:pt x="253" y="6710"/>
                    <a:pt x="270" y="6689"/>
                  </a:cubicBezTo>
                  <a:cubicBezTo>
                    <a:pt x="288" y="6654"/>
                    <a:pt x="270" y="6602"/>
                    <a:pt x="236" y="6580"/>
                  </a:cubicBezTo>
                  <a:close/>
                  <a:moveTo>
                    <a:pt x="29172" y="6837"/>
                  </a:moveTo>
                  <a:cubicBezTo>
                    <a:pt x="29137" y="6871"/>
                    <a:pt x="29115" y="6906"/>
                    <a:pt x="29154" y="6945"/>
                  </a:cubicBezTo>
                  <a:cubicBezTo>
                    <a:pt x="29154" y="6963"/>
                    <a:pt x="29189" y="6980"/>
                    <a:pt x="29207" y="6980"/>
                  </a:cubicBezTo>
                  <a:cubicBezTo>
                    <a:pt x="29224" y="6980"/>
                    <a:pt x="29224" y="6980"/>
                    <a:pt x="29246" y="6963"/>
                  </a:cubicBezTo>
                  <a:cubicBezTo>
                    <a:pt x="29281" y="6945"/>
                    <a:pt x="29298" y="6906"/>
                    <a:pt x="29281" y="6871"/>
                  </a:cubicBezTo>
                  <a:cubicBezTo>
                    <a:pt x="29263" y="6854"/>
                    <a:pt x="29224" y="6837"/>
                    <a:pt x="29207" y="6837"/>
                  </a:cubicBezTo>
                  <a:close/>
                  <a:moveTo>
                    <a:pt x="70" y="6906"/>
                  </a:moveTo>
                  <a:cubicBezTo>
                    <a:pt x="35" y="6906"/>
                    <a:pt x="1" y="6928"/>
                    <a:pt x="1" y="6963"/>
                  </a:cubicBezTo>
                  <a:cubicBezTo>
                    <a:pt x="1" y="6980"/>
                    <a:pt x="18" y="7015"/>
                    <a:pt x="1" y="7037"/>
                  </a:cubicBezTo>
                  <a:cubicBezTo>
                    <a:pt x="18" y="7037"/>
                    <a:pt x="18" y="7054"/>
                    <a:pt x="35" y="7054"/>
                  </a:cubicBezTo>
                  <a:lnTo>
                    <a:pt x="70" y="7054"/>
                  </a:lnTo>
                  <a:cubicBezTo>
                    <a:pt x="92" y="7054"/>
                    <a:pt x="127" y="7037"/>
                    <a:pt x="127" y="7015"/>
                  </a:cubicBezTo>
                  <a:cubicBezTo>
                    <a:pt x="144" y="6980"/>
                    <a:pt x="127" y="6945"/>
                    <a:pt x="92" y="6928"/>
                  </a:cubicBezTo>
                  <a:lnTo>
                    <a:pt x="70" y="69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5912569" y="1826769"/>
              <a:ext cx="5541947" cy="1535125"/>
            </a:xfrm>
            <a:custGeom>
              <a:avLst/>
              <a:gdLst/>
              <a:ahLst/>
              <a:cxnLst/>
              <a:rect l="l" t="t" r="r" b="b"/>
              <a:pathLst>
                <a:path w="30987" h="9409" extrusionOk="0">
                  <a:moveTo>
                    <a:pt x="11588" y="1"/>
                  </a:moveTo>
                  <a:cubicBezTo>
                    <a:pt x="11549" y="1"/>
                    <a:pt x="11514" y="36"/>
                    <a:pt x="11514" y="70"/>
                  </a:cubicBezTo>
                  <a:cubicBezTo>
                    <a:pt x="11514" y="127"/>
                    <a:pt x="11549" y="144"/>
                    <a:pt x="11588" y="144"/>
                  </a:cubicBezTo>
                  <a:cubicBezTo>
                    <a:pt x="11640" y="144"/>
                    <a:pt x="11658" y="127"/>
                    <a:pt x="11658" y="70"/>
                  </a:cubicBezTo>
                  <a:cubicBezTo>
                    <a:pt x="11658" y="36"/>
                    <a:pt x="11640" y="1"/>
                    <a:pt x="11588" y="1"/>
                  </a:cubicBezTo>
                  <a:close/>
                  <a:moveTo>
                    <a:pt x="11223" y="18"/>
                  </a:moveTo>
                  <a:cubicBezTo>
                    <a:pt x="11188" y="18"/>
                    <a:pt x="11153" y="53"/>
                    <a:pt x="11153" y="88"/>
                  </a:cubicBezTo>
                  <a:cubicBezTo>
                    <a:pt x="11170" y="127"/>
                    <a:pt x="11188" y="162"/>
                    <a:pt x="11223" y="162"/>
                  </a:cubicBezTo>
                  <a:lnTo>
                    <a:pt x="11244" y="162"/>
                  </a:lnTo>
                  <a:cubicBezTo>
                    <a:pt x="11279" y="162"/>
                    <a:pt x="11314" y="127"/>
                    <a:pt x="11297" y="88"/>
                  </a:cubicBezTo>
                  <a:cubicBezTo>
                    <a:pt x="11297" y="53"/>
                    <a:pt x="11279" y="18"/>
                    <a:pt x="11223" y="18"/>
                  </a:cubicBezTo>
                  <a:close/>
                  <a:moveTo>
                    <a:pt x="11949" y="18"/>
                  </a:moveTo>
                  <a:cubicBezTo>
                    <a:pt x="11914" y="18"/>
                    <a:pt x="11897" y="53"/>
                    <a:pt x="11875" y="88"/>
                  </a:cubicBezTo>
                  <a:cubicBezTo>
                    <a:pt x="11875" y="127"/>
                    <a:pt x="11914" y="162"/>
                    <a:pt x="11949" y="162"/>
                  </a:cubicBezTo>
                  <a:cubicBezTo>
                    <a:pt x="12006" y="162"/>
                    <a:pt x="12023" y="127"/>
                    <a:pt x="12023" y="88"/>
                  </a:cubicBezTo>
                  <a:cubicBezTo>
                    <a:pt x="12041" y="53"/>
                    <a:pt x="12006" y="18"/>
                    <a:pt x="11967" y="18"/>
                  </a:cubicBezTo>
                  <a:close/>
                  <a:moveTo>
                    <a:pt x="10861" y="36"/>
                  </a:moveTo>
                  <a:cubicBezTo>
                    <a:pt x="10827" y="53"/>
                    <a:pt x="10787" y="70"/>
                    <a:pt x="10787" y="127"/>
                  </a:cubicBezTo>
                  <a:cubicBezTo>
                    <a:pt x="10809" y="162"/>
                    <a:pt x="10827" y="179"/>
                    <a:pt x="10861" y="179"/>
                  </a:cubicBezTo>
                  <a:lnTo>
                    <a:pt x="10879" y="179"/>
                  </a:lnTo>
                  <a:cubicBezTo>
                    <a:pt x="10918" y="179"/>
                    <a:pt x="10953" y="144"/>
                    <a:pt x="10935" y="110"/>
                  </a:cubicBezTo>
                  <a:cubicBezTo>
                    <a:pt x="10935" y="70"/>
                    <a:pt x="10918" y="36"/>
                    <a:pt x="10861" y="36"/>
                  </a:cubicBezTo>
                  <a:close/>
                  <a:moveTo>
                    <a:pt x="12310" y="53"/>
                  </a:moveTo>
                  <a:cubicBezTo>
                    <a:pt x="12276" y="53"/>
                    <a:pt x="12258" y="70"/>
                    <a:pt x="12241" y="110"/>
                  </a:cubicBezTo>
                  <a:cubicBezTo>
                    <a:pt x="12241" y="144"/>
                    <a:pt x="12276" y="179"/>
                    <a:pt x="12310" y="179"/>
                  </a:cubicBezTo>
                  <a:lnTo>
                    <a:pt x="12310" y="197"/>
                  </a:lnTo>
                  <a:cubicBezTo>
                    <a:pt x="12350" y="197"/>
                    <a:pt x="12384" y="162"/>
                    <a:pt x="12384" y="127"/>
                  </a:cubicBezTo>
                  <a:cubicBezTo>
                    <a:pt x="12402" y="88"/>
                    <a:pt x="12367" y="53"/>
                    <a:pt x="12332" y="53"/>
                  </a:cubicBezTo>
                  <a:close/>
                  <a:moveTo>
                    <a:pt x="10500" y="88"/>
                  </a:moveTo>
                  <a:cubicBezTo>
                    <a:pt x="10461" y="88"/>
                    <a:pt x="10426" y="127"/>
                    <a:pt x="10444" y="162"/>
                  </a:cubicBezTo>
                  <a:cubicBezTo>
                    <a:pt x="10444" y="197"/>
                    <a:pt x="10483" y="236"/>
                    <a:pt x="10518" y="236"/>
                  </a:cubicBezTo>
                  <a:cubicBezTo>
                    <a:pt x="10552" y="218"/>
                    <a:pt x="10592" y="179"/>
                    <a:pt x="10592" y="144"/>
                  </a:cubicBezTo>
                  <a:cubicBezTo>
                    <a:pt x="10570" y="110"/>
                    <a:pt x="10552" y="88"/>
                    <a:pt x="10518" y="88"/>
                  </a:cubicBezTo>
                  <a:close/>
                  <a:moveTo>
                    <a:pt x="12676" y="88"/>
                  </a:moveTo>
                  <a:cubicBezTo>
                    <a:pt x="12637" y="88"/>
                    <a:pt x="12619" y="127"/>
                    <a:pt x="12602" y="162"/>
                  </a:cubicBezTo>
                  <a:cubicBezTo>
                    <a:pt x="12602" y="197"/>
                    <a:pt x="12619" y="236"/>
                    <a:pt x="12658" y="236"/>
                  </a:cubicBezTo>
                  <a:lnTo>
                    <a:pt x="12676" y="236"/>
                  </a:lnTo>
                  <a:cubicBezTo>
                    <a:pt x="12711" y="236"/>
                    <a:pt x="12746" y="218"/>
                    <a:pt x="12746" y="179"/>
                  </a:cubicBezTo>
                  <a:cubicBezTo>
                    <a:pt x="12746" y="144"/>
                    <a:pt x="12728" y="110"/>
                    <a:pt x="12693" y="88"/>
                  </a:cubicBezTo>
                  <a:close/>
                  <a:moveTo>
                    <a:pt x="10135" y="144"/>
                  </a:moveTo>
                  <a:cubicBezTo>
                    <a:pt x="10100" y="144"/>
                    <a:pt x="10083" y="179"/>
                    <a:pt x="10083" y="218"/>
                  </a:cubicBezTo>
                  <a:cubicBezTo>
                    <a:pt x="10083" y="253"/>
                    <a:pt x="10117" y="288"/>
                    <a:pt x="10156" y="288"/>
                  </a:cubicBezTo>
                  <a:lnTo>
                    <a:pt x="10156" y="271"/>
                  </a:lnTo>
                  <a:cubicBezTo>
                    <a:pt x="10209" y="271"/>
                    <a:pt x="10226" y="236"/>
                    <a:pt x="10226" y="197"/>
                  </a:cubicBezTo>
                  <a:cubicBezTo>
                    <a:pt x="10209" y="162"/>
                    <a:pt x="10191" y="144"/>
                    <a:pt x="10156" y="144"/>
                  </a:cubicBezTo>
                  <a:close/>
                  <a:moveTo>
                    <a:pt x="13037" y="162"/>
                  </a:moveTo>
                  <a:cubicBezTo>
                    <a:pt x="13002" y="162"/>
                    <a:pt x="12963" y="197"/>
                    <a:pt x="12963" y="218"/>
                  </a:cubicBezTo>
                  <a:cubicBezTo>
                    <a:pt x="12946" y="271"/>
                    <a:pt x="12985" y="305"/>
                    <a:pt x="13020" y="305"/>
                  </a:cubicBezTo>
                  <a:lnTo>
                    <a:pt x="13037" y="305"/>
                  </a:lnTo>
                  <a:cubicBezTo>
                    <a:pt x="13072" y="305"/>
                    <a:pt x="13094" y="288"/>
                    <a:pt x="13111" y="253"/>
                  </a:cubicBezTo>
                  <a:cubicBezTo>
                    <a:pt x="13111" y="218"/>
                    <a:pt x="13094" y="179"/>
                    <a:pt x="13054" y="162"/>
                  </a:cubicBezTo>
                  <a:close/>
                  <a:moveTo>
                    <a:pt x="9774" y="197"/>
                  </a:moveTo>
                  <a:cubicBezTo>
                    <a:pt x="9739" y="218"/>
                    <a:pt x="9721" y="253"/>
                    <a:pt x="9721" y="288"/>
                  </a:cubicBezTo>
                  <a:cubicBezTo>
                    <a:pt x="9739" y="327"/>
                    <a:pt x="9756" y="345"/>
                    <a:pt x="9791" y="345"/>
                  </a:cubicBezTo>
                  <a:lnTo>
                    <a:pt x="9808" y="345"/>
                  </a:lnTo>
                  <a:cubicBezTo>
                    <a:pt x="9848" y="345"/>
                    <a:pt x="9865" y="288"/>
                    <a:pt x="9865" y="253"/>
                  </a:cubicBezTo>
                  <a:cubicBezTo>
                    <a:pt x="9865" y="218"/>
                    <a:pt x="9830" y="197"/>
                    <a:pt x="9791" y="197"/>
                  </a:cubicBezTo>
                  <a:close/>
                  <a:moveTo>
                    <a:pt x="9430" y="271"/>
                  </a:moveTo>
                  <a:cubicBezTo>
                    <a:pt x="9395" y="288"/>
                    <a:pt x="9356" y="327"/>
                    <a:pt x="9373" y="362"/>
                  </a:cubicBezTo>
                  <a:cubicBezTo>
                    <a:pt x="9373" y="397"/>
                    <a:pt x="9412" y="414"/>
                    <a:pt x="9447" y="414"/>
                  </a:cubicBezTo>
                  <a:cubicBezTo>
                    <a:pt x="9504" y="414"/>
                    <a:pt x="9521" y="362"/>
                    <a:pt x="9504" y="327"/>
                  </a:cubicBezTo>
                  <a:cubicBezTo>
                    <a:pt x="9504" y="288"/>
                    <a:pt x="9465" y="271"/>
                    <a:pt x="9430" y="271"/>
                  </a:cubicBezTo>
                  <a:close/>
                  <a:moveTo>
                    <a:pt x="13381" y="271"/>
                  </a:moveTo>
                  <a:cubicBezTo>
                    <a:pt x="13346" y="271"/>
                    <a:pt x="13329" y="288"/>
                    <a:pt x="13311" y="305"/>
                  </a:cubicBezTo>
                  <a:cubicBezTo>
                    <a:pt x="13311" y="362"/>
                    <a:pt x="13329" y="397"/>
                    <a:pt x="13363" y="397"/>
                  </a:cubicBezTo>
                  <a:cubicBezTo>
                    <a:pt x="13363" y="414"/>
                    <a:pt x="13381" y="414"/>
                    <a:pt x="13381" y="414"/>
                  </a:cubicBezTo>
                  <a:cubicBezTo>
                    <a:pt x="13420" y="414"/>
                    <a:pt x="13437" y="379"/>
                    <a:pt x="13455" y="362"/>
                  </a:cubicBezTo>
                  <a:cubicBezTo>
                    <a:pt x="13455" y="327"/>
                    <a:pt x="13437" y="271"/>
                    <a:pt x="13398" y="271"/>
                  </a:cubicBezTo>
                  <a:close/>
                  <a:moveTo>
                    <a:pt x="24424" y="327"/>
                  </a:moveTo>
                  <a:cubicBezTo>
                    <a:pt x="24385" y="327"/>
                    <a:pt x="24350" y="362"/>
                    <a:pt x="24350" y="414"/>
                  </a:cubicBezTo>
                  <a:cubicBezTo>
                    <a:pt x="24368" y="453"/>
                    <a:pt x="24385" y="471"/>
                    <a:pt x="24424" y="471"/>
                  </a:cubicBezTo>
                  <a:lnTo>
                    <a:pt x="24442" y="471"/>
                  </a:lnTo>
                  <a:cubicBezTo>
                    <a:pt x="24477" y="471"/>
                    <a:pt x="24516" y="436"/>
                    <a:pt x="24494" y="397"/>
                  </a:cubicBezTo>
                  <a:cubicBezTo>
                    <a:pt x="24494" y="362"/>
                    <a:pt x="24459" y="327"/>
                    <a:pt x="24424" y="327"/>
                  </a:cubicBezTo>
                  <a:close/>
                  <a:moveTo>
                    <a:pt x="24786" y="327"/>
                  </a:moveTo>
                  <a:cubicBezTo>
                    <a:pt x="24751" y="327"/>
                    <a:pt x="24712" y="345"/>
                    <a:pt x="24712" y="397"/>
                  </a:cubicBezTo>
                  <a:cubicBezTo>
                    <a:pt x="24712" y="436"/>
                    <a:pt x="24751" y="471"/>
                    <a:pt x="24786" y="471"/>
                  </a:cubicBezTo>
                  <a:cubicBezTo>
                    <a:pt x="24820" y="471"/>
                    <a:pt x="24860" y="436"/>
                    <a:pt x="24860" y="397"/>
                  </a:cubicBezTo>
                  <a:cubicBezTo>
                    <a:pt x="24860" y="362"/>
                    <a:pt x="24842" y="327"/>
                    <a:pt x="24786" y="327"/>
                  </a:cubicBezTo>
                  <a:close/>
                  <a:moveTo>
                    <a:pt x="9069" y="362"/>
                  </a:moveTo>
                  <a:cubicBezTo>
                    <a:pt x="9030" y="362"/>
                    <a:pt x="9012" y="397"/>
                    <a:pt x="9012" y="453"/>
                  </a:cubicBezTo>
                  <a:cubicBezTo>
                    <a:pt x="9030" y="471"/>
                    <a:pt x="9047" y="506"/>
                    <a:pt x="9086" y="506"/>
                  </a:cubicBezTo>
                  <a:lnTo>
                    <a:pt x="9103" y="488"/>
                  </a:lnTo>
                  <a:cubicBezTo>
                    <a:pt x="9138" y="488"/>
                    <a:pt x="9156" y="453"/>
                    <a:pt x="9156" y="414"/>
                  </a:cubicBezTo>
                  <a:cubicBezTo>
                    <a:pt x="9138" y="379"/>
                    <a:pt x="9121" y="362"/>
                    <a:pt x="9086" y="362"/>
                  </a:cubicBezTo>
                  <a:close/>
                  <a:moveTo>
                    <a:pt x="25147" y="362"/>
                  </a:moveTo>
                  <a:cubicBezTo>
                    <a:pt x="25112" y="362"/>
                    <a:pt x="25095" y="379"/>
                    <a:pt x="25077" y="414"/>
                  </a:cubicBezTo>
                  <a:cubicBezTo>
                    <a:pt x="25077" y="453"/>
                    <a:pt x="25095" y="488"/>
                    <a:pt x="25147" y="506"/>
                  </a:cubicBezTo>
                  <a:cubicBezTo>
                    <a:pt x="25186" y="506"/>
                    <a:pt x="25221" y="471"/>
                    <a:pt x="25221" y="436"/>
                  </a:cubicBezTo>
                  <a:cubicBezTo>
                    <a:pt x="25238" y="397"/>
                    <a:pt x="25203" y="362"/>
                    <a:pt x="25168" y="362"/>
                  </a:cubicBezTo>
                  <a:close/>
                  <a:moveTo>
                    <a:pt x="13725" y="379"/>
                  </a:moveTo>
                  <a:cubicBezTo>
                    <a:pt x="13690" y="379"/>
                    <a:pt x="13672" y="397"/>
                    <a:pt x="13655" y="436"/>
                  </a:cubicBezTo>
                  <a:cubicBezTo>
                    <a:pt x="13638" y="471"/>
                    <a:pt x="13655" y="506"/>
                    <a:pt x="13690" y="523"/>
                  </a:cubicBezTo>
                  <a:lnTo>
                    <a:pt x="13725" y="523"/>
                  </a:lnTo>
                  <a:cubicBezTo>
                    <a:pt x="13764" y="523"/>
                    <a:pt x="13781" y="506"/>
                    <a:pt x="13799" y="488"/>
                  </a:cubicBezTo>
                  <a:cubicBezTo>
                    <a:pt x="13799" y="436"/>
                    <a:pt x="13781" y="397"/>
                    <a:pt x="13746" y="379"/>
                  </a:cubicBezTo>
                  <a:close/>
                  <a:moveTo>
                    <a:pt x="24059" y="379"/>
                  </a:moveTo>
                  <a:cubicBezTo>
                    <a:pt x="24024" y="379"/>
                    <a:pt x="23989" y="436"/>
                    <a:pt x="24007" y="471"/>
                  </a:cubicBezTo>
                  <a:cubicBezTo>
                    <a:pt x="24007" y="506"/>
                    <a:pt x="24041" y="523"/>
                    <a:pt x="24081" y="523"/>
                  </a:cubicBezTo>
                  <a:cubicBezTo>
                    <a:pt x="24115" y="506"/>
                    <a:pt x="24150" y="471"/>
                    <a:pt x="24133" y="436"/>
                  </a:cubicBezTo>
                  <a:cubicBezTo>
                    <a:pt x="24133" y="397"/>
                    <a:pt x="24098" y="379"/>
                    <a:pt x="24081" y="379"/>
                  </a:cubicBezTo>
                  <a:close/>
                  <a:moveTo>
                    <a:pt x="25512" y="436"/>
                  </a:moveTo>
                  <a:cubicBezTo>
                    <a:pt x="25473" y="436"/>
                    <a:pt x="25438" y="453"/>
                    <a:pt x="25438" y="488"/>
                  </a:cubicBezTo>
                  <a:cubicBezTo>
                    <a:pt x="25421" y="523"/>
                    <a:pt x="25438" y="562"/>
                    <a:pt x="25473" y="580"/>
                  </a:cubicBezTo>
                  <a:lnTo>
                    <a:pt x="25512" y="580"/>
                  </a:lnTo>
                  <a:cubicBezTo>
                    <a:pt x="25530" y="580"/>
                    <a:pt x="25564" y="562"/>
                    <a:pt x="25564" y="545"/>
                  </a:cubicBezTo>
                  <a:cubicBezTo>
                    <a:pt x="25582" y="488"/>
                    <a:pt x="25564" y="453"/>
                    <a:pt x="25530" y="453"/>
                  </a:cubicBezTo>
                  <a:cubicBezTo>
                    <a:pt x="25530" y="436"/>
                    <a:pt x="25512" y="436"/>
                    <a:pt x="25512" y="436"/>
                  </a:cubicBezTo>
                  <a:close/>
                  <a:moveTo>
                    <a:pt x="8721" y="453"/>
                  </a:moveTo>
                  <a:cubicBezTo>
                    <a:pt x="8668" y="453"/>
                    <a:pt x="8651" y="488"/>
                    <a:pt x="8668" y="545"/>
                  </a:cubicBezTo>
                  <a:cubicBezTo>
                    <a:pt x="8668" y="562"/>
                    <a:pt x="8703" y="597"/>
                    <a:pt x="8742" y="597"/>
                  </a:cubicBezTo>
                  <a:lnTo>
                    <a:pt x="8760" y="580"/>
                  </a:lnTo>
                  <a:cubicBezTo>
                    <a:pt x="8795" y="580"/>
                    <a:pt x="8812" y="545"/>
                    <a:pt x="8812" y="506"/>
                  </a:cubicBezTo>
                  <a:cubicBezTo>
                    <a:pt x="8795" y="471"/>
                    <a:pt x="8760" y="453"/>
                    <a:pt x="8742" y="453"/>
                  </a:cubicBezTo>
                  <a:close/>
                  <a:moveTo>
                    <a:pt x="23698" y="471"/>
                  </a:moveTo>
                  <a:cubicBezTo>
                    <a:pt x="23663" y="471"/>
                    <a:pt x="23646" y="523"/>
                    <a:pt x="23646" y="562"/>
                  </a:cubicBezTo>
                  <a:cubicBezTo>
                    <a:pt x="23663" y="597"/>
                    <a:pt x="23680" y="614"/>
                    <a:pt x="23715" y="614"/>
                  </a:cubicBezTo>
                  <a:cubicBezTo>
                    <a:pt x="23715" y="614"/>
                    <a:pt x="23733" y="614"/>
                    <a:pt x="23733" y="597"/>
                  </a:cubicBezTo>
                  <a:cubicBezTo>
                    <a:pt x="23772" y="597"/>
                    <a:pt x="23807" y="562"/>
                    <a:pt x="23789" y="523"/>
                  </a:cubicBezTo>
                  <a:cubicBezTo>
                    <a:pt x="23772" y="488"/>
                    <a:pt x="23754" y="471"/>
                    <a:pt x="23715" y="471"/>
                  </a:cubicBezTo>
                  <a:close/>
                  <a:moveTo>
                    <a:pt x="14051" y="523"/>
                  </a:moveTo>
                  <a:cubicBezTo>
                    <a:pt x="14034" y="523"/>
                    <a:pt x="13999" y="545"/>
                    <a:pt x="13999" y="562"/>
                  </a:cubicBezTo>
                  <a:cubicBezTo>
                    <a:pt x="13981" y="597"/>
                    <a:pt x="13999" y="653"/>
                    <a:pt x="14034" y="671"/>
                  </a:cubicBezTo>
                  <a:lnTo>
                    <a:pt x="14051" y="671"/>
                  </a:lnTo>
                  <a:cubicBezTo>
                    <a:pt x="14090" y="671"/>
                    <a:pt x="14107" y="653"/>
                    <a:pt x="14125" y="632"/>
                  </a:cubicBezTo>
                  <a:cubicBezTo>
                    <a:pt x="14142" y="597"/>
                    <a:pt x="14125" y="545"/>
                    <a:pt x="14090" y="523"/>
                  </a:cubicBezTo>
                  <a:close/>
                  <a:moveTo>
                    <a:pt x="8359" y="545"/>
                  </a:moveTo>
                  <a:cubicBezTo>
                    <a:pt x="8325" y="562"/>
                    <a:pt x="8307" y="597"/>
                    <a:pt x="8325" y="632"/>
                  </a:cubicBezTo>
                  <a:cubicBezTo>
                    <a:pt x="8325" y="671"/>
                    <a:pt x="8359" y="688"/>
                    <a:pt x="8377" y="688"/>
                  </a:cubicBezTo>
                  <a:lnTo>
                    <a:pt x="8416" y="688"/>
                  </a:lnTo>
                  <a:cubicBezTo>
                    <a:pt x="8451" y="671"/>
                    <a:pt x="8468" y="632"/>
                    <a:pt x="8451" y="597"/>
                  </a:cubicBezTo>
                  <a:cubicBezTo>
                    <a:pt x="8451" y="562"/>
                    <a:pt x="8416" y="545"/>
                    <a:pt x="8377" y="545"/>
                  </a:cubicBezTo>
                  <a:close/>
                  <a:moveTo>
                    <a:pt x="23354" y="580"/>
                  </a:moveTo>
                  <a:cubicBezTo>
                    <a:pt x="23319" y="597"/>
                    <a:pt x="23297" y="632"/>
                    <a:pt x="23297" y="671"/>
                  </a:cubicBezTo>
                  <a:cubicBezTo>
                    <a:pt x="23319" y="706"/>
                    <a:pt x="23354" y="723"/>
                    <a:pt x="23371" y="723"/>
                  </a:cubicBezTo>
                  <a:lnTo>
                    <a:pt x="23406" y="723"/>
                  </a:lnTo>
                  <a:cubicBezTo>
                    <a:pt x="23445" y="706"/>
                    <a:pt x="23463" y="671"/>
                    <a:pt x="23445" y="632"/>
                  </a:cubicBezTo>
                  <a:cubicBezTo>
                    <a:pt x="23428" y="597"/>
                    <a:pt x="23406" y="580"/>
                    <a:pt x="23371" y="580"/>
                  </a:cubicBezTo>
                  <a:close/>
                  <a:moveTo>
                    <a:pt x="25839" y="580"/>
                  </a:moveTo>
                  <a:cubicBezTo>
                    <a:pt x="25821" y="580"/>
                    <a:pt x="25782" y="597"/>
                    <a:pt x="25765" y="614"/>
                  </a:cubicBezTo>
                  <a:cubicBezTo>
                    <a:pt x="25747" y="653"/>
                    <a:pt x="25765" y="706"/>
                    <a:pt x="25799" y="723"/>
                  </a:cubicBezTo>
                  <a:lnTo>
                    <a:pt x="25839" y="723"/>
                  </a:lnTo>
                  <a:cubicBezTo>
                    <a:pt x="25856" y="723"/>
                    <a:pt x="25891" y="706"/>
                    <a:pt x="25908" y="688"/>
                  </a:cubicBezTo>
                  <a:cubicBezTo>
                    <a:pt x="25930" y="653"/>
                    <a:pt x="25908" y="614"/>
                    <a:pt x="25873" y="597"/>
                  </a:cubicBezTo>
                  <a:cubicBezTo>
                    <a:pt x="25856" y="580"/>
                    <a:pt x="25856" y="580"/>
                    <a:pt x="25839" y="580"/>
                  </a:cubicBezTo>
                  <a:close/>
                  <a:moveTo>
                    <a:pt x="8016" y="653"/>
                  </a:moveTo>
                  <a:cubicBezTo>
                    <a:pt x="7981" y="671"/>
                    <a:pt x="7959" y="706"/>
                    <a:pt x="7959" y="740"/>
                  </a:cubicBezTo>
                  <a:cubicBezTo>
                    <a:pt x="7981" y="780"/>
                    <a:pt x="8016" y="797"/>
                    <a:pt x="8033" y="797"/>
                  </a:cubicBezTo>
                  <a:lnTo>
                    <a:pt x="8050" y="797"/>
                  </a:lnTo>
                  <a:cubicBezTo>
                    <a:pt x="8107" y="780"/>
                    <a:pt x="8124" y="740"/>
                    <a:pt x="8107" y="706"/>
                  </a:cubicBezTo>
                  <a:cubicBezTo>
                    <a:pt x="8107" y="671"/>
                    <a:pt x="8068" y="653"/>
                    <a:pt x="8033" y="653"/>
                  </a:cubicBezTo>
                  <a:close/>
                  <a:moveTo>
                    <a:pt x="14377" y="688"/>
                  </a:moveTo>
                  <a:cubicBezTo>
                    <a:pt x="14360" y="688"/>
                    <a:pt x="14325" y="706"/>
                    <a:pt x="14325" y="723"/>
                  </a:cubicBezTo>
                  <a:cubicBezTo>
                    <a:pt x="14308" y="762"/>
                    <a:pt x="14308" y="797"/>
                    <a:pt x="14342" y="814"/>
                  </a:cubicBezTo>
                  <a:cubicBezTo>
                    <a:pt x="14360" y="832"/>
                    <a:pt x="14360" y="832"/>
                    <a:pt x="14377" y="832"/>
                  </a:cubicBezTo>
                  <a:cubicBezTo>
                    <a:pt x="14416" y="832"/>
                    <a:pt x="14434" y="814"/>
                    <a:pt x="14451" y="797"/>
                  </a:cubicBezTo>
                  <a:cubicBezTo>
                    <a:pt x="14469" y="762"/>
                    <a:pt x="14451" y="723"/>
                    <a:pt x="14416" y="688"/>
                  </a:cubicBezTo>
                  <a:close/>
                  <a:moveTo>
                    <a:pt x="23010" y="723"/>
                  </a:moveTo>
                  <a:cubicBezTo>
                    <a:pt x="22971" y="740"/>
                    <a:pt x="22954" y="780"/>
                    <a:pt x="22971" y="814"/>
                  </a:cubicBezTo>
                  <a:cubicBezTo>
                    <a:pt x="22993" y="849"/>
                    <a:pt x="23010" y="871"/>
                    <a:pt x="23045" y="871"/>
                  </a:cubicBezTo>
                  <a:lnTo>
                    <a:pt x="23062" y="849"/>
                  </a:lnTo>
                  <a:cubicBezTo>
                    <a:pt x="23102" y="832"/>
                    <a:pt x="23119" y="797"/>
                    <a:pt x="23102" y="762"/>
                  </a:cubicBezTo>
                  <a:cubicBezTo>
                    <a:pt x="23102" y="723"/>
                    <a:pt x="23062" y="723"/>
                    <a:pt x="23045" y="723"/>
                  </a:cubicBezTo>
                  <a:close/>
                  <a:moveTo>
                    <a:pt x="7672" y="762"/>
                  </a:moveTo>
                  <a:cubicBezTo>
                    <a:pt x="7633" y="780"/>
                    <a:pt x="7615" y="814"/>
                    <a:pt x="7615" y="849"/>
                  </a:cubicBezTo>
                  <a:cubicBezTo>
                    <a:pt x="7633" y="888"/>
                    <a:pt x="7672" y="906"/>
                    <a:pt x="7689" y="906"/>
                  </a:cubicBezTo>
                  <a:lnTo>
                    <a:pt x="7724" y="906"/>
                  </a:lnTo>
                  <a:cubicBezTo>
                    <a:pt x="7763" y="888"/>
                    <a:pt x="7781" y="849"/>
                    <a:pt x="7763" y="814"/>
                  </a:cubicBezTo>
                  <a:cubicBezTo>
                    <a:pt x="7742" y="780"/>
                    <a:pt x="7724" y="762"/>
                    <a:pt x="7689" y="762"/>
                  </a:cubicBezTo>
                  <a:close/>
                  <a:moveTo>
                    <a:pt x="26148" y="780"/>
                  </a:moveTo>
                  <a:cubicBezTo>
                    <a:pt x="26126" y="780"/>
                    <a:pt x="26108" y="780"/>
                    <a:pt x="26091" y="797"/>
                  </a:cubicBezTo>
                  <a:cubicBezTo>
                    <a:pt x="26056" y="832"/>
                    <a:pt x="26074" y="888"/>
                    <a:pt x="26108" y="906"/>
                  </a:cubicBezTo>
                  <a:cubicBezTo>
                    <a:pt x="26108" y="906"/>
                    <a:pt x="26126" y="923"/>
                    <a:pt x="26148" y="923"/>
                  </a:cubicBezTo>
                  <a:cubicBezTo>
                    <a:pt x="26165" y="923"/>
                    <a:pt x="26182" y="906"/>
                    <a:pt x="26200" y="888"/>
                  </a:cubicBezTo>
                  <a:cubicBezTo>
                    <a:pt x="26235" y="849"/>
                    <a:pt x="26217" y="814"/>
                    <a:pt x="26182" y="780"/>
                  </a:cubicBezTo>
                  <a:close/>
                  <a:moveTo>
                    <a:pt x="22719" y="871"/>
                  </a:moveTo>
                  <a:cubicBezTo>
                    <a:pt x="22701" y="871"/>
                    <a:pt x="22684" y="871"/>
                    <a:pt x="22684" y="888"/>
                  </a:cubicBezTo>
                  <a:cubicBezTo>
                    <a:pt x="22645" y="906"/>
                    <a:pt x="22627" y="941"/>
                    <a:pt x="22645" y="980"/>
                  </a:cubicBezTo>
                  <a:cubicBezTo>
                    <a:pt x="22666" y="997"/>
                    <a:pt x="22684" y="1015"/>
                    <a:pt x="22719" y="1015"/>
                  </a:cubicBezTo>
                  <a:lnTo>
                    <a:pt x="22736" y="1015"/>
                  </a:lnTo>
                  <a:cubicBezTo>
                    <a:pt x="22775" y="997"/>
                    <a:pt x="22793" y="941"/>
                    <a:pt x="22775" y="906"/>
                  </a:cubicBezTo>
                  <a:cubicBezTo>
                    <a:pt x="22754" y="888"/>
                    <a:pt x="22736" y="871"/>
                    <a:pt x="22719" y="871"/>
                  </a:cubicBezTo>
                  <a:close/>
                  <a:moveTo>
                    <a:pt x="7328" y="888"/>
                  </a:moveTo>
                  <a:cubicBezTo>
                    <a:pt x="7289" y="906"/>
                    <a:pt x="7272" y="941"/>
                    <a:pt x="7289" y="980"/>
                  </a:cubicBezTo>
                  <a:cubicBezTo>
                    <a:pt x="7289" y="1015"/>
                    <a:pt x="7328" y="1032"/>
                    <a:pt x="7346" y="1032"/>
                  </a:cubicBezTo>
                  <a:cubicBezTo>
                    <a:pt x="7363" y="1032"/>
                    <a:pt x="7363" y="1032"/>
                    <a:pt x="7380" y="1015"/>
                  </a:cubicBezTo>
                  <a:cubicBezTo>
                    <a:pt x="7415" y="1015"/>
                    <a:pt x="7437" y="958"/>
                    <a:pt x="7415" y="923"/>
                  </a:cubicBezTo>
                  <a:cubicBezTo>
                    <a:pt x="7415" y="906"/>
                    <a:pt x="7380" y="888"/>
                    <a:pt x="7346" y="888"/>
                  </a:cubicBezTo>
                  <a:close/>
                  <a:moveTo>
                    <a:pt x="14686" y="888"/>
                  </a:moveTo>
                  <a:cubicBezTo>
                    <a:pt x="14669" y="888"/>
                    <a:pt x="14651" y="888"/>
                    <a:pt x="14634" y="906"/>
                  </a:cubicBezTo>
                  <a:cubicBezTo>
                    <a:pt x="14617" y="941"/>
                    <a:pt x="14617" y="997"/>
                    <a:pt x="14651" y="1015"/>
                  </a:cubicBezTo>
                  <a:cubicBezTo>
                    <a:pt x="14651" y="1015"/>
                    <a:pt x="14669" y="1032"/>
                    <a:pt x="14686" y="1032"/>
                  </a:cubicBezTo>
                  <a:cubicBezTo>
                    <a:pt x="14704" y="1032"/>
                    <a:pt x="14743" y="1015"/>
                    <a:pt x="14743" y="997"/>
                  </a:cubicBezTo>
                  <a:cubicBezTo>
                    <a:pt x="14778" y="958"/>
                    <a:pt x="14760" y="923"/>
                    <a:pt x="14725" y="888"/>
                  </a:cubicBezTo>
                  <a:close/>
                  <a:moveTo>
                    <a:pt x="6980" y="1015"/>
                  </a:moveTo>
                  <a:cubicBezTo>
                    <a:pt x="6945" y="1032"/>
                    <a:pt x="6928" y="1067"/>
                    <a:pt x="6945" y="1106"/>
                  </a:cubicBezTo>
                  <a:cubicBezTo>
                    <a:pt x="6963" y="1141"/>
                    <a:pt x="6980" y="1158"/>
                    <a:pt x="7019" y="1158"/>
                  </a:cubicBezTo>
                  <a:cubicBezTo>
                    <a:pt x="7019" y="1158"/>
                    <a:pt x="7037" y="1158"/>
                    <a:pt x="7037" y="1141"/>
                  </a:cubicBezTo>
                  <a:cubicBezTo>
                    <a:pt x="7071" y="1141"/>
                    <a:pt x="7089" y="1089"/>
                    <a:pt x="7071" y="1049"/>
                  </a:cubicBezTo>
                  <a:cubicBezTo>
                    <a:pt x="7071" y="1032"/>
                    <a:pt x="7037" y="1015"/>
                    <a:pt x="7019" y="1015"/>
                  </a:cubicBezTo>
                  <a:close/>
                  <a:moveTo>
                    <a:pt x="26417" y="1015"/>
                  </a:moveTo>
                  <a:cubicBezTo>
                    <a:pt x="26400" y="1015"/>
                    <a:pt x="26382" y="1015"/>
                    <a:pt x="26365" y="1032"/>
                  </a:cubicBezTo>
                  <a:cubicBezTo>
                    <a:pt x="26343" y="1049"/>
                    <a:pt x="26343" y="1106"/>
                    <a:pt x="26382" y="1123"/>
                  </a:cubicBezTo>
                  <a:cubicBezTo>
                    <a:pt x="26382" y="1141"/>
                    <a:pt x="26400" y="1158"/>
                    <a:pt x="26417" y="1158"/>
                  </a:cubicBezTo>
                  <a:cubicBezTo>
                    <a:pt x="26435" y="1158"/>
                    <a:pt x="26452" y="1141"/>
                    <a:pt x="26474" y="1123"/>
                  </a:cubicBezTo>
                  <a:cubicBezTo>
                    <a:pt x="26509" y="1106"/>
                    <a:pt x="26509" y="1049"/>
                    <a:pt x="26474" y="1032"/>
                  </a:cubicBezTo>
                  <a:cubicBezTo>
                    <a:pt x="26452" y="1015"/>
                    <a:pt x="26435" y="1015"/>
                    <a:pt x="26417" y="1015"/>
                  </a:cubicBezTo>
                  <a:close/>
                  <a:moveTo>
                    <a:pt x="22358" y="1049"/>
                  </a:moveTo>
                  <a:cubicBezTo>
                    <a:pt x="22318" y="1067"/>
                    <a:pt x="22301" y="1123"/>
                    <a:pt x="22340" y="1158"/>
                  </a:cubicBezTo>
                  <a:cubicBezTo>
                    <a:pt x="22340" y="1176"/>
                    <a:pt x="22375" y="1197"/>
                    <a:pt x="22392" y="1197"/>
                  </a:cubicBezTo>
                  <a:cubicBezTo>
                    <a:pt x="22410" y="1197"/>
                    <a:pt x="22410" y="1197"/>
                    <a:pt x="22427" y="1176"/>
                  </a:cubicBezTo>
                  <a:cubicBezTo>
                    <a:pt x="22466" y="1158"/>
                    <a:pt x="22484" y="1123"/>
                    <a:pt x="22449" y="1089"/>
                  </a:cubicBezTo>
                  <a:cubicBezTo>
                    <a:pt x="22449" y="1049"/>
                    <a:pt x="22410" y="1049"/>
                    <a:pt x="22392" y="1049"/>
                  </a:cubicBezTo>
                  <a:close/>
                  <a:moveTo>
                    <a:pt x="14978" y="1089"/>
                  </a:moveTo>
                  <a:cubicBezTo>
                    <a:pt x="14960" y="1089"/>
                    <a:pt x="14943" y="1106"/>
                    <a:pt x="14921" y="1123"/>
                  </a:cubicBezTo>
                  <a:cubicBezTo>
                    <a:pt x="14904" y="1158"/>
                    <a:pt x="14904" y="1197"/>
                    <a:pt x="14943" y="1215"/>
                  </a:cubicBezTo>
                  <a:cubicBezTo>
                    <a:pt x="14960" y="1232"/>
                    <a:pt x="14978" y="1232"/>
                    <a:pt x="14978" y="1232"/>
                  </a:cubicBezTo>
                  <a:cubicBezTo>
                    <a:pt x="15013" y="1232"/>
                    <a:pt x="15030" y="1232"/>
                    <a:pt x="15052" y="1215"/>
                  </a:cubicBezTo>
                  <a:cubicBezTo>
                    <a:pt x="15069" y="1176"/>
                    <a:pt x="15052" y="1123"/>
                    <a:pt x="15030" y="1106"/>
                  </a:cubicBezTo>
                  <a:cubicBezTo>
                    <a:pt x="15013" y="1089"/>
                    <a:pt x="14995" y="1089"/>
                    <a:pt x="14978" y="1089"/>
                  </a:cubicBezTo>
                  <a:close/>
                  <a:moveTo>
                    <a:pt x="6654" y="1141"/>
                  </a:moveTo>
                  <a:cubicBezTo>
                    <a:pt x="6619" y="1158"/>
                    <a:pt x="6601" y="1215"/>
                    <a:pt x="6601" y="1250"/>
                  </a:cubicBezTo>
                  <a:cubicBezTo>
                    <a:pt x="6619" y="1267"/>
                    <a:pt x="6654" y="1284"/>
                    <a:pt x="6675" y="1284"/>
                  </a:cubicBezTo>
                  <a:lnTo>
                    <a:pt x="6710" y="1284"/>
                  </a:lnTo>
                  <a:cubicBezTo>
                    <a:pt x="6745" y="1267"/>
                    <a:pt x="6762" y="1232"/>
                    <a:pt x="6745" y="1197"/>
                  </a:cubicBezTo>
                  <a:cubicBezTo>
                    <a:pt x="6728" y="1158"/>
                    <a:pt x="6710" y="1141"/>
                    <a:pt x="6675" y="1141"/>
                  </a:cubicBezTo>
                  <a:close/>
                  <a:moveTo>
                    <a:pt x="22083" y="1232"/>
                  </a:moveTo>
                  <a:cubicBezTo>
                    <a:pt x="22066" y="1232"/>
                    <a:pt x="22049" y="1232"/>
                    <a:pt x="22049" y="1250"/>
                  </a:cubicBezTo>
                  <a:cubicBezTo>
                    <a:pt x="22014" y="1267"/>
                    <a:pt x="21992" y="1306"/>
                    <a:pt x="22014" y="1341"/>
                  </a:cubicBezTo>
                  <a:cubicBezTo>
                    <a:pt x="22031" y="1358"/>
                    <a:pt x="22049" y="1376"/>
                    <a:pt x="22083" y="1376"/>
                  </a:cubicBezTo>
                  <a:cubicBezTo>
                    <a:pt x="22101" y="1376"/>
                    <a:pt x="22101" y="1376"/>
                    <a:pt x="22123" y="1358"/>
                  </a:cubicBezTo>
                  <a:cubicBezTo>
                    <a:pt x="22157" y="1341"/>
                    <a:pt x="22157" y="1306"/>
                    <a:pt x="22140" y="1267"/>
                  </a:cubicBezTo>
                  <a:cubicBezTo>
                    <a:pt x="22123" y="1250"/>
                    <a:pt x="22101" y="1232"/>
                    <a:pt x="22083" y="1232"/>
                  </a:cubicBezTo>
                  <a:close/>
                  <a:moveTo>
                    <a:pt x="26670" y="1267"/>
                  </a:moveTo>
                  <a:cubicBezTo>
                    <a:pt x="26652" y="1267"/>
                    <a:pt x="26635" y="1267"/>
                    <a:pt x="26617" y="1284"/>
                  </a:cubicBezTo>
                  <a:cubicBezTo>
                    <a:pt x="26600" y="1306"/>
                    <a:pt x="26600" y="1358"/>
                    <a:pt x="26617" y="1393"/>
                  </a:cubicBezTo>
                  <a:cubicBezTo>
                    <a:pt x="26635" y="1415"/>
                    <a:pt x="26652" y="1415"/>
                    <a:pt x="26670" y="1415"/>
                  </a:cubicBezTo>
                  <a:cubicBezTo>
                    <a:pt x="26691" y="1415"/>
                    <a:pt x="26709" y="1415"/>
                    <a:pt x="26726" y="1393"/>
                  </a:cubicBezTo>
                  <a:cubicBezTo>
                    <a:pt x="26744" y="1376"/>
                    <a:pt x="26744" y="1324"/>
                    <a:pt x="26726" y="1306"/>
                  </a:cubicBezTo>
                  <a:cubicBezTo>
                    <a:pt x="26709" y="1284"/>
                    <a:pt x="26691" y="1267"/>
                    <a:pt x="26670" y="1267"/>
                  </a:cubicBezTo>
                  <a:close/>
                  <a:moveTo>
                    <a:pt x="6310" y="1284"/>
                  </a:moveTo>
                  <a:cubicBezTo>
                    <a:pt x="6275" y="1306"/>
                    <a:pt x="6258" y="1341"/>
                    <a:pt x="6275" y="1376"/>
                  </a:cubicBezTo>
                  <a:cubicBezTo>
                    <a:pt x="6293" y="1415"/>
                    <a:pt x="6310" y="1432"/>
                    <a:pt x="6349" y="1432"/>
                  </a:cubicBezTo>
                  <a:lnTo>
                    <a:pt x="6367" y="1432"/>
                  </a:lnTo>
                  <a:cubicBezTo>
                    <a:pt x="6401" y="1415"/>
                    <a:pt x="6419" y="1358"/>
                    <a:pt x="6401" y="1324"/>
                  </a:cubicBezTo>
                  <a:cubicBezTo>
                    <a:pt x="6401" y="1306"/>
                    <a:pt x="6367" y="1284"/>
                    <a:pt x="6349" y="1284"/>
                  </a:cubicBezTo>
                  <a:close/>
                  <a:moveTo>
                    <a:pt x="15287" y="1306"/>
                  </a:moveTo>
                  <a:cubicBezTo>
                    <a:pt x="15248" y="1306"/>
                    <a:pt x="15230" y="1306"/>
                    <a:pt x="15213" y="1324"/>
                  </a:cubicBezTo>
                  <a:cubicBezTo>
                    <a:pt x="15195" y="1358"/>
                    <a:pt x="15195" y="1415"/>
                    <a:pt x="15230" y="1432"/>
                  </a:cubicBezTo>
                  <a:cubicBezTo>
                    <a:pt x="15248" y="1450"/>
                    <a:pt x="15269" y="1450"/>
                    <a:pt x="15287" y="1450"/>
                  </a:cubicBezTo>
                  <a:cubicBezTo>
                    <a:pt x="15304" y="1450"/>
                    <a:pt x="15321" y="1432"/>
                    <a:pt x="15339" y="1415"/>
                  </a:cubicBezTo>
                  <a:cubicBezTo>
                    <a:pt x="15356" y="1393"/>
                    <a:pt x="15356" y="1341"/>
                    <a:pt x="15321" y="1324"/>
                  </a:cubicBezTo>
                  <a:cubicBezTo>
                    <a:pt x="15304" y="1306"/>
                    <a:pt x="15287" y="1306"/>
                    <a:pt x="15287" y="1306"/>
                  </a:cubicBezTo>
                  <a:close/>
                  <a:moveTo>
                    <a:pt x="5984" y="1432"/>
                  </a:moveTo>
                  <a:cubicBezTo>
                    <a:pt x="5949" y="1450"/>
                    <a:pt x="5931" y="1502"/>
                    <a:pt x="5949" y="1541"/>
                  </a:cubicBezTo>
                  <a:cubicBezTo>
                    <a:pt x="5949" y="1559"/>
                    <a:pt x="5984" y="1576"/>
                    <a:pt x="6001" y="1576"/>
                  </a:cubicBezTo>
                  <a:lnTo>
                    <a:pt x="6040" y="1576"/>
                  </a:lnTo>
                  <a:cubicBezTo>
                    <a:pt x="6075" y="1559"/>
                    <a:pt x="6092" y="1502"/>
                    <a:pt x="6075" y="1467"/>
                  </a:cubicBezTo>
                  <a:cubicBezTo>
                    <a:pt x="6058" y="1450"/>
                    <a:pt x="6040" y="1432"/>
                    <a:pt x="6001" y="1432"/>
                  </a:cubicBezTo>
                  <a:close/>
                  <a:moveTo>
                    <a:pt x="21740" y="1432"/>
                  </a:moveTo>
                  <a:cubicBezTo>
                    <a:pt x="21705" y="1467"/>
                    <a:pt x="21687" y="1502"/>
                    <a:pt x="21722" y="1541"/>
                  </a:cubicBezTo>
                  <a:cubicBezTo>
                    <a:pt x="21722" y="1559"/>
                    <a:pt x="21757" y="1576"/>
                    <a:pt x="21774" y="1576"/>
                  </a:cubicBezTo>
                  <a:cubicBezTo>
                    <a:pt x="21796" y="1576"/>
                    <a:pt x="21796" y="1559"/>
                    <a:pt x="21814" y="1559"/>
                  </a:cubicBezTo>
                  <a:cubicBezTo>
                    <a:pt x="21848" y="1541"/>
                    <a:pt x="21848" y="1485"/>
                    <a:pt x="21831" y="1450"/>
                  </a:cubicBezTo>
                  <a:cubicBezTo>
                    <a:pt x="21814" y="1432"/>
                    <a:pt x="21796" y="1432"/>
                    <a:pt x="21774" y="1432"/>
                  </a:cubicBezTo>
                  <a:close/>
                  <a:moveTo>
                    <a:pt x="15539" y="1541"/>
                  </a:moveTo>
                  <a:cubicBezTo>
                    <a:pt x="15522" y="1541"/>
                    <a:pt x="15504" y="1559"/>
                    <a:pt x="15504" y="1559"/>
                  </a:cubicBezTo>
                  <a:cubicBezTo>
                    <a:pt x="15465" y="1593"/>
                    <a:pt x="15465" y="1633"/>
                    <a:pt x="15504" y="1667"/>
                  </a:cubicBezTo>
                  <a:cubicBezTo>
                    <a:pt x="15504" y="1685"/>
                    <a:pt x="15522" y="1685"/>
                    <a:pt x="15556" y="1685"/>
                  </a:cubicBezTo>
                  <a:cubicBezTo>
                    <a:pt x="15574" y="1685"/>
                    <a:pt x="15596" y="1685"/>
                    <a:pt x="15596" y="1667"/>
                  </a:cubicBezTo>
                  <a:cubicBezTo>
                    <a:pt x="15630" y="1633"/>
                    <a:pt x="15630" y="1593"/>
                    <a:pt x="15596" y="1559"/>
                  </a:cubicBezTo>
                  <a:cubicBezTo>
                    <a:pt x="15596" y="1559"/>
                    <a:pt x="15574" y="1541"/>
                    <a:pt x="15539" y="1541"/>
                  </a:cubicBezTo>
                  <a:close/>
                  <a:moveTo>
                    <a:pt x="26887" y="1559"/>
                  </a:moveTo>
                  <a:cubicBezTo>
                    <a:pt x="26870" y="1559"/>
                    <a:pt x="26870" y="1559"/>
                    <a:pt x="26852" y="1576"/>
                  </a:cubicBezTo>
                  <a:cubicBezTo>
                    <a:pt x="26818" y="1593"/>
                    <a:pt x="26818" y="1633"/>
                    <a:pt x="26835" y="1667"/>
                  </a:cubicBezTo>
                  <a:cubicBezTo>
                    <a:pt x="26852" y="1685"/>
                    <a:pt x="26870" y="1702"/>
                    <a:pt x="26887" y="1702"/>
                  </a:cubicBezTo>
                  <a:cubicBezTo>
                    <a:pt x="26909" y="1702"/>
                    <a:pt x="26926" y="1702"/>
                    <a:pt x="26926" y="1685"/>
                  </a:cubicBezTo>
                  <a:cubicBezTo>
                    <a:pt x="26961" y="1667"/>
                    <a:pt x="26979" y="1633"/>
                    <a:pt x="26944" y="1593"/>
                  </a:cubicBezTo>
                  <a:cubicBezTo>
                    <a:pt x="26944" y="1576"/>
                    <a:pt x="26909" y="1559"/>
                    <a:pt x="26887" y="1559"/>
                  </a:cubicBezTo>
                  <a:close/>
                  <a:moveTo>
                    <a:pt x="5657" y="1593"/>
                  </a:moveTo>
                  <a:cubicBezTo>
                    <a:pt x="5622" y="1611"/>
                    <a:pt x="5605" y="1650"/>
                    <a:pt x="5622" y="1685"/>
                  </a:cubicBezTo>
                  <a:cubicBezTo>
                    <a:pt x="5622" y="1720"/>
                    <a:pt x="5657" y="1741"/>
                    <a:pt x="5675" y="1741"/>
                  </a:cubicBezTo>
                  <a:cubicBezTo>
                    <a:pt x="5696" y="1741"/>
                    <a:pt x="5696" y="1720"/>
                    <a:pt x="5714" y="1720"/>
                  </a:cubicBezTo>
                  <a:cubicBezTo>
                    <a:pt x="5749" y="1702"/>
                    <a:pt x="5766" y="1667"/>
                    <a:pt x="5749" y="1633"/>
                  </a:cubicBezTo>
                  <a:cubicBezTo>
                    <a:pt x="5731" y="1593"/>
                    <a:pt x="5714" y="1593"/>
                    <a:pt x="5675" y="1593"/>
                  </a:cubicBezTo>
                  <a:close/>
                  <a:moveTo>
                    <a:pt x="21431" y="1633"/>
                  </a:moveTo>
                  <a:cubicBezTo>
                    <a:pt x="21396" y="1667"/>
                    <a:pt x="21396" y="1702"/>
                    <a:pt x="21413" y="1741"/>
                  </a:cubicBezTo>
                  <a:cubicBezTo>
                    <a:pt x="21431" y="1759"/>
                    <a:pt x="21448" y="1776"/>
                    <a:pt x="21470" y="1776"/>
                  </a:cubicBezTo>
                  <a:cubicBezTo>
                    <a:pt x="21487" y="1776"/>
                    <a:pt x="21505" y="1776"/>
                    <a:pt x="21522" y="1759"/>
                  </a:cubicBezTo>
                  <a:cubicBezTo>
                    <a:pt x="21540" y="1741"/>
                    <a:pt x="21557" y="1685"/>
                    <a:pt x="21540" y="1667"/>
                  </a:cubicBezTo>
                  <a:cubicBezTo>
                    <a:pt x="21522" y="1633"/>
                    <a:pt x="21505" y="1633"/>
                    <a:pt x="21470" y="1633"/>
                  </a:cubicBezTo>
                  <a:close/>
                  <a:moveTo>
                    <a:pt x="5348" y="1741"/>
                  </a:moveTo>
                  <a:lnTo>
                    <a:pt x="5331" y="1759"/>
                  </a:lnTo>
                  <a:cubicBezTo>
                    <a:pt x="5296" y="1776"/>
                    <a:pt x="5279" y="1811"/>
                    <a:pt x="5296" y="1850"/>
                  </a:cubicBezTo>
                  <a:cubicBezTo>
                    <a:pt x="5296" y="1885"/>
                    <a:pt x="5331" y="1885"/>
                    <a:pt x="5348" y="1885"/>
                  </a:cubicBezTo>
                  <a:lnTo>
                    <a:pt x="5387" y="1885"/>
                  </a:lnTo>
                  <a:cubicBezTo>
                    <a:pt x="5422" y="1867"/>
                    <a:pt x="5440" y="1828"/>
                    <a:pt x="5422" y="1794"/>
                  </a:cubicBezTo>
                  <a:cubicBezTo>
                    <a:pt x="5405" y="1759"/>
                    <a:pt x="5387" y="1741"/>
                    <a:pt x="5348" y="1741"/>
                  </a:cubicBezTo>
                  <a:close/>
                  <a:moveTo>
                    <a:pt x="15791" y="1811"/>
                  </a:moveTo>
                  <a:cubicBezTo>
                    <a:pt x="15774" y="1811"/>
                    <a:pt x="15757" y="1811"/>
                    <a:pt x="15739" y="1828"/>
                  </a:cubicBezTo>
                  <a:cubicBezTo>
                    <a:pt x="15722" y="1850"/>
                    <a:pt x="15704" y="1902"/>
                    <a:pt x="15739" y="1937"/>
                  </a:cubicBezTo>
                  <a:cubicBezTo>
                    <a:pt x="15757" y="1959"/>
                    <a:pt x="15774" y="1959"/>
                    <a:pt x="15791" y="1959"/>
                  </a:cubicBezTo>
                  <a:cubicBezTo>
                    <a:pt x="15813" y="1959"/>
                    <a:pt x="15831" y="1959"/>
                    <a:pt x="15831" y="1937"/>
                  </a:cubicBezTo>
                  <a:cubicBezTo>
                    <a:pt x="15865" y="1920"/>
                    <a:pt x="15865" y="1867"/>
                    <a:pt x="15848" y="1828"/>
                  </a:cubicBezTo>
                  <a:cubicBezTo>
                    <a:pt x="15831" y="1811"/>
                    <a:pt x="15813" y="1811"/>
                    <a:pt x="15791" y="1811"/>
                  </a:cubicBezTo>
                  <a:close/>
                  <a:moveTo>
                    <a:pt x="21178" y="1828"/>
                  </a:moveTo>
                  <a:cubicBezTo>
                    <a:pt x="21161" y="1828"/>
                    <a:pt x="21144" y="1828"/>
                    <a:pt x="21144" y="1850"/>
                  </a:cubicBezTo>
                  <a:cubicBezTo>
                    <a:pt x="21104" y="1867"/>
                    <a:pt x="21087" y="1920"/>
                    <a:pt x="21122" y="1937"/>
                  </a:cubicBezTo>
                  <a:cubicBezTo>
                    <a:pt x="21122" y="1976"/>
                    <a:pt x="21161" y="1976"/>
                    <a:pt x="21178" y="1976"/>
                  </a:cubicBezTo>
                  <a:cubicBezTo>
                    <a:pt x="21196" y="1976"/>
                    <a:pt x="21196" y="1976"/>
                    <a:pt x="21213" y="1959"/>
                  </a:cubicBezTo>
                  <a:cubicBezTo>
                    <a:pt x="21252" y="1937"/>
                    <a:pt x="21252" y="1902"/>
                    <a:pt x="21231" y="1867"/>
                  </a:cubicBezTo>
                  <a:cubicBezTo>
                    <a:pt x="21213" y="1850"/>
                    <a:pt x="21196" y="1828"/>
                    <a:pt x="21178" y="1828"/>
                  </a:cubicBezTo>
                  <a:close/>
                  <a:moveTo>
                    <a:pt x="27053" y="1867"/>
                  </a:moveTo>
                  <a:cubicBezTo>
                    <a:pt x="27018" y="1902"/>
                    <a:pt x="26996" y="1937"/>
                    <a:pt x="27018" y="1976"/>
                  </a:cubicBezTo>
                  <a:cubicBezTo>
                    <a:pt x="27035" y="1994"/>
                    <a:pt x="27053" y="2011"/>
                    <a:pt x="27087" y="2011"/>
                  </a:cubicBezTo>
                  <a:cubicBezTo>
                    <a:pt x="27105" y="2011"/>
                    <a:pt x="27105" y="2011"/>
                    <a:pt x="27127" y="1994"/>
                  </a:cubicBezTo>
                  <a:cubicBezTo>
                    <a:pt x="27161" y="1976"/>
                    <a:pt x="27161" y="1937"/>
                    <a:pt x="27144" y="1902"/>
                  </a:cubicBezTo>
                  <a:cubicBezTo>
                    <a:pt x="27144" y="1885"/>
                    <a:pt x="27105" y="1867"/>
                    <a:pt x="27087" y="1867"/>
                  </a:cubicBezTo>
                  <a:close/>
                  <a:moveTo>
                    <a:pt x="5005" y="1920"/>
                  </a:moveTo>
                  <a:cubicBezTo>
                    <a:pt x="4970" y="1937"/>
                    <a:pt x="4952" y="1976"/>
                    <a:pt x="4970" y="2011"/>
                  </a:cubicBezTo>
                  <a:cubicBezTo>
                    <a:pt x="4987" y="2046"/>
                    <a:pt x="5005" y="2068"/>
                    <a:pt x="5044" y="2068"/>
                  </a:cubicBezTo>
                  <a:lnTo>
                    <a:pt x="5061" y="2046"/>
                  </a:lnTo>
                  <a:cubicBezTo>
                    <a:pt x="5096" y="2028"/>
                    <a:pt x="5113" y="1994"/>
                    <a:pt x="5096" y="1959"/>
                  </a:cubicBezTo>
                  <a:cubicBezTo>
                    <a:pt x="5079" y="1920"/>
                    <a:pt x="5061" y="1920"/>
                    <a:pt x="5044" y="1920"/>
                  </a:cubicBezTo>
                  <a:close/>
                  <a:moveTo>
                    <a:pt x="20835" y="2046"/>
                  </a:moveTo>
                  <a:cubicBezTo>
                    <a:pt x="20795" y="2085"/>
                    <a:pt x="20795" y="2120"/>
                    <a:pt x="20817" y="2155"/>
                  </a:cubicBezTo>
                  <a:cubicBezTo>
                    <a:pt x="20835" y="2176"/>
                    <a:pt x="20852" y="2194"/>
                    <a:pt x="20869" y="2194"/>
                  </a:cubicBezTo>
                  <a:cubicBezTo>
                    <a:pt x="20887" y="2194"/>
                    <a:pt x="20904" y="2176"/>
                    <a:pt x="20926" y="2176"/>
                  </a:cubicBezTo>
                  <a:cubicBezTo>
                    <a:pt x="20961" y="2155"/>
                    <a:pt x="20961" y="2102"/>
                    <a:pt x="20943" y="2068"/>
                  </a:cubicBezTo>
                  <a:cubicBezTo>
                    <a:pt x="20926" y="2046"/>
                    <a:pt x="20904" y="2046"/>
                    <a:pt x="20869" y="2046"/>
                  </a:cubicBezTo>
                  <a:close/>
                  <a:moveTo>
                    <a:pt x="4717" y="2085"/>
                  </a:moveTo>
                  <a:cubicBezTo>
                    <a:pt x="4696" y="2085"/>
                    <a:pt x="4696" y="2085"/>
                    <a:pt x="4678" y="2102"/>
                  </a:cubicBezTo>
                  <a:cubicBezTo>
                    <a:pt x="4643" y="2120"/>
                    <a:pt x="4626" y="2155"/>
                    <a:pt x="4661" y="2194"/>
                  </a:cubicBezTo>
                  <a:cubicBezTo>
                    <a:pt x="4661" y="2211"/>
                    <a:pt x="4696" y="2229"/>
                    <a:pt x="4717" y="2229"/>
                  </a:cubicBezTo>
                  <a:lnTo>
                    <a:pt x="4752" y="2229"/>
                  </a:lnTo>
                  <a:cubicBezTo>
                    <a:pt x="4787" y="2211"/>
                    <a:pt x="4804" y="2155"/>
                    <a:pt x="4787" y="2120"/>
                  </a:cubicBezTo>
                  <a:cubicBezTo>
                    <a:pt x="4770" y="2102"/>
                    <a:pt x="4735" y="2085"/>
                    <a:pt x="4717" y="2085"/>
                  </a:cubicBezTo>
                  <a:close/>
                  <a:moveTo>
                    <a:pt x="16009" y="2102"/>
                  </a:moveTo>
                  <a:cubicBezTo>
                    <a:pt x="15992" y="2102"/>
                    <a:pt x="15992" y="2102"/>
                    <a:pt x="15974" y="2120"/>
                  </a:cubicBezTo>
                  <a:cubicBezTo>
                    <a:pt x="15939" y="2137"/>
                    <a:pt x="15939" y="2176"/>
                    <a:pt x="15957" y="2211"/>
                  </a:cubicBezTo>
                  <a:cubicBezTo>
                    <a:pt x="15974" y="2229"/>
                    <a:pt x="15992" y="2246"/>
                    <a:pt x="16009" y="2246"/>
                  </a:cubicBezTo>
                  <a:cubicBezTo>
                    <a:pt x="16031" y="2246"/>
                    <a:pt x="16048" y="2229"/>
                    <a:pt x="16066" y="2229"/>
                  </a:cubicBezTo>
                  <a:cubicBezTo>
                    <a:pt x="16083" y="2211"/>
                    <a:pt x="16100" y="2155"/>
                    <a:pt x="16066" y="2120"/>
                  </a:cubicBezTo>
                  <a:cubicBezTo>
                    <a:pt x="16066" y="2102"/>
                    <a:pt x="16031" y="2102"/>
                    <a:pt x="16009" y="2102"/>
                  </a:cubicBezTo>
                  <a:close/>
                  <a:moveTo>
                    <a:pt x="27253" y="2176"/>
                  </a:moveTo>
                  <a:lnTo>
                    <a:pt x="27235" y="2194"/>
                  </a:lnTo>
                  <a:cubicBezTo>
                    <a:pt x="27196" y="2211"/>
                    <a:pt x="27179" y="2246"/>
                    <a:pt x="27196" y="2285"/>
                  </a:cubicBezTo>
                  <a:cubicBezTo>
                    <a:pt x="27214" y="2320"/>
                    <a:pt x="27235" y="2320"/>
                    <a:pt x="27253" y="2320"/>
                  </a:cubicBezTo>
                  <a:lnTo>
                    <a:pt x="27288" y="2320"/>
                  </a:lnTo>
                  <a:cubicBezTo>
                    <a:pt x="27322" y="2303"/>
                    <a:pt x="27344" y="2263"/>
                    <a:pt x="27322" y="2229"/>
                  </a:cubicBezTo>
                  <a:cubicBezTo>
                    <a:pt x="27305" y="2194"/>
                    <a:pt x="27288" y="2176"/>
                    <a:pt x="27253" y="2176"/>
                  </a:cubicBezTo>
                  <a:close/>
                  <a:moveTo>
                    <a:pt x="20578" y="2246"/>
                  </a:moveTo>
                  <a:cubicBezTo>
                    <a:pt x="20560" y="2246"/>
                    <a:pt x="20560" y="2263"/>
                    <a:pt x="20543" y="2263"/>
                  </a:cubicBezTo>
                  <a:cubicBezTo>
                    <a:pt x="20508" y="2285"/>
                    <a:pt x="20508" y="2337"/>
                    <a:pt x="20526" y="2372"/>
                  </a:cubicBezTo>
                  <a:cubicBezTo>
                    <a:pt x="20543" y="2394"/>
                    <a:pt x="20560" y="2394"/>
                    <a:pt x="20578" y="2394"/>
                  </a:cubicBezTo>
                  <a:lnTo>
                    <a:pt x="20634" y="2394"/>
                  </a:lnTo>
                  <a:cubicBezTo>
                    <a:pt x="20652" y="2355"/>
                    <a:pt x="20669" y="2320"/>
                    <a:pt x="20634" y="2285"/>
                  </a:cubicBezTo>
                  <a:cubicBezTo>
                    <a:pt x="20634" y="2263"/>
                    <a:pt x="20600" y="2246"/>
                    <a:pt x="20578" y="2246"/>
                  </a:cubicBezTo>
                  <a:close/>
                  <a:moveTo>
                    <a:pt x="4408" y="2263"/>
                  </a:moveTo>
                  <a:cubicBezTo>
                    <a:pt x="4391" y="2263"/>
                    <a:pt x="4369" y="2263"/>
                    <a:pt x="4369" y="2285"/>
                  </a:cubicBezTo>
                  <a:cubicBezTo>
                    <a:pt x="4334" y="2303"/>
                    <a:pt x="4317" y="2337"/>
                    <a:pt x="4334" y="2372"/>
                  </a:cubicBezTo>
                  <a:cubicBezTo>
                    <a:pt x="4352" y="2394"/>
                    <a:pt x="4369" y="2411"/>
                    <a:pt x="4408" y="2411"/>
                  </a:cubicBezTo>
                  <a:cubicBezTo>
                    <a:pt x="4408" y="2411"/>
                    <a:pt x="4426" y="2411"/>
                    <a:pt x="4443" y="2394"/>
                  </a:cubicBezTo>
                  <a:cubicBezTo>
                    <a:pt x="4478" y="2372"/>
                    <a:pt x="4478" y="2337"/>
                    <a:pt x="4461" y="2303"/>
                  </a:cubicBezTo>
                  <a:cubicBezTo>
                    <a:pt x="4443" y="2285"/>
                    <a:pt x="4426" y="2263"/>
                    <a:pt x="4408" y="2263"/>
                  </a:cubicBezTo>
                  <a:close/>
                  <a:moveTo>
                    <a:pt x="16227" y="2394"/>
                  </a:moveTo>
                  <a:cubicBezTo>
                    <a:pt x="16209" y="2394"/>
                    <a:pt x="16192" y="2394"/>
                    <a:pt x="16192" y="2411"/>
                  </a:cubicBezTo>
                  <a:cubicBezTo>
                    <a:pt x="16157" y="2429"/>
                    <a:pt x="16140" y="2464"/>
                    <a:pt x="16174" y="2503"/>
                  </a:cubicBezTo>
                  <a:cubicBezTo>
                    <a:pt x="16174" y="2520"/>
                    <a:pt x="16209" y="2538"/>
                    <a:pt x="16227" y="2538"/>
                  </a:cubicBezTo>
                  <a:cubicBezTo>
                    <a:pt x="16248" y="2538"/>
                    <a:pt x="16248" y="2538"/>
                    <a:pt x="16266" y="2520"/>
                  </a:cubicBezTo>
                  <a:cubicBezTo>
                    <a:pt x="16301" y="2503"/>
                    <a:pt x="16301" y="2464"/>
                    <a:pt x="16283" y="2429"/>
                  </a:cubicBezTo>
                  <a:cubicBezTo>
                    <a:pt x="16266" y="2411"/>
                    <a:pt x="16248" y="2394"/>
                    <a:pt x="16227" y="2394"/>
                  </a:cubicBezTo>
                  <a:close/>
                  <a:moveTo>
                    <a:pt x="4082" y="2446"/>
                  </a:moveTo>
                  <a:cubicBezTo>
                    <a:pt x="4082" y="2446"/>
                    <a:pt x="4065" y="2446"/>
                    <a:pt x="4043" y="2464"/>
                  </a:cubicBezTo>
                  <a:cubicBezTo>
                    <a:pt x="4008" y="2481"/>
                    <a:pt x="4008" y="2520"/>
                    <a:pt x="4026" y="2555"/>
                  </a:cubicBezTo>
                  <a:cubicBezTo>
                    <a:pt x="4043" y="2572"/>
                    <a:pt x="4065" y="2590"/>
                    <a:pt x="4082" y="2590"/>
                  </a:cubicBezTo>
                  <a:lnTo>
                    <a:pt x="4134" y="2590"/>
                  </a:lnTo>
                  <a:cubicBezTo>
                    <a:pt x="4152" y="2555"/>
                    <a:pt x="4173" y="2520"/>
                    <a:pt x="4152" y="2481"/>
                  </a:cubicBezTo>
                  <a:cubicBezTo>
                    <a:pt x="4134" y="2464"/>
                    <a:pt x="4117" y="2446"/>
                    <a:pt x="4082" y="2446"/>
                  </a:cubicBezTo>
                  <a:close/>
                  <a:moveTo>
                    <a:pt x="20291" y="2464"/>
                  </a:moveTo>
                  <a:cubicBezTo>
                    <a:pt x="20273" y="2464"/>
                    <a:pt x="20252" y="2464"/>
                    <a:pt x="20252" y="2481"/>
                  </a:cubicBezTo>
                  <a:cubicBezTo>
                    <a:pt x="20217" y="2503"/>
                    <a:pt x="20199" y="2538"/>
                    <a:pt x="20234" y="2572"/>
                  </a:cubicBezTo>
                  <a:cubicBezTo>
                    <a:pt x="20234" y="2590"/>
                    <a:pt x="20273" y="2612"/>
                    <a:pt x="20291" y="2612"/>
                  </a:cubicBezTo>
                  <a:cubicBezTo>
                    <a:pt x="20308" y="2612"/>
                    <a:pt x="20325" y="2612"/>
                    <a:pt x="20325" y="2590"/>
                  </a:cubicBezTo>
                  <a:cubicBezTo>
                    <a:pt x="20360" y="2572"/>
                    <a:pt x="20360" y="2520"/>
                    <a:pt x="20343" y="2503"/>
                  </a:cubicBezTo>
                  <a:cubicBezTo>
                    <a:pt x="20325" y="2481"/>
                    <a:pt x="20308" y="2464"/>
                    <a:pt x="20291" y="2464"/>
                  </a:cubicBezTo>
                  <a:close/>
                  <a:moveTo>
                    <a:pt x="27414" y="2503"/>
                  </a:moveTo>
                  <a:cubicBezTo>
                    <a:pt x="27414" y="2503"/>
                    <a:pt x="27396" y="2503"/>
                    <a:pt x="27379" y="2520"/>
                  </a:cubicBezTo>
                  <a:cubicBezTo>
                    <a:pt x="27344" y="2538"/>
                    <a:pt x="27344" y="2572"/>
                    <a:pt x="27362" y="2612"/>
                  </a:cubicBezTo>
                  <a:cubicBezTo>
                    <a:pt x="27362" y="2646"/>
                    <a:pt x="27396" y="2646"/>
                    <a:pt x="27414" y="2646"/>
                  </a:cubicBezTo>
                  <a:lnTo>
                    <a:pt x="27453" y="2646"/>
                  </a:lnTo>
                  <a:cubicBezTo>
                    <a:pt x="27488" y="2629"/>
                    <a:pt x="27505" y="2590"/>
                    <a:pt x="27488" y="2555"/>
                  </a:cubicBezTo>
                  <a:cubicBezTo>
                    <a:pt x="27470" y="2520"/>
                    <a:pt x="27453" y="2503"/>
                    <a:pt x="27414" y="2503"/>
                  </a:cubicBezTo>
                  <a:close/>
                  <a:moveTo>
                    <a:pt x="3738" y="2646"/>
                  </a:moveTo>
                  <a:cubicBezTo>
                    <a:pt x="3699" y="2681"/>
                    <a:pt x="3699" y="2720"/>
                    <a:pt x="3717" y="2755"/>
                  </a:cubicBezTo>
                  <a:cubicBezTo>
                    <a:pt x="3738" y="2773"/>
                    <a:pt x="3756" y="2790"/>
                    <a:pt x="3773" y="2790"/>
                  </a:cubicBezTo>
                  <a:cubicBezTo>
                    <a:pt x="3791" y="2790"/>
                    <a:pt x="3808" y="2790"/>
                    <a:pt x="3825" y="2773"/>
                  </a:cubicBezTo>
                  <a:cubicBezTo>
                    <a:pt x="3847" y="2755"/>
                    <a:pt x="3865" y="2699"/>
                    <a:pt x="3847" y="2681"/>
                  </a:cubicBezTo>
                  <a:cubicBezTo>
                    <a:pt x="3825" y="2646"/>
                    <a:pt x="3808" y="2646"/>
                    <a:pt x="3773" y="2646"/>
                  </a:cubicBezTo>
                  <a:close/>
                  <a:moveTo>
                    <a:pt x="19999" y="2664"/>
                  </a:moveTo>
                  <a:cubicBezTo>
                    <a:pt x="19982" y="2664"/>
                    <a:pt x="19964" y="2681"/>
                    <a:pt x="19947" y="2681"/>
                  </a:cubicBezTo>
                  <a:cubicBezTo>
                    <a:pt x="19908" y="2699"/>
                    <a:pt x="19908" y="2755"/>
                    <a:pt x="19925" y="2790"/>
                  </a:cubicBezTo>
                  <a:cubicBezTo>
                    <a:pt x="19947" y="2807"/>
                    <a:pt x="19964" y="2807"/>
                    <a:pt x="19999" y="2807"/>
                  </a:cubicBezTo>
                  <a:lnTo>
                    <a:pt x="20034" y="2807"/>
                  </a:lnTo>
                  <a:cubicBezTo>
                    <a:pt x="20073" y="2773"/>
                    <a:pt x="20073" y="2738"/>
                    <a:pt x="20056" y="2699"/>
                  </a:cubicBezTo>
                  <a:cubicBezTo>
                    <a:pt x="20034" y="2681"/>
                    <a:pt x="20017" y="2664"/>
                    <a:pt x="19999" y="2664"/>
                  </a:cubicBezTo>
                  <a:close/>
                  <a:moveTo>
                    <a:pt x="16392" y="2699"/>
                  </a:moveTo>
                  <a:cubicBezTo>
                    <a:pt x="16357" y="2738"/>
                    <a:pt x="16335" y="2773"/>
                    <a:pt x="16375" y="2807"/>
                  </a:cubicBezTo>
                  <a:cubicBezTo>
                    <a:pt x="16375" y="2829"/>
                    <a:pt x="16409" y="2847"/>
                    <a:pt x="16427" y="2847"/>
                  </a:cubicBezTo>
                  <a:cubicBezTo>
                    <a:pt x="16444" y="2847"/>
                    <a:pt x="16466" y="2829"/>
                    <a:pt x="16466" y="2829"/>
                  </a:cubicBezTo>
                  <a:cubicBezTo>
                    <a:pt x="16501" y="2807"/>
                    <a:pt x="16518" y="2755"/>
                    <a:pt x="16483" y="2720"/>
                  </a:cubicBezTo>
                  <a:cubicBezTo>
                    <a:pt x="16483" y="2699"/>
                    <a:pt x="16444" y="2699"/>
                    <a:pt x="16427" y="2699"/>
                  </a:cubicBezTo>
                  <a:close/>
                  <a:moveTo>
                    <a:pt x="3429" y="2847"/>
                  </a:moveTo>
                  <a:cubicBezTo>
                    <a:pt x="3412" y="2864"/>
                    <a:pt x="3390" y="2916"/>
                    <a:pt x="3412" y="2955"/>
                  </a:cubicBezTo>
                  <a:cubicBezTo>
                    <a:pt x="3429" y="2973"/>
                    <a:pt x="3447" y="2990"/>
                    <a:pt x="3482" y="2990"/>
                  </a:cubicBezTo>
                  <a:cubicBezTo>
                    <a:pt x="3482" y="2990"/>
                    <a:pt x="3499" y="2973"/>
                    <a:pt x="3521" y="2973"/>
                  </a:cubicBezTo>
                  <a:cubicBezTo>
                    <a:pt x="3556" y="2955"/>
                    <a:pt x="3556" y="2899"/>
                    <a:pt x="3538" y="2864"/>
                  </a:cubicBezTo>
                  <a:cubicBezTo>
                    <a:pt x="3521" y="2847"/>
                    <a:pt x="3499" y="2847"/>
                    <a:pt x="3482" y="2847"/>
                  </a:cubicBezTo>
                  <a:close/>
                  <a:moveTo>
                    <a:pt x="27540" y="2847"/>
                  </a:moveTo>
                  <a:cubicBezTo>
                    <a:pt x="27505" y="2864"/>
                    <a:pt x="27488" y="2899"/>
                    <a:pt x="27505" y="2938"/>
                  </a:cubicBezTo>
                  <a:cubicBezTo>
                    <a:pt x="27505" y="2973"/>
                    <a:pt x="27540" y="2990"/>
                    <a:pt x="27562" y="2990"/>
                  </a:cubicBezTo>
                  <a:cubicBezTo>
                    <a:pt x="27579" y="2990"/>
                    <a:pt x="27579" y="2990"/>
                    <a:pt x="27597" y="2973"/>
                  </a:cubicBezTo>
                  <a:cubicBezTo>
                    <a:pt x="27631" y="2955"/>
                    <a:pt x="27649" y="2916"/>
                    <a:pt x="27631" y="2881"/>
                  </a:cubicBezTo>
                  <a:cubicBezTo>
                    <a:pt x="27614" y="2864"/>
                    <a:pt x="27597" y="2847"/>
                    <a:pt x="27562" y="2847"/>
                  </a:cubicBezTo>
                  <a:close/>
                  <a:moveTo>
                    <a:pt x="19655" y="2881"/>
                  </a:moveTo>
                  <a:cubicBezTo>
                    <a:pt x="19621" y="2916"/>
                    <a:pt x="19621" y="2955"/>
                    <a:pt x="19638" y="2990"/>
                  </a:cubicBezTo>
                  <a:cubicBezTo>
                    <a:pt x="19655" y="3008"/>
                    <a:pt x="19673" y="3025"/>
                    <a:pt x="19690" y="3025"/>
                  </a:cubicBezTo>
                  <a:cubicBezTo>
                    <a:pt x="19708" y="3025"/>
                    <a:pt x="19729" y="3025"/>
                    <a:pt x="19729" y="3008"/>
                  </a:cubicBezTo>
                  <a:cubicBezTo>
                    <a:pt x="19764" y="2990"/>
                    <a:pt x="19782" y="2938"/>
                    <a:pt x="19747" y="2916"/>
                  </a:cubicBezTo>
                  <a:cubicBezTo>
                    <a:pt x="19747" y="2881"/>
                    <a:pt x="19708" y="2881"/>
                    <a:pt x="19690" y="2881"/>
                  </a:cubicBezTo>
                  <a:close/>
                  <a:moveTo>
                    <a:pt x="16627" y="2990"/>
                  </a:moveTo>
                  <a:cubicBezTo>
                    <a:pt x="16627" y="2990"/>
                    <a:pt x="16609" y="2990"/>
                    <a:pt x="16592" y="3008"/>
                  </a:cubicBezTo>
                  <a:cubicBezTo>
                    <a:pt x="16553" y="3025"/>
                    <a:pt x="16553" y="3081"/>
                    <a:pt x="16575" y="3099"/>
                  </a:cubicBezTo>
                  <a:cubicBezTo>
                    <a:pt x="16592" y="3134"/>
                    <a:pt x="16609" y="3134"/>
                    <a:pt x="16627" y="3134"/>
                  </a:cubicBezTo>
                  <a:cubicBezTo>
                    <a:pt x="16644" y="3134"/>
                    <a:pt x="16662" y="3134"/>
                    <a:pt x="16683" y="3116"/>
                  </a:cubicBezTo>
                  <a:cubicBezTo>
                    <a:pt x="16718" y="3099"/>
                    <a:pt x="16718" y="3064"/>
                    <a:pt x="16701" y="3025"/>
                  </a:cubicBezTo>
                  <a:cubicBezTo>
                    <a:pt x="16683" y="3008"/>
                    <a:pt x="16662" y="2990"/>
                    <a:pt x="16627" y="2990"/>
                  </a:cubicBezTo>
                  <a:close/>
                  <a:moveTo>
                    <a:pt x="3173" y="3025"/>
                  </a:moveTo>
                  <a:cubicBezTo>
                    <a:pt x="3155" y="3025"/>
                    <a:pt x="3138" y="3047"/>
                    <a:pt x="3138" y="3047"/>
                  </a:cubicBezTo>
                  <a:cubicBezTo>
                    <a:pt x="3103" y="3064"/>
                    <a:pt x="3086" y="3116"/>
                    <a:pt x="3120" y="3155"/>
                  </a:cubicBezTo>
                  <a:cubicBezTo>
                    <a:pt x="3120" y="3173"/>
                    <a:pt x="3155" y="3173"/>
                    <a:pt x="3173" y="3173"/>
                  </a:cubicBezTo>
                  <a:lnTo>
                    <a:pt x="3212" y="3173"/>
                  </a:lnTo>
                  <a:cubicBezTo>
                    <a:pt x="3247" y="3155"/>
                    <a:pt x="3247" y="3099"/>
                    <a:pt x="3229" y="3064"/>
                  </a:cubicBezTo>
                  <a:cubicBezTo>
                    <a:pt x="3212" y="3047"/>
                    <a:pt x="3194" y="3025"/>
                    <a:pt x="3173" y="3025"/>
                  </a:cubicBezTo>
                  <a:close/>
                  <a:moveTo>
                    <a:pt x="19346" y="3081"/>
                  </a:moveTo>
                  <a:cubicBezTo>
                    <a:pt x="19312" y="3116"/>
                    <a:pt x="19312" y="3155"/>
                    <a:pt x="19329" y="3190"/>
                  </a:cubicBezTo>
                  <a:cubicBezTo>
                    <a:pt x="19346" y="3208"/>
                    <a:pt x="19364" y="3225"/>
                    <a:pt x="19381" y="3225"/>
                  </a:cubicBezTo>
                  <a:cubicBezTo>
                    <a:pt x="19403" y="3225"/>
                    <a:pt x="19420" y="3225"/>
                    <a:pt x="19438" y="3208"/>
                  </a:cubicBezTo>
                  <a:cubicBezTo>
                    <a:pt x="19455" y="3190"/>
                    <a:pt x="19473" y="3134"/>
                    <a:pt x="19455" y="3116"/>
                  </a:cubicBezTo>
                  <a:cubicBezTo>
                    <a:pt x="19438" y="3081"/>
                    <a:pt x="19420" y="3081"/>
                    <a:pt x="19381" y="3081"/>
                  </a:cubicBezTo>
                  <a:close/>
                  <a:moveTo>
                    <a:pt x="27670" y="3173"/>
                  </a:moveTo>
                  <a:cubicBezTo>
                    <a:pt x="27631" y="3190"/>
                    <a:pt x="27614" y="3242"/>
                    <a:pt x="27631" y="3282"/>
                  </a:cubicBezTo>
                  <a:cubicBezTo>
                    <a:pt x="27649" y="3299"/>
                    <a:pt x="27670" y="3316"/>
                    <a:pt x="27705" y="3316"/>
                  </a:cubicBezTo>
                  <a:lnTo>
                    <a:pt x="27723" y="3316"/>
                  </a:lnTo>
                  <a:cubicBezTo>
                    <a:pt x="27758" y="3299"/>
                    <a:pt x="27779" y="3264"/>
                    <a:pt x="27779" y="3225"/>
                  </a:cubicBezTo>
                  <a:cubicBezTo>
                    <a:pt x="27758" y="3190"/>
                    <a:pt x="27723" y="3173"/>
                    <a:pt x="27705" y="3173"/>
                  </a:cubicBezTo>
                  <a:close/>
                  <a:moveTo>
                    <a:pt x="2829" y="3242"/>
                  </a:moveTo>
                  <a:cubicBezTo>
                    <a:pt x="2794" y="3282"/>
                    <a:pt x="2794" y="3316"/>
                    <a:pt x="2811" y="3351"/>
                  </a:cubicBezTo>
                  <a:cubicBezTo>
                    <a:pt x="2829" y="3373"/>
                    <a:pt x="2846" y="3390"/>
                    <a:pt x="2868" y="3390"/>
                  </a:cubicBezTo>
                  <a:cubicBezTo>
                    <a:pt x="2885" y="3390"/>
                    <a:pt x="2903" y="3373"/>
                    <a:pt x="2920" y="3373"/>
                  </a:cubicBezTo>
                  <a:cubicBezTo>
                    <a:pt x="2938" y="3351"/>
                    <a:pt x="2955" y="3299"/>
                    <a:pt x="2938" y="3264"/>
                  </a:cubicBezTo>
                  <a:cubicBezTo>
                    <a:pt x="2920" y="3242"/>
                    <a:pt x="2903" y="3242"/>
                    <a:pt x="2868" y="3242"/>
                  </a:cubicBezTo>
                  <a:close/>
                  <a:moveTo>
                    <a:pt x="19077" y="3264"/>
                  </a:moveTo>
                  <a:cubicBezTo>
                    <a:pt x="19077" y="3264"/>
                    <a:pt x="19055" y="3264"/>
                    <a:pt x="19038" y="3282"/>
                  </a:cubicBezTo>
                  <a:cubicBezTo>
                    <a:pt x="19003" y="3299"/>
                    <a:pt x="19003" y="3334"/>
                    <a:pt x="19020" y="3373"/>
                  </a:cubicBezTo>
                  <a:cubicBezTo>
                    <a:pt x="19038" y="3408"/>
                    <a:pt x="19055" y="3408"/>
                    <a:pt x="19077" y="3408"/>
                  </a:cubicBezTo>
                  <a:lnTo>
                    <a:pt x="19111" y="3408"/>
                  </a:lnTo>
                  <a:cubicBezTo>
                    <a:pt x="19146" y="3390"/>
                    <a:pt x="19164" y="3334"/>
                    <a:pt x="19146" y="3299"/>
                  </a:cubicBezTo>
                  <a:cubicBezTo>
                    <a:pt x="19129" y="3282"/>
                    <a:pt x="19111" y="3264"/>
                    <a:pt x="19077" y="3264"/>
                  </a:cubicBezTo>
                  <a:close/>
                  <a:moveTo>
                    <a:pt x="16862" y="3282"/>
                  </a:moveTo>
                  <a:cubicBezTo>
                    <a:pt x="16844" y="3282"/>
                    <a:pt x="16827" y="3282"/>
                    <a:pt x="16810" y="3299"/>
                  </a:cubicBezTo>
                  <a:cubicBezTo>
                    <a:pt x="16770" y="3316"/>
                    <a:pt x="16770" y="3373"/>
                    <a:pt x="16810" y="3390"/>
                  </a:cubicBezTo>
                  <a:cubicBezTo>
                    <a:pt x="16810" y="3408"/>
                    <a:pt x="16844" y="3425"/>
                    <a:pt x="16862" y="3425"/>
                  </a:cubicBezTo>
                  <a:cubicBezTo>
                    <a:pt x="16879" y="3425"/>
                    <a:pt x="16901" y="3425"/>
                    <a:pt x="16901" y="3408"/>
                  </a:cubicBezTo>
                  <a:cubicBezTo>
                    <a:pt x="16936" y="3373"/>
                    <a:pt x="16936" y="3334"/>
                    <a:pt x="16918" y="3299"/>
                  </a:cubicBezTo>
                  <a:cubicBezTo>
                    <a:pt x="16901" y="3282"/>
                    <a:pt x="16879" y="3282"/>
                    <a:pt x="16862" y="3282"/>
                  </a:cubicBezTo>
                  <a:close/>
                  <a:moveTo>
                    <a:pt x="18768" y="3443"/>
                  </a:moveTo>
                  <a:cubicBezTo>
                    <a:pt x="18750" y="3443"/>
                    <a:pt x="18750" y="3443"/>
                    <a:pt x="18729" y="3460"/>
                  </a:cubicBezTo>
                  <a:cubicBezTo>
                    <a:pt x="18694" y="3482"/>
                    <a:pt x="18676" y="3517"/>
                    <a:pt x="18711" y="3551"/>
                  </a:cubicBezTo>
                  <a:cubicBezTo>
                    <a:pt x="18711" y="3591"/>
                    <a:pt x="18750" y="3591"/>
                    <a:pt x="18768" y="3591"/>
                  </a:cubicBezTo>
                  <a:lnTo>
                    <a:pt x="18803" y="3591"/>
                  </a:lnTo>
                  <a:cubicBezTo>
                    <a:pt x="18837" y="3569"/>
                    <a:pt x="18859" y="3517"/>
                    <a:pt x="18837" y="3482"/>
                  </a:cubicBezTo>
                  <a:cubicBezTo>
                    <a:pt x="18820" y="3460"/>
                    <a:pt x="18803" y="3443"/>
                    <a:pt x="18768" y="3443"/>
                  </a:cubicBezTo>
                  <a:close/>
                  <a:moveTo>
                    <a:pt x="2594" y="3460"/>
                  </a:moveTo>
                  <a:cubicBezTo>
                    <a:pt x="2577" y="3460"/>
                    <a:pt x="2559" y="3482"/>
                    <a:pt x="2542" y="3482"/>
                  </a:cubicBezTo>
                  <a:cubicBezTo>
                    <a:pt x="2503" y="3517"/>
                    <a:pt x="2503" y="3551"/>
                    <a:pt x="2542" y="3591"/>
                  </a:cubicBezTo>
                  <a:cubicBezTo>
                    <a:pt x="2559" y="3608"/>
                    <a:pt x="2577" y="3608"/>
                    <a:pt x="2594" y="3608"/>
                  </a:cubicBezTo>
                  <a:cubicBezTo>
                    <a:pt x="2611" y="3608"/>
                    <a:pt x="2629" y="3608"/>
                    <a:pt x="2650" y="3591"/>
                  </a:cubicBezTo>
                  <a:lnTo>
                    <a:pt x="2629" y="3591"/>
                  </a:lnTo>
                  <a:cubicBezTo>
                    <a:pt x="2668" y="3569"/>
                    <a:pt x="2668" y="3517"/>
                    <a:pt x="2650" y="3499"/>
                  </a:cubicBezTo>
                  <a:cubicBezTo>
                    <a:pt x="2629" y="3482"/>
                    <a:pt x="2611" y="3460"/>
                    <a:pt x="2594" y="3460"/>
                  </a:cubicBezTo>
                  <a:close/>
                  <a:moveTo>
                    <a:pt x="27814" y="3517"/>
                  </a:moveTo>
                  <a:cubicBezTo>
                    <a:pt x="27779" y="3534"/>
                    <a:pt x="27758" y="3569"/>
                    <a:pt x="27779" y="3608"/>
                  </a:cubicBezTo>
                  <a:cubicBezTo>
                    <a:pt x="27779" y="3643"/>
                    <a:pt x="27814" y="3660"/>
                    <a:pt x="27831" y="3660"/>
                  </a:cubicBezTo>
                  <a:cubicBezTo>
                    <a:pt x="27849" y="3660"/>
                    <a:pt x="27849" y="3660"/>
                    <a:pt x="27866" y="3643"/>
                  </a:cubicBezTo>
                  <a:cubicBezTo>
                    <a:pt x="27905" y="3643"/>
                    <a:pt x="27923" y="3591"/>
                    <a:pt x="27905" y="3551"/>
                  </a:cubicBezTo>
                  <a:cubicBezTo>
                    <a:pt x="27888" y="3534"/>
                    <a:pt x="27866" y="3517"/>
                    <a:pt x="27831" y="3517"/>
                  </a:cubicBezTo>
                  <a:close/>
                  <a:moveTo>
                    <a:pt x="17119" y="3534"/>
                  </a:moveTo>
                  <a:cubicBezTo>
                    <a:pt x="17097" y="3534"/>
                    <a:pt x="17062" y="3551"/>
                    <a:pt x="17062" y="3569"/>
                  </a:cubicBezTo>
                  <a:cubicBezTo>
                    <a:pt x="17027" y="3591"/>
                    <a:pt x="17027" y="3643"/>
                    <a:pt x="17062" y="3660"/>
                  </a:cubicBezTo>
                  <a:cubicBezTo>
                    <a:pt x="17079" y="3678"/>
                    <a:pt x="17097" y="3678"/>
                    <a:pt x="17119" y="3678"/>
                  </a:cubicBezTo>
                  <a:cubicBezTo>
                    <a:pt x="17136" y="3678"/>
                    <a:pt x="17153" y="3678"/>
                    <a:pt x="17171" y="3660"/>
                  </a:cubicBezTo>
                  <a:cubicBezTo>
                    <a:pt x="17188" y="3625"/>
                    <a:pt x="17188" y="3591"/>
                    <a:pt x="17153" y="3551"/>
                  </a:cubicBezTo>
                  <a:cubicBezTo>
                    <a:pt x="17153" y="3551"/>
                    <a:pt x="17136" y="3534"/>
                    <a:pt x="17119" y="3534"/>
                  </a:cubicBezTo>
                  <a:close/>
                  <a:moveTo>
                    <a:pt x="18424" y="3625"/>
                  </a:moveTo>
                  <a:cubicBezTo>
                    <a:pt x="18385" y="3643"/>
                    <a:pt x="18367" y="3678"/>
                    <a:pt x="18385" y="3717"/>
                  </a:cubicBezTo>
                  <a:cubicBezTo>
                    <a:pt x="18385" y="3752"/>
                    <a:pt x="18424" y="3769"/>
                    <a:pt x="18441" y="3769"/>
                  </a:cubicBezTo>
                  <a:cubicBezTo>
                    <a:pt x="18459" y="3769"/>
                    <a:pt x="18476" y="3752"/>
                    <a:pt x="18476" y="3752"/>
                  </a:cubicBezTo>
                  <a:cubicBezTo>
                    <a:pt x="18511" y="3734"/>
                    <a:pt x="18533" y="3699"/>
                    <a:pt x="18511" y="3660"/>
                  </a:cubicBezTo>
                  <a:cubicBezTo>
                    <a:pt x="18494" y="3625"/>
                    <a:pt x="18476" y="3625"/>
                    <a:pt x="18441" y="3625"/>
                  </a:cubicBezTo>
                  <a:close/>
                  <a:moveTo>
                    <a:pt x="2324" y="3717"/>
                  </a:moveTo>
                  <a:cubicBezTo>
                    <a:pt x="2302" y="3717"/>
                    <a:pt x="2285" y="3717"/>
                    <a:pt x="2285" y="3734"/>
                  </a:cubicBezTo>
                  <a:cubicBezTo>
                    <a:pt x="2250" y="3769"/>
                    <a:pt x="2250" y="3808"/>
                    <a:pt x="2285" y="3843"/>
                  </a:cubicBezTo>
                  <a:cubicBezTo>
                    <a:pt x="2285" y="3860"/>
                    <a:pt x="2302" y="3860"/>
                    <a:pt x="2324" y="3860"/>
                  </a:cubicBezTo>
                  <a:cubicBezTo>
                    <a:pt x="2342" y="3860"/>
                    <a:pt x="2359" y="3860"/>
                    <a:pt x="2376" y="3843"/>
                  </a:cubicBezTo>
                  <a:cubicBezTo>
                    <a:pt x="2411" y="3808"/>
                    <a:pt x="2411" y="3769"/>
                    <a:pt x="2376" y="3734"/>
                  </a:cubicBezTo>
                  <a:cubicBezTo>
                    <a:pt x="2359" y="3717"/>
                    <a:pt x="2342" y="3717"/>
                    <a:pt x="2324" y="3717"/>
                  </a:cubicBezTo>
                  <a:close/>
                  <a:moveTo>
                    <a:pt x="17406" y="3734"/>
                  </a:moveTo>
                  <a:cubicBezTo>
                    <a:pt x="17388" y="3734"/>
                    <a:pt x="17354" y="3752"/>
                    <a:pt x="17354" y="3786"/>
                  </a:cubicBezTo>
                  <a:cubicBezTo>
                    <a:pt x="17336" y="3826"/>
                    <a:pt x="17336" y="3860"/>
                    <a:pt x="17371" y="3878"/>
                  </a:cubicBezTo>
                  <a:lnTo>
                    <a:pt x="17406" y="3878"/>
                  </a:lnTo>
                  <a:cubicBezTo>
                    <a:pt x="17445" y="3878"/>
                    <a:pt x="17462" y="3860"/>
                    <a:pt x="17480" y="3843"/>
                  </a:cubicBezTo>
                  <a:cubicBezTo>
                    <a:pt x="17497" y="3808"/>
                    <a:pt x="17480" y="3769"/>
                    <a:pt x="17445" y="3752"/>
                  </a:cubicBezTo>
                  <a:cubicBezTo>
                    <a:pt x="17423" y="3734"/>
                    <a:pt x="17423" y="3734"/>
                    <a:pt x="17406" y="3734"/>
                  </a:cubicBezTo>
                  <a:close/>
                  <a:moveTo>
                    <a:pt x="18098" y="3769"/>
                  </a:moveTo>
                  <a:cubicBezTo>
                    <a:pt x="18058" y="3786"/>
                    <a:pt x="18041" y="3826"/>
                    <a:pt x="18041" y="3860"/>
                  </a:cubicBezTo>
                  <a:cubicBezTo>
                    <a:pt x="18058" y="3895"/>
                    <a:pt x="18076" y="3917"/>
                    <a:pt x="18115" y="3917"/>
                  </a:cubicBezTo>
                  <a:cubicBezTo>
                    <a:pt x="18115" y="3917"/>
                    <a:pt x="18132" y="3917"/>
                    <a:pt x="18132" y="3895"/>
                  </a:cubicBezTo>
                  <a:cubicBezTo>
                    <a:pt x="18167" y="3895"/>
                    <a:pt x="18206" y="3843"/>
                    <a:pt x="18185" y="3808"/>
                  </a:cubicBezTo>
                  <a:cubicBezTo>
                    <a:pt x="18167" y="3786"/>
                    <a:pt x="18150" y="3769"/>
                    <a:pt x="18115" y="3769"/>
                  </a:cubicBezTo>
                  <a:close/>
                  <a:moveTo>
                    <a:pt x="17750" y="3826"/>
                  </a:moveTo>
                  <a:cubicBezTo>
                    <a:pt x="17715" y="3826"/>
                    <a:pt x="17697" y="3860"/>
                    <a:pt x="17680" y="3895"/>
                  </a:cubicBezTo>
                  <a:cubicBezTo>
                    <a:pt x="17680" y="3934"/>
                    <a:pt x="17715" y="3969"/>
                    <a:pt x="17750" y="3969"/>
                  </a:cubicBezTo>
                  <a:cubicBezTo>
                    <a:pt x="17806" y="3969"/>
                    <a:pt x="17823" y="3934"/>
                    <a:pt x="17823" y="3895"/>
                  </a:cubicBezTo>
                  <a:cubicBezTo>
                    <a:pt x="17841" y="3860"/>
                    <a:pt x="17806" y="3826"/>
                    <a:pt x="17771" y="3826"/>
                  </a:cubicBezTo>
                  <a:close/>
                  <a:moveTo>
                    <a:pt x="27975" y="3843"/>
                  </a:moveTo>
                  <a:cubicBezTo>
                    <a:pt x="27958" y="3843"/>
                    <a:pt x="27958" y="3843"/>
                    <a:pt x="27940" y="3860"/>
                  </a:cubicBezTo>
                  <a:cubicBezTo>
                    <a:pt x="27905" y="3860"/>
                    <a:pt x="27888" y="3917"/>
                    <a:pt x="27905" y="3952"/>
                  </a:cubicBezTo>
                  <a:cubicBezTo>
                    <a:pt x="27923" y="3969"/>
                    <a:pt x="27940" y="3987"/>
                    <a:pt x="27975" y="3987"/>
                  </a:cubicBezTo>
                  <a:lnTo>
                    <a:pt x="27997" y="3987"/>
                  </a:lnTo>
                  <a:cubicBezTo>
                    <a:pt x="28032" y="3969"/>
                    <a:pt x="28049" y="3934"/>
                    <a:pt x="28049" y="3895"/>
                  </a:cubicBezTo>
                  <a:cubicBezTo>
                    <a:pt x="28032" y="3860"/>
                    <a:pt x="27997" y="3843"/>
                    <a:pt x="27975" y="3843"/>
                  </a:cubicBezTo>
                  <a:close/>
                  <a:moveTo>
                    <a:pt x="2085" y="3987"/>
                  </a:moveTo>
                  <a:cubicBezTo>
                    <a:pt x="2067" y="3987"/>
                    <a:pt x="2033" y="3987"/>
                    <a:pt x="2033" y="4004"/>
                  </a:cubicBezTo>
                  <a:cubicBezTo>
                    <a:pt x="1998" y="4043"/>
                    <a:pt x="1998" y="4078"/>
                    <a:pt x="2033" y="4113"/>
                  </a:cubicBezTo>
                  <a:cubicBezTo>
                    <a:pt x="2050" y="4113"/>
                    <a:pt x="2067" y="4135"/>
                    <a:pt x="2085" y="4135"/>
                  </a:cubicBezTo>
                  <a:cubicBezTo>
                    <a:pt x="2107" y="4135"/>
                    <a:pt x="2124" y="4113"/>
                    <a:pt x="2141" y="4095"/>
                  </a:cubicBezTo>
                  <a:cubicBezTo>
                    <a:pt x="2159" y="4078"/>
                    <a:pt x="2159" y="4026"/>
                    <a:pt x="2124" y="4004"/>
                  </a:cubicBezTo>
                  <a:cubicBezTo>
                    <a:pt x="2124" y="3987"/>
                    <a:pt x="2107" y="3987"/>
                    <a:pt x="2085" y="3987"/>
                  </a:cubicBezTo>
                  <a:close/>
                  <a:moveTo>
                    <a:pt x="28084" y="4187"/>
                  </a:moveTo>
                  <a:cubicBezTo>
                    <a:pt x="28049" y="4204"/>
                    <a:pt x="28032" y="4243"/>
                    <a:pt x="28049" y="4278"/>
                  </a:cubicBezTo>
                  <a:cubicBezTo>
                    <a:pt x="28066" y="4313"/>
                    <a:pt x="28084" y="4330"/>
                    <a:pt x="28123" y="4330"/>
                  </a:cubicBezTo>
                  <a:cubicBezTo>
                    <a:pt x="28123" y="4330"/>
                    <a:pt x="28140" y="4330"/>
                    <a:pt x="28140" y="4313"/>
                  </a:cubicBezTo>
                  <a:cubicBezTo>
                    <a:pt x="28175" y="4296"/>
                    <a:pt x="28193" y="4261"/>
                    <a:pt x="28175" y="4222"/>
                  </a:cubicBezTo>
                  <a:cubicBezTo>
                    <a:pt x="28175" y="4204"/>
                    <a:pt x="28140" y="4187"/>
                    <a:pt x="28123" y="4187"/>
                  </a:cubicBezTo>
                  <a:close/>
                  <a:moveTo>
                    <a:pt x="1832" y="4261"/>
                  </a:moveTo>
                  <a:cubicBezTo>
                    <a:pt x="1815" y="4261"/>
                    <a:pt x="1798" y="4261"/>
                    <a:pt x="1780" y="4278"/>
                  </a:cubicBezTo>
                  <a:cubicBezTo>
                    <a:pt x="1758" y="4313"/>
                    <a:pt x="1758" y="4352"/>
                    <a:pt x="1798" y="4387"/>
                  </a:cubicBezTo>
                  <a:cubicBezTo>
                    <a:pt x="1815" y="4387"/>
                    <a:pt x="1832" y="4404"/>
                    <a:pt x="1832" y="4404"/>
                  </a:cubicBezTo>
                  <a:cubicBezTo>
                    <a:pt x="1867" y="4404"/>
                    <a:pt x="1889" y="4387"/>
                    <a:pt x="1906" y="4369"/>
                  </a:cubicBezTo>
                  <a:cubicBezTo>
                    <a:pt x="1924" y="4352"/>
                    <a:pt x="1924" y="4296"/>
                    <a:pt x="1889" y="4278"/>
                  </a:cubicBezTo>
                  <a:cubicBezTo>
                    <a:pt x="1867" y="4261"/>
                    <a:pt x="1850" y="4261"/>
                    <a:pt x="1832" y="4261"/>
                  </a:cubicBezTo>
                  <a:close/>
                  <a:moveTo>
                    <a:pt x="28232" y="4513"/>
                  </a:moveTo>
                  <a:cubicBezTo>
                    <a:pt x="28193" y="4530"/>
                    <a:pt x="28175" y="4587"/>
                    <a:pt x="28193" y="4622"/>
                  </a:cubicBezTo>
                  <a:cubicBezTo>
                    <a:pt x="28214" y="4639"/>
                    <a:pt x="28249" y="4657"/>
                    <a:pt x="28267" y="4657"/>
                  </a:cubicBezTo>
                  <a:cubicBezTo>
                    <a:pt x="28284" y="4657"/>
                    <a:pt x="28284" y="4657"/>
                    <a:pt x="28301" y="4639"/>
                  </a:cubicBezTo>
                  <a:cubicBezTo>
                    <a:pt x="28341" y="4639"/>
                    <a:pt x="28358" y="4587"/>
                    <a:pt x="28341" y="4548"/>
                  </a:cubicBezTo>
                  <a:cubicBezTo>
                    <a:pt x="28323" y="4530"/>
                    <a:pt x="28284" y="4513"/>
                    <a:pt x="28267" y="4513"/>
                  </a:cubicBezTo>
                  <a:close/>
                  <a:moveTo>
                    <a:pt x="1615" y="4530"/>
                  </a:moveTo>
                  <a:cubicBezTo>
                    <a:pt x="1597" y="4530"/>
                    <a:pt x="1580" y="4548"/>
                    <a:pt x="1563" y="4570"/>
                  </a:cubicBezTo>
                  <a:cubicBezTo>
                    <a:pt x="1524" y="4604"/>
                    <a:pt x="1541" y="4639"/>
                    <a:pt x="1563" y="4657"/>
                  </a:cubicBezTo>
                  <a:cubicBezTo>
                    <a:pt x="1580" y="4678"/>
                    <a:pt x="1597" y="4678"/>
                    <a:pt x="1615" y="4678"/>
                  </a:cubicBezTo>
                  <a:cubicBezTo>
                    <a:pt x="1632" y="4678"/>
                    <a:pt x="1650" y="4678"/>
                    <a:pt x="1671" y="4657"/>
                  </a:cubicBezTo>
                  <a:cubicBezTo>
                    <a:pt x="1689" y="4622"/>
                    <a:pt x="1689" y="4570"/>
                    <a:pt x="1650" y="4548"/>
                  </a:cubicBezTo>
                  <a:cubicBezTo>
                    <a:pt x="1650" y="4548"/>
                    <a:pt x="1632" y="4530"/>
                    <a:pt x="1615" y="4530"/>
                  </a:cubicBezTo>
                  <a:close/>
                  <a:moveTo>
                    <a:pt x="1397" y="4822"/>
                  </a:moveTo>
                  <a:cubicBezTo>
                    <a:pt x="1380" y="4822"/>
                    <a:pt x="1363" y="4839"/>
                    <a:pt x="1345" y="4857"/>
                  </a:cubicBezTo>
                  <a:cubicBezTo>
                    <a:pt x="1323" y="4896"/>
                    <a:pt x="1323" y="4931"/>
                    <a:pt x="1363" y="4966"/>
                  </a:cubicBezTo>
                  <a:lnTo>
                    <a:pt x="1397" y="4966"/>
                  </a:lnTo>
                  <a:cubicBezTo>
                    <a:pt x="1415" y="4966"/>
                    <a:pt x="1454" y="4966"/>
                    <a:pt x="1454" y="4948"/>
                  </a:cubicBezTo>
                  <a:cubicBezTo>
                    <a:pt x="1489" y="4913"/>
                    <a:pt x="1471" y="4857"/>
                    <a:pt x="1432" y="4839"/>
                  </a:cubicBezTo>
                  <a:cubicBezTo>
                    <a:pt x="1432" y="4839"/>
                    <a:pt x="1415" y="4822"/>
                    <a:pt x="1397" y="4822"/>
                  </a:cubicBezTo>
                  <a:close/>
                  <a:moveTo>
                    <a:pt x="28393" y="4839"/>
                  </a:moveTo>
                  <a:cubicBezTo>
                    <a:pt x="28358" y="4857"/>
                    <a:pt x="28358" y="4913"/>
                    <a:pt x="28375" y="4948"/>
                  </a:cubicBezTo>
                  <a:cubicBezTo>
                    <a:pt x="28375" y="4966"/>
                    <a:pt x="28410" y="4983"/>
                    <a:pt x="28432" y="4983"/>
                  </a:cubicBezTo>
                  <a:cubicBezTo>
                    <a:pt x="28449" y="4983"/>
                    <a:pt x="28449" y="4983"/>
                    <a:pt x="28467" y="4966"/>
                  </a:cubicBezTo>
                  <a:cubicBezTo>
                    <a:pt x="28502" y="4948"/>
                    <a:pt x="28519" y="4913"/>
                    <a:pt x="28502" y="4874"/>
                  </a:cubicBezTo>
                  <a:cubicBezTo>
                    <a:pt x="28484" y="4839"/>
                    <a:pt x="28467" y="4839"/>
                    <a:pt x="28432" y="4839"/>
                  </a:cubicBezTo>
                  <a:close/>
                  <a:moveTo>
                    <a:pt x="1197" y="5131"/>
                  </a:moveTo>
                  <a:cubicBezTo>
                    <a:pt x="1180" y="5131"/>
                    <a:pt x="1145" y="5148"/>
                    <a:pt x="1145" y="5166"/>
                  </a:cubicBezTo>
                  <a:cubicBezTo>
                    <a:pt x="1106" y="5201"/>
                    <a:pt x="1128" y="5240"/>
                    <a:pt x="1162" y="5257"/>
                  </a:cubicBezTo>
                  <a:cubicBezTo>
                    <a:pt x="1162" y="5275"/>
                    <a:pt x="1180" y="5275"/>
                    <a:pt x="1197" y="5275"/>
                  </a:cubicBezTo>
                  <a:cubicBezTo>
                    <a:pt x="1215" y="5275"/>
                    <a:pt x="1254" y="5257"/>
                    <a:pt x="1254" y="5240"/>
                  </a:cubicBezTo>
                  <a:cubicBezTo>
                    <a:pt x="1271" y="5201"/>
                    <a:pt x="1271" y="5166"/>
                    <a:pt x="1236" y="5148"/>
                  </a:cubicBezTo>
                  <a:cubicBezTo>
                    <a:pt x="1215" y="5131"/>
                    <a:pt x="1215" y="5131"/>
                    <a:pt x="1197" y="5131"/>
                  </a:cubicBezTo>
                  <a:close/>
                  <a:moveTo>
                    <a:pt x="28610" y="5148"/>
                  </a:moveTo>
                  <a:cubicBezTo>
                    <a:pt x="28593" y="5148"/>
                    <a:pt x="28576" y="5148"/>
                    <a:pt x="28576" y="5166"/>
                  </a:cubicBezTo>
                  <a:cubicBezTo>
                    <a:pt x="28541" y="5183"/>
                    <a:pt x="28519" y="5222"/>
                    <a:pt x="28541" y="5257"/>
                  </a:cubicBezTo>
                  <a:cubicBezTo>
                    <a:pt x="28558" y="5275"/>
                    <a:pt x="28576" y="5292"/>
                    <a:pt x="28610" y="5292"/>
                  </a:cubicBezTo>
                  <a:lnTo>
                    <a:pt x="28650" y="5292"/>
                  </a:lnTo>
                  <a:cubicBezTo>
                    <a:pt x="28684" y="5275"/>
                    <a:pt x="28684" y="5222"/>
                    <a:pt x="28667" y="5183"/>
                  </a:cubicBezTo>
                  <a:cubicBezTo>
                    <a:pt x="28667" y="5166"/>
                    <a:pt x="28628" y="5148"/>
                    <a:pt x="28610" y="5148"/>
                  </a:cubicBezTo>
                  <a:close/>
                  <a:moveTo>
                    <a:pt x="997" y="5440"/>
                  </a:moveTo>
                  <a:cubicBezTo>
                    <a:pt x="980" y="5440"/>
                    <a:pt x="962" y="5457"/>
                    <a:pt x="945" y="5475"/>
                  </a:cubicBezTo>
                  <a:cubicBezTo>
                    <a:pt x="927" y="5510"/>
                    <a:pt x="927" y="5549"/>
                    <a:pt x="962" y="5566"/>
                  </a:cubicBezTo>
                  <a:cubicBezTo>
                    <a:pt x="980" y="5583"/>
                    <a:pt x="997" y="5583"/>
                    <a:pt x="997" y="5583"/>
                  </a:cubicBezTo>
                  <a:cubicBezTo>
                    <a:pt x="1036" y="5583"/>
                    <a:pt x="1054" y="5566"/>
                    <a:pt x="1071" y="5549"/>
                  </a:cubicBezTo>
                  <a:cubicBezTo>
                    <a:pt x="1088" y="5510"/>
                    <a:pt x="1071" y="5475"/>
                    <a:pt x="1036" y="5440"/>
                  </a:cubicBezTo>
                  <a:close/>
                  <a:moveTo>
                    <a:pt x="28758" y="5475"/>
                  </a:moveTo>
                  <a:cubicBezTo>
                    <a:pt x="28719" y="5492"/>
                    <a:pt x="28702" y="5549"/>
                    <a:pt x="28719" y="5583"/>
                  </a:cubicBezTo>
                  <a:cubicBezTo>
                    <a:pt x="28737" y="5601"/>
                    <a:pt x="28758" y="5618"/>
                    <a:pt x="28793" y="5618"/>
                  </a:cubicBezTo>
                  <a:cubicBezTo>
                    <a:pt x="28793" y="5618"/>
                    <a:pt x="28811" y="5618"/>
                    <a:pt x="28811" y="5601"/>
                  </a:cubicBezTo>
                  <a:cubicBezTo>
                    <a:pt x="28845" y="5583"/>
                    <a:pt x="28867" y="5549"/>
                    <a:pt x="28845" y="5510"/>
                  </a:cubicBezTo>
                  <a:cubicBezTo>
                    <a:pt x="28828" y="5475"/>
                    <a:pt x="28811" y="5475"/>
                    <a:pt x="28793" y="5475"/>
                  </a:cubicBezTo>
                  <a:close/>
                  <a:moveTo>
                    <a:pt x="819" y="5744"/>
                  </a:moveTo>
                  <a:cubicBezTo>
                    <a:pt x="801" y="5744"/>
                    <a:pt x="779" y="5766"/>
                    <a:pt x="762" y="5784"/>
                  </a:cubicBezTo>
                  <a:cubicBezTo>
                    <a:pt x="745" y="5818"/>
                    <a:pt x="745" y="5875"/>
                    <a:pt x="779" y="5892"/>
                  </a:cubicBezTo>
                  <a:lnTo>
                    <a:pt x="819" y="5892"/>
                  </a:lnTo>
                  <a:cubicBezTo>
                    <a:pt x="853" y="5892"/>
                    <a:pt x="871" y="5892"/>
                    <a:pt x="888" y="5853"/>
                  </a:cubicBezTo>
                  <a:cubicBezTo>
                    <a:pt x="910" y="5818"/>
                    <a:pt x="888" y="5784"/>
                    <a:pt x="853" y="5766"/>
                  </a:cubicBezTo>
                  <a:cubicBezTo>
                    <a:pt x="853" y="5744"/>
                    <a:pt x="836" y="5744"/>
                    <a:pt x="819" y="5744"/>
                  </a:cubicBezTo>
                  <a:close/>
                  <a:moveTo>
                    <a:pt x="28954" y="5784"/>
                  </a:moveTo>
                  <a:cubicBezTo>
                    <a:pt x="28954" y="5784"/>
                    <a:pt x="28937" y="5784"/>
                    <a:pt x="28919" y="5801"/>
                  </a:cubicBezTo>
                  <a:cubicBezTo>
                    <a:pt x="28902" y="5818"/>
                    <a:pt x="28884" y="5853"/>
                    <a:pt x="28902" y="5892"/>
                  </a:cubicBezTo>
                  <a:cubicBezTo>
                    <a:pt x="28919" y="5910"/>
                    <a:pt x="28937" y="5927"/>
                    <a:pt x="28954" y="5927"/>
                  </a:cubicBezTo>
                  <a:lnTo>
                    <a:pt x="28993" y="5927"/>
                  </a:lnTo>
                  <a:cubicBezTo>
                    <a:pt x="29028" y="5892"/>
                    <a:pt x="29045" y="5853"/>
                    <a:pt x="29028" y="5818"/>
                  </a:cubicBezTo>
                  <a:cubicBezTo>
                    <a:pt x="29011" y="5801"/>
                    <a:pt x="28993" y="5784"/>
                    <a:pt x="28954" y="5784"/>
                  </a:cubicBezTo>
                  <a:close/>
                  <a:moveTo>
                    <a:pt x="653" y="6071"/>
                  </a:moveTo>
                  <a:cubicBezTo>
                    <a:pt x="636" y="6071"/>
                    <a:pt x="601" y="6093"/>
                    <a:pt x="584" y="6110"/>
                  </a:cubicBezTo>
                  <a:cubicBezTo>
                    <a:pt x="562" y="6145"/>
                    <a:pt x="584" y="6180"/>
                    <a:pt x="618" y="6219"/>
                  </a:cubicBezTo>
                  <a:lnTo>
                    <a:pt x="653" y="6219"/>
                  </a:lnTo>
                  <a:cubicBezTo>
                    <a:pt x="671" y="6219"/>
                    <a:pt x="710" y="6201"/>
                    <a:pt x="727" y="6180"/>
                  </a:cubicBezTo>
                  <a:cubicBezTo>
                    <a:pt x="745" y="6145"/>
                    <a:pt x="727" y="6093"/>
                    <a:pt x="692" y="6071"/>
                  </a:cubicBezTo>
                  <a:close/>
                  <a:moveTo>
                    <a:pt x="29137" y="6093"/>
                  </a:moveTo>
                  <a:cubicBezTo>
                    <a:pt x="29137" y="6093"/>
                    <a:pt x="29119" y="6110"/>
                    <a:pt x="29102" y="6110"/>
                  </a:cubicBezTo>
                  <a:cubicBezTo>
                    <a:pt x="29085" y="6127"/>
                    <a:pt x="29063" y="6162"/>
                    <a:pt x="29085" y="6201"/>
                  </a:cubicBezTo>
                  <a:cubicBezTo>
                    <a:pt x="29102" y="6236"/>
                    <a:pt x="29119" y="6236"/>
                    <a:pt x="29137" y="6236"/>
                  </a:cubicBezTo>
                  <a:lnTo>
                    <a:pt x="29172" y="6236"/>
                  </a:lnTo>
                  <a:cubicBezTo>
                    <a:pt x="29211" y="6219"/>
                    <a:pt x="29228" y="6162"/>
                    <a:pt x="29211" y="6127"/>
                  </a:cubicBezTo>
                  <a:cubicBezTo>
                    <a:pt x="29193" y="6110"/>
                    <a:pt x="29172" y="6093"/>
                    <a:pt x="29137" y="6093"/>
                  </a:cubicBezTo>
                  <a:close/>
                  <a:moveTo>
                    <a:pt x="492" y="6397"/>
                  </a:moveTo>
                  <a:cubicBezTo>
                    <a:pt x="475" y="6397"/>
                    <a:pt x="436" y="6419"/>
                    <a:pt x="436" y="6436"/>
                  </a:cubicBezTo>
                  <a:cubicBezTo>
                    <a:pt x="418" y="6471"/>
                    <a:pt x="436" y="6528"/>
                    <a:pt x="475" y="6545"/>
                  </a:cubicBezTo>
                  <a:lnTo>
                    <a:pt x="492" y="6545"/>
                  </a:lnTo>
                  <a:cubicBezTo>
                    <a:pt x="527" y="6545"/>
                    <a:pt x="544" y="6528"/>
                    <a:pt x="562" y="6506"/>
                  </a:cubicBezTo>
                  <a:cubicBezTo>
                    <a:pt x="584" y="6471"/>
                    <a:pt x="562" y="6419"/>
                    <a:pt x="527" y="6397"/>
                  </a:cubicBezTo>
                  <a:close/>
                  <a:moveTo>
                    <a:pt x="29302" y="6419"/>
                  </a:moveTo>
                  <a:cubicBezTo>
                    <a:pt x="29263" y="6436"/>
                    <a:pt x="29246" y="6489"/>
                    <a:pt x="29263" y="6528"/>
                  </a:cubicBezTo>
                  <a:cubicBezTo>
                    <a:pt x="29280" y="6545"/>
                    <a:pt x="29302" y="6563"/>
                    <a:pt x="29337" y="6563"/>
                  </a:cubicBezTo>
                  <a:cubicBezTo>
                    <a:pt x="29337" y="6563"/>
                    <a:pt x="29354" y="6545"/>
                    <a:pt x="29372" y="6545"/>
                  </a:cubicBezTo>
                  <a:cubicBezTo>
                    <a:pt x="29389" y="6528"/>
                    <a:pt x="29411" y="6489"/>
                    <a:pt x="29389" y="6454"/>
                  </a:cubicBezTo>
                  <a:cubicBezTo>
                    <a:pt x="29372" y="6419"/>
                    <a:pt x="29354" y="6419"/>
                    <a:pt x="29337" y="6419"/>
                  </a:cubicBezTo>
                  <a:close/>
                  <a:moveTo>
                    <a:pt x="344" y="6724"/>
                  </a:moveTo>
                  <a:cubicBezTo>
                    <a:pt x="327" y="6724"/>
                    <a:pt x="292" y="6745"/>
                    <a:pt x="275" y="6780"/>
                  </a:cubicBezTo>
                  <a:lnTo>
                    <a:pt x="275" y="6797"/>
                  </a:lnTo>
                  <a:cubicBezTo>
                    <a:pt x="292" y="6797"/>
                    <a:pt x="292" y="6815"/>
                    <a:pt x="275" y="6832"/>
                  </a:cubicBezTo>
                  <a:cubicBezTo>
                    <a:pt x="292" y="6854"/>
                    <a:pt x="309" y="6854"/>
                    <a:pt x="327" y="6871"/>
                  </a:cubicBezTo>
                  <a:lnTo>
                    <a:pt x="344" y="6871"/>
                  </a:lnTo>
                  <a:cubicBezTo>
                    <a:pt x="383" y="6871"/>
                    <a:pt x="401" y="6854"/>
                    <a:pt x="418" y="6832"/>
                  </a:cubicBezTo>
                  <a:cubicBezTo>
                    <a:pt x="436" y="6797"/>
                    <a:pt x="418" y="6745"/>
                    <a:pt x="383" y="6724"/>
                  </a:cubicBezTo>
                  <a:close/>
                  <a:moveTo>
                    <a:pt x="29481" y="6724"/>
                  </a:moveTo>
                  <a:cubicBezTo>
                    <a:pt x="29446" y="6763"/>
                    <a:pt x="29428" y="6797"/>
                    <a:pt x="29446" y="6832"/>
                  </a:cubicBezTo>
                  <a:cubicBezTo>
                    <a:pt x="29463" y="6854"/>
                    <a:pt x="29481" y="6871"/>
                    <a:pt x="29520" y="6871"/>
                  </a:cubicBezTo>
                  <a:cubicBezTo>
                    <a:pt x="29520" y="6871"/>
                    <a:pt x="29537" y="6871"/>
                    <a:pt x="29555" y="6854"/>
                  </a:cubicBezTo>
                  <a:cubicBezTo>
                    <a:pt x="29589" y="6832"/>
                    <a:pt x="29589" y="6797"/>
                    <a:pt x="29572" y="6763"/>
                  </a:cubicBezTo>
                  <a:cubicBezTo>
                    <a:pt x="29555" y="6745"/>
                    <a:pt x="29537" y="6724"/>
                    <a:pt x="29520" y="6724"/>
                  </a:cubicBezTo>
                  <a:close/>
                  <a:moveTo>
                    <a:pt x="29698" y="7032"/>
                  </a:moveTo>
                  <a:cubicBezTo>
                    <a:pt x="29681" y="7032"/>
                    <a:pt x="29663" y="7032"/>
                    <a:pt x="29663" y="7050"/>
                  </a:cubicBezTo>
                  <a:cubicBezTo>
                    <a:pt x="29629" y="7072"/>
                    <a:pt x="29607" y="7106"/>
                    <a:pt x="29629" y="7141"/>
                  </a:cubicBezTo>
                  <a:cubicBezTo>
                    <a:pt x="29646" y="7180"/>
                    <a:pt x="29663" y="7180"/>
                    <a:pt x="29698" y="7180"/>
                  </a:cubicBezTo>
                  <a:lnTo>
                    <a:pt x="29737" y="7180"/>
                  </a:lnTo>
                  <a:cubicBezTo>
                    <a:pt x="29772" y="7159"/>
                    <a:pt x="29772" y="7106"/>
                    <a:pt x="29755" y="7072"/>
                  </a:cubicBezTo>
                  <a:cubicBezTo>
                    <a:pt x="29737" y="7050"/>
                    <a:pt x="29716" y="7032"/>
                    <a:pt x="29698" y="7032"/>
                  </a:cubicBezTo>
                  <a:close/>
                  <a:moveTo>
                    <a:pt x="218" y="7072"/>
                  </a:moveTo>
                  <a:cubicBezTo>
                    <a:pt x="183" y="7072"/>
                    <a:pt x="166" y="7089"/>
                    <a:pt x="148" y="7106"/>
                  </a:cubicBezTo>
                  <a:cubicBezTo>
                    <a:pt x="166" y="7124"/>
                    <a:pt x="183" y="7159"/>
                    <a:pt x="166" y="7180"/>
                  </a:cubicBezTo>
                  <a:lnTo>
                    <a:pt x="166" y="7198"/>
                  </a:lnTo>
                  <a:lnTo>
                    <a:pt x="183" y="7198"/>
                  </a:lnTo>
                  <a:cubicBezTo>
                    <a:pt x="201" y="7215"/>
                    <a:pt x="201" y="7215"/>
                    <a:pt x="218" y="7215"/>
                  </a:cubicBezTo>
                  <a:cubicBezTo>
                    <a:pt x="236" y="7215"/>
                    <a:pt x="275" y="7198"/>
                    <a:pt x="275" y="7159"/>
                  </a:cubicBezTo>
                  <a:cubicBezTo>
                    <a:pt x="292" y="7124"/>
                    <a:pt x="275" y="7089"/>
                    <a:pt x="236" y="7072"/>
                  </a:cubicBezTo>
                  <a:close/>
                  <a:moveTo>
                    <a:pt x="29846" y="7359"/>
                  </a:moveTo>
                  <a:cubicBezTo>
                    <a:pt x="29807" y="7376"/>
                    <a:pt x="29790" y="7433"/>
                    <a:pt x="29807" y="7468"/>
                  </a:cubicBezTo>
                  <a:cubicBezTo>
                    <a:pt x="29824" y="7485"/>
                    <a:pt x="29846" y="7507"/>
                    <a:pt x="29881" y="7507"/>
                  </a:cubicBezTo>
                  <a:cubicBezTo>
                    <a:pt x="29881" y="7507"/>
                    <a:pt x="29898" y="7485"/>
                    <a:pt x="29916" y="7485"/>
                  </a:cubicBezTo>
                  <a:cubicBezTo>
                    <a:pt x="29933" y="7468"/>
                    <a:pt x="29955" y="7433"/>
                    <a:pt x="29933" y="7398"/>
                  </a:cubicBezTo>
                  <a:cubicBezTo>
                    <a:pt x="29916" y="7359"/>
                    <a:pt x="29898" y="7359"/>
                    <a:pt x="29881" y="7359"/>
                  </a:cubicBezTo>
                  <a:close/>
                  <a:moveTo>
                    <a:pt x="92" y="7415"/>
                  </a:moveTo>
                  <a:cubicBezTo>
                    <a:pt x="57" y="7415"/>
                    <a:pt x="40" y="7433"/>
                    <a:pt x="18" y="7450"/>
                  </a:cubicBezTo>
                  <a:cubicBezTo>
                    <a:pt x="1" y="7507"/>
                    <a:pt x="40" y="7542"/>
                    <a:pt x="75" y="7542"/>
                  </a:cubicBezTo>
                  <a:cubicBezTo>
                    <a:pt x="75" y="7559"/>
                    <a:pt x="92" y="7559"/>
                    <a:pt x="92" y="7559"/>
                  </a:cubicBezTo>
                  <a:cubicBezTo>
                    <a:pt x="127" y="7559"/>
                    <a:pt x="148" y="7542"/>
                    <a:pt x="166" y="7507"/>
                  </a:cubicBezTo>
                  <a:cubicBezTo>
                    <a:pt x="148" y="7485"/>
                    <a:pt x="127" y="7450"/>
                    <a:pt x="148" y="7433"/>
                  </a:cubicBezTo>
                  <a:cubicBezTo>
                    <a:pt x="127" y="7415"/>
                    <a:pt x="127" y="7415"/>
                    <a:pt x="109" y="7415"/>
                  </a:cubicBezTo>
                  <a:close/>
                  <a:moveTo>
                    <a:pt x="30042" y="7668"/>
                  </a:moveTo>
                  <a:cubicBezTo>
                    <a:pt x="30042" y="7668"/>
                    <a:pt x="30025" y="7668"/>
                    <a:pt x="30007" y="7685"/>
                  </a:cubicBezTo>
                  <a:cubicBezTo>
                    <a:pt x="29972" y="7703"/>
                    <a:pt x="29972" y="7742"/>
                    <a:pt x="29990" y="7777"/>
                  </a:cubicBezTo>
                  <a:cubicBezTo>
                    <a:pt x="30007" y="7794"/>
                    <a:pt x="30025" y="7811"/>
                    <a:pt x="30042" y="7811"/>
                  </a:cubicBezTo>
                  <a:lnTo>
                    <a:pt x="30081" y="7811"/>
                  </a:lnTo>
                  <a:cubicBezTo>
                    <a:pt x="30116" y="7794"/>
                    <a:pt x="30133" y="7759"/>
                    <a:pt x="30116" y="7724"/>
                  </a:cubicBezTo>
                  <a:lnTo>
                    <a:pt x="30099" y="7703"/>
                  </a:lnTo>
                  <a:lnTo>
                    <a:pt x="30099" y="7685"/>
                  </a:lnTo>
                  <a:cubicBezTo>
                    <a:pt x="30081" y="7668"/>
                    <a:pt x="30064" y="7668"/>
                    <a:pt x="30042" y="7668"/>
                  </a:cubicBezTo>
                  <a:close/>
                  <a:moveTo>
                    <a:pt x="30190" y="7994"/>
                  </a:moveTo>
                  <a:cubicBezTo>
                    <a:pt x="30151" y="8012"/>
                    <a:pt x="30151" y="8051"/>
                    <a:pt x="30151" y="8085"/>
                  </a:cubicBezTo>
                  <a:cubicBezTo>
                    <a:pt x="30151" y="8085"/>
                    <a:pt x="30151" y="8103"/>
                    <a:pt x="30172" y="8103"/>
                  </a:cubicBezTo>
                  <a:cubicBezTo>
                    <a:pt x="30172" y="8120"/>
                    <a:pt x="30207" y="8138"/>
                    <a:pt x="30225" y="8138"/>
                  </a:cubicBezTo>
                  <a:cubicBezTo>
                    <a:pt x="30242" y="8138"/>
                    <a:pt x="30242" y="8120"/>
                    <a:pt x="30260" y="8120"/>
                  </a:cubicBezTo>
                  <a:cubicBezTo>
                    <a:pt x="30299" y="8103"/>
                    <a:pt x="30299" y="8068"/>
                    <a:pt x="30299" y="8029"/>
                  </a:cubicBezTo>
                  <a:lnTo>
                    <a:pt x="30281" y="8029"/>
                  </a:lnTo>
                  <a:lnTo>
                    <a:pt x="30281" y="8012"/>
                  </a:lnTo>
                  <a:cubicBezTo>
                    <a:pt x="30260" y="7994"/>
                    <a:pt x="30242" y="7994"/>
                    <a:pt x="30225" y="7994"/>
                  </a:cubicBezTo>
                  <a:close/>
                  <a:moveTo>
                    <a:pt x="30368" y="8303"/>
                  </a:moveTo>
                  <a:cubicBezTo>
                    <a:pt x="30333" y="8338"/>
                    <a:pt x="30333" y="8377"/>
                    <a:pt x="30351" y="8412"/>
                  </a:cubicBezTo>
                  <a:cubicBezTo>
                    <a:pt x="30368" y="8429"/>
                    <a:pt x="30390" y="8447"/>
                    <a:pt x="30407" y="8447"/>
                  </a:cubicBezTo>
                  <a:cubicBezTo>
                    <a:pt x="30425" y="8447"/>
                    <a:pt x="30442" y="8447"/>
                    <a:pt x="30442" y="8429"/>
                  </a:cubicBezTo>
                  <a:cubicBezTo>
                    <a:pt x="30477" y="8412"/>
                    <a:pt x="30499" y="8377"/>
                    <a:pt x="30477" y="8338"/>
                  </a:cubicBezTo>
                  <a:cubicBezTo>
                    <a:pt x="30477" y="8338"/>
                    <a:pt x="30477" y="8320"/>
                    <a:pt x="30460" y="8320"/>
                  </a:cubicBezTo>
                  <a:cubicBezTo>
                    <a:pt x="30460" y="8303"/>
                    <a:pt x="30442" y="8303"/>
                    <a:pt x="30407" y="8303"/>
                  </a:cubicBezTo>
                  <a:close/>
                  <a:moveTo>
                    <a:pt x="30568" y="8612"/>
                  </a:moveTo>
                  <a:cubicBezTo>
                    <a:pt x="30534" y="8629"/>
                    <a:pt x="30516" y="8682"/>
                    <a:pt x="30551" y="8721"/>
                  </a:cubicBezTo>
                  <a:cubicBezTo>
                    <a:pt x="30551" y="8738"/>
                    <a:pt x="30586" y="8756"/>
                    <a:pt x="30608" y="8756"/>
                  </a:cubicBezTo>
                  <a:cubicBezTo>
                    <a:pt x="30625" y="8756"/>
                    <a:pt x="30625" y="8738"/>
                    <a:pt x="30642" y="8738"/>
                  </a:cubicBezTo>
                  <a:cubicBezTo>
                    <a:pt x="30660" y="8721"/>
                    <a:pt x="30677" y="8703"/>
                    <a:pt x="30677" y="8682"/>
                  </a:cubicBezTo>
                  <a:cubicBezTo>
                    <a:pt x="30660" y="8664"/>
                    <a:pt x="30660" y="8664"/>
                    <a:pt x="30660" y="8647"/>
                  </a:cubicBezTo>
                  <a:cubicBezTo>
                    <a:pt x="30642" y="8629"/>
                    <a:pt x="30642" y="8629"/>
                    <a:pt x="30642" y="8612"/>
                  </a:cubicBezTo>
                  <a:close/>
                  <a:moveTo>
                    <a:pt x="30751" y="8921"/>
                  </a:moveTo>
                  <a:cubicBezTo>
                    <a:pt x="30734" y="8938"/>
                    <a:pt x="30716" y="8956"/>
                    <a:pt x="30716" y="8973"/>
                  </a:cubicBezTo>
                  <a:cubicBezTo>
                    <a:pt x="30716" y="8991"/>
                    <a:pt x="30734" y="8991"/>
                    <a:pt x="30734" y="9008"/>
                  </a:cubicBezTo>
                  <a:cubicBezTo>
                    <a:pt x="30751" y="9008"/>
                    <a:pt x="30751" y="9030"/>
                    <a:pt x="30751" y="9047"/>
                  </a:cubicBezTo>
                  <a:cubicBezTo>
                    <a:pt x="30751" y="9065"/>
                    <a:pt x="30769" y="9065"/>
                    <a:pt x="30786" y="9065"/>
                  </a:cubicBezTo>
                  <a:lnTo>
                    <a:pt x="30825" y="9065"/>
                  </a:lnTo>
                  <a:cubicBezTo>
                    <a:pt x="30843" y="9047"/>
                    <a:pt x="30843" y="9030"/>
                    <a:pt x="30860" y="9030"/>
                  </a:cubicBezTo>
                  <a:cubicBezTo>
                    <a:pt x="30825" y="9008"/>
                    <a:pt x="30803" y="8991"/>
                    <a:pt x="30786" y="8973"/>
                  </a:cubicBezTo>
                  <a:lnTo>
                    <a:pt x="30786" y="8921"/>
                  </a:lnTo>
                  <a:close/>
                  <a:moveTo>
                    <a:pt x="30986" y="9356"/>
                  </a:moveTo>
                  <a:cubicBezTo>
                    <a:pt x="30969" y="9373"/>
                    <a:pt x="30969" y="9373"/>
                    <a:pt x="30951" y="9373"/>
                  </a:cubicBezTo>
                  <a:lnTo>
                    <a:pt x="30912" y="9373"/>
                  </a:lnTo>
                  <a:lnTo>
                    <a:pt x="30912" y="9408"/>
                  </a:lnTo>
                  <a:cubicBezTo>
                    <a:pt x="30934" y="9408"/>
                    <a:pt x="30934" y="9408"/>
                    <a:pt x="30934" y="9391"/>
                  </a:cubicBezTo>
                  <a:cubicBezTo>
                    <a:pt x="30969" y="9391"/>
                    <a:pt x="30986" y="9373"/>
                    <a:pt x="30986" y="935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5936131" y="2131247"/>
              <a:ext cx="5272603" cy="1142574"/>
            </a:xfrm>
            <a:custGeom>
              <a:avLst/>
              <a:gdLst/>
              <a:ahLst/>
              <a:cxnLst/>
              <a:rect l="l" t="t" r="r" b="b"/>
              <a:pathLst>
                <a:path w="29481" h="7003" extrusionOk="0">
                  <a:moveTo>
                    <a:pt x="11618" y="1"/>
                  </a:moveTo>
                  <a:cubicBezTo>
                    <a:pt x="11584" y="1"/>
                    <a:pt x="11549" y="23"/>
                    <a:pt x="11549" y="75"/>
                  </a:cubicBezTo>
                  <a:cubicBezTo>
                    <a:pt x="11549" y="110"/>
                    <a:pt x="11584" y="131"/>
                    <a:pt x="11618" y="131"/>
                  </a:cubicBezTo>
                  <a:cubicBezTo>
                    <a:pt x="11658" y="131"/>
                    <a:pt x="11692" y="110"/>
                    <a:pt x="11692" y="58"/>
                  </a:cubicBezTo>
                  <a:cubicBezTo>
                    <a:pt x="11692" y="23"/>
                    <a:pt x="11658" y="1"/>
                    <a:pt x="11618" y="1"/>
                  </a:cubicBezTo>
                  <a:close/>
                  <a:moveTo>
                    <a:pt x="11257" y="1"/>
                  </a:moveTo>
                  <a:cubicBezTo>
                    <a:pt x="11223" y="1"/>
                    <a:pt x="11183" y="40"/>
                    <a:pt x="11183" y="75"/>
                  </a:cubicBezTo>
                  <a:cubicBezTo>
                    <a:pt x="11183" y="131"/>
                    <a:pt x="11223" y="149"/>
                    <a:pt x="11257" y="149"/>
                  </a:cubicBezTo>
                  <a:cubicBezTo>
                    <a:pt x="11292" y="149"/>
                    <a:pt x="11331" y="110"/>
                    <a:pt x="11331" y="75"/>
                  </a:cubicBezTo>
                  <a:cubicBezTo>
                    <a:pt x="11331" y="40"/>
                    <a:pt x="11292" y="1"/>
                    <a:pt x="11257" y="1"/>
                  </a:cubicBezTo>
                  <a:close/>
                  <a:moveTo>
                    <a:pt x="11984" y="1"/>
                  </a:moveTo>
                  <a:cubicBezTo>
                    <a:pt x="11945" y="1"/>
                    <a:pt x="11910" y="23"/>
                    <a:pt x="11910" y="75"/>
                  </a:cubicBezTo>
                  <a:cubicBezTo>
                    <a:pt x="11910" y="110"/>
                    <a:pt x="11945" y="149"/>
                    <a:pt x="11984" y="149"/>
                  </a:cubicBezTo>
                  <a:cubicBezTo>
                    <a:pt x="12019" y="149"/>
                    <a:pt x="12054" y="110"/>
                    <a:pt x="12054" y="75"/>
                  </a:cubicBezTo>
                  <a:cubicBezTo>
                    <a:pt x="12054" y="40"/>
                    <a:pt x="12019" y="1"/>
                    <a:pt x="11984" y="1"/>
                  </a:cubicBezTo>
                  <a:close/>
                  <a:moveTo>
                    <a:pt x="12345" y="23"/>
                  </a:moveTo>
                  <a:cubicBezTo>
                    <a:pt x="12310" y="23"/>
                    <a:pt x="12271" y="58"/>
                    <a:pt x="12271" y="92"/>
                  </a:cubicBezTo>
                  <a:cubicBezTo>
                    <a:pt x="12271" y="131"/>
                    <a:pt x="12293" y="166"/>
                    <a:pt x="12345" y="166"/>
                  </a:cubicBezTo>
                  <a:cubicBezTo>
                    <a:pt x="12380" y="166"/>
                    <a:pt x="12419" y="149"/>
                    <a:pt x="12419" y="110"/>
                  </a:cubicBezTo>
                  <a:cubicBezTo>
                    <a:pt x="12419" y="58"/>
                    <a:pt x="12402" y="23"/>
                    <a:pt x="12345" y="23"/>
                  </a:cubicBezTo>
                  <a:close/>
                  <a:moveTo>
                    <a:pt x="10896" y="40"/>
                  </a:moveTo>
                  <a:cubicBezTo>
                    <a:pt x="10840" y="40"/>
                    <a:pt x="10822" y="75"/>
                    <a:pt x="10822" y="110"/>
                  </a:cubicBezTo>
                  <a:cubicBezTo>
                    <a:pt x="10822" y="149"/>
                    <a:pt x="10857" y="184"/>
                    <a:pt x="10896" y="184"/>
                  </a:cubicBezTo>
                  <a:cubicBezTo>
                    <a:pt x="10948" y="184"/>
                    <a:pt x="10966" y="149"/>
                    <a:pt x="10966" y="92"/>
                  </a:cubicBezTo>
                  <a:cubicBezTo>
                    <a:pt x="10966" y="58"/>
                    <a:pt x="10931" y="40"/>
                    <a:pt x="10896" y="40"/>
                  </a:cubicBezTo>
                  <a:close/>
                  <a:moveTo>
                    <a:pt x="10531" y="75"/>
                  </a:moveTo>
                  <a:cubicBezTo>
                    <a:pt x="10478" y="92"/>
                    <a:pt x="10461" y="131"/>
                    <a:pt x="10461" y="166"/>
                  </a:cubicBezTo>
                  <a:cubicBezTo>
                    <a:pt x="10478" y="201"/>
                    <a:pt x="10496" y="218"/>
                    <a:pt x="10531" y="218"/>
                  </a:cubicBezTo>
                  <a:lnTo>
                    <a:pt x="10552" y="218"/>
                  </a:lnTo>
                  <a:cubicBezTo>
                    <a:pt x="10587" y="218"/>
                    <a:pt x="10605" y="184"/>
                    <a:pt x="10605" y="149"/>
                  </a:cubicBezTo>
                  <a:cubicBezTo>
                    <a:pt x="10605" y="110"/>
                    <a:pt x="10570" y="75"/>
                    <a:pt x="10531" y="75"/>
                  </a:cubicBezTo>
                  <a:close/>
                  <a:moveTo>
                    <a:pt x="12706" y="75"/>
                  </a:moveTo>
                  <a:cubicBezTo>
                    <a:pt x="12671" y="75"/>
                    <a:pt x="12637" y="92"/>
                    <a:pt x="12637" y="131"/>
                  </a:cubicBezTo>
                  <a:cubicBezTo>
                    <a:pt x="12619" y="166"/>
                    <a:pt x="12654" y="201"/>
                    <a:pt x="12689" y="218"/>
                  </a:cubicBezTo>
                  <a:lnTo>
                    <a:pt x="12706" y="218"/>
                  </a:lnTo>
                  <a:cubicBezTo>
                    <a:pt x="12745" y="218"/>
                    <a:pt x="12763" y="184"/>
                    <a:pt x="12780" y="149"/>
                  </a:cubicBezTo>
                  <a:cubicBezTo>
                    <a:pt x="12780" y="110"/>
                    <a:pt x="12763" y="75"/>
                    <a:pt x="12706" y="75"/>
                  </a:cubicBezTo>
                  <a:close/>
                  <a:moveTo>
                    <a:pt x="10169" y="131"/>
                  </a:moveTo>
                  <a:cubicBezTo>
                    <a:pt x="10135" y="149"/>
                    <a:pt x="10096" y="184"/>
                    <a:pt x="10117" y="218"/>
                  </a:cubicBezTo>
                  <a:cubicBezTo>
                    <a:pt x="10117" y="258"/>
                    <a:pt x="10152" y="275"/>
                    <a:pt x="10169" y="275"/>
                  </a:cubicBezTo>
                  <a:lnTo>
                    <a:pt x="10187" y="275"/>
                  </a:lnTo>
                  <a:cubicBezTo>
                    <a:pt x="10226" y="275"/>
                    <a:pt x="10261" y="240"/>
                    <a:pt x="10243" y="201"/>
                  </a:cubicBezTo>
                  <a:cubicBezTo>
                    <a:pt x="10243" y="166"/>
                    <a:pt x="10204" y="131"/>
                    <a:pt x="10169" y="131"/>
                  </a:cubicBezTo>
                  <a:close/>
                  <a:moveTo>
                    <a:pt x="13054" y="149"/>
                  </a:moveTo>
                  <a:cubicBezTo>
                    <a:pt x="13033" y="149"/>
                    <a:pt x="12998" y="166"/>
                    <a:pt x="12980" y="201"/>
                  </a:cubicBezTo>
                  <a:cubicBezTo>
                    <a:pt x="12980" y="240"/>
                    <a:pt x="12998" y="275"/>
                    <a:pt x="13033" y="275"/>
                  </a:cubicBezTo>
                  <a:lnTo>
                    <a:pt x="13054" y="292"/>
                  </a:lnTo>
                  <a:cubicBezTo>
                    <a:pt x="13089" y="292"/>
                    <a:pt x="13124" y="258"/>
                    <a:pt x="13124" y="218"/>
                  </a:cubicBezTo>
                  <a:cubicBezTo>
                    <a:pt x="13141" y="184"/>
                    <a:pt x="13107" y="149"/>
                    <a:pt x="13072" y="149"/>
                  </a:cubicBezTo>
                  <a:close/>
                  <a:moveTo>
                    <a:pt x="9808" y="201"/>
                  </a:moveTo>
                  <a:cubicBezTo>
                    <a:pt x="9769" y="201"/>
                    <a:pt x="9734" y="258"/>
                    <a:pt x="9752" y="292"/>
                  </a:cubicBezTo>
                  <a:cubicBezTo>
                    <a:pt x="9752" y="327"/>
                    <a:pt x="9791" y="349"/>
                    <a:pt x="9826" y="349"/>
                  </a:cubicBezTo>
                  <a:lnTo>
                    <a:pt x="9843" y="349"/>
                  </a:lnTo>
                  <a:cubicBezTo>
                    <a:pt x="9878" y="327"/>
                    <a:pt x="9900" y="292"/>
                    <a:pt x="9900" y="258"/>
                  </a:cubicBezTo>
                  <a:cubicBezTo>
                    <a:pt x="9878" y="218"/>
                    <a:pt x="9861" y="201"/>
                    <a:pt x="9826" y="201"/>
                  </a:cubicBezTo>
                  <a:close/>
                  <a:moveTo>
                    <a:pt x="13416" y="240"/>
                  </a:moveTo>
                  <a:cubicBezTo>
                    <a:pt x="13381" y="240"/>
                    <a:pt x="13342" y="258"/>
                    <a:pt x="13342" y="292"/>
                  </a:cubicBezTo>
                  <a:cubicBezTo>
                    <a:pt x="13324" y="327"/>
                    <a:pt x="13342" y="366"/>
                    <a:pt x="13398" y="384"/>
                  </a:cubicBezTo>
                  <a:lnTo>
                    <a:pt x="13416" y="384"/>
                  </a:lnTo>
                  <a:cubicBezTo>
                    <a:pt x="13433" y="384"/>
                    <a:pt x="13468" y="366"/>
                    <a:pt x="13490" y="327"/>
                  </a:cubicBezTo>
                  <a:cubicBezTo>
                    <a:pt x="13490" y="292"/>
                    <a:pt x="13468" y="240"/>
                    <a:pt x="13433" y="240"/>
                  </a:cubicBezTo>
                  <a:close/>
                  <a:moveTo>
                    <a:pt x="24585" y="240"/>
                  </a:moveTo>
                  <a:cubicBezTo>
                    <a:pt x="24546" y="240"/>
                    <a:pt x="24511" y="275"/>
                    <a:pt x="24511" y="310"/>
                  </a:cubicBezTo>
                  <a:cubicBezTo>
                    <a:pt x="24511" y="349"/>
                    <a:pt x="24546" y="384"/>
                    <a:pt x="24585" y="384"/>
                  </a:cubicBezTo>
                  <a:cubicBezTo>
                    <a:pt x="24620" y="384"/>
                    <a:pt x="24655" y="349"/>
                    <a:pt x="24655" y="310"/>
                  </a:cubicBezTo>
                  <a:cubicBezTo>
                    <a:pt x="24655" y="275"/>
                    <a:pt x="24638" y="240"/>
                    <a:pt x="24585" y="240"/>
                  </a:cubicBezTo>
                  <a:close/>
                  <a:moveTo>
                    <a:pt x="24220" y="258"/>
                  </a:moveTo>
                  <a:cubicBezTo>
                    <a:pt x="24185" y="258"/>
                    <a:pt x="24150" y="292"/>
                    <a:pt x="24150" y="327"/>
                  </a:cubicBezTo>
                  <a:cubicBezTo>
                    <a:pt x="24150" y="366"/>
                    <a:pt x="24185" y="401"/>
                    <a:pt x="24220" y="401"/>
                  </a:cubicBezTo>
                  <a:lnTo>
                    <a:pt x="24237" y="384"/>
                  </a:lnTo>
                  <a:cubicBezTo>
                    <a:pt x="24276" y="384"/>
                    <a:pt x="24294" y="349"/>
                    <a:pt x="24294" y="310"/>
                  </a:cubicBezTo>
                  <a:cubicBezTo>
                    <a:pt x="24294" y="275"/>
                    <a:pt x="24259" y="258"/>
                    <a:pt x="24220" y="258"/>
                  </a:cubicBezTo>
                  <a:close/>
                  <a:moveTo>
                    <a:pt x="9443" y="275"/>
                  </a:moveTo>
                  <a:cubicBezTo>
                    <a:pt x="9408" y="292"/>
                    <a:pt x="9391" y="327"/>
                    <a:pt x="9391" y="366"/>
                  </a:cubicBezTo>
                  <a:cubicBezTo>
                    <a:pt x="9408" y="401"/>
                    <a:pt x="9425" y="419"/>
                    <a:pt x="9465" y="419"/>
                  </a:cubicBezTo>
                  <a:lnTo>
                    <a:pt x="9482" y="419"/>
                  </a:lnTo>
                  <a:cubicBezTo>
                    <a:pt x="9517" y="401"/>
                    <a:pt x="9552" y="366"/>
                    <a:pt x="9534" y="327"/>
                  </a:cubicBezTo>
                  <a:cubicBezTo>
                    <a:pt x="9534" y="292"/>
                    <a:pt x="9499" y="275"/>
                    <a:pt x="9465" y="275"/>
                  </a:cubicBezTo>
                  <a:close/>
                  <a:moveTo>
                    <a:pt x="24947" y="275"/>
                  </a:moveTo>
                  <a:cubicBezTo>
                    <a:pt x="24912" y="275"/>
                    <a:pt x="24890" y="292"/>
                    <a:pt x="24873" y="327"/>
                  </a:cubicBezTo>
                  <a:cubicBezTo>
                    <a:pt x="24873" y="366"/>
                    <a:pt x="24890" y="401"/>
                    <a:pt x="24947" y="419"/>
                  </a:cubicBezTo>
                  <a:cubicBezTo>
                    <a:pt x="24981" y="419"/>
                    <a:pt x="25020" y="384"/>
                    <a:pt x="25020" y="349"/>
                  </a:cubicBezTo>
                  <a:cubicBezTo>
                    <a:pt x="25020" y="310"/>
                    <a:pt x="24999" y="275"/>
                    <a:pt x="24964" y="275"/>
                  </a:cubicBezTo>
                  <a:close/>
                  <a:moveTo>
                    <a:pt x="23859" y="292"/>
                  </a:moveTo>
                  <a:cubicBezTo>
                    <a:pt x="23824" y="310"/>
                    <a:pt x="23785" y="349"/>
                    <a:pt x="23802" y="384"/>
                  </a:cubicBezTo>
                  <a:cubicBezTo>
                    <a:pt x="23802" y="419"/>
                    <a:pt x="23841" y="436"/>
                    <a:pt x="23859" y="436"/>
                  </a:cubicBezTo>
                  <a:lnTo>
                    <a:pt x="23876" y="436"/>
                  </a:lnTo>
                  <a:cubicBezTo>
                    <a:pt x="23911" y="436"/>
                    <a:pt x="23950" y="401"/>
                    <a:pt x="23933" y="349"/>
                  </a:cubicBezTo>
                  <a:cubicBezTo>
                    <a:pt x="23933" y="327"/>
                    <a:pt x="23893" y="292"/>
                    <a:pt x="23859" y="292"/>
                  </a:cubicBezTo>
                  <a:close/>
                  <a:moveTo>
                    <a:pt x="9116" y="349"/>
                  </a:moveTo>
                  <a:cubicBezTo>
                    <a:pt x="9099" y="349"/>
                    <a:pt x="9099" y="349"/>
                    <a:pt x="9099" y="366"/>
                  </a:cubicBezTo>
                  <a:cubicBezTo>
                    <a:pt x="9064" y="366"/>
                    <a:pt x="9029" y="401"/>
                    <a:pt x="9047" y="436"/>
                  </a:cubicBezTo>
                  <a:cubicBezTo>
                    <a:pt x="9047" y="475"/>
                    <a:pt x="9082" y="493"/>
                    <a:pt x="9116" y="493"/>
                  </a:cubicBezTo>
                  <a:lnTo>
                    <a:pt x="9138" y="493"/>
                  </a:lnTo>
                  <a:cubicBezTo>
                    <a:pt x="9173" y="493"/>
                    <a:pt x="9190" y="458"/>
                    <a:pt x="9190" y="401"/>
                  </a:cubicBezTo>
                  <a:cubicBezTo>
                    <a:pt x="9173" y="384"/>
                    <a:pt x="9138" y="349"/>
                    <a:pt x="9116" y="349"/>
                  </a:cubicBezTo>
                  <a:close/>
                  <a:moveTo>
                    <a:pt x="13759" y="349"/>
                  </a:moveTo>
                  <a:cubicBezTo>
                    <a:pt x="13725" y="349"/>
                    <a:pt x="13707" y="366"/>
                    <a:pt x="13685" y="401"/>
                  </a:cubicBezTo>
                  <a:cubicBezTo>
                    <a:pt x="13668" y="436"/>
                    <a:pt x="13685" y="475"/>
                    <a:pt x="13725" y="493"/>
                  </a:cubicBezTo>
                  <a:lnTo>
                    <a:pt x="13759" y="493"/>
                  </a:lnTo>
                  <a:cubicBezTo>
                    <a:pt x="13777" y="493"/>
                    <a:pt x="13816" y="475"/>
                    <a:pt x="13816" y="458"/>
                  </a:cubicBezTo>
                  <a:cubicBezTo>
                    <a:pt x="13833" y="419"/>
                    <a:pt x="13816" y="366"/>
                    <a:pt x="13777" y="349"/>
                  </a:cubicBezTo>
                  <a:close/>
                  <a:moveTo>
                    <a:pt x="25308" y="349"/>
                  </a:moveTo>
                  <a:cubicBezTo>
                    <a:pt x="25273" y="349"/>
                    <a:pt x="25238" y="366"/>
                    <a:pt x="25238" y="401"/>
                  </a:cubicBezTo>
                  <a:cubicBezTo>
                    <a:pt x="25216" y="436"/>
                    <a:pt x="25238" y="493"/>
                    <a:pt x="25273" y="493"/>
                  </a:cubicBezTo>
                  <a:lnTo>
                    <a:pt x="25308" y="493"/>
                  </a:lnTo>
                  <a:cubicBezTo>
                    <a:pt x="25325" y="493"/>
                    <a:pt x="25364" y="475"/>
                    <a:pt x="25364" y="458"/>
                  </a:cubicBezTo>
                  <a:cubicBezTo>
                    <a:pt x="25382" y="419"/>
                    <a:pt x="25364" y="366"/>
                    <a:pt x="25325" y="366"/>
                  </a:cubicBezTo>
                  <a:lnTo>
                    <a:pt x="25308" y="349"/>
                  </a:lnTo>
                  <a:close/>
                  <a:moveTo>
                    <a:pt x="23498" y="384"/>
                  </a:moveTo>
                  <a:cubicBezTo>
                    <a:pt x="23458" y="401"/>
                    <a:pt x="23441" y="436"/>
                    <a:pt x="23441" y="475"/>
                  </a:cubicBezTo>
                  <a:cubicBezTo>
                    <a:pt x="23458" y="510"/>
                    <a:pt x="23476" y="527"/>
                    <a:pt x="23515" y="527"/>
                  </a:cubicBezTo>
                  <a:lnTo>
                    <a:pt x="23532" y="527"/>
                  </a:lnTo>
                  <a:cubicBezTo>
                    <a:pt x="23567" y="510"/>
                    <a:pt x="23606" y="475"/>
                    <a:pt x="23585" y="436"/>
                  </a:cubicBezTo>
                  <a:cubicBezTo>
                    <a:pt x="23567" y="401"/>
                    <a:pt x="23550" y="384"/>
                    <a:pt x="23515" y="384"/>
                  </a:cubicBezTo>
                  <a:close/>
                  <a:moveTo>
                    <a:pt x="8738" y="436"/>
                  </a:moveTo>
                  <a:cubicBezTo>
                    <a:pt x="8703" y="458"/>
                    <a:pt x="8681" y="493"/>
                    <a:pt x="8681" y="527"/>
                  </a:cubicBezTo>
                  <a:cubicBezTo>
                    <a:pt x="8703" y="567"/>
                    <a:pt x="8721" y="584"/>
                    <a:pt x="8755" y="584"/>
                  </a:cubicBezTo>
                  <a:lnTo>
                    <a:pt x="8773" y="584"/>
                  </a:lnTo>
                  <a:cubicBezTo>
                    <a:pt x="8812" y="584"/>
                    <a:pt x="8847" y="527"/>
                    <a:pt x="8829" y="493"/>
                  </a:cubicBezTo>
                  <a:cubicBezTo>
                    <a:pt x="8829" y="458"/>
                    <a:pt x="8790" y="436"/>
                    <a:pt x="8755" y="436"/>
                  </a:cubicBezTo>
                  <a:close/>
                  <a:moveTo>
                    <a:pt x="14086" y="493"/>
                  </a:moveTo>
                  <a:cubicBezTo>
                    <a:pt x="14068" y="493"/>
                    <a:pt x="14033" y="510"/>
                    <a:pt x="14012" y="527"/>
                  </a:cubicBezTo>
                  <a:cubicBezTo>
                    <a:pt x="13994" y="567"/>
                    <a:pt x="14012" y="619"/>
                    <a:pt x="14051" y="636"/>
                  </a:cubicBezTo>
                  <a:lnTo>
                    <a:pt x="14086" y="636"/>
                  </a:lnTo>
                  <a:cubicBezTo>
                    <a:pt x="14120" y="636"/>
                    <a:pt x="14142" y="619"/>
                    <a:pt x="14160" y="601"/>
                  </a:cubicBezTo>
                  <a:cubicBezTo>
                    <a:pt x="14177" y="567"/>
                    <a:pt x="14160" y="510"/>
                    <a:pt x="14120" y="493"/>
                  </a:cubicBezTo>
                  <a:close/>
                  <a:moveTo>
                    <a:pt x="23149" y="493"/>
                  </a:moveTo>
                  <a:cubicBezTo>
                    <a:pt x="23115" y="510"/>
                    <a:pt x="23097" y="545"/>
                    <a:pt x="23097" y="601"/>
                  </a:cubicBezTo>
                  <a:cubicBezTo>
                    <a:pt x="23115" y="619"/>
                    <a:pt x="23132" y="636"/>
                    <a:pt x="23171" y="636"/>
                  </a:cubicBezTo>
                  <a:lnTo>
                    <a:pt x="23189" y="636"/>
                  </a:lnTo>
                  <a:cubicBezTo>
                    <a:pt x="23241" y="619"/>
                    <a:pt x="23258" y="584"/>
                    <a:pt x="23241" y="545"/>
                  </a:cubicBezTo>
                  <a:cubicBezTo>
                    <a:pt x="23223" y="510"/>
                    <a:pt x="23206" y="493"/>
                    <a:pt x="23171" y="493"/>
                  </a:cubicBezTo>
                  <a:close/>
                  <a:moveTo>
                    <a:pt x="25634" y="493"/>
                  </a:moveTo>
                  <a:cubicBezTo>
                    <a:pt x="25617" y="493"/>
                    <a:pt x="25582" y="510"/>
                    <a:pt x="25582" y="527"/>
                  </a:cubicBezTo>
                  <a:cubicBezTo>
                    <a:pt x="25543" y="567"/>
                    <a:pt x="25564" y="619"/>
                    <a:pt x="25599" y="636"/>
                  </a:cubicBezTo>
                  <a:lnTo>
                    <a:pt x="25634" y="636"/>
                  </a:lnTo>
                  <a:cubicBezTo>
                    <a:pt x="25673" y="636"/>
                    <a:pt x="25691" y="619"/>
                    <a:pt x="25708" y="601"/>
                  </a:cubicBezTo>
                  <a:cubicBezTo>
                    <a:pt x="25725" y="567"/>
                    <a:pt x="25708" y="527"/>
                    <a:pt x="25673" y="510"/>
                  </a:cubicBezTo>
                  <a:cubicBezTo>
                    <a:pt x="25651" y="493"/>
                    <a:pt x="25651" y="493"/>
                    <a:pt x="25634" y="493"/>
                  </a:cubicBezTo>
                  <a:close/>
                  <a:moveTo>
                    <a:pt x="8412" y="527"/>
                  </a:moveTo>
                  <a:cubicBezTo>
                    <a:pt x="8412" y="527"/>
                    <a:pt x="8394" y="527"/>
                    <a:pt x="8394" y="545"/>
                  </a:cubicBezTo>
                  <a:cubicBezTo>
                    <a:pt x="8355" y="545"/>
                    <a:pt x="8320" y="584"/>
                    <a:pt x="8338" y="619"/>
                  </a:cubicBezTo>
                  <a:cubicBezTo>
                    <a:pt x="8355" y="654"/>
                    <a:pt x="8377" y="675"/>
                    <a:pt x="8412" y="675"/>
                  </a:cubicBezTo>
                  <a:lnTo>
                    <a:pt x="8429" y="675"/>
                  </a:lnTo>
                  <a:cubicBezTo>
                    <a:pt x="8464" y="675"/>
                    <a:pt x="8486" y="619"/>
                    <a:pt x="8486" y="584"/>
                  </a:cubicBezTo>
                  <a:cubicBezTo>
                    <a:pt x="8464" y="567"/>
                    <a:pt x="8446" y="527"/>
                    <a:pt x="8412" y="527"/>
                  </a:cubicBezTo>
                  <a:close/>
                  <a:moveTo>
                    <a:pt x="8050" y="636"/>
                  </a:moveTo>
                  <a:cubicBezTo>
                    <a:pt x="7994" y="654"/>
                    <a:pt x="7976" y="693"/>
                    <a:pt x="7994" y="728"/>
                  </a:cubicBezTo>
                  <a:cubicBezTo>
                    <a:pt x="7994" y="762"/>
                    <a:pt x="8029" y="784"/>
                    <a:pt x="8068" y="784"/>
                  </a:cubicBezTo>
                  <a:lnTo>
                    <a:pt x="8085" y="784"/>
                  </a:lnTo>
                  <a:cubicBezTo>
                    <a:pt x="8120" y="762"/>
                    <a:pt x="8137" y="728"/>
                    <a:pt x="8137" y="693"/>
                  </a:cubicBezTo>
                  <a:cubicBezTo>
                    <a:pt x="8120" y="654"/>
                    <a:pt x="8085" y="636"/>
                    <a:pt x="8068" y="636"/>
                  </a:cubicBezTo>
                  <a:close/>
                  <a:moveTo>
                    <a:pt x="22806" y="636"/>
                  </a:moveTo>
                  <a:cubicBezTo>
                    <a:pt x="22771" y="654"/>
                    <a:pt x="22753" y="693"/>
                    <a:pt x="22771" y="728"/>
                  </a:cubicBezTo>
                  <a:cubicBezTo>
                    <a:pt x="22788" y="762"/>
                    <a:pt x="22806" y="784"/>
                    <a:pt x="22845" y="784"/>
                  </a:cubicBezTo>
                  <a:cubicBezTo>
                    <a:pt x="22845" y="784"/>
                    <a:pt x="22862" y="784"/>
                    <a:pt x="22862" y="762"/>
                  </a:cubicBezTo>
                  <a:cubicBezTo>
                    <a:pt x="22897" y="745"/>
                    <a:pt x="22914" y="710"/>
                    <a:pt x="22897" y="675"/>
                  </a:cubicBezTo>
                  <a:cubicBezTo>
                    <a:pt x="22897" y="654"/>
                    <a:pt x="22862" y="636"/>
                    <a:pt x="22845" y="636"/>
                  </a:cubicBezTo>
                  <a:close/>
                  <a:moveTo>
                    <a:pt x="14412" y="654"/>
                  </a:moveTo>
                  <a:cubicBezTo>
                    <a:pt x="14377" y="654"/>
                    <a:pt x="14360" y="675"/>
                    <a:pt x="14338" y="693"/>
                  </a:cubicBezTo>
                  <a:cubicBezTo>
                    <a:pt x="14321" y="728"/>
                    <a:pt x="14338" y="762"/>
                    <a:pt x="14377" y="802"/>
                  </a:cubicBezTo>
                  <a:lnTo>
                    <a:pt x="14412" y="802"/>
                  </a:lnTo>
                  <a:cubicBezTo>
                    <a:pt x="14429" y="802"/>
                    <a:pt x="14447" y="784"/>
                    <a:pt x="14469" y="762"/>
                  </a:cubicBezTo>
                  <a:cubicBezTo>
                    <a:pt x="14486" y="728"/>
                    <a:pt x="14486" y="693"/>
                    <a:pt x="14447" y="675"/>
                  </a:cubicBezTo>
                  <a:cubicBezTo>
                    <a:pt x="14429" y="654"/>
                    <a:pt x="14412" y="654"/>
                    <a:pt x="14412" y="654"/>
                  </a:cubicBezTo>
                  <a:close/>
                  <a:moveTo>
                    <a:pt x="25943" y="693"/>
                  </a:moveTo>
                  <a:cubicBezTo>
                    <a:pt x="25926" y="693"/>
                    <a:pt x="25908" y="693"/>
                    <a:pt x="25891" y="710"/>
                  </a:cubicBezTo>
                  <a:cubicBezTo>
                    <a:pt x="25869" y="745"/>
                    <a:pt x="25869" y="802"/>
                    <a:pt x="25908" y="819"/>
                  </a:cubicBezTo>
                  <a:cubicBezTo>
                    <a:pt x="25908" y="819"/>
                    <a:pt x="25926" y="836"/>
                    <a:pt x="25943" y="836"/>
                  </a:cubicBezTo>
                  <a:cubicBezTo>
                    <a:pt x="25960" y="836"/>
                    <a:pt x="26000" y="819"/>
                    <a:pt x="26000" y="802"/>
                  </a:cubicBezTo>
                  <a:cubicBezTo>
                    <a:pt x="26034" y="762"/>
                    <a:pt x="26017" y="728"/>
                    <a:pt x="25978" y="693"/>
                  </a:cubicBezTo>
                  <a:close/>
                  <a:moveTo>
                    <a:pt x="7685" y="745"/>
                  </a:moveTo>
                  <a:cubicBezTo>
                    <a:pt x="7650" y="762"/>
                    <a:pt x="7633" y="802"/>
                    <a:pt x="7650" y="836"/>
                  </a:cubicBezTo>
                  <a:cubicBezTo>
                    <a:pt x="7650" y="871"/>
                    <a:pt x="7685" y="893"/>
                    <a:pt x="7724" y="893"/>
                  </a:cubicBezTo>
                  <a:lnTo>
                    <a:pt x="7741" y="893"/>
                  </a:lnTo>
                  <a:cubicBezTo>
                    <a:pt x="7776" y="871"/>
                    <a:pt x="7794" y="836"/>
                    <a:pt x="7776" y="802"/>
                  </a:cubicBezTo>
                  <a:cubicBezTo>
                    <a:pt x="7776" y="762"/>
                    <a:pt x="7741" y="745"/>
                    <a:pt x="7724" y="745"/>
                  </a:cubicBezTo>
                  <a:close/>
                  <a:moveTo>
                    <a:pt x="22497" y="784"/>
                  </a:moveTo>
                  <a:cubicBezTo>
                    <a:pt x="22497" y="784"/>
                    <a:pt x="22479" y="784"/>
                    <a:pt x="22479" y="802"/>
                  </a:cubicBezTo>
                  <a:cubicBezTo>
                    <a:pt x="22445" y="819"/>
                    <a:pt x="22427" y="854"/>
                    <a:pt x="22445" y="893"/>
                  </a:cubicBezTo>
                  <a:cubicBezTo>
                    <a:pt x="22462" y="928"/>
                    <a:pt x="22479" y="928"/>
                    <a:pt x="22518" y="928"/>
                  </a:cubicBezTo>
                  <a:lnTo>
                    <a:pt x="22536" y="928"/>
                  </a:lnTo>
                  <a:cubicBezTo>
                    <a:pt x="22571" y="910"/>
                    <a:pt x="22588" y="871"/>
                    <a:pt x="22571" y="836"/>
                  </a:cubicBezTo>
                  <a:cubicBezTo>
                    <a:pt x="22553" y="802"/>
                    <a:pt x="22536" y="784"/>
                    <a:pt x="22497" y="784"/>
                  </a:cubicBezTo>
                  <a:close/>
                  <a:moveTo>
                    <a:pt x="7341" y="854"/>
                  </a:moveTo>
                  <a:cubicBezTo>
                    <a:pt x="7306" y="871"/>
                    <a:pt x="7289" y="910"/>
                    <a:pt x="7306" y="945"/>
                  </a:cubicBezTo>
                  <a:cubicBezTo>
                    <a:pt x="7306" y="980"/>
                    <a:pt x="7341" y="1002"/>
                    <a:pt x="7376" y="1002"/>
                  </a:cubicBezTo>
                  <a:lnTo>
                    <a:pt x="7398" y="1002"/>
                  </a:lnTo>
                  <a:cubicBezTo>
                    <a:pt x="7433" y="980"/>
                    <a:pt x="7450" y="945"/>
                    <a:pt x="7433" y="910"/>
                  </a:cubicBezTo>
                  <a:cubicBezTo>
                    <a:pt x="7433" y="871"/>
                    <a:pt x="7398" y="854"/>
                    <a:pt x="7376" y="854"/>
                  </a:cubicBezTo>
                  <a:close/>
                  <a:moveTo>
                    <a:pt x="14721" y="854"/>
                  </a:moveTo>
                  <a:cubicBezTo>
                    <a:pt x="14686" y="854"/>
                    <a:pt x="14664" y="871"/>
                    <a:pt x="14647" y="893"/>
                  </a:cubicBezTo>
                  <a:cubicBezTo>
                    <a:pt x="14630" y="928"/>
                    <a:pt x="14630" y="963"/>
                    <a:pt x="14664" y="980"/>
                  </a:cubicBezTo>
                  <a:cubicBezTo>
                    <a:pt x="14686" y="1002"/>
                    <a:pt x="14704" y="1002"/>
                    <a:pt x="14704" y="1002"/>
                  </a:cubicBezTo>
                  <a:cubicBezTo>
                    <a:pt x="14738" y="1002"/>
                    <a:pt x="14756" y="980"/>
                    <a:pt x="14773" y="963"/>
                  </a:cubicBezTo>
                  <a:cubicBezTo>
                    <a:pt x="14795" y="945"/>
                    <a:pt x="14795" y="893"/>
                    <a:pt x="14756" y="871"/>
                  </a:cubicBezTo>
                  <a:cubicBezTo>
                    <a:pt x="14738" y="854"/>
                    <a:pt x="14721" y="854"/>
                    <a:pt x="14721" y="854"/>
                  </a:cubicBezTo>
                  <a:close/>
                  <a:moveTo>
                    <a:pt x="26217" y="910"/>
                  </a:moveTo>
                  <a:cubicBezTo>
                    <a:pt x="26195" y="910"/>
                    <a:pt x="26178" y="928"/>
                    <a:pt x="26178" y="945"/>
                  </a:cubicBezTo>
                  <a:cubicBezTo>
                    <a:pt x="26143" y="963"/>
                    <a:pt x="26143" y="1019"/>
                    <a:pt x="26178" y="1037"/>
                  </a:cubicBezTo>
                  <a:cubicBezTo>
                    <a:pt x="26195" y="1054"/>
                    <a:pt x="26195" y="1054"/>
                    <a:pt x="26217" y="1054"/>
                  </a:cubicBezTo>
                  <a:cubicBezTo>
                    <a:pt x="26252" y="1054"/>
                    <a:pt x="26269" y="1054"/>
                    <a:pt x="26269" y="1037"/>
                  </a:cubicBezTo>
                  <a:cubicBezTo>
                    <a:pt x="26304" y="1002"/>
                    <a:pt x="26304" y="963"/>
                    <a:pt x="26269" y="928"/>
                  </a:cubicBezTo>
                  <a:cubicBezTo>
                    <a:pt x="26252" y="928"/>
                    <a:pt x="26234" y="910"/>
                    <a:pt x="26217" y="910"/>
                  </a:cubicBezTo>
                  <a:close/>
                  <a:moveTo>
                    <a:pt x="22153" y="963"/>
                  </a:moveTo>
                  <a:cubicBezTo>
                    <a:pt x="22118" y="980"/>
                    <a:pt x="22101" y="1037"/>
                    <a:pt x="22118" y="1071"/>
                  </a:cubicBezTo>
                  <a:cubicBezTo>
                    <a:pt x="22136" y="1089"/>
                    <a:pt x="22153" y="1111"/>
                    <a:pt x="22192" y="1111"/>
                  </a:cubicBezTo>
                  <a:cubicBezTo>
                    <a:pt x="22210" y="1111"/>
                    <a:pt x="22210" y="1111"/>
                    <a:pt x="22227" y="1089"/>
                  </a:cubicBezTo>
                  <a:cubicBezTo>
                    <a:pt x="22262" y="1071"/>
                    <a:pt x="22262" y="1037"/>
                    <a:pt x="22244" y="1002"/>
                  </a:cubicBezTo>
                  <a:cubicBezTo>
                    <a:pt x="22244" y="980"/>
                    <a:pt x="22210" y="963"/>
                    <a:pt x="22192" y="963"/>
                  </a:cubicBezTo>
                  <a:close/>
                  <a:moveTo>
                    <a:pt x="6997" y="980"/>
                  </a:moveTo>
                  <a:cubicBezTo>
                    <a:pt x="6963" y="1002"/>
                    <a:pt x="6941" y="1037"/>
                    <a:pt x="6963" y="1071"/>
                  </a:cubicBezTo>
                  <a:cubicBezTo>
                    <a:pt x="6980" y="1111"/>
                    <a:pt x="6997" y="1128"/>
                    <a:pt x="7032" y="1128"/>
                  </a:cubicBezTo>
                  <a:lnTo>
                    <a:pt x="7050" y="1128"/>
                  </a:lnTo>
                  <a:cubicBezTo>
                    <a:pt x="7089" y="1111"/>
                    <a:pt x="7106" y="1071"/>
                    <a:pt x="7106" y="1019"/>
                  </a:cubicBezTo>
                  <a:cubicBezTo>
                    <a:pt x="7089" y="1002"/>
                    <a:pt x="7050" y="980"/>
                    <a:pt x="7032" y="980"/>
                  </a:cubicBezTo>
                  <a:close/>
                  <a:moveTo>
                    <a:pt x="15012" y="1071"/>
                  </a:moveTo>
                  <a:cubicBezTo>
                    <a:pt x="14991" y="1071"/>
                    <a:pt x="14956" y="1071"/>
                    <a:pt x="14956" y="1089"/>
                  </a:cubicBezTo>
                  <a:cubicBezTo>
                    <a:pt x="14921" y="1128"/>
                    <a:pt x="14939" y="1180"/>
                    <a:pt x="14973" y="1198"/>
                  </a:cubicBezTo>
                  <a:cubicBezTo>
                    <a:pt x="14973" y="1198"/>
                    <a:pt x="14991" y="1219"/>
                    <a:pt x="15012" y="1219"/>
                  </a:cubicBezTo>
                  <a:cubicBezTo>
                    <a:pt x="15030" y="1219"/>
                    <a:pt x="15047" y="1198"/>
                    <a:pt x="15065" y="1180"/>
                  </a:cubicBezTo>
                  <a:cubicBezTo>
                    <a:pt x="15082" y="1145"/>
                    <a:pt x="15082" y="1111"/>
                    <a:pt x="15047" y="1071"/>
                  </a:cubicBezTo>
                  <a:close/>
                  <a:moveTo>
                    <a:pt x="6671" y="1111"/>
                  </a:moveTo>
                  <a:cubicBezTo>
                    <a:pt x="6636" y="1128"/>
                    <a:pt x="6614" y="1163"/>
                    <a:pt x="6614" y="1198"/>
                  </a:cubicBezTo>
                  <a:cubicBezTo>
                    <a:pt x="6636" y="1237"/>
                    <a:pt x="6654" y="1254"/>
                    <a:pt x="6688" y="1254"/>
                  </a:cubicBezTo>
                  <a:lnTo>
                    <a:pt x="6706" y="1254"/>
                  </a:lnTo>
                  <a:cubicBezTo>
                    <a:pt x="6762" y="1237"/>
                    <a:pt x="6780" y="1198"/>
                    <a:pt x="6762" y="1145"/>
                  </a:cubicBezTo>
                  <a:cubicBezTo>
                    <a:pt x="6745" y="1128"/>
                    <a:pt x="6723" y="1111"/>
                    <a:pt x="6688" y="1111"/>
                  </a:cubicBezTo>
                  <a:close/>
                  <a:moveTo>
                    <a:pt x="21844" y="1145"/>
                  </a:moveTo>
                  <a:cubicBezTo>
                    <a:pt x="21809" y="1180"/>
                    <a:pt x="21792" y="1219"/>
                    <a:pt x="21809" y="1254"/>
                  </a:cubicBezTo>
                  <a:cubicBezTo>
                    <a:pt x="21827" y="1272"/>
                    <a:pt x="21844" y="1289"/>
                    <a:pt x="21883" y="1289"/>
                  </a:cubicBezTo>
                  <a:cubicBezTo>
                    <a:pt x="21883" y="1289"/>
                    <a:pt x="21901" y="1289"/>
                    <a:pt x="21918" y="1272"/>
                  </a:cubicBezTo>
                  <a:cubicBezTo>
                    <a:pt x="21953" y="1254"/>
                    <a:pt x="21953" y="1219"/>
                    <a:pt x="21935" y="1180"/>
                  </a:cubicBezTo>
                  <a:cubicBezTo>
                    <a:pt x="21918" y="1163"/>
                    <a:pt x="21901" y="1145"/>
                    <a:pt x="21883" y="1145"/>
                  </a:cubicBezTo>
                  <a:close/>
                  <a:moveTo>
                    <a:pt x="26469" y="1180"/>
                  </a:moveTo>
                  <a:cubicBezTo>
                    <a:pt x="26452" y="1180"/>
                    <a:pt x="26435" y="1180"/>
                    <a:pt x="26435" y="1198"/>
                  </a:cubicBezTo>
                  <a:cubicBezTo>
                    <a:pt x="26395" y="1219"/>
                    <a:pt x="26395" y="1272"/>
                    <a:pt x="26413" y="1289"/>
                  </a:cubicBezTo>
                  <a:cubicBezTo>
                    <a:pt x="26435" y="1306"/>
                    <a:pt x="26452" y="1328"/>
                    <a:pt x="26469" y="1328"/>
                  </a:cubicBezTo>
                  <a:cubicBezTo>
                    <a:pt x="26487" y="1328"/>
                    <a:pt x="26504" y="1306"/>
                    <a:pt x="26522" y="1306"/>
                  </a:cubicBezTo>
                  <a:cubicBezTo>
                    <a:pt x="26561" y="1272"/>
                    <a:pt x="26561" y="1237"/>
                    <a:pt x="26522" y="1198"/>
                  </a:cubicBezTo>
                  <a:cubicBezTo>
                    <a:pt x="26522" y="1180"/>
                    <a:pt x="26487" y="1180"/>
                    <a:pt x="26469" y="1180"/>
                  </a:cubicBezTo>
                  <a:close/>
                  <a:moveTo>
                    <a:pt x="6345" y="1237"/>
                  </a:moveTo>
                  <a:cubicBezTo>
                    <a:pt x="6345" y="1237"/>
                    <a:pt x="6327" y="1237"/>
                    <a:pt x="6327" y="1254"/>
                  </a:cubicBezTo>
                  <a:cubicBezTo>
                    <a:pt x="6288" y="1254"/>
                    <a:pt x="6271" y="1306"/>
                    <a:pt x="6288" y="1345"/>
                  </a:cubicBezTo>
                  <a:cubicBezTo>
                    <a:pt x="6288" y="1363"/>
                    <a:pt x="6327" y="1380"/>
                    <a:pt x="6345" y="1380"/>
                  </a:cubicBezTo>
                  <a:lnTo>
                    <a:pt x="6380" y="1380"/>
                  </a:lnTo>
                  <a:cubicBezTo>
                    <a:pt x="6419" y="1363"/>
                    <a:pt x="6436" y="1328"/>
                    <a:pt x="6419" y="1289"/>
                  </a:cubicBezTo>
                  <a:cubicBezTo>
                    <a:pt x="6419" y="1254"/>
                    <a:pt x="6380" y="1237"/>
                    <a:pt x="6345" y="1237"/>
                  </a:cubicBezTo>
                  <a:close/>
                  <a:moveTo>
                    <a:pt x="15300" y="1272"/>
                  </a:moveTo>
                  <a:cubicBezTo>
                    <a:pt x="15282" y="1272"/>
                    <a:pt x="15265" y="1289"/>
                    <a:pt x="15247" y="1306"/>
                  </a:cubicBezTo>
                  <a:cubicBezTo>
                    <a:pt x="15208" y="1345"/>
                    <a:pt x="15230" y="1380"/>
                    <a:pt x="15247" y="1415"/>
                  </a:cubicBezTo>
                  <a:lnTo>
                    <a:pt x="15300" y="1415"/>
                  </a:lnTo>
                  <a:cubicBezTo>
                    <a:pt x="15317" y="1415"/>
                    <a:pt x="15339" y="1415"/>
                    <a:pt x="15356" y="1398"/>
                  </a:cubicBezTo>
                  <a:cubicBezTo>
                    <a:pt x="15374" y="1363"/>
                    <a:pt x="15374" y="1328"/>
                    <a:pt x="15356" y="1289"/>
                  </a:cubicBezTo>
                  <a:cubicBezTo>
                    <a:pt x="15339" y="1289"/>
                    <a:pt x="15317" y="1272"/>
                    <a:pt x="15300" y="1272"/>
                  </a:cubicBezTo>
                  <a:close/>
                  <a:moveTo>
                    <a:pt x="21574" y="1328"/>
                  </a:moveTo>
                  <a:cubicBezTo>
                    <a:pt x="21557" y="1328"/>
                    <a:pt x="21539" y="1345"/>
                    <a:pt x="21518" y="1345"/>
                  </a:cubicBezTo>
                  <a:cubicBezTo>
                    <a:pt x="21500" y="1363"/>
                    <a:pt x="21483" y="1415"/>
                    <a:pt x="21500" y="1454"/>
                  </a:cubicBezTo>
                  <a:cubicBezTo>
                    <a:pt x="21518" y="1472"/>
                    <a:pt x="21539" y="1489"/>
                    <a:pt x="21574" y="1489"/>
                  </a:cubicBezTo>
                  <a:cubicBezTo>
                    <a:pt x="21574" y="1489"/>
                    <a:pt x="21592" y="1472"/>
                    <a:pt x="21609" y="1472"/>
                  </a:cubicBezTo>
                  <a:cubicBezTo>
                    <a:pt x="21648" y="1454"/>
                    <a:pt x="21648" y="1398"/>
                    <a:pt x="21626" y="1363"/>
                  </a:cubicBezTo>
                  <a:cubicBezTo>
                    <a:pt x="21609" y="1345"/>
                    <a:pt x="21592" y="1328"/>
                    <a:pt x="21574" y="1328"/>
                  </a:cubicBezTo>
                  <a:close/>
                  <a:moveTo>
                    <a:pt x="5984" y="1380"/>
                  </a:moveTo>
                  <a:cubicBezTo>
                    <a:pt x="5944" y="1398"/>
                    <a:pt x="5927" y="1454"/>
                    <a:pt x="5944" y="1489"/>
                  </a:cubicBezTo>
                  <a:cubicBezTo>
                    <a:pt x="5962" y="1506"/>
                    <a:pt x="5984" y="1524"/>
                    <a:pt x="6018" y="1524"/>
                  </a:cubicBezTo>
                  <a:lnTo>
                    <a:pt x="6053" y="1524"/>
                  </a:lnTo>
                  <a:cubicBezTo>
                    <a:pt x="6092" y="1506"/>
                    <a:pt x="6110" y="1454"/>
                    <a:pt x="6092" y="1415"/>
                  </a:cubicBezTo>
                  <a:cubicBezTo>
                    <a:pt x="6071" y="1398"/>
                    <a:pt x="6053" y="1380"/>
                    <a:pt x="6018" y="1380"/>
                  </a:cubicBezTo>
                  <a:close/>
                  <a:moveTo>
                    <a:pt x="26652" y="1472"/>
                  </a:moveTo>
                  <a:cubicBezTo>
                    <a:pt x="26613" y="1506"/>
                    <a:pt x="26613" y="1546"/>
                    <a:pt x="26630" y="1580"/>
                  </a:cubicBezTo>
                  <a:cubicBezTo>
                    <a:pt x="26652" y="1598"/>
                    <a:pt x="26670" y="1615"/>
                    <a:pt x="26704" y="1615"/>
                  </a:cubicBezTo>
                  <a:cubicBezTo>
                    <a:pt x="26704" y="1615"/>
                    <a:pt x="26722" y="1598"/>
                    <a:pt x="26739" y="1598"/>
                  </a:cubicBezTo>
                  <a:cubicBezTo>
                    <a:pt x="26778" y="1580"/>
                    <a:pt x="26778" y="1524"/>
                    <a:pt x="26761" y="1489"/>
                  </a:cubicBezTo>
                  <a:cubicBezTo>
                    <a:pt x="26739" y="1472"/>
                    <a:pt x="26722" y="1472"/>
                    <a:pt x="26704" y="1472"/>
                  </a:cubicBezTo>
                  <a:close/>
                  <a:moveTo>
                    <a:pt x="5657" y="1524"/>
                  </a:moveTo>
                  <a:cubicBezTo>
                    <a:pt x="5618" y="1546"/>
                    <a:pt x="5601" y="1598"/>
                    <a:pt x="5618" y="1633"/>
                  </a:cubicBezTo>
                  <a:cubicBezTo>
                    <a:pt x="5635" y="1654"/>
                    <a:pt x="5657" y="1672"/>
                    <a:pt x="5692" y="1672"/>
                  </a:cubicBezTo>
                  <a:lnTo>
                    <a:pt x="5709" y="1672"/>
                  </a:lnTo>
                  <a:cubicBezTo>
                    <a:pt x="5744" y="1654"/>
                    <a:pt x="5766" y="1598"/>
                    <a:pt x="5744" y="1563"/>
                  </a:cubicBezTo>
                  <a:cubicBezTo>
                    <a:pt x="5744" y="1546"/>
                    <a:pt x="5709" y="1524"/>
                    <a:pt x="5692" y="1524"/>
                  </a:cubicBezTo>
                  <a:close/>
                  <a:moveTo>
                    <a:pt x="15556" y="1524"/>
                  </a:moveTo>
                  <a:cubicBezTo>
                    <a:pt x="15535" y="1524"/>
                    <a:pt x="15517" y="1546"/>
                    <a:pt x="15517" y="1546"/>
                  </a:cubicBezTo>
                  <a:cubicBezTo>
                    <a:pt x="15482" y="1580"/>
                    <a:pt x="15482" y="1615"/>
                    <a:pt x="15500" y="1654"/>
                  </a:cubicBezTo>
                  <a:cubicBezTo>
                    <a:pt x="15517" y="1672"/>
                    <a:pt x="15535" y="1672"/>
                    <a:pt x="15556" y="1672"/>
                  </a:cubicBezTo>
                  <a:cubicBezTo>
                    <a:pt x="15574" y="1672"/>
                    <a:pt x="15591" y="1672"/>
                    <a:pt x="15609" y="1654"/>
                  </a:cubicBezTo>
                  <a:cubicBezTo>
                    <a:pt x="15643" y="1633"/>
                    <a:pt x="15643" y="1580"/>
                    <a:pt x="15609" y="1563"/>
                  </a:cubicBezTo>
                  <a:cubicBezTo>
                    <a:pt x="15591" y="1546"/>
                    <a:pt x="15574" y="1524"/>
                    <a:pt x="15556" y="1524"/>
                  </a:cubicBezTo>
                  <a:close/>
                  <a:moveTo>
                    <a:pt x="21265" y="1524"/>
                  </a:moveTo>
                  <a:cubicBezTo>
                    <a:pt x="21248" y="1524"/>
                    <a:pt x="21231" y="1546"/>
                    <a:pt x="21231" y="1546"/>
                  </a:cubicBezTo>
                  <a:cubicBezTo>
                    <a:pt x="21191" y="1563"/>
                    <a:pt x="21174" y="1615"/>
                    <a:pt x="21213" y="1654"/>
                  </a:cubicBezTo>
                  <a:cubicBezTo>
                    <a:pt x="21213" y="1672"/>
                    <a:pt x="21248" y="1672"/>
                    <a:pt x="21265" y="1672"/>
                  </a:cubicBezTo>
                  <a:lnTo>
                    <a:pt x="21300" y="1672"/>
                  </a:lnTo>
                  <a:cubicBezTo>
                    <a:pt x="21339" y="1654"/>
                    <a:pt x="21339" y="1598"/>
                    <a:pt x="21322" y="1563"/>
                  </a:cubicBezTo>
                  <a:cubicBezTo>
                    <a:pt x="21300" y="1546"/>
                    <a:pt x="21283" y="1524"/>
                    <a:pt x="21265" y="1524"/>
                  </a:cubicBezTo>
                  <a:close/>
                  <a:moveTo>
                    <a:pt x="5366" y="1672"/>
                  </a:moveTo>
                  <a:cubicBezTo>
                    <a:pt x="5348" y="1672"/>
                    <a:pt x="5331" y="1689"/>
                    <a:pt x="5331" y="1689"/>
                  </a:cubicBezTo>
                  <a:cubicBezTo>
                    <a:pt x="5292" y="1707"/>
                    <a:pt x="5274" y="1741"/>
                    <a:pt x="5292" y="1781"/>
                  </a:cubicBezTo>
                  <a:cubicBezTo>
                    <a:pt x="5309" y="1815"/>
                    <a:pt x="5331" y="1815"/>
                    <a:pt x="5366" y="1815"/>
                  </a:cubicBezTo>
                  <a:lnTo>
                    <a:pt x="5383" y="1815"/>
                  </a:lnTo>
                  <a:cubicBezTo>
                    <a:pt x="5418" y="1798"/>
                    <a:pt x="5440" y="1763"/>
                    <a:pt x="5418" y="1724"/>
                  </a:cubicBezTo>
                  <a:cubicBezTo>
                    <a:pt x="5400" y="1689"/>
                    <a:pt x="5383" y="1672"/>
                    <a:pt x="5366" y="1672"/>
                  </a:cubicBezTo>
                  <a:close/>
                  <a:moveTo>
                    <a:pt x="20922" y="1741"/>
                  </a:moveTo>
                  <a:cubicBezTo>
                    <a:pt x="20887" y="1781"/>
                    <a:pt x="20887" y="1815"/>
                    <a:pt x="20904" y="1850"/>
                  </a:cubicBezTo>
                  <a:cubicBezTo>
                    <a:pt x="20922" y="1872"/>
                    <a:pt x="20939" y="1889"/>
                    <a:pt x="20956" y="1889"/>
                  </a:cubicBezTo>
                  <a:cubicBezTo>
                    <a:pt x="20974" y="1889"/>
                    <a:pt x="20996" y="1889"/>
                    <a:pt x="21013" y="1872"/>
                  </a:cubicBezTo>
                  <a:cubicBezTo>
                    <a:pt x="21030" y="1850"/>
                    <a:pt x="21048" y="1798"/>
                    <a:pt x="21030" y="1763"/>
                  </a:cubicBezTo>
                  <a:cubicBezTo>
                    <a:pt x="21013" y="1741"/>
                    <a:pt x="20996" y="1741"/>
                    <a:pt x="20956" y="1741"/>
                  </a:cubicBezTo>
                  <a:close/>
                  <a:moveTo>
                    <a:pt x="26887" y="1763"/>
                  </a:moveTo>
                  <a:cubicBezTo>
                    <a:pt x="26887" y="1763"/>
                    <a:pt x="26870" y="1763"/>
                    <a:pt x="26848" y="1781"/>
                  </a:cubicBezTo>
                  <a:cubicBezTo>
                    <a:pt x="26813" y="1798"/>
                    <a:pt x="26813" y="1833"/>
                    <a:pt x="26831" y="1872"/>
                  </a:cubicBezTo>
                  <a:cubicBezTo>
                    <a:pt x="26848" y="1907"/>
                    <a:pt x="26870" y="1907"/>
                    <a:pt x="26887" y="1907"/>
                  </a:cubicBezTo>
                  <a:lnTo>
                    <a:pt x="26922" y="1907"/>
                  </a:lnTo>
                  <a:cubicBezTo>
                    <a:pt x="26957" y="1889"/>
                    <a:pt x="26979" y="1833"/>
                    <a:pt x="26957" y="1798"/>
                  </a:cubicBezTo>
                  <a:cubicBezTo>
                    <a:pt x="26939" y="1781"/>
                    <a:pt x="26922" y="1763"/>
                    <a:pt x="26887" y="1763"/>
                  </a:cubicBezTo>
                  <a:close/>
                  <a:moveTo>
                    <a:pt x="15791" y="1798"/>
                  </a:moveTo>
                  <a:cubicBezTo>
                    <a:pt x="15791" y="1798"/>
                    <a:pt x="15774" y="1815"/>
                    <a:pt x="15752" y="1815"/>
                  </a:cubicBezTo>
                  <a:cubicBezTo>
                    <a:pt x="15717" y="1850"/>
                    <a:pt x="15717" y="1889"/>
                    <a:pt x="15735" y="1924"/>
                  </a:cubicBezTo>
                  <a:cubicBezTo>
                    <a:pt x="15752" y="1942"/>
                    <a:pt x="15774" y="1942"/>
                    <a:pt x="15791" y="1942"/>
                  </a:cubicBezTo>
                  <a:lnTo>
                    <a:pt x="15844" y="1942"/>
                  </a:lnTo>
                  <a:cubicBezTo>
                    <a:pt x="15883" y="1907"/>
                    <a:pt x="15883" y="1872"/>
                    <a:pt x="15844" y="1833"/>
                  </a:cubicBezTo>
                  <a:cubicBezTo>
                    <a:pt x="15844" y="1815"/>
                    <a:pt x="15826" y="1798"/>
                    <a:pt x="15791" y="1798"/>
                  </a:cubicBezTo>
                  <a:close/>
                  <a:moveTo>
                    <a:pt x="5039" y="1833"/>
                  </a:moveTo>
                  <a:cubicBezTo>
                    <a:pt x="5022" y="1833"/>
                    <a:pt x="5004" y="1833"/>
                    <a:pt x="5004" y="1850"/>
                  </a:cubicBezTo>
                  <a:cubicBezTo>
                    <a:pt x="4965" y="1872"/>
                    <a:pt x="4948" y="1907"/>
                    <a:pt x="4965" y="1942"/>
                  </a:cubicBezTo>
                  <a:cubicBezTo>
                    <a:pt x="4983" y="1959"/>
                    <a:pt x="5004" y="1981"/>
                    <a:pt x="5039" y="1981"/>
                  </a:cubicBezTo>
                  <a:lnTo>
                    <a:pt x="5057" y="1981"/>
                  </a:lnTo>
                  <a:cubicBezTo>
                    <a:pt x="5092" y="1959"/>
                    <a:pt x="5113" y="1907"/>
                    <a:pt x="5092" y="1872"/>
                  </a:cubicBezTo>
                  <a:cubicBezTo>
                    <a:pt x="5074" y="1850"/>
                    <a:pt x="5057" y="1833"/>
                    <a:pt x="5039" y="1833"/>
                  </a:cubicBezTo>
                  <a:close/>
                  <a:moveTo>
                    <a:pt x="20669" y="1942"/>
                  </a:moveTo>
                  <a:cubicBezTo>
                    <a:pt x="20647" y="1942"/>
                    <a:pt x="20630" y="1942"/>
                    <a:pt x="20630" y="1959"/>
                  </a:cubicBezTo>
                  <a:cubicBezTo>
                    <a:pt x="20595" y="1981"/>
                    <a:pt x="20578" y="2033"/>
                    <a:pt x="20613" y="2050"/>
                  </a:cubicBezTo>
                  <a:cubicBezTo>
                    <a:pt x="20613" y="2090"/>
                    <a:pt x="20647" y="2090"/>
                    <a:pt x="20669" y="2090"/>
                  </a:cubicBezTo>
                  <a:cubicBezTo>
                    <a:pt x="20687" y="2090"/>
                    <a:pt x="20704" y="2090"/>
                    <a:pt x="20704" y="2068"/>
                  </a:cubicBezTo>
                  <a:cubicBezTo>
                    <a:pt x="20739" y="2050"/>
                    <a:pt x="20756" y="2016"/>
                    <a:pt x="20721" y="1981"/>
                  </a:cubicBezTo>
                  <a:cubicBezTo>
                    <a:pt x="20704" y="1959"/>
                    <a:pt x="20687" y="1942"/>
                    <a:pt x="20669" y="1942"/>
                  </a:cubicBezTo>
                  <a:close/>
                  <a:moveTo>
                    <a:pt x="4713" y="1998"/>
                  </a:moveTo>
                  <a:cubicBezTo>
                    <a:pt x="4696" y="1998"/>
                    <a:pt x="4696" y="2016"/>
                    <a:pt x="4678" y="2016"/>
                  </a:cubicBezTo>
                  <a:cubicBezTo>
                    <a:pt x="4639" y="2033"/>
                    <a:pt x="4622" y="2068"/>
                    <a:pt x="4639" y="2107"/>
                  </a:cubicBezTo>
                  <a:cubicBezTo>
                    <a:pt x="4656" y="2142"/>
                    <a:pt x="4678" y="2142"/>
                    <a:pt x="4713" y="2142"/>
                  </a:cubicBezTo>
                  <a:lnTo>
                    <a:pt x="4748" y="2142"/>
                  </a:lnTo>
                  <a:cubicBezTo>
                    <a:pt x="4787" y="2124"/>
                    <a:pt x="4787" y="2068"/>
                    <a:pt x="4765" y="2050"/>
                  </a:cubicBezTo>
                  <a:cubicBezTo>
                    <a:pt x="4765" y="2016"/>
                    <a:pt x="4730" y="1998"/>
                    <a:pt x="4713" y="1998"/>
                  </a:cubicBezTo>
                  <a:close/>
                  <a:moveTo>
                    <a:pt x="16026" y="2090"/>
                  </a:moveTo>
                  <a:cubicBezTo>
                    <a:pt x="16009" y="2090"/>
                    <a:pt x="15992" y="2107"/>
                    <a:pt x="15970" y="2107"/>
                  </a:cubicBezTo>
                  <a:cubicBezTo>
                    <a:pt x="15935" y="2124"/>
                    <a:pt x="15935" y="2177"/>
                    <a:pt x="15952" y="2216"/>
                  </a:cubicBezTo>
                  <a:cubicBezTo>
                    <a:pt x="15970" y="2233"/>
                    <a:pt x="15992" y="2233"/>
                    <a:pt x="16026" y="2233"/>
                  </a:cubicBezTo>
                  <a:lnTo>
                    <a:pt x="16061" y="2233"/>
                  </a:lnTo>
                  <a:cubicBezTo>
                    <a:pt x="16100" y="2198"/>
                    <a:pt x="16100" y="2159"/>
                    <a:pt x="16079" y="2124"/>
                  </a:cubicBezTo>
                  <a:cubicBezTo>
                    <a:pt x="16061" y="2107"/>
                    <a:pt x="16044" y="2090"/>
                    <a:pt x="16026" y="2090"/>
                  </a:cubicBezTo>
                  <a:close/>
                  <a:moveTo>
                    <a:pt x="27031" y="2090"/>
                  </a:moveTo>
                  <a:cubicBezTo>
                    <a:pt x="26996" y="2107"/>
                    <a:pt x="26996" y="2159"/>
                    <a:pt x="27013" y="2198"/>
                  </a:cubicBezTo>
                  <a:cubicBezTo>
                    <a:pt x="27013" y="2216"/>
                    <a:pt x="27048" y="2233"/>
                    <a:pt x="27066" y="2233"/>
                  </a:cubicBezTo>
                  <a:cubicBezTo>
                    <a:pt x="27087" y="2233"/>
                    <a:pt x="27087" y="2233"/>
                    <a:pt x="27105" y="2216"/>
                  </a:cubicBezTo>
                  <a:cubicBezTo>
                    <a:pt x="27140" y="2198"/>
                    <a:pt x="27157" y="2159"/>
                    <a:pt x="27140" y="2124"/>
                  </a:cubicBezTo>
                  <a:cubicBezTo>
                    <a:pt x="27122" y="2107"/>
                    <a:pt x="27105" y="2090"/>
                    <a:pt x="27066" y="2090"/>
                  </a:cubicBezTo>
                  <a:close/>
                  <a:moveTo>
                    <a:pt x="20321" y="2159"/>
                  </a:moveTo>
                  <a:cubicBezTo>
                    <a:pt x="20286" y="2198"/>
                    <a:pt x="20286" y="2233"/>
                    <a:pt x="20304" y="2268"/>
                  </a:cubicBezTo>
                  <a:cubicBezTo>
                    <a:pt x="20321" y="2285"/>
                    <a:pt x="20343" y="2307"/>
                    <a:pt x="20378" y="2307"/>
                  </a:cubicBezTo>
                  <a:cubicBezTo>
                    <a:pt x="20378" y="2307"/>
                    <a:pt x="20395" y="2285"/>
                    <a:pt x="20412" y="2285"/>
                  </a:cubicBezTo>
                  <a:cubicBezTo>
                    <a:pt x="20452" y="2268"/>
                    <a:pt x="20452" y="2216"/>
                    <a:pt x="20430" y="2177"/>
                  </a:cubicBezTo>
                  <a:cubicBezTo>
                    <a:pt x="20412" y="2159"/>
                    <a:pt x="20395" y="2159"/>
                    <a:pt x="20378" y="2159"/>
                  </a:cubicBezTo>
                  <a:close/>
                  <a:moveTo>
                    <a:pt x="4352" y="2177"/>
                  </a:moveTo>
                  <a:cubicBezTo>
                    <a:pt x="4313" y="2198"/>
                    <a:pt x="4313" y="2251"/>
                    <a:pt x="4330" y="2285"/>
                  </a:cubicBezTo>
                  <a:cubicBezTo>
                    <a:pt x="4330" y="2307"/>
                    <a:pt x="4369" y="2325"/>
                    <a:pt x="4387" y="2325"/>
                  </a:cubicBezTo>
                  <a:cubicBezTo>
                    <a:pt x="4404" y="2325"/>
                    <a:pt x="4421" y="2325"/>
                    <a:pt x="4421" y="2307"/>
                  </a:cubicBezTo>
                  <a:cubicBezTo>
                    <a:pt x="4461" y="2285"/>
                    <a:pt x="4478" y="2251"/>
                    <a:pt x="4461" y="2216"/>
                  </a:cubicBezTo>
                  <a:cubicBezTo>
                    <a:pt x="4439" y="2198"/>
                    <a:pt x="4421" y="2177"/>
                    <a:pt x="4387" y="2177"/>
                  </a:cubicBezTo>
                  <a:close/>
                  <a:moveTo>
                    <a:pt x="4043" y="2359"/>
                  </a:moveTo>
                  <a:cubicBezTo>
                    <a:pt x="4004" y="2377"/>
                    <a:pt x="3986" y="2433"/>
                    <a:pt x="4004" y="2468"/>
                  </a:cubicBezTo>
                  <a:cubicBezTo>
                    <a:pt x="4025" y="2486"/>
                    <a:pt x="4043" y="2503"/>
                    <a:pt x="4078" y="2503"/>
                  </a:cubicBezTo>
                  <a:cubicBezTo>
                    <a:pt x="4095" y="2503"/>
                    <a:pt x="4095" y="2503"/>
                    <a:pt x="4112" y="2486"/>
                  </a:cubicBezTo>
                  <a:cubicBezTo>
                    <a:pt x="4152" y="2468"/>
                    <a:pt x="4152" y="2433"/>
                    <a:pt x="4134" y="2394"/>
                  </a:cubicBezTo>
                  <a:cubicBezTo>
                    <a:pt x="4134" y="2359"/>
                    <a:pt x="4095" y="2359"/>
                    <a:pt x="4078" y="2359"/>
                  </a:cubicBezTo>
                  <a:close/>
                  <a:moveTo>
                    <a:pt x="20069" y="2359"/>
                  </a:moveTo>
                  <a:cubicBezTo>
                    <a:pt x="20051" y="2359"/>
                    <a:pt x="20051" y="2359"/>
                    <a:pt x="20034" y="2377"/>
                  </a:cubicBezTo>
                  <a:cubicBezTo>
                    <a:pt x="19995" y="2394"/>
                    <a:pt x="19995" y="2433"/>
                    <a:pt x="20016" y="2468"/>
                  </a:cubicBezTo>
                  <a:cubicBezTo>
                    <a:pt x="20034" y="2486"/>
                    <a:pt x="20051" y="2503"/>
                    <a:pt x="20069" y="2503"/>
                  </a:cubicBezTo>
                  <a:cubicBezTo>
                    <a:pt x="20086" y="2503"/>
                    <a:pt x="20104" y="2503"/>
                    <a:pt x="20104" y="2486"/>
                  </a:cubicBezTo>
                  <a:cubicBezTo>
                    <a:pt x="20143" y="2468"/>
                    <a:pt x="20160" y="2433"/>
                    <a:pt x="20125" y="2394"/>
                  </a:cubicBezTo>
                  <a:cubicBezTo>
                    <a:pt x="20125" y="2377"/>
                    <a:pt x="20086" y="2359"/>
                    <a:pt x="20069" y="2359"/>
                  </a:cubicBezTo>
                  <a:close/>
                  <a:moveTo>
                    <a:pt x="16187" y="2394"/>
                  </a:moveTo>
                  <a:cubicBezTo>
                    <a:pt x="16153" y="2433"/>
                    <a:pt x="16135" y="2468"/>
                    <a:pt x="16170" y="2503"/>
                  </a:cubicBezTo>
                  <a:cubicBezTo>
                    <a:pt x="16170" y="2525"/>
                    <a:pt x="16209" y="2542"/>
                    <a:pt x="16227" y="2542"/>
                  </a:cubicBezTo>
                  <a:cubicBezTo>
                    <a:pt x="16244" y="2542"/>
                    <a:pt x="16261" y="2542"/>
                    <a:pt x="16261" y="2525"/>
                  </a:cubicBezTo>
                  <a:cubicBezTo>
                    <a:pt x="16296" y="2503"/>
                    <a:pt x="16318" y="2451"/>
                    <a:pt x="16279" y="2416"/>
                  </a:cubicBezTo>
                  <a:cubicBezTo>
                    <a:pt x="16279" y="2394"/>
                    <a:pt x="16244" y="2394"/>
                    <a:pt x="16227" y="2394"/>
                  </a:cubicBezTo>
                  <a:close/>
                  <a:moveTo>
                    <a:pt x="27196" y="2416"/>
                  </a:moveTo>
                  <a:cubicBezTo>
                    <a:pt x="27157" y="2433"/>
                    <a:pt x="27157" y="2468"/>
                    <a:pt x="27157" y="2503"/>
                  </a:cubicBezTo>
                  <a:cubicBezTo>
                    <a:pt x="27174" y="2542"/>
                    <a:pt x="27214" y="2559"/>
                    <a:pt x="27231" y="2559"/>
                  </a:cubicBezTo>
                  <a:cubicBezTo>
                    <a:pt x="27248" y="2559"/>
                    <a:pt x="27248" y="2559"/>
                    <a:pt x="27266" y="2542"/>
                  </a:cubicBezTo>
                  <a:cubicBezTo>
                    <a:pt x="27305" y="2525"/>
                    <a:pt x="27322" y="2486"/>
                    <a:pt x="27305" y="2451"/>
                  </a:cubicBezTo>
                  <a:cubicBezTo>
                    <a:pt x="27283" y="2433"/>
                    <a:pt x="27266" y="2416"/>
                    <a:pt x="27231" y="2416"/>
                  </a:cubicBezTo>
                  <a:close/>
                  <a:moveTo>
                    <a:pt x="3769" y="2542"/>
                  </a:moveTo>
                  <a:cubicBezTo>
                    <a:pt x="3751" y="2542"/>
                    <a:pt x="3734" y="2542"/>
                    <a:pt x="3734" y="2559"/>
                  </a:cubicBezTo>
                  <a:cubicBezTo>
                    <a:pt x="3699" y="2577"/>
                    <a:pt x="3677" y="2612"/>
                    <a:pt x="3699" y="2651"/>
                  </a:cubicBezTo>
                  <a:cubicBezTo>
                    <a:pt x="3717" y="2668"/>
                    <a:pt x="3734" y="2686"/>
                    <a:pt x="3769" y="2686"/>
                  </a:cubicBezTo>
                  <a:cubicBezTo>
                    <a:pt x="3769" y="2686"/>
                    <a:pt x="3786" y="2686"/>
                    <a:pt x="3808" y="2668"/>
                  </a:cubicBezTo>
                  <a:cubicBezTo>
                    <a:pt x="3843" y="2651"/>
                    <a:pt x="3843" y="2612"/>
                    <a:pt x="3825" y="2577"/>
                  </a:cubicBezTo>
                  <a:cubicBezTo>
                    <a:pt x="3808" y="2559"/>
                    <a:pt x="3786" y="2542"/>
                    <a:pt x="3769" y="2542"/>
                  </a:cubicBezTo>
                  <a:close/>
                  <a:moveTo>
                    <a:pt x="19777" y="2559"/>
                  </a:moveTo>
                  <a:cubicBezTo>
                    <a:pt x="19760" y="2559"/>
                    <a:pt x="19742" y="2577"/>
                    <a:pt x="19725" y="2577"/>
                  </a:cubicBezTo>
                  <a:cubicBezTo>
                    <a:pt x="19708" y="2594"/>
                    <a:pt x="19690" y="2651"/>
                    <a:pt x="19708" y="2686"/>
                  </a:cubicBezTo>
                  <a:cubicBezTo>
                    <a:pt x="19725" y="2703"/>
                    <a:pt x="19742" y="2703"/>
                    <a:pt x="19777" y="2703"/>
                  </a:cubicBezTo>
                  <a:lnTo>
                    <a:pt x="19816" y="2703"/>
                  </a:lnTo>
                  <a:cubicBezTo>
                    <a:pt x="19851" y="2668"/>
                    <a:pt x="19851" y="2633"/>
                    <a:pt x="19834" y="2594"/>
                  </a:cubicBezTo>
                  <a:cubicBezTo>
                    <a:pt x="19816" y="2577"/>
                    <a:pt x="19799" y="2559"/>
                    <a:pt x="19777" y="2559"/>
                  </a:cubicBezTo>
                  <a:close/>
                  <a:moveTo>
                    <a:pt x="16427" y="2686"/>
                  </a:moveTo>
                  <a:cubicBezTo>
                    <a:pt x="16427" y="2686"/>
                    <a:pt x="16405" y="2686"/>
                    <a:pt x="16388" y="2703"/>
                  </a:cubicBezTo>
                  <a:cubicBezTo>
                    <a:pt x="16353" y="2720"/>
                    <a:pt x="16353" y="2777"/>
                    <a:pt x="16370" y="2794"/>
                  </a:cubicBezTo>
                  <a:cubicBezTo>
                    <a:pt x="16388" y="2829"/>
                    <a:pt x="16405" y="2829"/>
                    <a:pt x="16427" y="2829"/>
                  </a:cubicBezTo>
                  <a:cubicBezTo>
                    <a:pt x="16444" y="2829"/>
                    <a:pt x="16461" y="2829"/>
                    <a:pt x="16479" y="2812"/>
                  </a:cubicBezTo>
                  <a:cubicBezTo>
                    <a:pt x="16514" y="2794"/>
                    <a:pt x="16514" y="2760"/>
                    <a:pt x="16496" y="2720"/>
                  </a:cubicBezTo>
                  <a:cubicBezTo>
                    <a:pt x="16479" y="2703"/>
                    <a:pt x="16461" y="2686"/>
                    <a:pt x="16427" y="2686"/>
                  </a:cubicBezTo>
                  <a:close/>
                  <a:moveTo>
                    <a:pt x="3460" y="2720"/>
                  </a:moveTo>
                  <a:cubicBezTo>
                    <a:pt x="3442" y="2720"/>
                    <a:pt x="3425" y="2742"/>
                    <a:pt x="3425" y="2742"/>
                  </a:cubicBezTo>
                  <a:lnTo>
                    <a:pt x="3408" y="2742"/>
                  </a:lnTo>
                  <a:cubicBezTo>
                    <a:pt x="3390" y="2760"/>
                    <a:pt x="3373" y="2812"/>
                    <a:pt x="3390" y="2851"/>
                  </a:cubicBezTo>
                  <a:cubicBezTo>
                    <a:pt x="3408" y="2868"/>
                    <a:pt x="3425" y="2886"/>
                    <a:pt x="3460" y="2886"/>
                  </a:cubicBezTo>
                  <a:cubicBezTo>
                    <a:pt x="3460" y="2886"/>
                    <a:pt x="3482" y="2868"/>
                    <a:pt x="3499" y="2868"/>
                  </a:cubicBezTo>
                  <a:cubicBezTo>
                    <a:pt x="3534" y="2851"/>
                    <a:pt x="3534" y="2794"/>
                    <a:pt x="3516" y="2760"/>
                  </a:cubicBezTo>
                  <a:cubicBezTo>
                    <a:pt x="3499" y="2742"/>
                    <a:pt x="3482" y="2720"/>
                    <a:pt x="3460" y="2720"/>
                  </a:cubicBezTo>
                  <a:close/>
                  <a:moveTo>
                    <a:pt x="27357" y="2742"/>
                  </a:moveTo>
                  <a:cubicBezTo>
                    <a:pt x="27322" y="2760"/>
                    <a:pt x="27305" y="2794"/>
                    <a:pt x="27322" y="2829"/>
                  </a:cubicBezTo>
                  <a:cubicBezTo>
                    <a:pt x="27322" y="2868"/>
                    <a:pt x="27357" y="2886"/>
                    <a:pt x="27375" y="2886"/>
                  </a:cubicBezTo>
                  <a:lnTo>
                    <a:pt x="27414" y="2886"/>
                  </a:lnTo>
                  <a:cubicBezTo>
                    <a:pt x="27449" y="2868"/>
                    <a:pt x="27466" y="2812"/>
                    <a:pt x="27449" y="2777"/>
                  </a:cubicBezTo>
                  <a:cubicBezTo>
                    <a:pt x="27431" y="2760"/>
                    <a:pt x="27414" y="2742"/>
                    <a:pt x="27375" y="2742"/>
                  </a:cubicBezTo>
                  <a:close/>
                  <a:moveTo>
                    <a:pt x="19473" y="2760"/>
                  </a:moveTo>
                  <a:cubicBezTo>
                    <a:pt x="19451" y="2760"/>
                    <a:pt x="19433" y="2777"/>
                    <a:pt x="19433" y="2777"/>
                  </a:cubicBezTo>
                  <a:cubicBezTo>
                    <a:pt x="19399" y="2794"/>
                    <a:pt x="19381" y="2851"/>
                    <a:pt x="19416" y="2886"/>
                  </a:cubicBezTo>
                  <a:cubicBezTo>
                    <a:pt x="19416" y="2903"/>
                    <a:pt x="19451" y="2903"/>
                    <a:pt x="19473" y="2903"/>
                  </a:cubicBezTo>
                  <a:lnTo>
                    <a:pt x="19507" y="2903"/>
                  </a:lnTo>
                  <a:cubicBezTo>
                    <a:pt x="19542" y="2886"/>
                    <a:pt x="19560" y="2829"/>
                    <a:pt x="19525" y="2794"/>
                  </a:cubicBezTo>
                  <a:cubicBezTo>
                    <a:pt x="19525" y="2777"/>
                    <a:pt x="19490" y="2760"/>
                    <a:pt x="19473" y="2760"/>
                  </a:cubicBezTo>
                  <a:close/>
                  <a:moveTo>
                    <a:pt x="3155" y="2921"/>
                  </a:moveTo>
                  <a:cubicBezTo>
                    <a:pt x="3133" y="2921"/>
                    <a:pt x="3116" y="2921"/>
                    <a:pt x="3116" y="2938"/>
                  </a:cubicBezTo>
                  <a:cubicBezTo>
                    <a:pt x="3081" y="2960"/>
                    <a:pt x="3064" y="3012"/>
                    <a:pt x="3081" y="3029"/>
                  </a:cubicBezTo>
                  <a:cubicBezTo>
                    <a:pt x="3099" y="3069"/>
                    <a:pt x="3116" y="3069"/>
                    <a:pt x="3155" y="3069"/>
                  </a:cubicBezTo>
                  <a:lnTo>
                    <a:pt x="3190" y="3069"/>
                  </a:lnTo>
                  <a:cubicBezTo>
                    <a:pt x="3225" y="3029"/>
                    <a:pt x="3225" y="2995"/>
                    <a:pt x="3207" y="2960"/>
                  </a:cubicBezTo>
                  <a:cubicBezTo>
                    <a:pt x="3190" y="2938"/>
                    <a:pt x="3173" y="2921"/>
                    <a:pt x="3155" y="2921"/>
                  </a:cubicBezTo>
                  <a:close/>
                  <a:moveTo>
                    <a:pt x="19164" y="2960"/>
                  </a:moveTo>
                  <a:cubicBezTo>
                    <a:pt x="19146" y="2960"/>
                    <a:pt x="19146" y="2960"/>
                    <a:pt x="19124" y="2977"/>
                  </a:cubicBezTo>
                  <a:cubicBezTo>
                    <a:pt x="19090" y="2995"/>
                    <a:pt x="19072" y="3029"/>
                    <a:pt x="19107" y="3069"/>
                  </a:cubicBezTo>
                  <a:cubicBezTo>
                    <a:pt x="19107" y="3086"/>
                    <a:pt x="19146" y="3103"/>
                    <a:pt x="19164" y="3103"/>
                  </a:cubicBezTo>
                  <a:cubicBezTo>
                    <a:pt x="19181" y="3103"/>
                    <a:pt x="19198" y="3103"/>
                    <a:pt x="19198" y="3086"/>
                  </a:cubicBezTo>
                  <a:cubicBezTo>
                    <a:pt x="19233" y="3069"/>
                    <a:pt x="19255" y="3029"/>
                    <a:pt x="19216" y="2995"/>
                  </a:cubicBezTo>
                  <a:cubicBezTo>
                    <a:pt x="19216" y="2977"/>
                    <a:pt x="19181" y="2960"/>
                    <a:pt x="19164" y="2960"/>
                  </a:cubicBezTo>
                  <a:close/>
                  <a:moveTo>
                    <a:pt x="16644" y="2977"/>
                  </a:moveTo>
                  <a:cubicBezTo>
                    <a:pt x="16644" y="2977"/>
                    <a:pt x="16622" y="2977"/>
                    <a:pt x="16605" y="2995"/>
                  </a:cubicBezTo>
                  <a:cubicBezTo>
                    <a:pt x="16570" y="3012"/>
                    <a:pt x="16570" y="3069"/>
                    <a:pt x="16588" y="3103"/>
                  </a:cubicBezTo>
                  <a:cubicBezTo>
                    <a:pt x="16605" y="3121"/>
                    <a:pt x="16622" y="3121"/>
                    <a:pt x="16644" y="3121"/>
                  </a:cubicBezTo>
                  <a:cubicBezTo>
                    <a:pt x="16662" y="3121"/>
                    <a:pt x="16679" y="3121"/>
                    <a:pt x="16696" y="3103"/>
                  </a:cubicBezTo>
                  <a:cubicBezTo>
                    <a:pt x="16731" y="3086"/>
                    <a:pt x="16731" y="3029"/>
                    <a:pt x="16714" y="3012"/>
                  </a:cubicBezTo>
                  <a:cubicBezTo>
                    <a:pt x="16696" y="2995"/>
                    <a:pt x="16679" y="2977"/>
                    <a:pt x="16644" y="2977"/>
                  </a:cubicBezTo>
                  <a:close/>
                  <a:moveTo>
                    <a:pt x="27522" y="3069"/>
                  </a:moveTo>
                  <a:cubicBezTo>
                    <a:pt x="27522" y="3069"/>
                    <a:pt x="27501" y="3069"/>
                    <a:pt x="27501" y="3086"/>
                  </a:cubicBezTo>
                  <a:cubicBezTo>
                    <a:pt x="27466" y="3086"/>
                    <a:pt x="27449" y="3138"/>
                    <a:pt x="27466" y="3177"/>
                  </a:cubicBezTo>
                  <a:cubicBezTo>
                    <a:pt x="27466" y="3195"/>
                    <a:pt x="27501" y="3212"/>
                    <a:pt x="27522" y="3212"/>
                  </a:cubicBezTo>
                  <a:lnTo>
                    <a:pt x="27557" y="3212"/>
                  </a:lnTo>
                  <a:cubicBezTo>
                    <a:pt x="27592" y="3195"/>
                    <a:pt x="27610" y="3156"/>
                    <a:pt x="27592" y="3121"/>
                  </a:cubicBezTo>
                  <a:cubicBezTo>
                    <a:pt x="27575" y="3086"/>
                    <a:pt x="27557" y="3069"/>
                    <a:pt x="27522" y="3069"/>
                  </a:cubicBezTo>
                  <a:close/>
                  <a:moveTo>
                    <a:pt x="2846" y="3121"/>
                  </a:moveTo>
                  <a:cubicBezTo>
                    <a:pt x="2829" y="3121"/>
                    <a:pt x="2807" y="3121"/>
                    <a:pt x="2807" y="3138"/>
                  </a:cubicBezTo>
                  <a:cubicBezTo>
                    <a:pt x="2772" y="3156"/>
                    <a:pt x="2755" y="3195"/>
                    <a:pt x="2790" y="3230"/>
                  </a:cubicBezTo>
                  <a:cubicBezTo>
                    <a:pt x="2790" y="3247"/>
                    <a:pt x="2829" y="3264"/>
                    <a:pt x="2846" y="3264"/>
                  </a:cubicBezTo>
                  <a:cubicBezTo>
                    <a:pt x="2864" y="3264"/>
                    <a:pt x="2864" y="3264"/>
                    <a:pt x="2881" y="3247"/>
                  </a:cubicBezTo>
                  <a:cubicBezTo>
                    <a:pt x="2916" y="3230"/>
                    <a:pt x="2916" y="3195"/>
                    <a:pt x="2898" y="3156"/>
                  </a:cubicBezTo>
                  <a:cubicBezTo>
                    <a:pt x="2898" y="3138"/>
                    <a:pt x="2864" y="3121"/>
                    <a:pt x="2846" y="3121"/>
                  </a:cubicBezTo>
                  <a:close/>
                  <a:moveTo>
                    <a:pt x="18855" y="3138"/>
                  </a:moveTo>
                  <a:cubicBezTo>
                    <a:pt x="18837" y="3138"/>
                    <a:pt x="18837" y="3138"/>
                    <a:pt x="18820" y="3156"/>
                  </a:cubicBezTo>
                  <a:cubicBezTo>
                    <a:pt x="18781" y="3177"/>
                    <a:pt x="18763" y="3212"/>
                    <a:pt x="18781" y="3247"/>
                  </a:cubicBezTo>
                  <a:cubicBezTo>
                    <a:pt x="18798" y="3286"/>
                    <a:pt x="18820" y="3286"/>
                    <a:pt x="18855" y="3286"/>
                  </a:cubicBezTo>
                  <a:lnTo>
                    <a:pt x="18890" y="3286"/>
                  </a:lnTo>
                  <a:cubicBezTo>
                    <a:pt x="18929" y="3264"/>
                    <a:pt x="18929" y="3212"/>
                    <a:pt x="18907" y="3177"/>
                  </a:cubicBezTo>
                  <a:cubicBezTo>
                    <a:pt x="18907" y="3156"/>
                    <a:pt x="18872" y="3138"/>
                    <a:pt x="18855" y="3138"/>
                  </a:cubicBezTo>
                  <a:close/>
                  <a:moveTo>
                    <a:pt x="16897" y="3247"/>
                  </a:moveTo>
                  <a:cubicBezTo>
                    <a:pt x="16879" y="3247"/>
                    <a:pt x="16862" y="3247"/>
                    <a:pt x="16840" y="3264"/>
                  </a:cubicBezTo>
                  <a:cubicBezTo>
                    <a:pt x="16805" y="3304"/>
                    <a:pt x="16805" y="3338"/>
                    <a:pt x="16840" y="3373"/>
                  </a:cubicBezTo>
                  <a:cubicBezTo>
                    <a:pt x="16862" y="3395"/>
                    <a:pt x="16879" y="3395"/>
                    <a:pt x="16897" y="3395"/>
                  </a:cubicBezTo>
                  <a:cubicBezTo>
                    <a:pt x="16914" y="3395"/>
                    <a:pt x="16931" y="3395"/>
                    <a:pt x="16949" y="3373"/>
                  </a:cubicBezTo>
                  <a:cubicBezTo>
                    <a:pt x="16971" y="3338"/>
                    <a:pt x="16971" y="3304"/>
                    <a:pt x="16949" y="3264"/>
                  </a:cubicBezTo>
                  <a:cubicBezTo>
                    <a:pt x="16931" y="3247"/>
                    <a:pt x="16914" y="3247"/>
                    <a:pt x="16897" y="3247"/>
                  </a:cubicBezTo>
                  <a:close/>
                  <a:moveTo>
                    <a:pt x="18494" y="3321"/>
                  </a:moveTo>
                  <a:cubicBezTo>
                    <a:pt x="18472" y="3338"/>
                    <a:pt x="18454" y="3395"/>
                    <a:pt x="18472" y="3430"/>
                  </a:cubicBezTo>
                  <a:cubicBezTo>
                    <a:pt x="18472" y="3447"/>
                    <a:pt x="18511" y="3465"/>
                    <a:pt x="18528" y="3465"/>
                  </a:cubicBezTo>
                  <a:cubicBezTo>
                    <a:pt x="18546" y="3465"/>
                    <a:pt x="18563" y="3465"/>
                    <a:pt x="18563" y="3447"/>
                  </a:cubicBezTo>
                  <a:cubicBezTo>
                    <a:pt x="18602" y="3430"/>
                    <a:pt x="18620" y="3395"/>
                    <a:pt x="18602" y="3356"/>
                  </a:cubicBezTo>
                  <a:cubicBezTo>
                    <a:pt x="18581" y="3338"/>
                    <a:pt x="18563" y="3321"/>
                    <a:pt x="18528" y="3321"/>
                  </a:cubicBezTo>
                  <a:close/>
                  <a:moveTo>
                    <a:pt x="2555" y="3338"/>
                  </a:moveTo>
                  <a:cubicBezTo>
                    <a:pt x="2537" y="3338"/>
                    <a:pt x="2520" y="3338"/>
                    <a:pt x="2502" y="3356"/>
                  </a:cubicBezTo>
                  <a:cubicBezTo>
                    <a:pt x="2481" y="3373"/>
                    <a:pt x="2463" y="3430"/>
                    <a:pt x="2502" y="3465"/>
                  </a:cubicBezTo>
                  <a:cubicBezTo>
                    <a:pt x="2520" y="3465"/>
                    <a:pt x="2537" y="3482"/>
                    <a:pt x="2555" y="3482"/>
                  </a:cubicBezTo>
                  <a:cubicBezTo>
                    <a:pt x="2572" y="3482"/>
                    <a:pt x="2590" y="3482"/>
                    <a:pt x="2590" y="3465"/>
                  </a:cubicBezTo>
                  <a:cubicBezTo>
                    <a:pt x="2629" y="3447"/>
                    <a:pt x="2629" y="3395"/>
                    <a:pt x="2611" y="3356"/>
                  </a:cubicBezTo>
                  <a:cubicBezTo>
                    <a:pt x="2590" y="3338"/>
                    <a:pt x="2572" y="3338"/>
                    <a:pt x="2555" y="3338"/>
                  </a:cubicBezTo>
                  <a:close/>
                  <a:moveTo>
                    <a:pt x="27631" y="3412"/>
                  </a:moveTo>
                  <a:cubicBezTo>
                    <a:pt x="27592" y="3430"/>
                    <a:pt x="27575" y="3465"/>
                    <a:pt x="27592" y="3504"/>
                  </a:cubicBezTo>
                  <a:cubicBezTo>
                    <a:pt x="27610" y="3539"/>
                    <a:pt x="27631" y="3556"/>
                    <a:pt x="27666" y="3556"/>
                  </a:cubicBezTo>
                  <a:cubicBezTo>
                    <a:pt x="27666" y="3556"/>
                    <a:pt x="27683" y="3556"/>
                    <a:pt x="27683" y="3539"/>
                  </a:cubicBezTo>
                  <a:cubicBezTo>
                    <a:pt x="27740" y="3539"/>
                    <a:pt x="27757" y="3482"/>
                    <a:pt x="27740" y="3447"/>
                  </a:cubicBezTo>
                  <a:cubicBezTo>
                    <a:pt x="27718" y="3430"/>
                    <a:pt x="27701" y="3412"/>
                    <a:pt x="27666" y="3412"/>
                  </a:cubicBezTo>
                  <a:close/>
                  <a:moveTo>
                    <a:pt x="17166" y="3482"/>
                  </a:moveTo>
                  <a:cubicBezTo>
                    <a:pt x="17149" y="3482"/>
                    <a:pt x="17132" y="3482"/>
                    <a:pt x="17114" y="3504"/>
                  </a:cubicBezTo>
                  <a:cubicBezTo>
                    <a:pt x="17097" y="3539"/>
                    <a:pt x="17097" y="3591"/>
                    <a:pt x="17132" y="3613"/>
                  </a:cubicBezTo>
                  <a:cubicBezTo>
                    <a:pt x="17149" y="3613"/>
                    <a:pt x="17166" y="3630"/>
                    <a:pt x="17166" y="3630"/>
                  </a:cubicBezTo>
                  <a:cubicBezTo>
                    <a:pt x="17206" y="3630"/>
                    <a:pt x="17223" y="3613"/>
                    <a:pt x="17240" y="3591"/>
                  </a:cubicBezTo>
                  <a:cubicBezTo>
                    <a:pt x="17258" y="3556"/>
                    <a:pt x="17240" y="3504"/>
                    <a:pt x="17206" y="3482"/>
                  </a:cubicBezTo>
                  <a:close/>
                  <a:moveTo>
                    <a:pt x="18185" y="3482"/>
                  </a:moveTo>
                  <a:cubicBezTo>
                    <a:pt x="18145" y="3504"/>
                    <a:pt x="18128" y="3539"/>
                    <a:pt x="18145" y="3573"/>
                  </a:cubicBezTo>
                  <a:cubicBezTo>
                    <a:pt x="18145" y="3613"/>
                    <a:pt x="18185" y="3630"/>
                    <a:pt x="18202" y="3630"/>
                  </a:cubicBezTo>
                  <a:cubicBezTo>
                    <a:pt x="18219" y="3630"/>
                    <a:pt x="18219" y="3613"/>
                    <a:pt x="18237" y="3613"/>
                  </a:cubicBezTo>
                  <a:cubicBezTo>
                    <a:pt x="18276" y="3591"/>
                    <a:pt x="18293" y="3556"/>
                    <a:pt x="18276" y="3521"/>
                  </a:cubicBezTo>
                  <a:cubicBezTo>
                    <a:pt x="18254" y="3482"/>
                    <a:pt x="18237" y="3482"/>
                    <a:pt x="18202" y="3482"/>
                  </a:cubicBezTo>
                  <a:close/>
                  <a:moveTo>
                    <a:pt x="2285" y="3573"/>
                  </a:moveTo>
                  <a:cubicBezTo>
                    <a:pt x="2263" y="3573"/>
                    <a:pt x="2246" y="3591"/>
                    <a:pt x="2228" y="3613"/>
                  </a:cubicBezTo>
                  <a:cubicBezTo>
                    <a:pt x="2211" y="3630"/>
                    <a:pt x="2211" y="3682"/>
                    <a:pt x="2228" y="3700"/>
                  </a:cubicBezTo>
                  <a:cubicBezTo>
                    <a:pt x="2246" y="3721"/>
                    <a:pt x="2263" y="3721"/>
                    <a:pt x="2285" y="3721"/>
                  </a:cubicBezTo>
                  <a:cubicBezTo>
                    <a:pt x="2302" y="3721"/>
                    <a:pt x="2320" y="3721"/>
                    <a:pt x="2337" y="3700"/>
                  </a:cubicBezTo>
                  <a:cubicBezTo>
                    <a:pt x="2355" y="3682"/>
                    <a:pt x="2372" y="3630"/>
                    <a:pt x="2337" y="3613"/>
                  </a:cubicBezTo>
                  <a:cubicBezTo>
                    <a:pt x="2320" y="3591"/>
                    <a:pt x="2302" y="3573"/>
                    <a:pt x="2285" y="3573"/>
                  </a:cubicBezTo>
                  <a:close/>
                  <a:moveTo>
                    <a:pt x="17514" y="3613"/>
                  </a:moveTo>
                  <a:cubicBezTo>
                    <a:pt x="17475" y="3613"/>
                    <a:pt x="17441" y="3630"/>
                    <a:pt x="17441" y="3665"/>
                  </a:cubicBezTo>
                  <a:cubicBezTo>
                    <a:pt x="17423" y="3700"/>
                    <a:pt x="17458" y="3756"/>
                    <a:pt x="17493" y="3756"/>
                  </a:cubicBezTo>
                  <a:lnTo>
                    <a:pt x="17514" y="3756"/>
                  </a:lnTo>
                  <a:cubicBezTo>
                    <a:pt x="17549" y="3756"/>
                    <a:pt x="17567" y="3739"/>
                    <a:pt x="17584" y="3700"/>
                  </a:cubicBezTo>
                  <a:cubicBezTo>
                    <a:pt x="17584" y="3665"/>
                    <a:pt x="17567" y="3613"/>
                    <a:pt x="17532" y="3613"/>
                  </a:cubicBezTo>
                  <a:close/>
                  <a:moveTo>
                    <a:pt x="17858" y="3613"/>
                  </a:moveTo>
                  <a:cubicBezTo>
                    <a:pt x="17819" y="3613"/>
                    <a:pt x="17784" y="3647"/>
                    <a:pt x="17802" y="3682"/>
                  </a:cubicBezTo>
                  <a:cubicBezTo>
                    <a:pt x="17802" y="3721"/>
                    <a:pt x="17841" y="3756"/>
                    <a:pt x="17876" y="3756"/>
                  </a:cubicBezTo>
                  <a:lnTo>
                    <a:pt x="17876" y="3739"/>
                  </a:lnTo>
                  <a:cubicBezTo>
                    <a:pt x="17928" y="3739"/>
                    <a:pt x="17950" y="3700"/>
                    <a:pt x="17950" y="3665"/>
                  </a:cubicBezTo>
                  <a:cubicBezTo>
                    <a:pt x="17928" y="3630"/>
                    <a:pt x="17893" y="3613"/>
                    <a:pt x="17876" y="3613"/>
                  </a:cubicBezTo>
                  <a:close/>
                  <a:moveTo>
                    <a:pt x="27810" y="3739"/>
                  </a:moveTo>
                  <a:cubicBezTo>
                    <a:pt x="27792" y="3739"/>
                    <a:pt x="27792" y="3739"/>
                    <a:pt x="27775" y="3756"/>
                  </a:cubicBezTo>
                  <a:cubicBezTo>
                    <a:pt x="27740" y="3756"/>
                    <a:pt x="27718" y="3808"/>
                    <a:pt x="27740" y="3847"/>
                  </a:cubicBezTo>
                  <a:cubicBezTo>
                    <a:pt x="27757" y="3865"/>
                    <a:pt x="27775" y="3882"/>
                    <a:pt x="27810" y="3882"/>
                  </a:cubicBezTo>
                  <a:lnTo>
                    <a:pt x="27827" y="3882"/>
                  </a:lnTo>
                  <a:cubicBezTo>
                    <a:pt x="27866" y="3865"/>
                    <a:pt x="27884" y="3830"/>
                    <a:pt x="27866" y="3791"/>
                  </a:cubicBezTo>
                  <a:cubicBezTo>
                    <a:pt x="27866" y="3756"/>
                    <a:pt x="27827" y="3739"/>
                    <a:pt x="27810" y="3739"/>
                  </a:cubicBezTo>
                  <a:close/>
                  <a:moveTo>
                    <a:pt x="2028" y="3847"/>
                  </a:moveTo>
                  <a:cubicBezTo>
                    <a:pt x="2011" y="3847"/>
                    <a:pt x="1993" y="3847"/>
                    <a:pt x="1976" y="3865"/>
                  </a:cubicBezTo>
                  <a:cubicBezTo>
                    <a:pt x="1959" y="3882"/>
                    <a:pt x="1959" y="3939"/>
                    <a:pt x="1976" y="3956"/>
                  </a:cubicBezTo>
                  <a:cubicBezTo>
                    <a:pt x="1993" y="3974"/>
                    <a:pt x="2011" y="3991"/>
                    <a:pt x="2028" y="3991"/>
                  </a:cubicBezTo>
                  <a:cubicBezTo>
                    <a:pt x="2046" y="3991"/>
                    <a:pt x="2067" y="3974"/>
                    <a:pt x="2085" y="3956"/>
                  </a:cubicBezTo>
                  <a:cubicBezTo>
                    <a:pt x="2102" y="3939"/>
                    <a:pt x="2102" y="3882"/>
                    <a:pt x="2085" y="3865"/>
                  </a:cubicBezTo>
                  <a:cubicBezTo>
                    <a:pt x="2067" y="3847"/>
                    <a:pt x="2046" y="3847"/>
                    <a:pt x="2028" y="3847"/>
                  </a:cubicBezTo>
                  <a:close/>
                  <a:moveTo>
                    <a:pt x="27958" y="4065"/>
                  </a:moveTo>
                  <a:cubicBezTo>
                    <a:pt x="27936" y="4065"/>
                    <a:pt x="27936" y="4082"/>
                    <a:pt x="27918" y="4082"/>
                  </a:cubicBezTo>
                  <a:cubicBezTo>
                    <a:pt x="27884" y="4100"/>
                    <a:pt x="27866" y="4135"/>
                    <a:pt x="27884" y="4174"/>
                  </a:cubicBezTo>
                  <a:cubicBezTo>
                    <a:pt x="27901" y="4209"/>
                    <a:pt x="27918" y="4209"/>
                    <a:pt x="27958" y="4209"/>
                  </a:cubicBezTo>
                  <a:lnTo>
                    <a:pt x="27975" y="4209"/>
                  </a:lnTo>
                  <a:cubicBezTo>
                    <a:pt x="28010" y="4191"/>
                    <a:pt x="28027" y="4156"/>
                    <a:pt x="28010" y="4117"/>
                  </a:cubicBezTo>
                  <a:cubicBezTo>
                    <a:pt x="28010" y="4082"/>
                    <a:pt x="27975" y="4065"/>
                    <a:pt x="27958" y="4065"/>
                  </a:cubicBezTo>
                  <a:close/>
                  <a:moveTo>
                    <a:pt x="1776" y="4100"/>
                  </a:moveTo>
                  <a:cubicBezTo>
                    <a:pt x="1758" y="4100"/>
                    <a:pt x="1741" y="4117"/>
                    <a:pt x="1719" y="4117"/>
                  </a:cubicBezTo>
                  <a:cubicBezTo>
                    <a:pt x="1702" y="4156"/>
                    <a:pt x="1702" y="4209"/>
                    <a:pt x="1741" y="4226"/>
                  </a:cubicBezTo>
                  <a:cubicBezTo>
                    <a:pt x="1741" y="4243"/>
                    <a:pt x="1758" y="4243"/>
                    <a:pt x="1776" y="4243"/>
                  </a:cubicBezTo>
                  <a:cubicBezTo>
                    <a:pt x="1793" y="4243"/>
                    <a:pt x="1811" y="4243"/>
                    <a:pt x="1828" y="4226"/>
                  </a:cubicBezTo>
                  <a:cubicBezTo>
                    <a:pt x="1867" y="4191"/>
                    <a:pt x="1867" y="4156"/>
                    <a:pt x="1828" y="4117"/>
                  </a:cubicBezTo>
                  <a:cubicBezTo>
                    <a:pt x="1811" y="4100"/>
                    <a:pt x="1793" y="4100"/>
                    <a:pt x="1776" y="4100"/>
                  </a:cubicBezTo>
                  <a:close/>
                  <a:moveTo>
                    <a:pt x="1541" y="4374"/>
                  </a:moveTo>
                  <a:cubicBezTo>
                    <a:pt x="1523" y="4374"/>
                    <a:pt x="1502" y="4391"/>
                    <a:pt x="1484" y="4409"/>
                  </a:cubicBezTo>
                  <a:cubicBezTo>
                    <a:pt x="1467" y="4426"/>
                    <a:pt x="1467" y="4483"/>
                    <a:pt x="1502" y="4500"/>
                  </a:cubicBezTo>
                  <a:cubicBezTo>
                    <a:pt x="1502" y="4518"/>
                    <a:pt x="1523" y="4518"/>
                    <a:pt x="1541" y="4518"/>
                  </a:cubicBezTo>
                  <a:cubicBezTo>
                    <a:pt x="1558" y="4518"/>
                    <a:pt x="1593" y="4518"/>
                    <a:pt x="1593" y="4500"/>
                  </a:cubicBezTo>
                  <a:cubicBezTo>
                    <a:pt x="1632" y="4461"/>
                    <a:pt x="1632" y="4426"/>
                    <a:pt x="1593" y="4391"/>
                  </a:cubicBezTo>
                  <a:cubicBezTo>
                    <a:pt x="1576" y="4391"/>
                    <a:pt x="1558" y="4374"/>
                    <a:pt x="1541" y="4374"/>
                  </a:cubicBezTo>
                  <a:close/>
                  <a:moveTo>
                    <a:pt x="28084" y="4409"/>
                  </a:moveTo>
                  <a:cubicBezTo>
                    <a:pt x="28045" y="4426"/>
                    <a:pt x="28027" y="4461"/>
                    <a:pt x="28045" y="4500"/>
                  </a:cubicBezTo>
                  <a:cubicBezTo>
                    <a:pt x="28045" y="4535"/>
                    <a:pt x="28084" y="4552"/>
                    <a:pt x="28101" y="4552"/>
                  </a:cubicBezTo>
                  <a:cubicBezTo>
                    <a:pt x="28119" y="4552"/>
                    <a:pt x="28136" y="4535"/>
                    <a:pt x="28136" y="4535"/>
                  </a:cubicBezTo>
                  <a:cubicBezTo>
                    <a:pt x="28175" y="4518"/>
                    <a:pt x="28193" y="4483"/>
                    <a:pt x="28175" y="4444"/>
                  </a:cubicBezTo>
                  <a:cubicBezTo>
                    <a:pt x="28153" y="4409"/>
                    <a:pt x="28136" y="4409"/>
                    <a:pt x="28101" y="4409"/>
                  </a:cubicBezTo>
                  <a:close/>
                  <a:moveTo>
                    <a:pt x="1323" y="4661"/>
                  </a:moveTo>
                  <a:cubicBezTo>
                    <a:pt x="1306" y="4661"/>
                    <a:pt x="1267" y="4679"/>
                    <a:pt x="1267" y="4700"/>
                  </a:cubicBezTo>
                  <a:cubicBezTo>
                    <a:pt x="1232" y="4718"/>
                    <a:pt x="1249" y="4770"/>
                    <a:pt x="1267" y="4787"/>
                  </a:cubicBezTo>
                  <a:cubicBezTo>
                    <a:pt x="1284" y="4809"/>
                    <a:pt x="1306" y="4809"/>
                    <a:pt x="1323" y="4809"/>
                  </a:cubicBezTo>
                  <a:cubicBezTo>
                    <a:pt x="1341" y="4809"/>
                    <a:pt x="1358" y="4787"/>
                    <a:pt x="1376" y="4770"/>
                  </a:cubicBezTo>
                  <a:cubicBezTo>
                    <a:pt x="1393" y="4753"/>
                    <a:pt x="1393" y="4700"/>
                    <a:pt x="1358" y="4679"/>
                  </a:cubicBezTo>
                  <a:cubicBezTo>
                    <a:pt x="1358" y="4661"/>
                    <a:pt x="1341" y="4661"/>
                    <a:pt x="1323" y="4661"/>
                  </a:cubicBezTo>
                  <a:close/>
                  <a:moveTo>
                    <a:pt x="28284" y="4718"/>
                  </a:moveTo>
                  <a:cubicBezTo>
                    <a:pt x="28262" y="4718"/>
                    <a:pt x="28245" y="4718"/>
                    <a:pt x="28245" y="4735"/>
                  </a:cubicBezTo>
                  <a:cubicBezTo>
                    <a:pt x="28210" y="4753"/>
                    <a:pt x="28193" y="4787"/>
                    <a:pt x="28210" y="4827"/>
                  </a:cubicBezTo>
                  <a:cubicBezTo>
                    <a:pt x="28227" y="4844"/>
                    <a:pt x="28245" y="4861"/>
                    <a:pt x="28284" y="4861"/>
                  </a:cubicBezTo>
                  <a:lnTo>
                    <a:pt x="28319" y="4861"/>
                  </a:lnTo>
                  <a:cubicBezTo>
                    <a:pt x="28354" y="4844"/>
                    <a:pt x="28354" y="4787"/>
                    <a:pt x="28336" y="4753"/>
                  </a:cubicBezTo>
                  <a:cubicBezTo>
                    <a:pt x="28319" y="4735"/>
                    <a:pt x="28301" y="4718"/>
                    <a:pt x="28284" y="4718"/>
                  </a:cubicBezTo>
                  <a:close/>
                  <a:moveTo>
                    <a:pt x="1106" y="4953"/>
                  </a:moveTo>
                  <a:cubicBezTo>
                    <a:pt x="1088" y="4953"/>
                    <a:pt x="1067" y="4970"/>
                    <a:pt x="1049" y="4988"/>
                  </a:cubicBezTo>
                  <a:cubicBezTo>
                    <a:pt x="1032" y="5027"/>
                    <a:pt x="1032" y="5061"/>
                    <a:pt x="1067" y="5079"/>
                  </a:cubicBezTo>
                  <a:cubicBezTo>
                    <a:pt x="1088" y="5096"/>
                    <a:pt x="1088" y="5096"/>
                    <a:pt x="1106" y="5096"/>
                  </a:cubicBezTo>
                  <a:cubicBezTo>
                    <a:pt x="1123" y="5096"/>
                    <a:pt x="1158" y="5096"/>
                    <a:pt x="1158" y="5061"/>
                  </a:cubicBezTo>
                  <a:cubicBezTo>
                    <a:pt x="1197" y="5044"/>
                    <a:pt x="1175" y="4988"/>
                    <a:pt x="1141" y="4970"/>
                  </a:cubicBezTo>
                  <a:cubicBezTo>
                    <a:pt x="1141" y="4953"/>
                    <a:pt x="1123" y="4953"/>
                    <a:pt x="1106" y="4953"/>
                  </a:cubicBezTo>
                  <a:close/>
                  <a:moveTo>
                    <a:pt x="28428" y="5044"/>
                  </a:moveTo>
                  <a:cubicBezTo>
                    <a:pt x="28393" y="5061"/>
                    <a:pt x="28371" y="5114"/>
                    <a:pt x="28393" y="5153"/>
                  </a:cubicBezTo>
                  <a:cubicBezTo>
                    <a:pt x="28410" y="5170"/>
                    <a:pt x="28428" y="5188"/>
                    <a:pt x="28462" y="5188"/>
                  </a:cubicBezTo>
                  <a:cubicBezTo>
                    <a:pt x="28462" y="5188"/>
                    <a:pt x="28480" y="5170"/>
                    <a:pt x="28502" y="5170"/>
                  </a:cubicBezTo>
                  <a:cubicBezTo>
                    <a:pt x="28536" y="5153"/>
                    <a:pt x="28536" y="5114"/>
                    <a:pt x="28519" y="5079"/>
                  </a:cubicBezTo>
                  <a:cubicBezTo>
                    <a:pt x="28502" y="5044"/>
                    <a:pt x="28480" y="5044"/>
                    <a:pt x="28462" y="5044"/>
                  </a:cubicBezTo>
                  <a:close/>
                  <a:moveTo>
                    <a:pt x="906" y="5262"/>
                  </a:moveTo>
                  <a:cubicBezTo>
                    <a:pt x="888" y="5262"/>
                    <a:pt x="849" y="5262"/>
                    <a:pt x="849" y="5296"/>
                  </a:cubicBezTo>
                  <a:cubicBezTo>
                    <a:pt x="814" y="5331"/>
                    <a:pt x="832" y="5370"/>
                    <a:pt x="871" y="5388"/>
                  </a:cubicBezTo>
                  <a:cubicBezTo>
                    <a:pt x="888" y="5405"/>
                    <a:pt x="888" y="5405"/>
                    <a:pt x="906" y="5405"/>
                  </a:cubicBezTo>
                  <a:cubicBezTo>
                    <a:pt x="923" y="5405"/>
                    <a:pt x="958" y="5388"/>
                    <a:pt x="958" y="5370"/>
                  </a:cubicBezTo>
                  <a:cubicBezTo>
                    <a:pt x="997" y="5331"/>
                    <a:pt x="980" y="5296"/>
                    <a:pt x="940" y="5262"/>
                  </a:cubicBezTo>
                  <a:close/>
                  <a:moveTo>
                    <a:pt x="28610" y="5353"/>
                  </a:moveTo>
                  <a:cubicBezTo>
                    <a:pt x="28571" y="5388"/>
                    <a:pt x="28554" y="5423"/>
                    <a:pt x="28571" y="5462"/>
                  </a:cubicBezTo>
                  <a:cubicBezTo>
                    <a:pt x="28589" y="5479"/>
                    <a:pt x="28610" y="5497"/>
                    <a:pt x="28645" y="5497"/>
                  </a:cubicBezTo>
                  <a:cubicBezTo>
                    <a:pt x="28645" y="5497"/>
                    <a:pt x="28663" y="5497"/>
                    <a:pt x="28680" y="5479"/>
                  </a:cubicBezTo>
                  <a:cubicBezTo>
                    <a:pt x="28719" y="5462"/>
                    <a:pt x="28719" y="5423"/>
                    <a:pt x="28697" y="5388"/>
                  </a:cubicBezTo>
                  <a:cubicBezTo>
                    <a:pt x="28680" y="5370"/>
                    <a:pt x="28663" y="5353"/>
                    <a:pt x="28645" y="5353"/>
                  </a:cubicBezTo>
                  <a:close/>
                  <a:moveTo>
                    <a:pt x="705" y="5571"/>
                  </a:moveTo>
                  <a:cubicBezTo>
                    <a:pt x="688" y="5571"/>
                    <a:pt x="671" y="5588"/>
                    <a:pt x="653" y="5605"/>
                  </a:cubicBezTo>
                  <a:cubicBezTo>
                    <a:pt x="631" y="5640"/>
                    <a:pt x="653" y="5679"/>
                    <a:pt x="671" y="5697"/>
                  </a:cubicBezTo>
                  <a:cubicBezTo>
                    <a:pt x="688" y="5714"/>
                    <a:pt x="705" y="5714"/>
                    <a:pt x="705" y="5714"/>
                  </a:cubicBezTo>
                  <a:cubicBezTo>
                    <a:pt x="740" y="5714"/>
                    <a:pt x="762" y="5697"/>
                    <a:pt x="779" y="5679"/>
                  </a:cubicBezTo>
                  <a:cubicBezTo>
                    <a:pt x="797" y="5640"/>
                    <a:pt x="779" y="5605"/>
                    <a:pt x="762" y="5571"/>
                  </a:cubicBezTo>
                  <a:close/>
                  <a:moveTo>
                    <a:pt x="28828" y="5658"/>
                  </a:moveTo>
                  <a:cubicBezTo>
                    <a:pt x="28806" y="5658"/>
                    <a:pt x="28789" y="5658"/>
                    <a:pt x="28789" y="5679"/>
                  </a:cubicBezTo>
                  <a:cubicBezTo>
                    <a:pt x="28754" y="5697"/>
                    <a:pt x="28736" y="5732"/>
                    <a:pt x="28754" y="5766"/>
                  </a:cubicBezTo>
                  <a:cubicBezTo>
                    <a:pt x="28771" y="5788"/>
                    <a:pt x="28806" y="5806"/>
                    <a:pt x="28828" y="5806"/>
                  </a:cubicBezTo>
                  <a:lnTo>
                    <a:pt x="28863" y="5806"/>
                  </a:lnTo>
                  <a:cubicBezTo>
                    <a:pt x="28897" y="5766"/>
                    <a:pt x="28897" y="5732"/>
                    <a:pt x="28880" y="5697"/>
                  </a:cubicBezTo>
                  <a:cubicBezTo>
                    <a:pt x="28880" y="5679"/>
                    <a:pt x="28845" y="5658"/>
                    <a:pt x="28828" y="5658"/>
                  </a:cubicBezTo>
                  <a:close/>
                  <a:moveTo>
                    <a:pt x="544" y="5875"/>
                  </a:moveTo>
                  <a:cubicBezTo>
                    <a:pt x="505" y="5875"/>
                    <a:pt x="488" y="5897"/>
                    <a:pt x="470" y="5914"/>
                  </a:cubicBezTo>
                  <a:cubicBezTo>
                    <a:pt x="453" y="5949"/>
                    <a:pt x="470" y="6006"/>
                    <a:pt x="505" y="6023"/>
                  </a:cubicBezTo>
                  <a:lnTo>
                    <a:pt x="544" y="6023"/>
                  </a:lnTo>
                  <a:cubicBezTo>
                    <a:pt x="562" y="6023"/>
                    <a:pt x="579" y="6006"/>
                    <a:pt x="597" y="5984"/>
                  </a:cubicBezTo>
                  <a:cubicBezTo>
                    <a:pt x="614" y="5949"/>
                    <a:pt x="597" y="5914"/>
                    <a:pt x="579" y="5897"/>
                  </a:cubicBezTo>
                  <a:cubicBezTo>
                    <a:pt x="562" y="5875"/>
                    <a:pt x="544" y="5875"/>
                    <a:pt x="544" y="5875"/>
                  </a:cubicBezTo>
                  <a:close/>
                  <a:moveTo>
                    <a:pt x="29006" y="5967"/>
                  </a:moveTo>
                  <a:cubicBezTo>
                    <a:pt x="29006" y="5967"/>
                    <a:pt x="28989" y="5967"/>
                    <a:pt x="28971" y="5984"/>
                  </a:cubicBezTo>
                  <a:cubicBezTo>
                    <a:pt x="28937" y="6006"/>
                    <a:pt x="28937" y="6041"/>
                    <a:pt x="28954" y="6075"/>
                  </a:cubicBezTo>
                  <a:cubicBezTo>
                    <a:pt x="28971" y="6114"/>
                    <a:pt x="28989" y="6114"/>
                    <a:pt x="29006" y="6114"/>
                  </a:cubicBezTo>
                  <a:lnTo>
                    <a:pt x="29045" y="6114"/>
                  </a:lnTo>
                  <a:cubicBezTo>
                    <a:pt x="29080" y="6093"/>
                    <a:pt x="29098" y="6041"/>
                    <a:pt x="29080" y="6006"/>
                  </a:cubicBezTo>
                  <a:cubicBezTo>
                    <a:pt x="29063" y="5984"/>
                    <a:pt x="29045" y="5967"/>
                    <a:pt x="29006" y="5967"/>
                  </a:cubicBezTo>
                  <a:close/>
                  <a:moveTo>
                    <a:pt x="362" y="6202"/>
                  </a:moveTo>
                  <a:cubicBezTo>
                    <a:pt x="344" y="6202"/>
                    <a:pt x="305" y="6223"/>
                    <a:pt x="305" y="6241"/>
                  </a:cubicBezTo>
                  <a:cubicBezTo>
                    <a:pt x="288" y="6275"/>
                    <a:pt x="305" y="6332"/>
                    <a:pt x="344" y="6349"/>
                  </a:cubicBezTo>
                  <a:lnTo>
                    <a:pt x="362" y="6349"/>
                  </a:lnTo>
                  <a:cubicBezTo>
                    <a:pt x="396" y="6349"/>
                    <a:pt x="414" y="6332"/>
                    <a:pt x="436" y="6310"/>
                  </a:cubicBezTo>
                  <a:cubicBezTo>
                    <a:pt x="453" y="6275"/>
                    <a:pt x="436" y="6223"/>
                    <a:pt x="396" y="6202"/>
                  </a:cubicBezTo>
                  <a:close/>
                  <a:moveTo>
                    <a:pt x="29206" y="6275"/>
                  </a:moveTo>
                  <a:cubicBezTo>
                    <a:pt x="29189" y="6275"/>
                    <a:pt x="29172" y="6293"/>
                    <a:pt x="29172" y="6293"/>
                  </a:cubicBezTo>
                  <a:cubicBezTo>
                    <a:pt x="29132" y="6310"/>
                    <a:pt x="29115" y="6367"/>
                    <a:pt x="29132" y="6384"/>
                  </a:cubicBezTo>
                  <a:cubicBezTo>
                    <a:pt x="29154" y="6419"/>
                    <a:pt x="29172" y="6419"/>
                    <a:pt x="29206" y="6419"/>
                  </a:cubicBezTo>
                  <a:lnTo>
                    <a:pt x="29241" y="6419"/>
                  </a:lnTo>
                  <a:cubicBezTo>
                    <a:pt x="29280" y="6402"/>
                    <a:pt x="29280" y="6349"/>
                    <a:pt x="29263" y="6310"/>
                  </a:cubicBezTo>
                  <a:cubicBezTo>
                    <a:pt x="29241" y="6293"/>
                    <a:pt x="29224" y="6275"/>
                    <a:pt x="29206" y="6275"/>
                  </a:cubicBezTo>
                  <a:close/>
                  <a:moveTo>
                    <a:pt x="218" y="6528"/>
                  </a:moveTo>
                  <a:cubicBezTo>
                    <a:pt x="179" y="6528"/>
                    <a:pt x="161" y="6550"/>
                    <a:pt x="144" y="6567"/>
                  </a:cubicBezTo>
                  <a:cubicBezTo>
                    <a:pt x="127" y="6602"/>
                    <a:pt x="144" y="6658"/>
                    <a:pt x="179" y="6676"/>
                  </a:cubicBezTo>
                  <a:lnTo>
                    <a:pt x="218" y="6676"/>
                  </a:lnTo>
                  <a:cubicBezTo>
                    <a:pt x="235" y="6676"/>
                    <a:pt x="270" y="6658"/>
                    <a:pt x="270" y="6637"/>
                  </a:cubicBezTo>
                  <a:cubicBezTo>
                    <a:pt x="288" y="6602"/>
                    <a:pt x="270" y="6550"/>
                    <a:pt x="235" y="6528"/>
                  </a:cubicBezTo>
                  <a:close/>
                  <a:moveTo>
                    <a:pt x="29389" y="6584"/>
                  </a:moveTo>
                  <a:cubicBezTo>
                    <a:pt x="29372" y="6584"/>
                    <a:pt x="29372" y="6602"/>
                    <a:pt x="29350" y="6602"/>
                  </a:cubicBezTo>
                  <a:cubicBezTo>
                    <a:pt x="29315" y="6619"/>
                    <a:pt x="29298" y="6676"/>
                    <a:pt x="29333" y="6711"/>
                  </a:cubicBezTo>
                  <a:cubicBezTo>
                    <a:pt x="29333" y="6728"/>
                    <a:pt x="29372" y="6728"/>
                    <a:pt x="29389" y="6728"/>
                  </a:cubicBezTo>
                  <a:lnTo>
                    <a:pt x="29424" y="6728"/>
                  </a:lnTo>
                  <a:cubicBezTo>
                    <a:pt x="29459" y="6711"/>
                    <a:pt x="29481" y="6658"/>
                    <a:pt x="29441" y="6619"/>
                  </a:cubicBezTo>
                  <a:cubicBezTo>
                    <a:pt x="29441" y="6602"/>
                    <a:pt x="29407" y="6584"/>
                    <a:pt x="29389" y="6584"/>
                  </a:cubicBezTo>
                  <a:close/>
                  <a:moveTo>
                    <a:pt x="70" y="6854"/>
                  </a:moveTo>
                  <a:cubicBezTo>
                    <a:pt x="35" y="6854"/>
                    <a:pt x="18" y="6876"/>
                    <a:pt x="0" y="6911"/>
                  </a:cubicBezTo>
                  <a:cubicBezTo>
                    <a:pt x="18" y="6928"/>
                    <a:pt x="18" y="6946"/>
                    <a:pt x="18" y="6985"/>
                  </a:cubicBezTo>
                  <a:lnTo>
                    <a:pt x="35" y="7002"/>
                  </a:lnTo>
                  <a:lnTo>
                    <a:pt x="70" y="7002"/>
                  </a:lnTo>
                  <a:cubicBezTo>
                    <a:pt x="88" y="7002"/>
                    <a:pt x="127" y="6985"/>
                    <a:pt x="127" y="6963"/>
                  </a:cubicBezTo>
                  <a:cubicBezTo>
                    <a:pt x="144" y="6928"/>
                    <a:pt x="127" y="6876"/>
                    <a:pt x="88" y="6876"/>
                  </a:cubicBezTo>
                  <a:cubicBezTo>
                    <a:pt x="88" y="6854"/>
                    <a:pt x="70" y="6854"/>
                    <a:pt x="70" y="685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6044853" y="1843646"/>
              <a:ext cx="5561263" cy="1488137"/>
            </a:xfrm>
            <a:custGeom>
              <a:avLst/>
              <a:gdLst/>
              <a:ahLst/>
              <a:cxnLst/>
              <a:rect l="l" t="t" r="r" b="b"/>
              <a:pathLst>
                <a:path w="31095" h="9121" extrusionOk="0">
                  <a:moveTo>
                    <a:pt x="11949" y="1"/>
                  </a:moveTo>
                  <a:cubicBezTo>
                    <a:pt x="11914" y="1"/>
                    <a:pt x="11875" y="35"/>
                    <a:pt x="11875" y="92"/>
                  </a:cubicBezTo>
                  <a:cubicBezTo>
                    <a:pt x="11875" y="127"/>
                    <a:pt x="11914" y="144"/>
                    <a:pt x="11949" y="144"/>
                  </a:cubicBezTo>
                  <a:cubicBezTo>
                    <a:pt x="12001" y="144"/>
                    <a:pt x="12023" y="127"/>
                    <a:pt x="12023" y="75"/>
                  </a:cubicBezTo>
                  <a:cubicBezTo>
                    <a:pt x="12023" y="35"/>
                    <a:pt x="11984" y="1"/>
                    <a:pt x="11949" y="1"/>
                  </a:cubicBezTo>
                  <a:close/>
                  <a:moveTo>
                    <a:pt x="12310" y="1"/>
                  </a:moveTo>
                  <a:cubicBezTo>
                    <a:pt x="12275" y="1"/>
                    <a:pt x="12240" y="35"/>
                    <a:pt x="12240" y="75"/>
                  </a:cubicBezTo>
                  <a:cubicBezTo>
                    <a:pt x="12240" y="127"/>
                    <a:pt x="12275" y="144"/>
                    <a:pt x="12310" y="144"/>
                  </a:cubicBezTo>
                  <a:cubicBezTo>
                    <a:pt x="12349" y="144"/>
                    <a:pt x="12384" y="127"/>
                    <a:pt x="12384" y="92"/>
                  </a:cubicBezTo>
                  <a:cubicBezTo>
                    <a:pt x="12384" y="35"/>
                    <a:pt x="12367" y="18"/>
                    <a:pt x="12310" y="1"/>
                  </a:cubicBezTo>
                  <a:close/>
                  <a:moveTo>
                    <a:pt x="11588" y="18"/>
                  </a:moveTo>
                  <a:cubicBezTo>
                    <a:pt x="11549" y="35"/>
                    <a:pt x="11514" y="53"/>
                    <a:pt x="11514" y="109"/>
                  </a:cubicBezTo>
                  <a:cubicBezTo>
                    <a:pt x="11514" y="144"/>
                    <a:pt x="11549" y="162"/>
                    <a:pt x="11588" y="162"/>
                  </a:cubicBezTo>
                  <a:lnTo>
                    <a:pt x="11605" y="162"/>
                  </a:lnTo>
                  <a:cubicBezTo>
                    <a:pt x="11640" y="162"/>
                    <a:pt x="11657" y="127"/>
                    <a:pt x="11657" y="92"/>
                  </a:cubicBezTo>
                  <a:cubicBezTo>
                    <a:pt x="11657" y="53"/>
                    <a:pt x="11622" y="18"/>
                    <a:pt x="11588" y="18"/>
                  </a:cubicBezTo>
                  <a:close/>
                  <a:moveTo>
                    <a:pt x="12675" y="35"/>
                  </a:moveTo>
                  <a:cubicBezTo>
                    <a:pt x="12636" y="35"/>
                    <a:pt x="12602" y="53"/>
                    <a:pt x="12602" y="92"/>
                  </a:cubicBezTo>
                  <a:cubicBezTo>
                    <a:pt x="12602" y="127"/>
                    <a:pt x="12636" y="162"/>
                    <a:pt x="12675" y="183"/>
                  </a:cubicBezTo>
                  <a:cubicBezTo>
                    <a:pt x="12710" y="183"/>
                    <a:pt x="12745" y="144"/>
                    <a:pt x="12745" y="109"/>
                  </a:cubicBezTo>
                  <a:cubicBezTo>
                    <a:pt x="12745" y="75"/>
                    <a:pt x="12728" y="35"/>
                    <a:pt x="12693" y="35"/>
                  </a:cubicBezTo>
                  <a:close/>
                  <a:moveTo>
                    <a:pt x="11222" y="53"/>
                  </a:moveTo>
                  <a:cubicBezTo>
                    <a:pt x="11187" y="75"/>
                    <a:pt x="11153" y="109"/>
                    <a:pt x="11153" y="144"/>
                  </a:cubicBezTo>
                  <a:cubicBezTo>
                    <a:pt x="11170" y="183"/>
                    <a:pt x="11187" y="201"/>
                    <a:pt x="11222" y="201"/>
                  </a:cubicBezTo>
                  <a:lnTo>
                    <a:pt x="11240" y="201"/>
                  </a:lnTo>
                  <a:cubicBezTo>
                    <a:pt x="11279" y="201"/>
                    <a:pt x="11314" y="162"/>
                    <a:pt x="11296" y="127"/>
                  </a:cubicBezTo>
                  <a:cubicBezTo>
                    <a:pt x="11296" y="92"/>
                    <a:pt x="11261" y="53"/>
                    <a:pt x="11222" y="53"/>
                  </a:cubicBezTo>
                  <a:close/>
                  <a:moveTo>
                    <a:pt x="13037" y="75"/>
                  </a:moveTo>
                  <a:cubicBezTo>
                    <a:pt x="13002" y="75"/>
                    <a:pt x="12963" y="92"/>
                    <a:pt x="12963" y="127"/>
                  </a:cubicBezTo>
                  <a:cubicBezTo>
                    <a:pt x="12963" y="162"/>
                    <a:pt x="12980" y="218"/>
                    <a:pt x="13019" y="218"/>
                  </a:cubicBezTo>
                  <a:lnTo>
                    <a:pt x="13037" y="218"/>
                  </a:lnTo>
                  <a:cubicBezTo>
                    <a:pt x="13071" y="218"/>
                    <a:pt x="13111" y="183"/>
                    <a:pt x="13111" y="144"/>
                  </a:cubicBezTo>
                  <a:cubicBezTo>
                    <a:pt x="13111" y="109"/>
                    <a:pt x="13089" y="75"/>
                    <a:pt x="13054" y="75"/>
                  </a:cubicBezTo>
                  <a:close/>
                  <a:moveTo>
                    <a:pt x="10861" y="109"/>
                  </a:moveTo>
                  <a:cubicBezTo>
                    <a:pt x="10826" y="109"/>
                    <a:pt x="10787" y="144"/>
                    <a:pt x="10804" y="183"/>
                  </a:cubicBezTo>
                  <a:cubicBezTo>
                    <a:pt x="10804" y="218"/>
                    <a:pt x="10844" y="253"/>
                    <a:pt x="10878" y="253"/>
                  </a:cubicBezTo>
                  <a:cubicBezTo>
                    <a:pt x="10913" y="253"/>
                    <a:pt x="10952" y="201"/>
                    <a:pt x="10935" y="162"/>
                  </a:cubicBezTo>
                  <a:cubicBezTo>
                    <a:pt x="10935" y="127"/>
                    <a:pt x="10896" y="109"/>
                    <a:pt x="10878" y="109"/>
                  </a:cubicBezTo>
                  <a:close/>
                  <a:moveTo>
                    <a:pt x="13398" y="144"/>
                  </a:moveTo>
                  <a:cubicBezTo>
                    <a:pt x="13363" y="144"/>
                    <a:pt x="13328" y="162"/>
                    <a:pt x="13328" y="201"/>
                  </a:cubicBezTo>
                  <a:cubicBezTo>
                    <a:pt x="13306" y="236"/>
                    <a:pt x="13346" y="270"/>
                    <a:pt x="13380" y="270"/>
                  </a:cubicBezTo>
                  <a:lnTo>
                    <a:pt x="13398" y="292"/>
                  </a:lnTo>
                  <a:cubicBezTo>
                    <a:pt x="13437" y="292"/>
                    <a:pt x="13454" y="253"/>
                    <a:pt x="13472" y="218"/>
                  </a:cubicBezTo>
                  <a:cubicBezTo>
                    <a:pt x="13472" y="183"/>
                    <a:pt x="13454" y="144"/>
                    <a:pt x="13415" y="144"/>
                  </a:cubicBezTo>
                  <a:close/>
                  <a:moveTo>
                    <a:pt x="10500" y="162"/>
                  </a:moveTo>
                  <a:cubicBezTo>
                    <a:pt x="10461" y="183"/>
                    <a:pt x="10426" y="218"/>
                    <a:pt x="10443" y="253"/>
                  </a:cubicBezTo>
                  <a:cubicBezTo>
                    <a:pt x="10443" y="292"/>
                    <a:pt x="10478" y="310"/>
                    <a:pt x="10517" y="310"/>
                  </a:cubicBezTo>
                  <a:lnTo>
                    <a:pt x="10535" y="310"/>
                  </a:lnTo>
                  <a:cubicBezTo>
                    <a:pt x="10569" y="310"/>
                    <a:pt x="10587" y="270"/>
                    <a:pt x="10587" y="218"/>
                  </a:cubicBezTo>
                  <a:cubicBezTo>
                    <a:pt x="10569" y="201"/>
                    <a:pt x="10552" y="162"/>
                    <a:pt x="10517" y="162"/>
                  </a:cubicBezTo>
                  <a:close/>
                  <a:moveTo>
                    <a:pt x="24694" y="183"/>
                  </a:moveTo>
                  <a:cubicBezTo>
                    <a:pt x="24659" y="183"/>
                    <a:pt x="24620" y="218"/>
                    <a:pt x="24620" y="253"/>
                  </a:cubicBezTo>
                  <a:cubicBezTo>
                    <a:pt x="24620" y="292"/>
                    <a:pt x="24642" y="327"/>
                    <a:pt x="24694" y="327"/>
                  </a:cubicBezTo>
                  <a:cubicBezTo>
                    <a:pt x="24729" y="327"/>
                    <a:pt x="24768" y="292"/>
                    <a:pt x="24768" y="253"/>
                  </a:cubicBezTo>
                  <a:cubicBezTo>
                    <a:pt x="24768" y="218"/>
                    <a:pt x="24729" y="183"/>
                    <a:pt x="24694" y="183"/>
                  </a:cubicBezTo>
                  <a:close/>
                  <a:moveTo>
                    <a:pt x="24315" y="201"/>
                  </a:moveTo>
                  <a:cubicBezTo>
                    <a:pt x="24276" y="201"/>
                    <a:pt x="24259" y="236"/>
                    <a:pt x="24259" y="270"/>
                  </a:cubicBezTo>
                  <a:cubicBezTo>
                    <a:pt x="24259" y="310"/>
                    <a:pt x="24293" y="344"/>
                    <a:pt x="24333" y="344"/>
                  </a:cubicBezTo>
                  <a:cubicBezTo>
                    <a:pt x="24367" y="344"/>
                    <a:pt x="24402" y="310"/>
                    <a:pt x="24402" y="253"/>
                  </a:cubicBezTo>
                  <a:cubicBezTo>
                    <a:pt x="24402" y="218"/>
                    <a:pt x="24367" y="201"/>
                    <a:pt x="24333" y="201"/>
                  </a:cubicBezTo>
                  <a:close/>
                  <a:moveTo>
                    <a:pt x="25055" y="218"/>
                  </a:moveTo>
                  <a:cubicBezTo>
                    <a:pt x="25020" y="218"/>
                    <a:pt x="24985" y="236"/>
                    <a:pt x="24985" y="270"/>
                  </a:cubicBezTo>
                  <a:cubicBezTo>
                    <a:pt x="24968" y="310"/>
                    <a:pt x="25003" y="344"/>
                    <a:pt x="25038" y="362"/>
                  </a:cubicBezTo>
                  <a:lnTo>
                    <a:pt x="25055" y="362"/>
                  </a:lnTo>
                  <a:cubicBezTo>
                    <a:pt x="25094" y="362"/>
                    <a:pt x="25112" y="327"/>
                    <a:pt x="25129" y="292"/>
                  </a:cubicBezTo>
                  <a:cubicBezTo>
                    <a:pt x="25129" y="253"/>
                    <a:pt x="25094" y="218"/>
                    <a:pt x="25055" y="218"/>
                  </a:cubicBezTo>
                  <a:close/>
                  <a:moveTo>
                    <a:pt x="10134" y="236"/>
                  </a:moveTo>
                  <a:cubicBezTo>
                    <a:pt x="10100" y="236"/>
                    <a:pt x="10082" y="292"/>
                    <a:pt x="10082" y="327"/>
                  </a:cubicBezTo>
                  <a:cubicBezTo>
                    <a:pt x="10100" y="362"/>
                    <a:pt x="10117" y="379"/>
                    <a:pt x="10152" y="379"/>
                  </a:cubicBezTo>
                  <a:lnTo>
                    <a:pt x="10173" y="379"/>
                  </a:lnTo>
                  <a:cubicBezTo>
                    <a:pt x="10208" y="362"/>
                    <a:pt x="10226" y="327"/>
                    <a:pt x="10226" y="292"/>
                  </a:cubicBezTo>
                  <a:cubicBezTo>
                    <a:pt x="10226" y="253"/>
                    <a:pt x="10191" y="236"/>
                    <a:pt x="10152" y="236"/>
                  </a:cubicBezTo>
                  <a:close/>
                  <a:moveTo>
                    <a:pt x="13742" y="236"/>
                  </a:moveTo>
                  <a:cubicBezTo>
                    <a:pt x="13707" y="236"/>
                    <a:pt x="13689" y="253"/>
                    <a:pt x="13672" y="270"/>
                  </a:cubicBezTo>
                  <a:cubicBezTo>
                    <a:pt x="13672" y="310"/>
                    <a:pt x="13689" y="362"/>
                    <a:pt x="13724" y="362"/>
                  </a:cubicBezTo>
                  <a:lnTo>
                    <a:pt x="13742" y="379"/>
                  </a:lnTo>
                  <a:cubicBezTo>
                    <a:pt x="13781" y="379"/>
                    <a:pt x="13798" y="344"/>
                    <a:pt x="13816" y="327"/>
                  </a:cubicBezTo>
                  <a:cubicBezTo>
                    <a:pt x="13833" y="292"/>
                    <a:pt x="13798" y="236"/>
                    <a:pt x="13763" y="236"/>
                  </a:cubicBezTo>
                  <a:close/>
                  <a:moveTo>
                    <a:pt x="23950" y="253"/>
                  </a:moveTo>
                  <a:cubicBezTo>
                    <a:pt x="23915" y="253"/>
                    <a:pt x="23898" y="292"/>
                    <a:pt x="23898" y="327"/>
                  </a:cubicBezTo>
                  <a:cubicBezTo>
                    <a:pt x="23898" y="362"/>
                    <a:pt x="23932" y="401"/>
                    <a:pt x="23967" y="401"/>
                  </a:cubicBezTo>
                  <a:lnTo>
                    <a:pt x="23989" y="379"/>
                  </a:lnTo>
                  <a:cubicBezTo>
                    <a:pt x="24024" y="379"/>
                    <a:pt x="24041" y="344"/>
                    <a:pt x="24041" y="310"/>
                  </a:cubicBezTo>
                  <a:cubicBezTo>
                    <a:pt x="24041" y="270"/>
                    <a:pt x="24006" y="253"/>
                    <a:pt x="23967" y="253"/>
                  </a:cubicBezTo>
                  <a:close/>
                  <a:moveTo>
                    <a:pt x="25403" y="292"/>
                  </a:moveTo>
                  <a:cubicBezTo>
                    <a:pt x="25364" y="292"/>
                    <a:pt x="25346" y="310"/>
                    <a:pt x="25329" y="344"/>
                  </a:cubicBezTo>
                  <a:cubicBezTo>
                    <a:pt x="25329" y="379"/>
                    <a:pt x="25346" y="436"/>
                    <a:pt x="25381" y="436"/>
                  </a:cubicBezTo>
                  <a:lnTo>
                    <a:pt x="25403" y="436"/>
                  </a:lnTo>
                  <a:cubicBezTo>
                    <a:pt x="25438" y="436"/>
                    <a:pt x="25455" y="418"/>
                    <a:pt x="25473" y="401"/>
                  </a:cubicBezTo>
                  <a:cubicBezTo>
                    <a:pt x="25490" y="344"/>
                    <a:pt x="25455" y="310"/>
                    <a:pt x="25420" y="310"/>
                  </a:cubicBezTo>
                  <a:cubicBezTo>
                    <a:pt x="25420" y="292"/>
                    <a:pt x="25420" y="292"/>
                    <a:pt x="25403" y="292"/>
                  </a:cubicBezTo>
                  <a:close/>
                  <a:moveTo>
                    <a:pt x="9791" y="310"/>
                  </a:moveTo>
                  <a:cubicBezTo>
                    <a:pt x="9756" y="310"/>
                    <a:pt x="9717" y="362"/>
                    <a:pt x="9738" y="401"/>
                  </a:cubicBezTo>
                  <a:cubicBezTo>
                    <a:pt x="9738" y="436"/>
                    <a:pt x="9773" y="453"/>
                    <a:pt x="9808" y="453"/>
                  </a:cubicBezTo>
                  <a:cubicBezTo>
                    <a:pt x="9865" y="436"/>
                    <a:pt x="9882" y="401"/>
                    <a:pt x="9865" y="362"/>
                  </a:cubicBezTo>
                  <a:cubicBezTo>
                    <a:pt x="9865" y="327"/>
                    <a:pt x="9825" y="310"/>
                    <a:pt x="9808" y="310"/>
                  </a:cubicBezTo>
                  <a:close/>
                  <a:moveTo>
                    <a:pt x="23589" y="327"/>
                  </a:moveTo>
                  <a:cubicBezTo>
                    <a:pt x="23554" y="344"/>
                    <a:pt x="23532" y="379"/>
                    <a:pt x="23554" y="418"/>
                  </a:cubicBezTo>
                  <a:cubicBezTo>
                    <a:pt x="23554" y="453"/>
                    <a:pt x="23589" y="471"/>
                    <a:pt x="23623" y="471"/>
                  </a:cubicBezTo>
                  <a:lnTo>
                    <a:pt x="23641" y="471"/>
                  </a:lnTo>
                  <a:cubicBezTo>
                    <a:pt x="23680" y="453"/>
                    <a:pt x="23697" y="418"/>
                    <a:pt x="23680" y="379"/>
                  </a:cubicBezTo>
                  <a:cubicBezTo>
                    <a:pt x="23680" y="344"/>
                    <a:pt x="23641" y="327"/>
                    <a:pt x="23623" y="327"/>
                  </a:cubicBezTo>
                  <a:close/>
                  <a:moveTo>
                    <a:pt x="14090" y="344"/>
                  </a:moveTo>
                  <a:cubicBezTo>
                    <a:pt x="14051" y="344"/>
                    <a:pt x="14033" y="362"/>
                    <a:pt x="14016" y="379"/>
                  </a:cubicBezTo>
                  <a:cubicBezTo>
                    <a:pt x="14016" y="436"/>
                    <a:pt x="14033" y="471"/>
                    <a:pt x="14068" y="488"/>
                  </a:cubicBezTo>
                  <a:lnTo>
                    <a:pt x="14090" y="488"/>
                  </a:lnTo>
                  <a:cubicBezTo>
                    <a:pt x="14124" y="488"/>
                    <a:pt x="14142" y="471"/>
                    <a:pt x="14159" y="436"/>
                  </a:cubicBezTo>
                  <a:cubicBezTo>
                    <a:pt x="14177" y="401"/>
                    <a:pt x="14159" y="362"/>
                    <a:pt x="14107" y="344"/>
                  </a:cubicBezTo>
                  <a:close/>
                  <a:moveTo>
                    <a:pt x="9429" y="379"/>
                  </a:moveTo>
                  <a:cubicBezTo>
                    <a:pt x="9390" y="401"/>
                    <a:pt x="9373" y="436"/>
                    <a:pt x="9373" y="471"/>
                  </a:cubicBezTo>
                  <a:cubicBezTo>
                    <a:pt x="9390" y="510"/>
                    <a:pt x="9412" y="527"/>
                    <a:pt x="9447" y="527"/>
                  </a:cubicBezTo>
                  <a:lnTo>
                    <a:pt x="9464" y="527"/>
                  </a:lnTo>
                  <a:cubicBezTo>
                    <a:pt x="9499" y="527"/>
                    <a:pt x="9521" y="488"/>
                    <a:pt x="9521" y="436"/>
                  </a:cubicBezTo>
                  <a:cubicBezTo>
                    <a:pt x="9521" y="418"/>
                    <a:pt x="9482" y="379"/>
                    <a:pt x="9447" y="379"/>
                  </a:cubicBezTo>
                  <a:close/>
                  <a:moveTo>
                    <a:pt x="25747" y="436"/>
                  </a:moveTo>
                  <a:cubicBezTo>
                    <a:pt x="25708" y="436"/>
                    <a:pt x="25690" y="453"/>
                    <a:pt x="25673" y="471"/>
                  </a:cubicBezTo>
                  <a:cubicBezTo>
                    <a:pt x="25655" y="510"/>
                    <a:pt x="25673" y="562"/>
                    <a:pt x="25708" y="562"/>
                  </a:cubicBezTo>
                  <a:cubicBezTo>
                    <a:pt x="25708" y="579"/>
                    <a:pt x="25729" y="579"/>
                    <a:pt x="25747" y="579"/>
                  </a:cubicBezTo>
                  <a:cubicBezTo>
                    <a:pt x="25764" y="579"/>
                    <a:pt x="25799" y="562"/>
                    <a:pt x="25799" y="545"/>
                  </a:cubicBezTo>
                  <a:cubicBezTo>
                    <a:pt x="25816" y="510"/>
                    <a:pt x="25799" y="453"/>
                    <a:pt x="25764" y="436"/>
                  </a:cubicBezTo>
                  <a:close/>
                  <a:moveTo>
                    <a:pt x="23245" y="453"/>
                  </a:moveTo>
                  <a:cubicBezTo>
                    <a:pt x="23206" y="471"/>
                    <a:pt x="23188" y="510"/>
                    <a:pt x="23206" y="545"/>
                  </a:cubicBezTo>
                  <a:cubicBezTo>
                    <a:pt x="23206" y="579"/>
                    <a:pt x="23245" y="597"/>
                    <a:pt x="23280" y="597"/>
                  </a:cubicBezTo>
                  <a:lnTo>
                    <a:pt x="23297" y="579"/>
                  </a:lnTo>
                  <a:cubicBezTo>
                    <a:pt x="23336" y="579"/>
                    <a:pt x="23354" y="527"/>
                    <a:pt x="23336" y="488"/>
                  </a:cubicBezTo>
                  <a:cubicBezTo>
                    <a:pt x="23336" y="471"/>
                    <a:pt x="23297" y="453"/>
                    <a:pt x="23280" y="453"/>
                  </a:cubicBezTo>
                  <a:close/>
                  <a:moveTo>
                    <a:pt x="9086" y="471"/>
                  </a:moveTo>
                  <a:cubicBezTo>
                    <a:pt x="9029" y="488"/>
                    <a:pt x="9012" y="527"/>
                    <a:pt x="9029" y="562"/>
                  </a:cubicBezTo>
                  <a:cubicBezTo>
                    <a:pt x="9029" y="597"/>
                    <a:pt x="9064" y="619"/>
                    <a:pt x="9103" y="619"/>
                  </a:cubicBezTo>
                  <a:lnTo>
                    <a:pt x="9120" y="619"/>
                  </a:lnTo>
                  <a:cubicBezTo>
                    <a:pt x="9155" y="597"/>
                    <a:pt x="9173" y="562"/>
                    <a:pt x="9155" y="527"/>
                  </a:cubicBezTo>
                  <a:cubicBezTo>
                    <a:pt x="9155" y="488"/>
                    <a:pt x="9120" y="471"/>
                    <a:pt x="9103" y="471"/>
                  </a:cubicBezTo>
                  <a:close/>
                  <a:moveTo>
                    <a:pt x="14416" y="488"/>
                  </a:moveTo>
                  <a:cubicBezTo>
                    <a:pt x="14394" y="488"/>
                    <a:pt x="14377" y="510"/>
                    <a:pt x="14359" y="527"/>
                  </a:cubicBezTo>
                  <a:cubicBezTo>
                    <a:pt x="14342" y="562"/>
                    <a:pt x="14359" y="597"/>
                    <a:pt x="14394" y="619"/>
                  </a:cubicBezTo>
                  <a:cubicBezTo>
                    <a:pt x="14394" y="636"/>
                    <a:pt x="14416" y="636"/>
                    <a:pt x="14416" y="636"/>
                  </a:cubicBezTo>
                  <a:cubicBezTo>
                    <a:pt x="14451" y="636"/>
                    <a:pt x="14468" y="619"/>
                    <a:pt x="14486" y="579"/>
                  </a:cubicBezTo>
                  <a:cubicBezTo>
                    <a:pt x="14503" y="545"/>
                    <a:pt x="14486" y="510"/>
                    <a:pt x="14451" y="488"/>
                  </a:cubicBezTo>
                  <a:close/>
                  <a:moveTo>
                    <a:pt x="8720" y="562"/>
                  </a:moveTo>
                  <a:cubicBezTo>
                    <a:pt x="8685" y="579"/>
                    <a:pt x="8668" y="619"/>
                    <a:pt x="8668" y="653"/>
                  </a:cubicBezTo>
                  <a:cubicBezTo>
                    <a:pt x="8685" y="688"/>
                    <a:pt x="8703" y="706"/>
                    <a:pt x="8738" y="706"/>
                  </a:cubicBezTo>
                  <a:lnTo>
                    <a:pt x="8759" y="706"/>
                  </a:lnTo>
                  <a:cubicBezTo>
                    <a:pt x="8794" y="688"/>
                    <a:pt x="8829" y="653"/>
                    <a:pt x="8812" y="619"/>
                  </a:cubicBezTo>
                  <a:cubicBezTo>
                    <a:pt x="8812" y="579"/>
                    <a:pt x="8777" y="562"/>
                    <a:pt x="8738" y="562"/>
                  </a:cubicBezTo>
                  <a:close/>
                  <a:moveTo>
                    <a:pt x="22901" y="579"/>
                  </a:moveTo>
                  <a:cubicBezTo>
                    <a:pt x="22862" y="597"/>
                    <a:pt x="22862" y="653"/>
                    <a:pt x="22862" y="688"/>
                  </a:cubicBezTo>
                  <a:cubicBezTo>
                    <a:pt x="22879" y="706"/>
                    <a:pt x="22918" y="727"/>
                    <a:pt x="22936" y="727"/>
                  </a:cubicBezTo>
                  <a:lnTo>
                    <a:pt x="22971" y="727"/>
                  </a:lnTo>
                  <a:cubicBezTo>
                    <a:pt x="23010" y="706"/>
                    <a:pt x="23027" y="653"/>
                    <a:pt x="23010" y="619"/>
                  </a:cubicBezTo>
                  <a:cubicBezTo>
                    <a:pt x="22988" y="597"/>
                    <a:pt x="22971" y="579"/>
                    <a:pt x="22936" y="579"/>
                  </a:cubicBezTo>
                  <a:close/>
                  <a:moveTo>
                    <a:pt x="26056" y="619"/>
                  </a:moveTo>
                  <a:cubicBezTo>
                    <a:pt x="26034" y="619"/>
                    <a:pt x="25999" y="636"/>
                    <a:pt x="25999" y="653"/>
                  </a:cubicBezTo>
                  <a:cubicBezTo>
                    <a:pt x="25964" y="688"/>
                    <a:pt x="25982" y="727"/>
                    <a:pt x="25999" y="745"/>
                  </a:cubicBezTo>
                  <a:cubicBezTo>
                    <a:pt x="26017" y="762"/>
                    <a:pt x="26034" y="762"/>
                    <a:pt x="26056" y="762"/>
                  </a:cubicBezTo>
                  <a:cubicBezTo>
                    <a:pt x="26073" y="762"/>
                    <a:pt x="26091" y="762"/>
                    <a:pt x="26108" y="745"/>
                  </a:cubicBezTo>
                  <a:cubicBezTo>
                    <a:pt x="26125" y="706"/>
                    <a:pt x="26125" y="653"/>
                    <a:pt x="26091" y="636"/>
                  </a:cubicBezTo>
                  <a:cubicBezTo>
                    <a:pt x="26073" y="619"/>
                    <a:pt x="26073" y="619"/>
                    <a:pt x="26056" y="619"/>
                  </a:cubicBezTo>
                  <a:close/>
                  <a:moveTo>
                    <a:pt x="8376" y="653"/>
                  </a:moveTo>
                  <a:cubicBezTo>
                    <a:pt x="8342" y="671"/>
                    <a:pt x="8302" y="706"/>
                    <a:pt x="8324" y="745"/>
                  </a:cubicBezTo>
                  <a:cubicBezTo>
                    <a:pt x="8342" y="780"/>
                    <a:pt x="8359" y="797"/>
                    <a:pt x="8394" y="797"/>
                  </a:cubicBezTo>
                  <a:lnTo>
                    <a:pt x="8411" y="797"/>
                  </a:lnTo>
                  <a:cubicBezTo>
                    <a:pt x="8450" y="797"/>
                    <a:pt x="8468" y="745"/>
                    <a:pt x="8468" y="706"/>
                  </a:cubicBezTo>
                  <a:cubicBezTo>
                    <a:pt x="8450" y="671"/>
                    <a:pt x="8433" y="653"/>
                    <a:pt x="8394" y="653"/>
                  </a:cubicBezTo>
                  <a:close/>
                  <a:moveTo>
                    <a:pt x="14742" y="653"/>
                  </a:moveTo>
                  <a:cubicBezTo>
                    <a:pt x="14721" y="653"/>
                    <a:pt x="14686" y="671"/>
                    <a:pt x="14686" y="688"/>
                  </a:cubicBezTo>
                  <a:cubicBezTo>
                    <a:pt x="14651" y="727"/>
                    <a:pt x="14668" y="762"/>
                    <a:pt x="14703" y="797"/>
                  </a:cubicBezTo>
                  <a:lnTo>
                    <a:pt x="14742" y="797"/>
                  </a:lnTo>
                  <a:cubicBezTo>
                    <a:pt x="14760" y="797"/>
                    <a:pt x="14795" y="797"/>
                    <a:pt x="14795" y="762"/>
                  </a:cubicBezTo>
                  <a:cubicBezTo>
                    <a:pt x="14829" y="727"/>
                    <a:pt x="14812" y="688"/>
                    <a:pt x="14777" y="671"/>
                  </a:cubicBezTo>
                  <a:cubicBezTo>
                    <a:pt x="14760" y="653"/>
                    <a:pt x="14760" y="653"/>
                    <a:pt x="14742" y="653"/>
                  </a:cubicBezTo>
                  <a:close/>
                  <a:moveTo>
                    <a:pt x="22575" y="745"/>
                  </a:moveTo>
                  <a:cubicBezTo>
                    <a:pt x="22536" y="762"/>
                    <a:pt x="22518" y="797"/>
                    <a:pt x="22536" y="836"/>
                  </a:cubicBezTo>
                  <a:cubicBezTo>
                    <a:pt x="22553" y="871"/>
                    <a:pt x="22592" y="888"/>
                    <a:pt x="22610" y="888"/>
                  </a:cubicBezTo>
                  <a:cubicBezTo>
                    <a:pt x="22627" y="888"/>
                    <a:pt x="22627" y="871"/>
                    <a:pt x="22644" y="871"/>
                  </a:cubicBezTo>
                  <a:cubicBezTo>
                    <a:pt x="22683" y="853"/>
                    <a:pt x="22701" y="814"/>
                    <a:pt x="22683" y="780"/>
                  </a:cubicBezTo>
                  <a:cubicBezTo>
                    <a:pt x="22662" y="745"/>
                    <a:pt x="22627" y="745"/>
                    <a:pt x="22610" y="745"/>
                  </a:cubicBezTo>
                  <a:close/>
                  <a:moveTo>
                    <a:pt x="8033" y="762"/>
                  </a:moveTo>
                  <a:cubicBezTo>
                    <a:pt x="7976" y="780"/>
                    <a:pt x="7959" y="814"/>
                    <a:pt x="7976" y="853"/>
                  </a:cubicBezTo>
                  <a:cubicBezTo>
                    <a:pt x="7976" y="888"/>
                    <a:pt x="8015" y="906"/>
                    <a:pt x="8050" y="906"/>
                  </a:cubicBezTo>
                  <a:lnTo>
                    <a:pt x="8067" y="906"/>
                  </a:lnTo>
                  <a:cubicBezTo>
                    <a:pt x="8107" y="888"/>
                    <a:pt x="8124" y="853"/>
                    <a:pt x="8124" y="814"/>
                  </a:cubicBezTo>
                  <a:cubicBezTo>
                    <a:pt x="8107" y="780"/>
                    <a:pt x="8067" y="762"/>
                    <a:pt x="8050" y="762"/>
                  </a:cubicBezTo>
                  <a:close/>
                  <a:moveTo>
                    <a:pt x="15047" y="853"/>
                  </a:moveTo>
                  <a:cubicBezTo>
                    <a:pt x="15012" y="853"/>
                    <a:pt x="14995" y="871"/>
                    <a:pt x="14977" y="888"/>
                  </a:cubicBezTo>
                  <a:cubicBezTo>
                    <a:pt x="14960" y="923"/>
                    <a:pt x="14977" y="962"/>
                    <a:pt x="14995" y="997"/>
                  </a:cubicBezTo>
                  <a:lnTo>
                    <a:pt x="15047" y="997"/>
                  </a:lnTo>
                  <a:cubicBezTo>
                    <a:pt x="15069" y="997"/>
                    <a:pt x="15086" y="997"/>
                    <a:pt x="15104" y="980"/>
                  </a:cubicBezTo>
                  <a:cubicBezTo>
                    <a:pt x="15121" y="945"/>
                    <a:pt x="15121" y="888"/>
                    <a:pt x="15086" y="871"/>
                  </a:cubicBezTo>
                  <a:cubicBezTo>
                    <a:pt x="15069" y="853"/>
                    <a:pt x="15047" y="853"/>
                    <a:pt x="15047" y="853"/>
                  </a:cubicBezTo>
                  <a:close/>
                  <a:moveTo>
                    <a:pt x="26326" y="853"/>
                  </a:moveTo>
                  <a:cubicBezTo>
                    <a:pt x="26308" y="853"/>
                    <a:pt x="26291" y="853"/>
                    <a:pt x="26273" y="871"/>
                  </a:cubicBezTo>
                  <a:cubicBezTo>
                    <a:pt x="26252" y="906"/>
                    <a:pt x="26252" y="945"/>
                    <a:pt x="26291" y="980"/>
                  </a:cubicBezTo>
                  <a:cubicBezTo>
                    <a:pt x="26291" y="980"/>
                    <a:pt x="26308" y="997"/>
                    <a:pt x="26326" y="997"/>
                  </a:cubicBezTo>
                  <a:cubicBezTo>
                    <a:pt x="26343" y="997"/>
                    <a:pt x="26360" y="980"/>
                    <a:pt x="26382" y="962"/>
                  </a:cubicBezTo>
                  <a:cubicBezTo>
                    <a:pt x="26417" y="945"/>
                    <a:pt x="26417" y="888"/>
                    <a:pt x="26382" y="871"/>
                  </a:cubicBezTo>
                  <a:cubicBezTo>
                    <a:pt x="26360" y="853"/>
                    <a:pt x="26343" y="853"/>
                    <a:pt x="26326" y="853"/>
                  </a:cubicBezTo>
                  <a:close/>
                  <a:moveTo>
                    <a:pt x="7671" y="871"/>
                  </a:moveTo>
                  <a:cubicBezTo>
                    <a:pt x="7632" y="888"/>
                    <a:pt x="7615" y="923"/>
                    <a:pt x="7632" y="962"/>
                  </a:cubicBezTo>
                  <a:cubicBezTo>
                    <a:pt x="7632" y="997"/>
                    <a:pt x="7671" y="1014"/>
                    <a:pt x="7706" y="1014"/>
                  </a:cubicBezTo>
                  <a:lnTo>
                    <a:pt x="7724" y="1014"/>
                  </a:lnTo>
                  <a:cubicBezTo>
                    <a:pt x="7759" y="997"/>
                    <a:pt x="7780" y="962"/>
                    <a:pt x="7759" y="923"/>
                  </a:cubicBezTo>
                  <a:cubicBezTo>
                    <a:pt x="7759" y="888"/>
                    <a:pt x="7724" y="871"/>
                    <a:pt x="7706" y="871"/>
                  </a:cubicBezTo>
                  <a:close/>
                  <a:moveTo>
                    <a:pt x="22248" y="906"/>
                  </a:moveTo>
                  <a:cubicBezTo>
                    <a:pt x="22209" y="945"/>
                    <a:pt x="22209" y="980"/>
                    <a:pt x="22227" y="1014"/>
                  </a:cubicBezTo>
                  <a:cubicBezTo>
                    <a:pt x="22248" y="1032"/>
                    <a:pt x="22266" y="1054"/>
                    <a:pt x="22283" y="1054"/>
                  </a:cubicBezTo>
                  <a:cubicBezTo>
                    <a:pt x="22301" y="1054"/>
                    <a:pt x="22318" y="1054"/>
                    <a:pt x="22318" y="1032"/>
                  </a:cubicBezTo>
                  <a:cubicBezTo>
                    <a:pt x="22357" y="1014"/>
                    <a:pt x="22375" y="980"/>
                    <a:pt x="22357" y="945"/>
                  </a:cubicBezTo>
                  <a:cubicBezTo>
                    <a:pt x="22335" y="923"/>
                    <a:pt x="22318" y="906"/>
                    <a:pt x="22283" y="906"/>
                  </a:cubicBezTo>
                  <a:close/>
                  <a:moveTo>
                    <a:pt x="7323" y="980"/>
                  </a:moveTo>
                  <a:cubicBezTo>
                    <a:pt x="7289" y="997"/>
                    <a:pt x="7271" y="1032"/>
                    <a:pt x="7289" y="1088"/>
                  </a:cubicBezTo>
                  <a:cubicBezTo>
                    <a:pt x="7289" y="1106"/>
                    <a:pt x="7323" y="1123"/>
                    <a:pt x="7363" y="1123"/>
                  </a:cubicBezTo>
                  <a:lnTo>
                    <a:pt x="7380" y="1123"/>
                  </a:lnTo>
                  <a:cubicBezTo>
                    <a:pt x="7415" y="1106"/>
                    <a:pt x="7432" y="1071"/>
                    <a:pt x="7415" y="1032"/>
                  </a:cubicBezTo>
                  <a:cubicBezTo>
                    <a:pt x="7415" y="997"/>
                    <a:pt x="7380" y="980"/>
                    <a:pt x="7363" y="980"/>
                  </a:cubicBezTo>
                  <a:close/>
                  <a:moveTo>
                    <a:pt x="15338" y="1054"/>
                  </a:moveTo>
                  <a:cubicBezTo>
                    <a:pt x="15321" y="1054"/>
                    <a:pt x="15304" y="1071"/>
                    <a:pt x="15286" y="1088"/>
                  </a:cubicBezTo>
                  <a:cubicBezTo>
                    <a:pt x="15265" y="1123"/>
                    <a:pt x="15265" y="1180"/>
                    <a:pt x="15304" y="1197"/>
                  </a:cubicBezTo>
                  <a:lnTo>
                    <a:pt x="15338" y="1197"/>
                  </a:lnTo>
                  <a:cubicBezTo>
                    <a:pt x="15373" y="1197"/>
                    <a:pt x="15395" y="1197"/>
                    <a:pt x="15412" y="1180"/>
                  </a:cubicBezTo>
                  <a:cubicBezTo>
                    <a:pt x="15430" y="1141"/>
                    <a:pt x="15412" y="1088"/>
                    <a:pt x="15395" y="1071"/>
                  </a:cubicBezTo>
                  <a:cubicBezTo>
                    <a:pt x="15373" y="1071"/>
                    <a:pt x="15356" y="1054"/>
                    <a:pt x="15338" y="1054"/>
                  </a:cubicBezTo>
                  <a:close/>
                  <a:moveTo>
                    <a:pt x="21974" y="1088"/>
                  </a:moveTo>
                  <a:cubicBezTo>
                    <a:pt x="21957" y="1088"/>
                    <a:pt x="21957" y="1088"/>
                    <a:pt x="21939" y="1106"/>
                  </a:cubicBezTo>
                  <a:cubicBezTo>
                    <a:pt x="21900" y="1123"/>
                    <a:pt x="21883" y="1162"/>
                    <a:pt x="21922" y="1197"/>
                  </a:cubicBezTo>
                  <a:cubicBezTo>
                    <a:pt x="21922" y="1215"/>
                    <a:pt x="21957" y="1232"/>
                    <a:pt x="21974" y="1232"/>
                  </a:cubicBezTo>
                  <a:cubicBezTo>
                    <a:pt x="21992" y="1232"/>
                    <a:pt x="21992" y="1232"/>
                    <a:pt x="22009" y="1215"/>
                  </a:cubicBezTo>
                  <a:cubicBezTo>
                    <a:pt x="22048" y="1197"/>
                    <a:pt x="22066" y="1162"/>
                    <a:pt x="22031" y="1123"/>
                  </a:cubicBezTo>
                  <a:cubicBezTo>
                    <a:pt x="22031" y="1106"/>
                    <a:pt x="21992" y="1088"/>
                    <a:pt x="21974" y="1088"/>
                  </a:cubicBezTo>
                  <a:close/>
                  <a:moveTo>
                    <a:pt x="6980" y="1106"/>
                  </a:moveTo>
                  <a:cubicBezTo>
                    <a:pt x="6945" y="1123"/>
                    <a:pt x="6927" y="1162"/>
                    <a:pt x="6945" y="1197"/>
                  </a:cubicBezTo>
                  <a:cubicBezTo>
                    <a:pt x="6962" y="1232"/>
                    <a:pt x="6980" y="1249"/>
                    <a:pt x="7019" y="1249"/>
                  </a:cubicBezTo>
                  <a:lnTo>
                    <a:pt x="7036" y="1249"/>
                  </a:lnTo>
                  <a:cubicBezTo>
                    <a:pt x="7071" y="1232"/>
                    <a:pt x="7088" y="1197"/>
                    <a:pt x="7088" y="1162"/>
                  </a:cubicBezTo>
                  <a:cubicBezTo>
                    <a:pt x="7071" y="1123"/>
                    <a:pt x="7036" y="1106"/>
                    <a:pt x="7019" y="1106"/>
                  </a:cubicBezTo>
                  <a:close/>
                  <a:moveTo>
                    <a:pt x="26578" y="1106"/>
                  </a:moveTo>
                  <a:cubicBezTo>
                    <a:pt x="26560" y="1106"/>
                    <a:pt x="26543" y="1106"/>
                    <a:pt x="26543" y="1123"/>
                  </a:cubicBezTo>
                  <a:cubicBezTo>
                    <a:pt x="26508" y="1162"/>
                    <a:pt x="26508" y="1197"/>
                    <a:pt x="26526" y="1232"/>
                  </a:cubicBezTo>
                  <a:cubicBezTo>
                    <a:pt x="26543" y="1249"/>
                    <a:pt x="26560" y="1249"/>
                    <a:pt x="26578" y="1249"/>
                  </a:cubicBezTo>
                  <a:cubicBezTo>
                    <a:pt x="26600" y="1249"/>
                    <a:pt x="26617" y="1249"/>
                    <a:pt x="26634" y="1232"/>
                  </a:cubicBezTo>
                  <a:cubicBezTo>
                    <a:pt x="26669" y="1215"/>
                    <a:pt x="26669" y="1162"/>
                    <a:pt x="26634" y="1123"/>
                  </a:cubicBezTo>
                  <a:cubicBezTo>
                    <a:pt x="26634" y="1123"/>
                    <a:pt x="26600" y="1106"/>
                    <a:pt x="26578" y="1106"/>
                  </a:cubicBezTo>
                  <a:close/>
                  <a:moveTo>
                    <a:pt x="6653" y="1232"/>
                  </a:moveTo>
                  <a:cubicBezTo>
                    <a:pt x="6618" y="1249"/>
                    <a:pt x="6601" y="1289"/>
                    <a:pt x="6601" y="1323"/>
                  </a:cubicBezTo>
                  <a:cubicBezTo>
                    <a:pt x="6618" y="1358"/>
                    <a:pt x="6636" y="1380"/>
                    <a:pt x="6671" y="1380"/>
                  </a:cubicBezTo>
                  <a:lnTo>
                    <a:pt x="6692" y="1380"/>
                  </a:lnTo>
                  <a:cubicBezTo>
                    <a:pt x="6745" y="1358"/>
                    <a:pt x="6762" y="1306"/>
                    <a:pt x="6745" y="1271"/>
                  </a:cubicBezTo>
                  <a:cubicBezTo>
                    <a:pt x="6727" y="1249"/>
                    <a:pt x="6710" y="1232"/>
                    <a:pt x="6671" y="1232"/>
                  </a:cubicBezTo>
                  <a:close/>
                  <a:moveTo>
                    <a:pt x="15630" y="1289"/>
                  </a:moveTo>
                  <a:cubicBezTo>
                    <a:pt x="15613" y="1289"/>
                    <a:pt x="15591" y="1289"/>
                    <a:pt x="15573" y="1306"/>
                  </a:cubicBezTo>
                  <a:cubicBezTo>
                    <a:pt x="15539" y="1341"/>
                    <a:pt x="15539" y="1380"/>
                    <a:pt x="15573" y="1415"/>
                  </a:cubicBezTo>
                  <a:cubicBezTo>
                    <a:pt x="15591" y="1432"/>
                    <a:pt x="15613" y="1432"/>
                    <a:pt x="15630" y="1432"/>
                  </a:cubicBezTo>
                  <a:cubicBezTo>
                    <a:pt x="15647" y="1432"/>
                    <a:pt x="15665" y="1432"/>
                    <a:pt x="15682" y="1415"/>
                  </a:cubicBezTo>
                  <a:cubicBezTo>
                    <a:pt x="15700" y="1380"/>
                    <a:pt x="15700" y="1341"/>
                    <a:pt x="15682" y="1306"/>
                  </a:cubicBezTo>
                  <a:cubicBezTo>
                    <a:pt x="15665" y="1289"/>
                    <a:pt x="15647" y="1289"/>
                    <a:pt x="15630" y="1289"/>
                  </a:cubicBezTo>
                  <a:close/>
                  <a:moveTo>
                    <a:pt x="21630" y="1289"/>
                  </a:moveTo>
                  <a:cubicBezTo>
                    <a:pt x="21596" y="1306"/>
                    <a:pt x="21574" y="1358"/>
                    <a:pt x="21613" y="1397"/>
                  </a:cubicBezTo>
                  <a:cubicBezTo>
                    <a:pt x="21613" y="1415"/>
                    <a:pt x="21648" y="1432"/>
                    <a:pt x="21665" y="1432"/>
                  </a:cubicBezTo>
                  <a:cubicBezTo>
                    <a:pt x="21683" y="1432"/>
                    <a:pt x="21683" y="1415"/>
                    <a:pt x="21704" y="1415"/>
                  </a:cubicBezTo>
                  <a:cubicBezTo>
                    <a:pt x="21739" y="1397"/>
                    <a:pt x="21757" y="1341"/>
                    <a:pt x="21722" y="1306"/>
                  </a:cubicBezTo>
                  <a:cubicBezTo>
                    <a:pt x="21722" y="1289"/>
                    <a:pt x="21683" y="1289"/>
                    <a:pt x="21665" y="1289"/>
                  </a:cubicBezTo>
                  <a:close/>
                  <a:moveTo>
                    <a:pt x="6310" y="1358"/>
                  </a:moveTo>
                  <a:cubicBezTo>
                    <a:pt x="6275" y="1380"/>
                    <a:pt x="6257" y="1432"/>
                    <a:pt x="6275" y="1467"/>
                  </a:cubicBezTo>
                  <a:cubicBezTo>
                    <a:pt x="6275" y="1489"/>
                    <a:pt x="6310" y="1506"/>
                    <a:pt x="6327" y="1506"/>
                  </a:cubicBezTo>
                  <a:lnTo>
                    <a:pt x="6366" y="1506"/>
                  </a:lnTo>
                  <a:cubicBezTo>
                    <a:pt x="6401" y="1489"/>
                    <a:pt x="6418" y="1450"/>
                    <a:pt x="6401" y="1415"/>
                  </a:cubicBezTo>
                  <a:cubicBezTo>
                    <a:pt x="6401" y="1380"/>
                    <a:pt x="6366" y="1358"/>
                    <a:pt x="6327" y="1358"/>
                  </a:cubicBezTo>
                  <a:close/>
                  <a:moveTo>
                    <a:pt x="26761" y="1397"/>
                  </a:moveTo>
                  <a:cubicBezTo>
                    <a:pt x="26743" y="1432"/>
                    <a:pt x="26726" y="1467"/>
                    <a:pt x="26743" y="1506"/>
                  </a:cubicBezTo>
                  <a:lnTo>
                    <a:pt x="26761" y="1506"/>
                  </a:lnTo>
                  <a:cubicBezTo>
                    <a:pt x="26761" y="1524"/>
                    <a:pt x="26795" y="1541"/>
                    <a:pt x="26817" y="1541"/>
                  </a:cubicBezTo>
                  <a:cubicBezTo>
                    <a:pt x="26835" y="1541"/>
                    <a:pt x="26835" y="1524"/>
                    <a:pt x="26852" y="1524"/>
                  </a:cubicBezTo>
                  <a:cubicBezTo>
                    <a:pt x="26887" y="1506"/>
                    <a:pt x="26887" y="1450"/>
                    <a:pt x="26869" y="1415"/>
                  </a:cubicBezTo>
                  <a:cubicBezTo>
                    <a:pt x="26852" y="1397"/>
                    <a:pt x="26835" y="1397"/>
                    <a:pt x="26817" y="1397"/>
                  </a:cubicBezTo>
                  <a:close/>
                  <a:moveTo>
                    <a:pt x="21356" y="1467"/>
                  </a:moveTo>
                  <a:cubicBezTo>
                    <a:pt x="21339" y="1467"/>
                    <a:pt x="21339" y="1489"/>
                    <a:pt x="21322" y="1489"/>
                  </a:cubicBezTo>
                  <a:cubicBezTo>
                    <a:pt x="21287" y="1506"/>
                    <a:pt x="21287" y="1558"/>
                    <a:pt x="21304" y="1598"/>
                  </a:cubicBezTo>
                  <a:cubicBezTo>
                    <a:pt x="21322" y="1615"/>
                    <a:pt x="21339" y="1615"/>
                    <a:pt x="21356" y="1615"/>
                  </a:cubicBezTo>
                  <a:lnTo>
                    <a:pt x="21396" y="1615"/>
                  </a:lnTo>
                  <a:cubicBezTo>
                    <a:pt x="21430" y="1598"/>
                    <a:pt x="21448" y="1541"/>
                    <a:pt x="21430" y="1506"/>
                  </a:cubicBezTo>
                  <a:cubicBezTo>
                    <a:pt x="21413" y="1489"/>
                    <a:pt x="21378" y="1467"/>
                    <a:pt x="21356" y="1467"/>
                  </a:cubicBezTo>
                  <a:close/>
                  <a:moveTo>
                    <a:pt x="5966" y="1506"/>
                  </a:moveTo>
                  <a:cubicBezTo>
                    <a:pt x="5931" y="1524"/>
                    <a:pt x="5909" y="1558"/>
                    <a:pt x="5931" y="1598"/>
                  </a:cubicBezTo>
                  <a:cubicBezTo>
                    <a:pt x="5948" y="1632"/>
                    <a:pt x="5966" y="1650"/>
                    <a:pt x="6001" y="1650"/>
                  </a:cubicBezTo>
                  <a:cubicBezTo>
                    <a:pt x="6018" y="1650"/>
                    <a:pt x="6018" y="1650"/>
                    <a:pt x="6040" y="1632"/>
                  </a:cubicBezTo>
                  <a:cubicBezTo>
                    <a:pt x="6075" y="1632"/>
                    <a:pt x="6092" y="1576"/>
                    <a:pt x="6075" y="1541"/>
                  </a:cubicBezTo>
                  <a:cubicBezTo>
                    <a:pt x="6057" y="1524"/>
                    <a:pt x="6040" y="1506"/>
                    <a:pt x="6001" y="1506"/>
                  </a:cubicBezTo>
                  <a:close/>
                  <a:moveTo>
                    <a:pt x="15882" y="1541"/>
                  </a:moveTo>
                  <a:cubicBezTo>
                    <a:pt x="15865" y="1541"/>
                    <a:pt x="15848" y="1558"/>
                    <a:pt x="15830" y="1558"/>
                  </a:cubicBezTo>
                  <a:cubicBezTo>
                    <a:pt x="15791" y="1598"/>
                    <a:pt x="15791" y="1632"/>
                    <a:pt x="15830" y="1667"/>
                  </a:cubicBezTo>
                  <a:cubicBezTo>
                    <a:pt x="15848" y="1685"/>
                    <a:pt x="15865" y="1685"/>
                    <a:pt x="15882" y="1685"/>
                  </a:cubicBezTo>
                  <a:cubicBezTo>
                    <a:pt x="15900" y="1685"/>
                    <a:pt x="15917" y="1685"/>
                    <a:pt x="15917" y="1667"/>
                  </a:cubicBezTo>
                  <a:cubicBezTo>
                    <a:pt x="15956" y="1650"/>
                    <a:pt x="15956" y="1598"/>
                    <a:pt x="15939" y="1576"/>
                  </a:cubicBezTo>
                  <a:cubicBezTo>
                    <a:pt x="15917" y="1558"/>
                    <a:pt x="15900" y="1541"/>
                    <a:pt x="15882" y="1541"/>
                  </a:cubicBezTo>
                  <a:close/>
                  <a:moveTo>
                    <a:pt x="5639" y="1650"/>
                  </a:moveTo>
                  <a:cubicBezTo>
                    <a:pt x="5605" y="1667"/>
                    <a:pt x="5583" y="1706"/>
                    <a:pt x="5605" y="1741"/>
                  </a:cubicBezTo>
                  <a:cubicBezTo>
                    <a:pt x="5622" y="1776"/>
                    <a:pt x="5639" y="1793"/>
                    <a:pt x="5674" y="1793"/>
                  </a:cubicBezTo>
                  <a:cubicBezTo>
                    <a:pt x="5674" y="1793"/>
                    <a:pt x="5692" y="1793"/>
                    <a:pt x="5692" y="1776"/>
                  </a:cubicBezTo>
                  <a:cubicBezTo>
                    <a:pt x="5731" y="1776"/>
                    <a:pt x="5748" y="1724"/>
                    <a:pt x="5731" y="1685"/>
                  </a:cubicBezTo>
                  <a:cubicBezTo>
                    <a:pt x="5731" y="1667"/>
                    <a:pt x="5692" y="1650"/>
                    <a:pt x="5674" y="1650"/>
                  </a:cubicBezTo>
                  <a:close/>
                  <a:moveTo>
                    <a:pt x="21013" y="1685"/>
                  </a:moveTo>
                  <a:cubicBezTo>
                    <a:pt x="20978" y="1706"/>
                    <a:pt x="20978" y="1759"/>
                    <a:pt x="20995" y="1793"/>
                  </a:cubicBezTo>
                  <a:cubicBezTo>
                    <a:pt x="21013" y="1815"/>
                    <a:pt x="21030" y="1833"/>
                    <a:pt x="21069" y="1833"/>
                  </a:cubicBezTo>
                  <a:cubicBezTo>
                    <a:pt x="21069" y="1833"/>
                    <a:pt x="21087" y="1815"/>
                    <a:pt x="21104" y="1815"/>
                  </a:cubicBezTo>
                  <a:cubicBezTo>
                    <a:pt x="21139" y="1793"/>
                    <a:pt x="21139" y="1741"/>
                    <a:pt x="21121" y="1706"/>
                  </a:cubicBezTo>
                  <a:cubicBezTo>
                    <a:pt x="21104" y="1685"/>
                    <a:pt x="21087" y="1685"/>
                    <a:pt x="21069" y="1685"/>
                  </a:cubicBezTo>
                  <a:close/>
                  <a:moveTo>
                    <a:pt x="27013" y="1685"/>
                  </a:moveTo>
                  <a:cubicBezTo>
                    <a:pt x="26996" y="1685"/>
                    <a:pt x="26978" y="1706"/>
                    <a:pt x="26978" y="1706"/>
                  </a:cubicBezTo>
                  <a:cubicBezTo>
                    <a:pt x="26943" y="1724"/>
                    <a:pt x="26926" y="1776"/>
                    <a:pt x="26943" y="1793"/>
                  </a:cubicBezTo>
                  <a:cubicBezTo>
                    <a:pt x="26961" y="1833"/>
                    <a:pt x="26978" y="1833"/>
                    <a:pt x="27013" y="1833"/>
                  </a:cubicBezTo>
                  <a:lnTo>
                    <a:pt x="27052" y="1833"/>
                  </a:lnTo>
                  <a:cubicBezTo>
                    <a:pt x="27087" y="1815"/>
                    <a:pt x="27087" y="1759"/>
                    <a:pt x="27070" y="1724"/>
                  </a:cubicBezTo>
                  <a:cubicBezTo>
                    <a:pt x="27052" y="1706"/>
                    <a:pt x="27035" y="1685"/>
                    <a:pt x="27013" y="1685"/>
                  </a:cubicBezTo>
                  <a:close/>
                  <a:moveTo>
                    <a:pt x="5348" y="1793"/>
                  </a:moveTo>
                  <a:cubicBezTo>
                    <a:pt x="5330" y="1793"/>
                    <a:pt x="5313" y="1793"/>
                    <a:pt x="5313" y="1815"/>
                  </a:cubicBezTo>
                  <a:cubicBezTo>
                    <a:pt x="5278" y="1833"/>
                    <a:pt x="5257" y="1867"/>
                    <a:pt x="5278" y="1902"/>
                  </a:cubicBezTo>
                  <a:cubicBezTo>
                    <a:pt x="5296" y="1924"/>
                    <a:pt x="5313" y="1941"/>
                    <a:pt x="5348" y="1941"/>
                  </a:cubicBezTo>
                  <a:lnTo>
                    <a:pt x="5365" y="1941"/>
                  </a:lnTo>
                  <a:cubicBezTo>
                    <a:pt x="5404" y="1924"/>
                    <a:pt x="5422" y="1867"/>
                    <a:pt x="5404" y="1833"/>
                  </a:cubicBezTo>
                  <a:cubicBezTo>
                    <a:pt x="5387" y="1815"/>
                    <a:pt x="5365" y="1793"/>
                    <a:pt x="5348" y="1793"/>
                  </a:cubicBezTo>
                  <a:close/>
                  <a:moveTo>
                    <a:pt x="16065" y="1833"/>
                  </a:moveTo>
                  <a:cubicBezTo>
                    <a:pt x="16026" y="1867"/>
                    <a:pt x="16026" y="1902"/>
                    <a:pt x="16048" y="1941"/>
                  </a:cubicBezTo>
                  <a:cubicBezTo>
                    <a:pt x="16065" y="1959"/>
                    <a:pt x="16083" y="1976"/>
                    <a:pt x="16117" y="1976"/>
                  </a:cubicBezTo>
                  <a:cubicBezTo>
                    <a:pt x="16117" y="1976"/>
                    <a:pt x="16135" y="1959"/>
                    <a:pt x="16157" y="1959"/>
                  </a:cubicBezTo>
                  <a:cubicBezTo>
                    <a:pt x="16191" y="1924"/>
                    <a:pt x="16191" y="1885"/>
                    <a:pt x="16174" y="1850"/>
                  </a:cubicBezTo>
                  <a:cubicBezTo>
                    <a:pt x="16157" y="1833"/>
                    <a:pt x="16135" y="1833"/>
                    <a:pt x="16117" y="1833"/>
                  </a:cubicBezTo>
                  <a:close/>
                  <a:moveTo>
                    <a:pt x="20725" y="1885"/>
                  </a:moveTo>
                  <a:cubicBezTo>
                    <a:pt x="20686" y="1924"/>
                    <a:pt x="20669" y="1959"/>
                    <a:pt x="20704" y="1994"/>
                  </a:cubicBezTo>
                  <a:cubicBezTo>
                    <a:pt x="20704" y="2011"/>
                    <a:pt x="20743" y="2033"/>
                    <a:pt x="20760" y="2033"/>
                  </a:cubicBezTo>
                  <a:cubicBezTo>
                    <a:pt x="20778" y="2033"/>
                    <a:pt x="20795" y="2033"/>
                    <a:pt x="20795" y="2011"/>
                  </a:cubicBezTo>
                  <a:cubicBezTo>
                    <a:pt x="20834" y="1994"/>
                    <a:pt x="20852" y="1941"/>
                    <a:pt x="20812" y="1924"/>
                  </a:cubicBezTo>
                  <a:cubicBezTo>
                    <a:pt x="20812" y="1885"/>
                    <a:pt x="20778" y="1885"/>
                    <a:pt x="20760" y="1885"/>
                  </a:cubicBezTo>
                  <a:close/>
                  <a:moveTo>
                    <a:pt x="4987" y="1959"/>
                  </a:moveTo>
                  <a:cubicBezTo>
                    <a:pt x="4952" y="1976"/>
                    <a:pt x="4930" y="2033"/>
                    <a:pt x="4952" y="2067"/>
                  </a:cubicBezTo>
                  <a:cubicBezTo>
                    <a:pt x="4969" y="2085"/>
                    <a:pt x="4987" y="2102"/>
                    <a:pt x="5022" y="2102"/>
                  </a:cubicBezTo>
                  <a:lnTo>
                    <a:pt x="5039" y="2102"/>
                  </a:lnTo>
                  <a:cubicBezTo>
                    <a:pt x="5078" y="2085"/>
                    <a:pt x="5096" y="2033"/>
                    <a:pt x="5078" y="1994"/>
                  </a:cubicBezTo>
                  <a:cubicBezTo>
                    <a:pt x="5061" y="1976"/>
                    <a:pt x="5039" y="1959"/>
                    <a:pt x="5004" y="1959"/>
                  </a:cubicBezTo>
                  <a:close/>
                  <a:moveTo>
                    <a:pt x="27161" y="2011"/>
                  </a:moveTo>
                  <a:cubicBezTo>
                    <a:pt x="27122" y="2033"/>
                    <a:pt x="27104" y="2085"/>
                    <a:pt x="27122" y="2120"/>
                  </a:cubicBezTo>
                  <a:cubicBezTo>
                    <a:pt x="27144" y="2141"/>
                    <a:pt x="27161" y="2159"/>
                    <a:pt x="27196" y="2159"/>
                  </a:cubicBezTo>
                  <a:cubicBezTo>
                    <a:pt x="27196" y="2159"/>
                    <a:pt x="27213" y="2159"/>
                    <a:pt x="27231" y="2141"/>
                  </a:cubicBezTo>
                  <a:cubicBezTo>
                    <a:pt x="27270" y="2120"/>
                    <a:pt x="27270" y="2085"/>
                    <a:pt x="27252" y="2050"/>
                  </a:cubicBezTo>
                  <a:cubicBezTo>
                    <a:pt x="27252" y="2011"/>
                    <a:pt x="27213" y="2011"/>
                    <a:pt x="27196" y="2011"/>
                  </a:cubicBezTo>
                  <a:close/>
                  <a:moveTo>
                    <a:pt x="20451" y="2085"/>
                  </a:moveTo>
                  <a:cubicBezTo>
                    <a:pt x="20451" y="2085"/>
                    <a:pt x="20434" y="2085"/>
                    <a:pt x="20416" y="2102"/>
                  </a:cubicBezTo>
                  <a:cubicBezTo>
                    <a:pt x="20377" y="2120"/>
                    <a:pt x="20377" y="2159"/>
                    <a:pt x="20399" y="2194"/>
                  </a:cubicBezTo>
                  <a:cubicBezTo>
                    <a:pt x="20416" y="2211"/>
                    <a:pt x="20434" y="2228"/>
                    <a:pt x="20451" y="2228"/>
                  </a:cubicBezTo>
                  <a:cubicBezTo>
                    <a:pt x="20469" y="2228"/>
                    <a:pt x="20486" y="2228"/>
                    <a:pt x="20508" y="2211"/>
                  </a:cubicBezTo>
                  <a:cubicBezTo>
                    <a:pt x="20543" y="2194"/>
                    <a:pt x="20543" y="2159"/>
                    <a:pt x="20525" y="2120"/>
                  </a:cubicBezTo>
                  <a:cubicBezTo>
                    <a:pt x="20508" y="2102"/>
                    <a:pt x="20486" y="2085"/>
                    <a:pt x="20451" y="2085"/>
                  </a:cubicBezTo>
                  <a:close/>
                  <a:moveTo>
                    <a:pt x="4695" y="2120"/>
                  </a:moveTo>
                  <a:cubicBezTo>
                    <a:pt x="4678" y="2120"/>
                    <a:pt x="4660" y="2120"/>
                    <a:pt x="4660" y="2141"/>
                  </a:cubicBezTo>
                  <a:cubicBezTo>
                    <a:pt x="4626" y="2159"/>
                    <a:pt x="4604" y="2194"/>
                    <a:pt x="4626" y="2228"/>
                  </a:cubicBezTo>
                  <a:cubicBezTo>
                    <a:pt x="4643" y="2250"/>
                    <a:pt x="4660" y="2268"/>
                    <a:pt x="4695" y="2268"/>
                  </a:cubicBezTo>
                  <a:lnTo>
                    <a:pt x="4734" y="2268"/>
                  </a:lnTo>
                  <a:cubicBezTo>
                    <a:pt x="4769" y="2250"/>
                    <a:pt x="4769" y="2194"/>
                    <a:pt x="4752" y="2159"/>
                  </a:cubicBezTo>
                  <a:cubicBezTo>
                    <a:pt x="4752" y="2141"/>
                    <a:pt x="4713" y="2120"/>
                    <a:pt x="4695" y="2120"/>
                  </a:cubicBezTo>
                  <a:close/>
                  <a:moveTo>
                    <a:pt x="16283" y="2120"/>
                  </a:moveTo>
                  <a:cubicBezTo>
                    <a:pt x="16244" y="2159"/>
                    <a:pt x="16244" y="2194"/>
                    <a:pt x="16265" y="2228"/>
                  </a:cubicBezTo>
                  <a:cubicBezTo>
                    <a:pt x="16283" y="2250"/>
                    <a:pt x="16300" y="2268"/>
                    <a:pt x="16335" y="2268"/>
                  </a:cubicBezTo>
                  <a:cubicBezTo>
                    <a:pt x="16335" y="2268"/>
                    <a:pt x="16352" y="2250"/>
                    <a:pt x="16374" y="2250"/>
                  </a:cubicBezTo>
                  <a:cubicBezTo>
                    <a:pt x="16409" y="2228"/>
                    <a:pt x="16409" y="2176"/>
                    <a:pt x="16392" y="2141"/>
                  </a:cubicBezTo>
                  <a:cubicBezTo>
                    <a:pt x="16374" y="2120"/>
                    <a:pt x="16352" y="2120"/>
                    <a:pt x="16335" y="2120"/>
                  </a:cubicBezTo>
                  <a:close/>
                  <a:moveTo>
                    <a:pt x="20160" y="2285"/>
                  </a:moveTo>
                  <a:cubicBezTo>
                    <a:pt x="20142" y="2285"/>
                    <a:pt x="20125" y="2285"/>
                    <a:pt x="20125" y="2302"/>
                  </a:cubicBezTo>
                  <a:cubicBezTo>
                    <a:pt x="20090" y="2320"/>
                    <a:pt x="20073" y="2376"/>
                    <a:pt x="20108" y="2394"/>
                  </a:cubicBezTo>
                  <a:cubicBezTo>
                    <a:pt x="20108" y="2429"/>
                    <a:pt x="20142" y="2429"/>
                    <a:pt x="20160" y="2429"/>
                  </a:cubicBezTo>
                  <a:lnTo>
                    <a:pt x="20199" y="2429"/>
                  </a:lnTo>
                  <a:cubicBezTo>
                    <a:pt x="20234" y="2394"/>
                    <a:pt x="20234" y="2359"/>
                    <a:pt x="20216" y="2320"/>
                  </a:cubicBezTo>
                  <a:cubicBezTo>
                    <a:pt x="20199" y="2302"/>
                    <a:pt x="20181" y="2285"/>
                    <a:pt x="20160" y="2285"/>
                  </a:cubicBezTo>
                  <a:close/>
                  <a:moveTo>
                    <a:pt x="4334" y="2302"/>
                  </a:moveTo>
                  <a:cubicBezTo>
                    <a:pt x="4299" y="2320"/>
                    <a:pt x="4299" y="2376"/>
                    <a:pt x="4317" y="2411"/>
                  </a:cubicBezTo>
                  <a:cubicBezTo>
                    <a:pt x="4317" y="2429"/>
                    <a:pt x="4351" y="2446"/>
                    <a:pt x="4369" y="2446"/>
                  </a:cubicBezTo>
                  <a:cubicBezTo>
                    <a:pt x="4386" y="2446"/>
                    <a:pt x="4386" y="2429"/>
                    <a:pt x="4408" y="2429"/>
                  </a:cubicBezTo>
                  <a:cubicBezTo>
                    <a:pt x="4443" y="2411"/>
                    <a:pt x="4460" y="2376"/>
                    <a:pt x="4443" y="2337"/>
                  </a:cubicBezTo>
                  <a:cubicBezTo>
                    <a:pt x="4425" y="2302"/>
                    <a:pt x="4408" y="2302"/>
                    <a:pt x="4369" y="2302"/>
                  </a:cubicBezTo>
                  <a:close/>
                  <a:moveTo>
                    <a:pt x="27322" y="2337"/>
                  </a:moveTo>
                  <a:cubicBezTo>
                    <a:pt x="27287" y="2359"/>
                    <a:pt x="27270" y="2394"/>
                    <a:pt x="27287" y="2429"/>
                  </a:cubicBezTo>
                  <a:cubicBezTo>
                    <a:pt x="27305" y="2468"/>
                    <a:pt x="27322" y="2485"/>
                    <a:pt x="27361" y="2485"/>
                  </a:cubicBezTo>
                  <a:cubicBezTo>
                    <a:pt x="27361" y="2485"/>
                    <a:pt x="27379" y="2468"/>
                    <a:pt x="27396" y="2468"/>
                  </a:cubicBezTo>
                  <a:cubicBezTo>
                    <a:pt x="27431" y="2446"/>
                    <a:pt x="27431" y="2411"/>
                    <a:pt x="27413" y="2376"/>
                  </a:cubicBezTo>
                  <a:cubicBezTo>
                    <a:pt x="27413" y="2337"/>
                    <a:pt x="27379" y="2337"/>
                    <a:pt x="27361" y="2337"/>
                  </a:cubicBezTo>
                  <a:close/>
                  <a:moveTo>
                    <a:pt x="16535" y="2411"/>
                  </a:moveTo>
                  <a:cubicBezTo>
                    <a:pt x="16518" y="2411"/>
                    <a:pt x="16518" y="2411"/>
                    <a:pt x="16500" y="2429"/>
                  </a:cubicBezTo>
                  <a:cubicBezTo>
                    <a:pt x="16461" y="2446"/>
                    <a:pt x="16461" y="2485"/>
                    <a:pt x="16483" y="2520"/>
                  </a:cubicBezTo>
                  <a:cubicBezTo>
                    <a:pt x="16500" y="2537"/>
                    <a:pt x="16518" y="2555"/>
                    <a:pt x="16535" y="2555"/>
                  </a:cubicBezTo>
                  <a:cubicBezTo>
                    <a:pt x="16553" y="2555"/>
                    <a:pt x="16570" y="2555"/>
                    <a:pt x="16570" y="2537"/>
                  </a:cubicBezTo>
                  <a:cubicBezTo>
                    <a:pt x="16609" y="2520"/>
                    <a:pt x="16626" y="2468"/>
                    <a:pt x="16592" y="2446"/>
                  </a:cubicBezTo>
                  <a:cubicBezTo>
                    <a:pt x="16592" y="2429"/>
                    <a:pt x="16553" y="2411"/>
                    <a:pt x="16535" y="2411"/>
                  </a:cubicBezTo>
                  <a:close/>
                  <a:moveTo>
                    <a:pt x="4060" y="2468"/>
                  </a:moveTo>
                  <a:cubicBezTo>
                    <a:pt x="4043" y="2468"/>
                    <a:pt x="4025" y="2485"/>
                    <a:pt x="4025" y="2485"/>
                  </a:cubicBezTo>
                  <a:cubicBezTo>
                    <a:pt x="3990" y="2503"/>
                    <a:pt x="3973" y="2555"/>
                    <a:pt x="3990" y="2577"/>
                  </a:cubicBezTo>
                  <a:cubicBezTo>
                    <a:pt x="4008" y="2611"/>
                    <a:pt x="4025" y="2611"/>
                    <a:pt x="4060" y="2611"/>
                  </a:cubicBezTo>
                  <a:lnTo>
                    <a:pt x="4099" y="2611"/>
                  </a:lnTo>
                  <a:cubicBezTo>
                    <a:pt x="4134" y="2594"/>
                    <a:pt x="4134" y="2537"/>
                    <a:pt x="4116" y="2503"/>
                  </a:cubicBezTo>
                  <a:cubicBezTo>
                    <a:pt x="4099" y="2485"/>
                    <a:pt x="4082" y="2468"/>
                    <a:pt x="4060" y="2468"/>
                  </a:cubicBezTo>
                  <a:close/>
                  <a:moveTo>
                    <a:pt x="19855" y="2485"/>
                  </a:moveTo>
                  <a:cubicBezTo>
                    <a:pt x="19833" y="2485"/>
                    <a:pt x="19833" y="2485"/>
                    <a:pt x="19816" y="2503"/>
                  </a:cubicBezTo>
                  <a:cubicBezTo>
                    <a:pt x="19781" y="2520"/>
                    <a:pt x="19781" y="2577"/>
                    <a:pt x="19799" y="2594"/>
                  </a:cubicBezTo>
                  <a:cubicBezTo>
                    <a:pt x="19816" y="2629"/>
                    <a:pt x="19833" y="2629"/>
                    <a:pt x="19855" y="2629"/>
                  </a:cubicBezTo>
                  <a:lnTo>
                    <a:pt x="19890" y="2629"/>
                  </a:lnTo>
                  <a:cubicBezTo>
                    <a:pt x="19925" y="2594"/>
                    <a:pt x="19942" y="2555"/>
                    <a:pt x="19925" y="2520"/>
                  </a:cubicBezTo>
                  <a:cubicBezTo>
                    <a:pt x="19907" y="2503"/>
                    <a:pt x="19890" y="2485"/>
                    <a:pt x="19855" y="2485"/>
                  </a:cubicBezTo>
                  <a:close/>
                  <a:moveTo>
                    <a:pt x="3699" y="2664"/>
                  </a:moveTo>
                  <a:cubicBezTo>
                    <a:pt x="3681" y="2685"/>
                    <a:pt x="3664" y="2738"/>
                    <a:pt x="3681" y="2772"/>
                  </a:cubicBezTo>
                  <a:cubicBezTo>
                    <a:pt x="3699" y="2794"/>
                    <a:pt x="3716" y="2812"/>
                    <a:pt x="3755" y="2812"/>
                  </a:cubicBezTo>
                  <a:cubicBezTo>
                    <a:pt x="3755" y="2812"/>
                    <a:pt x="3773" y="2794"/>
                    <a:pt x="3790" y="2794"/>
                  </a:cubicBezTo>
                  <a:cubicBezTo>
                    <a:pt x="3825" y="2772"/>
                    <a:pt x="3825" y="2720"/>
                    <a:pt x="3808" y="2703"/>
                  </a:cubicBezTo>
                  <a:cubicBezTo>
                    <a:pt x="3790" y="2664"/>
                    <a:pt x="3773" y="2664"/>
                    <a:pt x="3755" y="2664"/>
                  </a:cubicBezTo>
                  <a:close/>
                  <a:moveTo>
                    <a:pt x="27487" y="2664"/>
                  </a:moveTo>
                  <a:cubicBezTo>
                    <a:pt x="27448" y="2685"/>
                    <a:pt x="27431" y="2720"/>
                    <a:pt x="27448" y="2755"/>
                  </a:cubicBezTo>
                  <a:cubicBezTo>
                    <a:pt x="27448" y="2794"/>
                    <a:pt x="27487" y="2812"/>
                    <a:pt x="27505" y="2812"/>
                  </a:cubicBezTo>
                  <a:cubicBezTo>
                    <a:pt x="27522" y="2812"/>
                    <a:pt x="27522" y="2812"/>
                    <a:pt x="27540" y="2794"/>
                  </a:cubicBezTo>
                  <a:cubicBezTo>
                    <a:pt x="27579" y="2772"/>
                    <a:pt x="27596" y="2738"/>
                    <a:pt x="27579" y="2703"/>
                  </a:cubicBezTo>
                  <a:cubicBezTo>
                    <a:pt x="27557" y="2685"/>
                    <a:pt x="27540" y="2664"/>
                    <a:pt x="27505" y="2664"/>
                  </a:cubicBezTo>
                  <a:close/>
                  <a:moveTo>
                    <a:pt x="19546" y="2685"/>
                  </a:moveTo>
                  <a:cubicBezTo>
                    <a:pt x="19546" y="2685"/>
                    <a:pt x="19529" y="2685"/>
                    <a:pt x="19507" y="2703"/>
                  </a:cubicBezTo>
                  <a:cubicBezTo>
                    <a:pt x="19472" y="2720"/>
                    <a:pt x="19472" y="2755"/>
                    <a:pt x="19490" y="2794"/>
                  </a:cubicBezTo>
                  <a:cubicBezTo>
                    <a:pt x="19507" y="2812"/>
                    <a:pt x="19529" y="2829"/>
                    <a:pt x="19546" y="2829"/>
                  </a:cubicBezTo>
                  <a:cubicBezTo>
                    <a:pt x="19564" y="2829"/>
                    <a:pt x="19581" y="2829"/>
                    <a:pt x="19598" y="2812"/>
                  </a:cubicBezTo>
                  <a:cubicBezTo>
                    <a:pt x="19616" y="2794"/>
                    <a:pt x="19638" y="2755"/>
                    <a:pt x="19616" y="2720"/>
                  </a:cubicBezTo>
                  <a:cubicBezTo>
                    <a:pt x="19598" y="2703"/>
                    <a:pt x="19581" y="2685"/>
                    <a:pt x="19546" y="2685"/>
                  </a:cubicBezTo>
                  <a:close/>
                  <a:moveTo>
                    <a:pt x="16753" y="2703"/>
                  </a:moveTo>
                  <a:cubicBezTo>
                    <a:pt x="16735" y="2703"/>
                    <a:pt x="16718" y="2703"/>
                    <a:pt x="16718" y="2720"/>
                  </a:cubicBezTo>
                  <a:cubicBezTo>
                    <a:pt x="16679" y="2738"/>
                    <a:pt x="16679" y="2794"/>
                    <a:pt x="16700" y="2812"/>
                  </a:cubicBezTo>
                  <a:cubicBezTo>
                    <a:pt x="16718" y="2846"/>
                    <a:pt x="16735" y="2846"/>
                    <a:pt x="16753" y="2846"/>
                  </a:cubicBezTo>
                  <a:cubicBezTo>
                    <a:pt x="16770" y="2846"/>
                    <a:pt x="16787" y="2846"/>
                    <a:pt x="16809" y="2829"/>
                  </a:cubicBezTo>
                  <a:cubicBezTo>
                    <a:pt x="16827" y="2812"/>
                    <a:pt x="16844" y="2755"/>
                    <a:pt x="16809" y="2738"/>
                  </a:cubicBezTo>
                  <a:cubicBezTo>
                    <a:pt x="16787" y="2720"/>
                    <a:pt x="16770" y="2703"/>
                    <a:pt x="16753" y="2703"/>
                  </a:cubicBezTo>
                  <a:close/>
                  <a:moveTo>
                    <a:pt x="3446" y="2846"/>
                  </a:moveTo>
                  <a:cubicBezTo>
                    <a:pt x="3429" y="2846"/>
                    <a:pt x="3407" y="2846"/>
                    <a:pt x="3390" y="2864"/>
                  </a:cubicBezTo>
                  <a:cubicBezTo>
                    <a:pt x="3372" y="2881"/>
                    <a:pt x="3355" y="2920"/>
                    <a:pt x="3372" y="2955"/>
                  </a:cubicBezTo>
                  <a:cubicBezTo>
                    <a:pt x="3390" y="2973"/>
                    <a:pt x="3407" y="2990"/>
                    <a:pt x="3446" y="2990"/>
                  </a:cubicBezTo>
                  <a:lnTo>
                    <a:pt x="3481" y="2990"/>
                  </a:lnTo>
                  <a:cubicBezTo>
                    <a:pt x="3516" y="2955"/>
                    <a:pt x="3516" y="2920"/>
                    <a:pt x="3499" y="2881"/>
                  </a:cubicBezTo>
                  <a:cubicBezTo>
                    <a:pt x="3481" y="2864"/>
                    <a:pt x="3464" y="2846"/>
                    <a:pt x="3446" y="2846"/>
                  </a:cubicBezTo>
                  <a:close/>
                  <a:moveTo>
                    <a:pt x="19237" y="2864"/>
                  </a:moveTo>
                  <a:cubicBezTo>
                    <a:pt x="19237" y="2864"/>
                    <a:pt x="19220" y="2881"/>
                    <a:pt x="19202" y="2881"/>
                  </a:cubicBezTo>
                  <a:cubicBezTo>
                    <a:pt x="19163" y="2903"/>
                    <a:pt x="19163" y="2955"/>
                    <a:pt x="19181" y="2973"/>
                  </a:cubicBezTo>
                  <a:cubicBezTo>
                    <a:pt x="19202" y="3012"/>
                    <a:pt x="19220" y="3012"/>
                    <a:pt x="19237" y="3012"/>
                  </a:cubicBezTo>
                  <a:lnTo>
                    <a:pt x="19272" y="3012"/>
                  </a:lnTo>
                  <a:cubicBezTo>
                    <a:pt x="19311" y="2990"/>
                    <a:pt x="19329" y="2938"/>
                    <a:pt x="19311" y="2903"/>
                  </a:cubicBezTo>
                  <a:cubicBezTo>
                    <a:pt x="19289" y="2881"/>
                    <a:pt x="19272" y="2864"/>
                    <a:pt x="19237" y="2864"/>
                  </a:cubicBezTo>
                  <a:close/>
                  <a:moveTo>
                    <a:pt x="16988" y="2973"/>
                  </a:moveTo>
                  <a:cubicBezTo>
                    <a:pt x="16970" y="2973"/>
                    <a:pt x="16953" y="2990"/>
                    <a:pt x="16935" y="2990"/>
                  </a:cubicBezTo>
                  <a:cubicBezTo>
                    <a:pt x="16918" y="3029"/>
                    <a:pt x="16896" y="3064"/>
                    <a:pt x="16935" y="3099"/>
                  </a:cubicBezTo>
                  <a:cubicBezTo>
                    <a:pt x="16953" y="3121"/>
                    <a:pt x="16970" y="3121"/>
                    <a:pt x="16988" y="3121"/>
                  </a:cubicBezTo>
                  <a:cubicBezTo>
                    <a:pt x="17005" y="3121"/>
                    <a:pt x="17027" y="3121"/>
                    <a:pt x="17044" y="3099"/>
                  </a:cubicBezTo>
                  <a:cubicBezTo>
                    <a:pt x="17062" y="3081"/>
                    <a:pt x="17062" y="3029"/>
                    <a:pt x="17044" y="3012"/>
                  </a:cubicBezTo>
                  <a:cubicBezTo>
                    <a:pt x="17027" y="2990"/>
                    <a:pt x="17005" y="2973"/>
                    <a:pt x="16988" y="2973"/>
                  </a:cubicBezTo>
                  <a:close/>
                  <a:moveTo>
                    <a:pt x="27631" y="2990"/>
                  </a:moveTo>
                  <a:cubicBezTo>
                    <a:pt x="27596" y="3012"/>
                    <a:pt x="27579" y="3047"/>
                    <a:pt x="27596" y="3099"/>
                  </a:cubicBezTo>
                  <a:cubicBezTo>
                    <a:pt x="27596" y="3121"/>
                    <a:pt x="27631" y="3138"/>
                    <a:pt x="27648" y="3138"/>
                  </a:cubicBezTo>
                  <a:lnTo>
                    <a:pt x="27687" y="3138"/>
                  </a:lnTo>
                  <a:cubicBezTo>
                    <a:pt x="27722" y="3121"/>
                    <a:pt x="27740" y="3064"/>
                    <a:pt x="27722" y="3029"/>
                  </a:cubicBezTo>
                  <a:cubicBezTo>
                    <a:pt x="27705" y="3012"/>
                    <a:pt x="27687" y="2990"/>
                    <a:pt x="27648" y="2990"/>
                  </a:cubicBezTo>
                  <a:close/>
                  <a:moveTo>
                    <a:pt x="3081" y="3047"/>
                  </a:moveTo>
                  <a:cubicBezTo>
                    <a:pt x="3063" y="3064"/>
                    <a:pt x="3046" y="3121"/>
                    <a:pt x="3063" y="3155"/>
                  </a:cubicBezTo>
                  <a:cubicBezTo>
                    <a:pt x="3081" y="3173"/>
                    <a:pt x="3103" y="3190"/>
                    <a:pt x="3137" y="3190"/>
                  </a:cubicBezTo>
                  <a:cubicBezTo>
                    <a:pt x="3137" y="3190"/>
                    <a:pt x="3155" y="3173"/>
                    <a:pt x="3172" y="3173"/>
                  </a:cubicBezTo>
                  <a:cubicBezTo>
                    <a:pt x="3211" y="3155"/>
                    <a:pt x="3211" y="3099"/>
                    <a:pt x="3190" y="3081"/>
                  </a:cubicBezTo>
                  <a:cubicBezTo>
                    <a:pt x="3172" y="3047"/>
                    <a:pt x="3155" y="3047"/>
                    <a:pt x="3137" y="3047"/>
                  </a:cubicBezTo>
                  <a:close/>
                  <a:moveTo>
                    <a:pt x="18928" y="3047"/>
                  </a:moveTo>
                  <a:cubicBezTo>
                    <a:pt x="18911" y="3047"/>
                    <a:pt x="18911" y="3047"/>
                    <a:pt x="18894" y="3064"/>
                  </a:cubicBezTo>
                  <a:cubicBezTo>
                    <a:pt x="18854" y="3081"/>
                    <a:pt x="18837" y="3121"/>
                    <a:pt x="18854" y="3155"/>
                  </a:cubicBezTo>
                  <a:cubicBezTo>
                    <a:pt x="18876" y="3173"/>
                    <a:pt x="18894" y="3190"/>
                    <a:pt x="18928" y="3190"/>
                  </a:cubicBezTo>
                  <a:lnTo>
                    <a:pt x="18963" y="3190"/>
                  </a:lnTo>
                  <a:cubicBezTo>
                    <a:pt x="19002" y="3173"/>
                    <a:pt x="19002" y="3121"/>
                    <a:pt x="18985" y="3081"/>
                  </a:cubicBezTo>
                  <a:cubicBezTo>
                    <a:pt x="18985" y="3064"/>
                    <a:pt x="18946" y="3047"/>
                    <a:pt x="18928" y="3047"/>
                  </a:cubicBezTo>
                  <a:close/>
                  <a:moveTo>
                    <a:pt x="18602" y="3208"/>
                  </a:moveTo>
                  <a:cubicBezTo>
                    <a:pt x="18585" y="3208"/>
                    <a:pt x="18585" y="3208"/>
                    <a:pt x="18567" y="3229"/>
                  </a:cubicBezTo>
                  <a:cubicBezTo>
                    <a:pt x="18528" y="3247"/>
                    <a:pt x="18528" y="3282"/>
                    <a:pt x="18528" y="3316"/>
                  </a:cubicBezTo>
                  <a:cubicBezTo>
                    <a:pt x="18550" y="3355"/>
                    <a:pt x="18585" y="3355"/>
                    <a:pt x="18602" y="3355"/>
                  </a:cubicBezTo>
                  <a:lnTo>
                    <a:pt x="18637" y="3355"/>
                  </a:lnTo>
                  <a:cubicBezTo>
                    <a:pt x="18676" y="3338"/>
                    <a:pt x="18693" y="3299"/>
                    <a:pt x="18676" y="3264"/>
                  </a:cubicBezTo>
                  <a:cubicBezTo>
                    <a:pt x="18659" y="3229"/>
                    <a:pt x="18637" y="3208"/>
                    <a:pt x="18602" y="3208"/>
                  </a:cubicBezTo>
                  <a:close/>
                  <a:moveTo>
                    <a:pt x="17262" y="3229"/>
                  </a:moveTo>
                  <a:cubicBezTo>
                    <a:pt x="17223" y="3229"/>
                    <a:pt x="17205" y="3247"/>
                    <a:pt x="17188" y="3264"/>
                  </a:cubicBezTo>
                  <a:cubicBezTo>
                    <a:pt x="17170" y="3282"/>
                    <a:pt x="17170" y="3338"/>
                    <a:pt x="17205" y="3355"/>
                  </a:cubicBezTo>
                  <a:cubicBezTo>
                    <a:pt x="17223" y="3373"/>
                    <a:pt x="17244" y="3373"/>
                    <a:pt x="17262" y="3373"/>
                  </a:cubicBezTo>
                  <a:cubicBezTo>
                    <a:pt x="17279" y="3373"/>
                    <a:pt x="17297" y="3355"/>
                    <a:pt x="17314" y="3338"/>
                  </a:cubicBezTo>
                  <a:cubicBezTo>
                    <a:pt x="17331" y="3316"/>
                    <a:pt x="17331" y="3264"/>
                    <a:pt x="17297" y="3247"/>
                  </a:cubicBezTo>
                  <a:cubicBezTo>
                    <a:pt x="17279" y="3229"/>
                    <a:pt x="17262" y="3229"/>
                    <a:pt x="17262" y="3229"/>
                  </a:cubicBezTo>
                  <a:close/>
                  <a:moveTo>
                    <a:pt x="2828" y="3247"/>
                  </a:moveTo>
                  <a:cubicBezTo>
                    <a:pt x="2811" y="3247"/>
                    <a:pt x="2794" y="3247"/>
                    <a:pt x="2794" y="3264"/>
                  </a:cubicBezTo>
                  <a:cubicBezTo>
                    <a:pt x="2755" y="3282"/>
                    <a:pt x="2737" y="3338"/>
                    <a:pt x="2776" y="3355"/>
                  </a:cubicBezTo>
                  <a:cubicBezTo>
                    <a:pt x="2794" y="3373"/>
                    <a:pt x="2811" y="3390"/>
                    <a:pt x="2828" y="3390"/>
                  </a:cubicBezTo>
                  <a:cubicBezTo>
                    <a:pt x="2846" y="3390"/>
                    <a:pt x="2863" y="3390"/>
                    <a:pt x="2863" y="3373"/>
                  </a:cubicBezTo>
                  <a:cubicBezTo>
                    <a:pt x="2902" y="3355"/>
                    <a:pt x="2920" y="3299"/>
                    <a:pt x="2885" y="3282"/>
                  </a:cubicBezTo>
                  <a:cubicBezTo>
                    <a:pt x="2863" y="3247"/>
                    <a:pt x="2846" y="3247"/>
                    <a:pt x="2828" y="3247"/>
                  </a:cubicBezTo>
                  <a:close/>
                  <a:moveTo>
                    <a:pt x="27796" y="3316"/>
                  </a:moveTo>
                  <a:cubicBezTo>
                    <a:pt x="27796" y="3316"/>
                    <a:pt x="27775" y="3316"/>
                    <a:pt x="27775" y="3338"/>
                  </a:cubicBezTo>
                  <a:cubicBezTo>
                    <a:pt x="27740" y="3338"/>
                    <a:pt x="27722" y="3390"/>
                    <a:pt x="27740" y="3425"/>
                  </a:cubicBezTo>
                  <a:cubicBezTo>
                    <a:pt x="27740" y="3447"/>
                    <a:pt x="27775" y="3464"/>
                    <a:pt x="27796" y="3464"/>
                  </a:cubicBezTo>
                  <a:lnTo>
                    <a:pt x="27831" y="3464"/>
                  </a:lnTo>
                  <a:cubicBezTo>
                    <a:pt x="27866" y="3447"/>
                    <a:pt x="27883" y="3408"/>
                    <a:pt x="27866" y="3373"/>
                  </a:cubicBezTo>
                  <a:cubicBezTo>
                    <a:pt x="27848" y="3338"/>
                    <a:pt x="27831" y="3316"/>
                    <a:pt x="27796" y="3316"/>
                  </a:cubicBezTo>
                  <a:close/>
                  <a:moveTo>
                    <a:pt x="18241" y="3373"/>
                  </a:moveTo>
                  <a:cubicBezTo>
                    <a:pt x="18202" y="3390"/>
                    <a:pt x="18184" y="3425"/>
                    <a:pt x="18202" y="3464"/>
                  </a:cubicBezTo>
                  <a:cubicBezTo>
                    <a:pt x="18223" y="3499"/>
                    <a:pt x="18241" y="3516"/>
                    <a:pt x="18276" y="3516"/>
                  </a:cubicBezTo>
                  <a:lnTo>
                    <a:pt x="18293" y="3499"/>
                  </a:lnTo>
                  <a:cubicBezTo>
                    <a:pt x="18332" y="3482"/>
                    <a:pt x="18350" y="3447"/>
                    <a:pt x="18350" y="3408"/>
                  </a:cubicBezTo>
                  <a:cubicBezTo>
                    <a:pt x="18332" y="3390"/>
                    <a:pt x="18293" y="3373"/>
                    <a:pt x="18276" y="3373"/>
                  </a:cubicBezTo>
                  <a:close/>
                  <a:moveTo>
                    <a:pt x="17571" y="3408"/>
                  </a:moveTo>
                  <a:cubicBezTo>
                    <a:pt x="17532" y="3408"/>
                    <a:pt x="17514" y="3425"/>
                    <a:pt x="17497" y="3447"/>
                  </a:cubicBezTo>
                  <a:cubicBezTo>
                    <a:pt x="17479" y="3482"/>
                    <a:pt x="17497" y="3534"/>
                    <a:pt x="17549" y="3534"/>
                  </a:cubicBezTo>
                  <a:cubicBezTo>
                    <a:pt x="17549" y="3556"/>
                    <a:pt x="17549" y="3556"/>
                    <a:pt x="17571" y="3556"/>
                  </a:cubicBezTo>
                  <a:cubicBezTo>
                    <a:pt x="17606" y="3556"/>
                    <a:pt x="17623" y="3534"/>
                    <a:pt x="17640" y="3499"/>
                  </a:cubicBezTo>
                  <a:cubicBezTo>
                    <a:pt x="17640" y="3464"/>
                    <a:pt x="17623" y="3425"/>
                    <a:pt x="17588" y="3408"/>
                  </a:cubicBezTo>
                  <a:close/>
                  <a:moveTo>
                    <a:pt x="17914" y="3447"/>
                  </a:moveTo>
                  <a:cubicBezTo>
                    <a:pt x="17875" y="3464"/>
                    <a:pt x="17840" y="3499"/>
                    <a:pt x="17858" y="3534"/>
                  </a:cubicBezTo>
                  <a:cubicBezTo>
                    <a:pt x="17858" y="3573"/>
                    <a:pt x="17875" y="3590"/>
                    <a:pt x="17932" y="3590"/>
                  </a:cubicBezTo>
                  <a:cubicBezTo>
                    <a:pt x="17967" y="3590"/>
                    <a:pt x="18006" y="3556"/>
                    <a:pt x="18006" y="3516"/>
                  </a:cubicBezTo>
                  <a:cubicBezTo>
                    <a:pt x="17984" y="3482"/>
                    <a:pt x="17967" y="3447"/>
                    <a:pt x="17932" y="3447"/>
                  </a:cubicBezTo>
                  <a:close/>
                  <a:moveTo>
                    <a:pt x="2559" y="3482"/>
                  </a:moveTo>
                  <a:cubicBezTo>
                    <a:pt x="2537" y="3482"/>
                    <a:pt x="2520" y="3482"/>
                    <a:pt x="2502" y="3499"/>
                  </a:cubicBezTo>
                  <a:cubicBezTo>
                    <a:pt x="2485" y="3516"/>
                    <a:pt x="2467" y="3573"/>
                    <a:pt x="2502" y="3608"/>
                  </a:cubicBezTo>
                  <a:cubicBezTo>
                    <a:pt x="2520" y="3625"/>
                    <a:pt x="2537" y="3625"/>
                    <a:pt x="2559" y="3625"/>
                  </a:cubicBezTo>
                  <a:cubicBezTo>
                    <a:pt x="2576" y="3625"/>
                    <a:pt x="2594" y="3625"/>
                    <a:pt x="2594" y="3608"/>
                  </a:cubicBezTo>
                  <a:cubicBezTo>
                    <a:pt x="2628" y="3573"/>
                    <a:pt x="2628" y="3534"/>
                    <a:pt x="2611" y="3499"/>
                  </a:cubicBezTo>
                  <a:cubicBezTo>
                    <a:pt x="2594" y="3482"/>
                    <a:pt x="2576" y="3482"/>
                    <a:pt x="2559" y="3482"/>
                  </a:cubicBezTo>
                  <a:close/>
                  <a:moveTo>
                    <a:pt x="27922" y="3664"/>
                  </a:moveTo>
                  <a:cubicBezTo>
                    <a:pt x="27883" y="3682"/>
                    <a:pt x="27866" y="3717"/>
                    <a:pt x="27883" y="3751"/>
                  </a:cubicBezTo>
                  <a:cubicBezTo>
                    <a:pt x="27883" y="3791"/>
                    <a:pt x="27922" y="3808"/>
                    <a:pt x="27940" y="3808"/>
                  </a:cubicBezTo>
                  <a:cubicBezTo>
                    <a:pt x="27957" y="3808"/>
                    <a:pt x="27957" y="3808"/>
                    <a:pt x="27975" y="3791"/>
                  </a:cubicBezTo>
                  <a:cubicBezTo>
                    <a:pt x="28014" y="3773"/>
                    <a:pt x="28031" y="3734"/>
                    <a:pt x="28014" y="3699"/>
                  </a:cubicBezTo>
                  <a:cubicBezTo>
                    <a:pt x="27992" y="3682"/>
                    <a:pt x="27975" y="3664"/>
                    <a:pt x="27940" y="3664"/>
                  </a:cubicBezTo>
                  <a:close/>
                  <a:moveTo>
                    <a:pt x="2285" y="3734"/>
                  </a:moveTo>
                  <a:cubicBezTo>
                    <a:pt x="2267" y="3734"/>
                    <a:pt x="2250" y="3734"/>
                    <a:pt x="2232" y="3751"/>
                  </a:cubicBezTo>
                  <a:cubicBezTo>
                    <a:pt x="2211" y="3773"/>
                    <a:pt x="2211" y="3825"/>
                    <a:pt x="2232" y="3843"/>
                  </a:cubicBezTo>
                  <a:cubicBezTo>
                    <a:pt x="2250" y="3860"/>
                    <a:pt x="2267" y="3882"/>
                    <a:pt x="2285" y="3882"/>
                  </a:cubicBezTo>
                  <a:cubicBezTo>
                    <a:pt x="2302" y="3882"/>
                    <a:pt x="2319" y="3860"/>
                    <a:pt x="2341" y="3860"/>
                  </a:cubicBezTo>
                  <a:cubicBezTo>
                    <a:pt x="2376" y="3825"/>
                    <a:pt x="2376" y="3773"/>
                    <a:pt x="2341" y="3751"/>
                  </a:cubicBezTo>
                  <a:cubicBezTo>
                    <a:pt x="2319" y="3734"/>
                    <a:pt x="2302" y="3734"/>
                    <a:pt x="2285" y="3734"/>
                  </a:cubicBezTo>
                  <a:close/>
                  <a:moveTo>
                    <a:pt x="2032" y="3991"/>
                  </a:moveTo>
                  <a:cubicBezTo>
                    <a:pt x="2015" y="3991"/>
                    <a:pt x="1993" y="3991"/>
                    <a:pt x="1976" y="4008"/>
                  </a:cubicBezTo>
                  <a:cubicBezTo>
                    <a:pt x="1958" y="4043"/>
                    <a:pt x="1958" y="4078"/>
                    <a:pt x="1976" y="4117"/>
                  </a:cubicBezTo>
                  <a:cubicBezTo>
                    <a:pt x="1993" y="4134"/>
                    <a:pt x="2015" y="4134"/>
                    <a:pt x="2032" y="4134"/>
                  </a:cubicBezTo>
                  <a:cubicBezTo>
                    <a:pt x="2050" y="4134"/>
                    <a:pt x="2067" y="4117"/>
                    <a:pt x="2084" y="4117"/>
                  </a:cubicBezTo>
                  <a:cubicBezTo>
                    <a:pt x="2124" y="4078"/>
                    <a:pt x="2124" y="4043"/>
                    <a:pt x="2084" y="4008"/>
                  </a:cubicBezTo>
                  <a:cubicBezTo>
                    <a:pt x="2067" y="3991"/>
                    <a:pt x="2050" y="3991"/>
                    <a:pt x="2032" y="3991"/>
                  </a:cubicBezTo>
                  <a:close/>
                  <a:moveTo>
                    <a:pt x="28066" y="3991"/>
                  </a:moveTo>
                  <a:cubicBezTo>
                    <a:pt x="28031" y="4008"/>
                    <a:pt x="28014" y="4060"/>
                    <a:pt x="28031" y="4100"/>
                  </a:cubicBezTo>
                  <a:cubicBezTo>
                    <a:pt x="28049" y="4117"/>
                    <a:pt x="28066" y="4134"/>
                    <a:pt x="28101" y="4134"/>
                  </a:cubicBezTo>
                  <a:cubicBezTo>
                    <a:pt x="28101" y="4134"/>
                    <a:pt x="28123" y="4134"/>
                    <a:pt x="28123" y="4117"/>
                  </a:cubicBezTo>
                  <a:cubicBezTo>
                    <a:pt x="28157" y="4117"/>
                    <a:pt x="28175" y="4060"/>
                    <a:pt x="28157" y="4026"/>
                  </a:cubicBezTo>
                  <a:cubicBezTo>
                    <a:pt x="28157" y="4008"/>
                    <a:pt x="28123" y="3991"/>
                    <a:pt x="28101" y="3991"/>
                  </a:cubicBezTo>
                  <a:close/>
                  <a:moveTo>
                    <a:pt x="1797" y="4261"/>
                  </a:moveTo>
                  <a:cubicBezTo>
                    <a:pt x="1775" y="4261"/>
                    <a:pt x="1741" y="4261"/>
                    <a:pt x="1741" y="4278"/>
                  </a:cubicBezTo>
                  <a:cubicBezTo>
                    <a:pt x="1706" y="4317"/>
                    <a:pt x="1706" y="4352"/>
                    <a:pt x="1741" y="4387"/>
                  </a:cubicBezTo>
                  <a:cubicBezTo>
                    <a:pt x="1758" y="4387"/>
                    <a:pt x="1775" y="4404"/>
                    <a:pt x="1797" y="4404"/>
                  </a:cubicBezTo>
                  <a:cubicBezTo>
                    <a:pt x="1815" y="4404"/>
                    <a:pt x="1832" y="4387"/>
                    <a:pt x="1849" y="4369"/>
                  </a:cubicBezTo>
                  <a:cubicBezTo>
                    <a:pt x="1867" y="4352"/>
                    <a:pt x="1867" y="4295"/>
                    <a:pt x="1832" y="4278"/>
                  </a:cubicBezTo>
                  <a:cubicBezTo>
                    <a:pt x="1832" y="4261"/>
                    <a:pt x="1815" y="4261"/>
                    <a:pt x="1797" y="4261"/>
                  </a:cubicBezTo>
                  <a:close/>
                  <a:moveTo>
                    <a:pt x="28231" y="4317"/>
                  </a:moveTo>
                  <a:cubicBezTo>
                    <a:pt x="28192" y="4335"/>
                    <a:pt x="28175" y="4387"/>
                    <a:pt x="28192" y="4426"/>
                  </a:cubicBezTo>
                  <a:cubicBezTo>
                    <a:pt x="28210" y="4443"/>
                    <a:pt x="28231" y="4461"/>
                    <a:pt x="28249" y="4461"/>
                  </a:cubicBezTo>
                  <a:cubicBezTo>
                    <a:pt x="28266" y="4461"/>
                    <a:pt x="28284" y="4461"/>
                    <a:pt x="28284" y="4443"/>
                  </a:cubicBezTo>
                  <a:cubicBezTo>
                    <a:pt x="28318" y="4426"/>
                    <a:pt x="28340" y="4387"/>
                    <a:pt x="28318" y="4352"/>
                  </a:cubicBezTo>
                  <a:cubicBezTo>
                    <a:pt x="28301" y="4335"/>
                    <a:pt x="28284" y="4317"/>
                    <a:pt x="28249" y="4317"/>
                  </a:cubicBezTo>
                  <a:close/>
                  <a:moveTo>
                    <a:pt x="1558" y="4535"/>
                  </a:moveTo>
                  <a:cubicBezTo>
                    <a:pt x="1541" y="4535"/>
                    <a:pt x="1506" y="4535"/>
                    <a:pt x="1506" y="4552"/>
                  </a:cubicBezTo>
                  <a:cubicBezTo>
                    <a:pt x="1471" y="4587"/>
                    <a:pt x="1488" y="4643"/>
                    <a:pt x="1506" y="4661"/>
                  </a:cubicBezTo>
                  <a:cubicBezTo>
                    <a:pt x="1523" y="4678"/>
                    <a:pt x="1541" y="4678"/>
                    <a:pt x="1558" y="4678"/>
                  </a:cubicBezTo>
                  <a:cubicBezTo>
                    <a:pt x="1580" y="4678"/>
                    <a:pt x="1597" y="4661"/>
                    <a:pt x="1614" y="4643"/>
                  </a:cubicBezTo>
                  <a:cubicBezTo>
                    <a:pt x="1632" y="4622"/>
                    <a:pt x="1632" y="4569"/>
                    <a:pt x="1597" y="4552"/>
                  </a:cubicBezTo>
                  <a:cubicBezTo>
                    <a:pt x="1597" y="4535"/>
                    <a:pt x="1580" y="4535"/>
                    <a:pt x="1558" y="4535"/>
                  </a:cubicBezTo>
                  <a:close/>
                  <a:moveTo>
                    <a:pt x="28427" y="4622"/>
                  </a:moveTo>
                  <a:cubicBezTo>
                    <a:pt x="28410" y="4622"/>
                    <a:pt x="28410" y="4622"/>
                    <a:pt x="28392" y="4643"/>
                  </a:cubicBezTo>
                  <a:cubicBezTo>
                    <a:pt x="28358" y="4661"/>
                    <a:pt x="28358" y="4696"/>
                    <a:pt x="28375" y="4730"/>
                  </a:cubicBezTo>
                  <a:cubicBezTo>
                    <a:pt x="28375" y="4770"/>
                    <a:pt x="28410" y="4770"/>
                    <a:pt x="28427" y="4770"/>
                  </a:cubicBezTo>
                  <a:lnTo>
                    <a:pt x="28466" y="4770"/>
                  </a:lnTo>
                  <a:cubicBezTo>
                    <a:pt x="28501" y="4752"/>
                    <a:pt x="28519" y="4696"/>
                    <a:pt x="28501" y="4661"/>
                  </a:cubicBezTo>
                  <a:cubicBezTo>
                    <a:pt x="28484" y="4643"/>
                    <a:pt x="28466" y="4622"/>
                    <a:pt x="28427" y="4622"/>
                  </a:cubicBezTo>
                  <a:close/>
                  <a:moveTo>
                    <a:pt x="1323" y="4822"/>
                  </a:moveTo>
                  <a:cubicBezTo>
                    <a:pt x="1306" y="4822"/>
                    <a:pt x="1288" y="4822"/>
                    <a:pt x="1271" y="4839"/>
                  </a:cubicBezTo>
                  <a:cubicBezTo>
                    <a:pt x="1253" y="4878"/>
                    <a:pt x="1253" y="4931"/>
                    <a:pt x="1288" y="4948"/>
                  </a:cubicBezTo>
                  <a:cubicBezTo>
                    <a:pt x="1306" y="4948"/>
                    <a:pt x="1323" y="4970"/>
                    <a:pt x="1323" y="4970"/>
                  </a:cubicBezTo>
                  <a:cubicBezTo>
                    <a:pt x="1362" y="4970"/>
                    <a:pt x="1380" y="4948"/>
                    <a:pt x="1397" y="4931"/>
                  </a:cubicBezTo>
                  <a:cubicBezTo>
                    <a:pt x="1414" y="4896"/>
                    <a:pt x="1414" y="4861"/>
                    <a:pt x="1380" y="4822"/>
                  </a:cubicBezTo>
                  <a:close/>
                  <a:moveTo>
                    <a:pt x="28575" y="4948"/>
                  </a:moveTo>
                  <a:cubicBezTo>
                    <a:pt x="28536" y="4970"/>
                    <a:pt x="28536" y="5022"/>
                    <a:pt x="28558" y="5057"/>
                  </a:cubicBezTo>
                  <a:cubicBezTo>
                    <a:pt x="28575" y="5079"/>
                    <a:pt x="28593" y="5096"/>
                    <a:pt x="28610" y="5096"/>
                  </a:cubicBezTo>
                  <a:cubicBezTo>
                    <a:pt x="28627" y="5096"/>
                    <a:pt x="28645" y="5079"/>
                    <a:pt x="28645" y="5079"/>
                  </a:cubicBezTo>
                  <a:cubicBezTo>
                    <a:pt x="28684" y="5057"/>
                    <a:pt x="28701" y="5005"/>
                    <a:pt x="28684" y="4987"/>
                  </a:cubicBezTo>
                  <a:cubicBezTo>
                    <a:pt x="28667" y="4948"/>
                    <a:pt x="28645" y="4948"/>
                    <a:pt x="28610" y="4948"/>
                  </a:cubicBezTo>
                  <a:close/>
                  <a:moveTo>
                    <a:pt x="1123" y="5113"/>
                  </a:moveTo>
                  <a:cubicBezTo>
                    <a:pt x="1105" y="5113"/>
                    <a:pt x="1071" y="5113"/>
                    <a:pt x="1071" y="5148"/>
                  </a:cubicBezTo>
                  <a:cubicBezTo>
                    <a:pt x="1036" y="5166"/>
                    <a:pt x="1053" y="5222"/>
                    <a:pt x="1088" y="5240"/>
                  </a:cubicBezTo>
                  <a:cubicBezTo>
                    <a:pt x="1088" y="5257"/>
                    <a:pt x="1105" y="5257"/>
                    <a:pt x="1123" y="5257"/>
                  </a:cubicBezTo>
                  <a:cubicBezTo>
                    <a:pt x="1145" y="5257"/>
                    <a:pt x="1162" y="5240"/>
                    <a:pt x="1179" y="5222"/>
                  </a:cubicBezTo>
                  <a:cubicBezTo>
                    <a:pt x="1197" y="5187"/>
                    <a:pt x="1197" y="5148"/>
                    <a:pt x="1162" y="5131"/>
                  </a:cubicBezTo>
                  <a:cubicBezTo>
                    <a:pt x="1145" y="5113"/>
                    <a:pt x="1145" y="5113"/>
                    <a:pt x="1123" y="5113"/>
                  </a:cubicBezTo>
                  <a:close/>
                  <a:moveTo>
                    <a:pt x="28775" y="5257"/>
                  </a:moveTo>
                  <a:cubicBezTo>
                    <a:pt x="28736" y="5274"/>
                    <a:pt x="28719" y="5331"/>
                    <a:pt x="28736" y="5366"/>
                  </a:cubicBezTo>
                  <a:cubicBezTo>
                    <a:pt x="28754" y="5383"/>
                    <a:pt x="28775" y="5405"/>
                    <a:pt x="28810" y="5405"/>
                  </a:cubicBezTo>
                  <a:cubicBezTo>
                    <a:pt x="28810" y="5405"/>
                    <a:pt x="28828" y="5383"/>
                    <a:pt x="28845" y="5383"/>
                  </a:cubicBezTo>
                  <a:cubicBezTo>
                    <a:pt x="28884" y="5366"/>
                    <a:pt x="28884" y="5314"/>
                    <a:pt x="28862" y="5296"/>
                  </a:cubicBezTo>
                  <a:cubicBezTo>
                    <a:pt x="28845" y="5257"/>
                    <a:pt x="28828" y="5257"/>
                    <a:pt x="28810" y="5257"/>
                  </a:cubicBezTo>
                  <a:close/>
                  <a:moveTo>
                    <a:pt x="927" y="5422"/>
                  </a:moveTo>
                  <a:cubicBezTo>
                    <a:pt x="888" y="5422"/>
                    <a:pt x="870" y="5422"/>
                    <a:pt x="853" y="5440"/>
                  </a:cubicBezTo>
                  <a:cubicBezTo>
                    <a:pt x="836" y="5475"/>
                    <a:pt x="853" y="5531"/>
                    <a:pt x="888" y="5549"/>
                  </a:cubicBezTo>
                  <a:cubicBezTo>
                    <a:pt x="888" y="5549"/>
                    <a:pt x="905" y="5566"/>
                    <a:pt x="927" y="5566"/>
                  </a:cubicBezTo>
                  <a:cubicBezTo>
                    <a:pt x="944" y="5566"/>
                    <a:pt x="962" y="5549"/>
                    <a:pt x="979" y="5531"/>
                  </a:cubicBezTo>
                  <a:cubicBezTo>
                    <a:pt x="997" y="5492"/>
                    <a:pt x="997" y="5440"/>
                    <a:pt x="962" y="5422"/>
                  </a:cubicBezTo>
                  <a:close/>
                  <a:moveTo>
                    <a:pt x="28954" y="5566"/>
                  </a:moveTo>
                  <a:cubicBezTo>
                    <a:pt x="28919" y="5583"/>
                    <a:pt x="28919" y="5640"/>
                    <a:pt x="28936" y="5675"/>
                  </a:cubicBezTo>
                  <a:cubicBezTo>
                    <a:pt x="28936" y="5692"/>
                    <a:pt x="28971" y="5710"/>
                    <a:pt x="28993" y="5710"/>
                  </a:cubicBezTo>
                  <a:cubicBezTo>
                    <a:pt x="29010" y="5710"/>
                    <a:pt x="29028" y="5710"/>
                    <a:pt x="29028" y="5692"/>
                  </a:cubicBezTo>
                  <a:cubicBezTo>
                    <a:pt x="29062" y="5675"/>
                    <a:pt x="29080" y="5622"/>
                    <a:pt x="29045" y="5601"/>
                  </a:cubicBezTo>
                  <a:cubicBezTo>
                    <a:pt x="29045" y="5566"/>
                    <a:pt x="29010" y="5566"/>
                    <a:pt x="28993" y="5566"/>
                  </a:cubicBezTo>
                  <a:close/>
                  <a:moveTo>
                    <a:pt x="727" y="5731"/>
                  </a:moveTo>
                  <a:cubicBezTo>
                    <a:pt x="709" y="5731"/>
                    <a:pt x="688" y="5731"/>
                    <a:pt x="670" y="5766"/>
                  </a:cubicBezTo>
                  <a:cubicBezTo>
                    <a:pt x="653" y="5783"/>
                    <a:pt x="653" y="5840"/>
                    <a:pt x="688" y="5857"/>
                  </a:cubicBezTo>
                  <a:cubicBezTo>
                    <a:pt x="709" y="5857"/>
                    <a:pt x="727" y="5875"/>
                    <a:pt x="727" y="5875"/>
                  </a:cubicBezTo>
                  <a:cubicBezTo>
                    <a:pt x="762" y="5875"/>
                    <a:pt x="779" y="5857"/>
                    <a:pt x="796" y="5840"/>
                  </a:cubicBezTo>
                  <a:cubicBezTo>
                    <a:pt x="818" y="5801"/>
                    <a:pt x="796" y="5749"/>
                    <a:pt x="762" y="5731"/>
                  </a:cubicBezTo>
                  <a:close/>
                  <a:moveTo>
                    <a:pt x="29154" y="5875"/>
                  </a:moveTo>
                  <a:cubicBezTo>
                    <a:pt x="29119" y="5892"/>
                    <a:pt x="29102" y="5949"/>
                    <a:pt x="29119" y="5984"/>
                  </a:cubicBezTo>
                  <a:cubicBezTo>
                    <a:pt x="29136" y="6001"/>
                    <a:pt x="29154" y="6018"/>
                    <a:pt x="29189" y="6018"/>
                  </a:cubicBezTo>
                  <a:cubicBezTo>
                    <a:pt x="29189" y="6018"/>
                    <a:pt x="29210" y="6001"/>
                    <a:pt x="29228" y="6001"/>
                  </a:cubicBezTo>
                  <a:cubicBezTo>
                    <a:pt x="29263" y="5984"/>
                    <a:pt x="29263" y="5927"/>
                    <a:pt x="29245" y="5910"/>
                  </a:cubicBezTo>
                  <a:cubicBezTo>
                    <a:pt x="29228" y="5875"/>
                    <a:pt x="29210" y="5875"/>
                    <a:pt x="29189" y="5875"/>
                  </a:cubicBezTo>
                  <a:close/>
                  <a:moveTo>
                    <a:pt x="544" y="6036"/>
                  </a:moveTo>
                  <a:cubicBezTo>
                    <a:pt x="527" y="6036"/>
                    <a:pt x="509" y="6058"/>
                    <a:pt x="492" y="6075"/>
                  </a:cubicBezTo>
                  <a:cubicBezTo>
                    <a:pt x="470" y="6110"/>
                    <a:pt x="492" y="6166"/>
                    <a:pt x="527" y="6184"/>
                  </a:cubicBezTo>
                  <a:lnTo>
                    <a:pt x="544" y="6184"/>
                  </a:lnTo>
                  <a:cubicBezTo>
                    <a:pt x="579" y="6184"/>
                    <a:pt x="601" y="6166"/>
                    <a:pt x="618" y="6145"/>
                  </a:cubicBezTo>
                  <a:cubicBezTo>
                    <a:pt x="635" y="6110"/>
                    <a:pt x="618" y="6075"/>
                    <a:pt x="579" y="6058"/>
                  </a:cubicBezTo>
                  <a:cubicBezTo>
                    <a:pt x="579" y="6036"/>
                    <a:pt x="561" y="6036"/>
                    <a:pt x="544" y="6036"/>
                  </a:cubicBezTo>
                  <a:close/>
                  <a:moveTo>
                    <a:pt x="29337" y="6184"/>
                  </a:moveTo>
                  <a:cubicBezTo>
                    <a:pt x="29297" y="6201"/>
                    <a:pt x="29297" y="6253"/>
                    <a:pt x="29319" y="6293"/>
                  </a:cubicBezTo>
                  <a:cubicBezTo>
                    <a:pt x="29337" y="6310"/>
                    <a:pt x="29354" y="6327"/>
                    <a:pt x="29371" y="6327"/>
                  </a:cubicBezTo>
                  <a:cubicBezTo>
                    <a:pt x="29389" y="6327"/>
                    <a:pt x="29406" y="6310"/>
                    <a:pt x="29428" y="6310"/>
                  </a:cubicBezTo>
                  <a:cubicBezTo>
                    <a:pt x="29445" y="6293"/>
                    <a:pt x="29463" y="6236"/>
                    <a:pt x="29445" y="6201"/>
                  </a:cubicBezTo>
                  <a:cubicBezTo>
                    <a:pt x="29428" y="6184"/>
                    <a:pt x="29406" y="6184"/>
                    <a:pt x="29371" y="6184"/>
                  </a:cubicBezTo>
                  <a:close/>
                  <a:moveTo>
                    <a:pt x="383" y="6362"/>
                  </a:moveTo>
                  <a:cubicBezTo>
                    <a:pt x="361" y="6362"/>
                    <a:pt x="326" y="6384"/>
                    <a:pt x="326" y="6401"/>
                  </a:cubicBezTo>
                  <a:cubicBezTo>
                    <a:pt x="309" y="6436"/>
                    <a:pt x="326" y="6471"/>
                    <a:pt x="361" y="6493"/>
                  </a:cubicBezTo>
                  <a:cubicBezTo>
                    <a:pt x="361" y="6510"/>
                    <a:pt x="383" y="6510"/>
                    <a:pt x="383" y="6510"/>
                  </a:cubicBezTo>
                  <a:cubicBezTo>
                    <a:pt x="418" y="6510"/>
                    <a:pt x="435" y="6493"/>
                    <a:pt x="453" y="6471"/>
                  </a:cubicBezTo>
                  <a:cubicBezTo>
                    <a:pt x="470" y="6436"/>
                    <a:pt x="453" y="6384"/>
                    <a:pt x="418" y="6362"/>
                  </a:cubicBezTo>
                  <a:close/>
                  <a:moveTo>
                    <a:pt x="29572" y="6471"/>
                  </a:moveTo>
                  <a:cubicBezTo>
                    <a:pt x="29554" y="6471"/>
                    <a:pt x="29554" y="6493"/>
                    <a:pt x="29537" y="6493"/>
                  </a:cubicBezTo>
                  <a:cubicBezTo>
                    <a:pt x="29498" y="6510"/>
                    <a:pt x="29498" y="6562"/>
                    <a:pt x="29515" y="6602"/>
                  </a:cubicBezTo>
                  <a:cubicBezTo>
                    <a:pt x="29537" y="6619"/>
                    <a:pt x="29554" y="6619"/>
                    <a:pt x="29572" y="6619"/>
                  </a:cubicBezTo>
                  <a:lnTo>
                    <a:pt x="29606" y="6619"/>
                  </a:lnTo>
                  <a:cubicBezTo>
                    <a:pt x="29646" y="6602"/>
                    <a:pt x="29663" y="6545"/>
                    <a:pt x="29646" y="6510"/>
                  </a:cubicBezTo>
                  <a:cubicBezTo>
                    <a:pt x="29624" y="6493"/>
                    <a:pt x="29589" y="6471"/>
                    <a:pt x="29572" y="6471"/>
                  </a:cubicBezTo>
                  <a:close/>
                  <a:moveTo>
                    <a:pt x="235" y="6689"/>
                  </a:moveTo>
                  <a:cubicBezTo>
                    <a:pt x="200" y="6689"/>
                    <a:pt x="183" y="6710"/>
                    <a:pt x="165" y="6728"/>
                  </a:cubicBezTo>
                  <a:lnTo>
                    <a:pt x="165" y="6745"/>
                  </a:lnTo>
                  <a:cubicBezTo>
                    <a:pt x="165" y="6763"/>
                    <a:pt x="183" y="6780"/>
                    <a:pt x="165" y="6797"/>
                  </a:cubicBezTo>
                  <a:cubicBezTo>
                    <a:pt x="183" y="6819"/>
                    <a:pt x="183" y="6819"/>
                    <a:pt x="200" y="6837"/>
                  </a:cubicBezTo>
                  <a:lnTo>
                    <a:pt x="235" y="6837"/>
                  </a:lnTo>
                  <a:cubicBezTo>
                    <a:pt x="253" y="6837"/>
                    <a:pt x="292" y="6819"/>
                    <a:pt x="292" y="6797"/>
                  </a:cubicBezTo>
                  <a:cubicBezTo>
                    <a:pt x="309" y="6763"/>
                    <a:pt x="292" y="6710"/>
                    <a:pt x="253" y="6689"/>
                  </a:cubicBezTo>
                  <a:close/>
                  <a:moveTo>
                    <a:pt x="29772" y="6780"/>
                  </a:moveTo>
                  <a:cubicBezTo>
                    <a:pt x="29754" y="6780"/>
                    <a:pt x="29733" y="6797"/>
                    <a:pt x="29733" y="6797"/>
                  </a:cubicBezTo>
                  <a:cubicBezTo>
                    <a:pt x="29698" y="6819"/>
                    <a:pt x="29680" y="6871"/>
                    <a:pt x="29698" y="6906"/>
                  </a:cubicBezTo>
                  <a:cubicBezTo>
                    <a:pt x="29715" y="6928"/>
                    <a:pt x="29754" y="6928"/>
                    <a:pt x="29772" y="6928"/>
                  </a:cubicBezTo>
                  <a:lnTo>
                    <a:pt x="29807" y="6928"/>
                  </a:lnTo>
                  <a:cubicBezTo>
                    <a:pt x="29841" y="6906"/>
                    <a:pt x="29841" y="6854"/>
                    <a:pt x="29824" y="6819"/>
                  </a:cubicBezTo>
                  <a:cubicBezTo>
                    <a:pt x="29807" y="6797"/>
                    <a:pt x="29789" y="6780"/>
                    <a:pt x="29772" y="6780"/>
                  </a:cubicBezTo>
                  <a:close/>
                  <a:moveTo>
                    <a:pt x="92" y="7015"/>
                  </a:moveTo>
                  <a:cubicBezTo>
                    <a:pt x="57" y="7015"/>
                    <a:pt x="35" y="7037"/>
                    <a:pt x="18" y="7071"/>
                  </a:cubicBezTo>
                  <a:cubicBezTo>
                    <a:pt x="0" y="7106"/>
                    <a:pt x="18" y="7145"/>
                    <a:pt x="57" y="7163"/>
                  </a:cubicBezTo>
                  <a:lnTo>
                    <a:pt x="92" y="7163"/>
                  </a:lnTo>
                  <a:cubicBezTo>
                    <a:pt x="109" y="7163"/>
                    <a:pt x="144" y="7145"/>
                    <a:pt x="165" y="7124"/>
                  </a:cubicBezTo>
                  <a:lnTo>
                    <a:pt x="165" y="7089"/>
                  </a:lnTo>
                  <a:cubicBezTo>
                    <a:pt x="165" y="7054"/>
                    <a:pt x="144" y="7037"/>
                    <a:pt x="109" y="7037"/>
                  </a:cubicBezTo>
                  <a:cubicBezTo>
                    <a:pt x="109" y="7015"/>
                    <a:pt x="92" y="7015"/>
                    <a:pt x="92" y="7015"/>
                  </a:cubicBezTo>
                  <a:close/>
                  <a:moveTo>
                    <a:pt x="29950" y="7089"/>
                  </a:moveTo>
                  <a:cubicBezTo>
                    <a:pt x="29950" y="7089"/>
                    <a:pt x="29933" y="7106"/>
                    <a:pt x="29915" y="7106"/>
                  </a:cubicBezTo>
                  <a:cubicBezTo>
                    <a:pt x="29881" y="7124"/>
                    <a:pt x="29881" y="7180"/>
                    <a:pt x="29898" y="7198"/>
                  </a:cubicBezTo>
                  <a:cubicBezTo>
                    <a:pt x="29915" y="7232"/>
                    <a:pt x="29933" y="7232"/>
                    <a:pt x="29950" y="7232"/>
                  </a:cubicBezTo>
                  <a:lnTo>
                    <a:pt x="30007" y="7232"/>
                  </a:lnTo>
                  <a:cubicBezTo>
                    <a:pt x="30024" y="7215"/>
                    <a:pt x="30042" y="7163"/>
                    <a:pt x="30024" y="7124"/>
                  </a:cubicBezTo>
                  <a:cubicBezTo>
                    <a:pt x="30007" y="7106"/>
                    <a:pt x="29989" y="7089"/>
                    <a:pt x="29950" y="7089"/>
                  </a:cubicBezTo>
                  <a:close/>
                  <a:moveTo>
                    <a:pt x="30150" y="7398"/>
                  </a:moveTo>
                  <a:cubicBezTo>
                    <a:pt x="30133" y="7398"/>
                    <a:pt x="30133" y="7415"/>
                    <a:pt x="30116" y="7415"/>
                  </a:cubicBezTo>
                  <a:cubicBezTo>
                    <a:pt x="30081" y="7433"/>
                    <a:pt x="30059" y="7489"/>
                    <a:pt x="30098" y="7507"/>
                  </a:cubicBezTo>
                  <a:cubicBezTo>
                    <a:pt x="30098" y="7541"/>
                    <a:pt x="30133" y="7541"/>
                    <a:pt x="30150" y="7541"/>
                  </a:cubicBezTo>
                  <a:lnTo>
                    <a:pt x="30189" y="7541"/>
                  </a:lnTo>
                  <a:cubicBezTo>
                    <a:pt x="30224" y="7524"/>
                    <a:pt x="30242" y="7472"/>
                    <a:pt x="30207" y="7433"/>
                  </a:cubicBezTo>
                  <a:cubicBezTo>
                    <a:pt x="30207" y="7415"/>
                    <a:pt x="30168" y="7398"/>
                    <a:pt x="30150" y="7398"/>
                  </a:cubicBezTo>
                  <a:close/>
                  <a:moveTo>
                    <a:pt x="30333" y="7707"/>
                  </a:moveTo>
                  <a:cubicBezTo>
                    <a:pt x="30333" y="7707"/>
                    <a:pt x="30316" y="7724"/>
                    <a:pt x="30298" y="7724"/>
                  </a:cubicBezTo>
                  <a:cubicBezTo>
                    <a:pt x="30259" y="7742"/>
                    <a:pt x="30259" y="7798"/>
                    <a:pt x="30277" y="7833"/>
                  </a:cubicBezTo>
                  <a:cubicBezTo>
                    <a:pt x="30298" y="7850"/>
                    <a:pt x="30316" y="7850"/>
                    <a:pt x="30333" y="7850"/>
                  </a:cubicBezTo>
                  <a:lnTo>
                    <a:pt x="30385" y="7850"/>
                  </a:lnTo>
                  <a:cubicBezTo>
                    <a:pt x="30407" y="7833"/>
                    <a:pt x="30424" y="7776"/>
                    <a:pt x="30407" y="7742"/>
                  </a:cubicBezTo>
                  <a:cubicBezTo>
                    <a:pt x="30385" y="7724"/>
                    <a:pt x="30368" y="7707"/>
                    <a:pt x="30333" y="7707"/>
                  </a:cubicBezTo>
                  <a:close/>
                  <a:moveTo>
                    <a:pt x="30551" y="8016"/>
                  </a:moveTo>
                  <a:cubicBezTo>
                    <a:pt x="30533" y="8016"/>
                    <a:pt x="30516" y="8016"/>
                    <a:pt x="30516" y="8033"/>
                  </a:cubicBezTo>
                  <a:cubicBezTo>
                    <a:pt x="30477" y="8051"/>
                    <a:pt x="30459" y="8085"/>
                    <a:pt x="30494" y="8124"/>
                  </a:cubicBezTo>
                  <a:cubicBezTo>
                    <a:pt x="30494" y="8142"/>
                    <a:pt x="30533" y="8159"/>
                    <a:pt x="30551" y="8159"/>
                  </a:cubicBezTo>
                  <a:cubicBezTo>
                    <a:pt x="30568" y="8159"/>
                    <a:pt x="30568" y="8159"/>
                    <a:pt x="30585" y="8142"/>
                  </a:cubicBezTo>
                  <a:cubicBezTo>
                    <a:pt x="30625" y="8124"/>
                    <a:pt x="30625" y="8068"/>
                    <a:pt x="30603" y="8051"/>
                  </a:cubicBezTo>
                  <a:cubicBezTo>
                    <a:pt x="30585" y="8016"/>
                    <a:pt x="30568" y="8016"/>
                    <a:pt x="30551" y="8016"/>
                  </a:cubicBezTo>
                  <a:close/>
                  <a:moveTo>
                    <a:pt x="30751" y="8303"/>
                  </a:moveTo>
                  <a:cubicBezTo>
                    <a:pt x="30733" y="8303"/>
                    <a:pt x="30733" y="8320"/>
                    <a:pt x="30712" y="8320"/>
                  </a:cubicBezTo>
                  <a:cubicBezTo>
                    <a:pt x="30677" y="8342"/>
                    <a:pt x="30677" y="8394"/>
                    <a:pt x="30694" y="8429"/>
                  </a:cubicBezTo>
                  <a:cubicBezTo>
                    <a:pt x="30694" y="8451"/>
                    <a:pt x="30733" y="8451"/>
                    <a:pt x="30751" y="8451"/>
                  </a:cubicBezTo>
                  <a:lnTo>
                    <a:pt x="30786" y="8451"/>
                  </a:lnTo>
                  <a:cubicBezTo>
                    <a:pt x="30803" y="8429"/>
                    <a:pt x="30820" y="8412"/>
                    <a:pt x="30820" y="8394"/>
                  </a:cubicBezTo>
                  <a:lnTo>
                    <a:pt x="30803" y="8377"/>
                  </a:lnTo>
                  <a:cubicBezTo>
                    <a:pt x="30786" y="8359"/>
                    <a:pt x="30786" y="8342"/>
                    <a:pt x="30803" y="8320"/>
                  </a:cubicBezTo>
                  <a:cubicBezTo>
                    <a:pt x="30786" y="8320"/>
                    <a:pt x="30768" y="8303"/>
                    <a:pt x="30751" y="8303"/>
                  </a:cubicBezTo>
                  <a:close/>
                  <a:moveTo>
                    <a:pt x="30894" y="8629"/>
                  </a:moveTo>
                  <a:cubicBezTo>
                    <a:pt x="30877" y="8647"/>
                    <a:pt x="30860" y="8668"/>
                    <a:pt x="30860" y="8668"/>
                  </a:cubicBezTo>
                  <a:cubicBezTo>
                    <a:pt x="30860" y="8686"/>
                    <a:pt x="30860" y="8686"/>
                    <a:pt x="30877" y="8686"/>
                  </a:cubicBezTo>
                  <a:lnTo>
                    <a:pt x="30877" y="8755"/>
                  </a:lnTo>
                  <a:cubicBezTo>
                    <a:pt x="30894" y="8755"/>
                    <a:pt x="30912" y="8777"/>
                    <a:pt x="30929" y="8777"/>
                  </a:cubicBezTo>
                  <a:lnTo>
                    <a:pt x="30951" y="8777"/>
                  </a:lnTo>
                  <a:lnTo>
                    <a:pt x="30968" y="8755"/>
                  </a:lnTo>
                  <a:cubicBezTo>
                    <a:pt x="30951" y="8755"/>
                    <a:pt x="30912" y="8721"/>
                    <a:pt x="30912" y="8703"/>
                  </a:cubicBezTo>
                  <a:cubicBezTo>
                    <a:pt x="30912" y="8668"/>
                    <a:pt x="30912" y="8647"/>
                    <a:pt x="30929" y="8629"/>
                  </a:cubicBezTo>
                  <a:close/>
                  <a:moveTo>
                    <a:pt x="31003" y="8973"/>
                  </a:moveTo>
                  <a:cubicBezTo>
                    <a:pt x="31021" y="8995"/>
                    <a:pt x="31038" y="8995"/>
                    <a:pt x="31038" y="9012"/>
                  </a:cubicBezTo>
                  <a:cubicBezTo>
                    <a:pt x="31060" y="9047"/>
                    <a:pt x="31038" y="9104"/>
                    <a:pt x="31003" y="9121"/>
                  </a:cubicBezTo>
                  <a:lnTo>
                    <a:pt x="31038" y="9121"/>
                  </a:lnTo>
                  <a:cubicBezTo>
                    <a:pt x="31077" y="9121"/>
                    <a:pt x="31095" y="9082"/>
                    <a:pt x="31095" y="9047"/>
                  </a:cubicBezTo>
                  <a:cubicBezTo>
                    <a:pt x="31095" y="9012"/>
                    <a:pt x="31060" y="8973"/>
                    <a:pt x="31021" y="8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-5400000">
              <a:off x="6067845" y="2156588"/>
              <a:ext cx="5278863" cy="1085633"/>
            </a:xfrm>
            <a:custGeom>
              <a:avLst/>
              <a:gdLst/>
              <a:ahLst/>
              <a:cxnLst/>
              <a:rect l="l" t="t" r="r" b="b"/>
              <a:pathLst>
                <a:path w="29516" h="6654" extrusionOk="0">
                  <a:moveTo>
                    <a:pt x="11945" y="1"/>
                  </a:moveTo>
                  <a:cubicBezTo>
                    <a:pt x="11910" y="1"/>
                    <a:pt x="11875" y="36"/>
                    <a:pt x="11875" y="70"/>
                  </a:cubicBezTo>
                  <a:cubicBezTo>
                    <a:pt x="11875" y="127"/>
                    <a:pt x="11910" y="144"/>
                    <a:pt x="11945" y="144"/>
                  </a:cubicBezTo>
                  <a:cubicBezTo>
                    <a:pt x="12001" y="144"/>
                    <a:pt x="12019" y="110"/>
                    <a:pt x="12019" y="70"/>
                  </a:cubicBezTo>
                  <a:cubicBezTo>
                    <a:pt x="12019" y="36"/>
                    <a:pt x="11984" y="1"/>
                    <a:pt x="11945" y="1"/>
                  </a:cubicBezTo>
                  <a:close/>
                  <a:moveTo>
                    <a:pt x="12310" y="1"/>
                  </a:moveTo>
                  <a:cubicBezTo>
                    <a:pt x="12271" y="1"/>
                    <a:pt x="12236" y="36"/>
                    <a:pt x="12236" y="70"/>
                  </a:cubicBezTo>
                  <a:cubicBezTo>
                    <a:pt x="12236" y="110"/>
                    <a:pt x="12271" y="144"/>
                    <a:pt x="12310" y="144"/>
                  </a:cubicBezTo>
                  <a:cubicBezTo>
                    <a:pt x="12345" y="144"/>
                    <a:pt x="12380" y="110"/>
                    <a:pt x="12380" y="70"/>
                  </a:cubicBezTo>
                  <a:cubicBezTo>
                    <a:pt x="12380" y="36"/>
                    <a:pt x="12345" y="1"/>
                    <a:pt x="12310" y="1"/>
                  </a:cubicBezTo>
                  <a:close/>
                  <a:moveTo>
                    <a:pt x="11584" y="36"/>
                  </a:moveTo>
                  <a:cubicBezTo>
                    <a:pt x="11549" y="36"/>
                    <a:pt x="11510" y="70"/>
                    <a:pt x="11510" y="110"/>
                  </a:cubicBezTo>
                  <a:cubicBezTo>
                    <a:pt x="11510" y="144"/>
                    <a:pt x="11549" y="162"/>
                    <a:pt x="11584" y="162"/>
                  </a:cubicBezTo>
                  <a:lnTo>
                    <a:pt x="11601" y="162"/>
                  </a:lnTo>
                  <a:cubicBezTo>
                    <a:pt x="11640" y="162"/>
                    <a:pt x="11658" y="127"/>
                    <a:pt x="11658" y="88"/>
                  </a:cubicBezTo>
                  <a:cubicBezTo>
                    <a:pt x="11658" y="53"/>
                    <a:pt x="11618" y="36"/>
                    <a:pt x="11584" y="36"/>
                  </a:cubicBezTo>
                  <a:close/>
                  <a:moveTo>
                    <a:pt x="12671" y="18"/>
                  </a:moveTo>
                  <a:cubicBezTo>
                    <a:pt x="12637" y="18"/>
                    <a:pt x="12598" y="36"/>
                    <a:pt x="12598" y="70"/>
                  </a:cubicBezTo>
                  <a:cubicBezTo>
                    <a:pt x="12598" y="127"/>
                    <a:pt x="12637" y="162"/>
                    <a:pt x="12671" y="162"/>
                  </a:cubicBezTo>
                  <a:cubicBezTo>
                    <a:pt x="12706" y="162"/>
                    <a:pt x="12745" y="127"/>
                    <a:pt x="12745" y="88"/>
                  </a:cubicBezTo>
                  <a:cubicBezTo>
                    <a:pt x="12745" y="53"/>
                    <a:pt x="12728" y="18"/>
                    <a:pt x="12671" y="18"/>
                  </a:cubicBezTo>
                  <a:close/>
                  <a:moveTo>
                    <a:pt x="13033" y="53"/>
                  </a:moveTo>
                  <a:cubicBezTo>
                    <a:pt x="12998" y="53"/>
                    <a:pt x="12963" y="70"/>
                    <a:pt x="12963" y="110"/>
                  </a:cubicBezTo>
                  <a:cubicBezTo>
                    <a:pt x="12963" y="144"/>
                    <a:pt x="12980" y="179"/>
                    <a:pt x="13033" y="197"/>
                  </a:cubicBezTo>
                  <a:cubicBezTo>
                    <a:pt x="13072" y="197"/>
                    <a:pt x="13107" y="162"/>
                    <a:pt x="13107" y="127"/>
                  </a:cubicBezTo>
                  <a:cubicBezTo>
                    <a:pt x="13107" y="88"/>
                    <a:pt x="13089" y="53"/>
                    <a:pt x="13054" y="53"/>
                  </a:cubicBezTo>
                  <a:close/>
                  <a:moveTo>
                    <a:pt x="11223" y="70"/>
                  </a:moveTo>
                  <a:cubicBezTo>
                    <a:pt x="11183" y="70"/>
                    <a:pt x="11149" y="110"/>
                    <a:pt x="11149" y="144"/>
                  </a:cubicBezTo>
                  <a:cubicBezTo>
                    <a:pt x="11166" y="179"/>
                    <a:pt x="11183" y="218"/>
                    <a:pt x="11223" y="218"/>
                  </a:cubicBezTo>
                  <a:lnTo>
                    <a:pt x="11240" y="218"/>
                  </a:lnTo>
                  <a:cubicBezTo>
                    <a:pt x="11275" y="197"/>
                    <a:pt x="11314" y="162"/>
                    <a:pt x="11292" y="127"/>
                  </a:cubicBezTo>
                  <a:cubicBezTo>
                    <a:pt x="11292" y="88"/>
                    <a:pt x="11257" y="70"/>
                    <a:pt x="11223" y="70"/>
                  </a:cubicBezTo>
                  <a:close/>
                  <a:moveTo>
                    <a:pt x="10879" y="110"/>
                  </a:moveTo>
                  <a:cubicBezTo>
                    <a:pt x="10857" y="110"/>
                    <a:pt x="10857" y="110"/>
                    <a:pt x="10857" y="127"/>
                  </a:cubicBezTo>
                  <a:cubicBezTo>
                    <a:pt x="10822" y="127"/>
                    <a:pt x="10787" y="162"/>
                    <a:pt x="10805" y="197"/>
                  </a:cubicBezTo>
                  <a:cubicBezTo>
                    <a:pt x="10805" y="236"/>
                    <a:pt x="10840" y="253"/>
                    <a:pt x="10879" y="253"/>
                  </a:cubicBezTo>
                  <a:cubicBezTo>
                    <a:pt x="10914" y="253"/>
                    <a:pt x="10948" y="218"/>
                    <a:pt x="10931" y="179"/>
                  </a:cubicBezTo>
                  <a:cubicBezTo>
                    <a:pt x="10931" y="144"/>
                    <a:pt x="10896" y="110"/>
                    <a:pt x="10879" y="110"/>
                  </a:cubicBezTo>
                  <a:close/>
                  <a:moveTo>
                    <a:pt x="13398" y="110"/>
                  </a:moveTo>
                  <a:cubicBezTo>
                    <a:pt x="13359" y="110"/>
                    <a:pt x="13324" y="144"/>
                    <a:pt x="13324" y="162"/>
                  </a:cubicBezTo>
                  <a:cubicBezTo>
                    <a:pt x="13307" y="218"/>
                    <a:pt x="13342" y="253"/>
                    <a:pt x="13381" y="253"/>
                  </a:cubicBezTo>
                  <a:lnTo>
                    <a:pt x="13398" y="253"/>
                  </a:lnTo>
                  <a:cubicBezTo>
                    <a:pt x="13433" y="253"/>
                    <a:pt x="13450" y="236"/>
                    <a:pt x="13468" y="197"/>
                  </a:cubicBezTo>
                  <a:cubicBezTo>
                    <a:pt x="13468" y="162"/>
                    <a:pt x="13450" y="127"/>
                    <a:pt x="13416" y="110"/>
                  </a:cubicBezTo>
                  <a:close/>
                  <a:moveTo>
                    <a:pt x="24455" y="110"/>
                  </a:moveTo>
                  <a:cubicBezTo>
                    <a:pt x="24420" y="110"/>
                    <a:pt x="24385" y="144"/>
                    <a:pt x="24385" y="179"/>
                  </a:cubicBezTo>
                  <a:cubicBezTo>
                    <a:pt x="24385" y="218"/>
                    <a:pt x="24420" y="253"/>
                    <a:pt x="24455" y="253"/>
                  </a:cubicBezTo>
                  <a:cubicBezTo>
                    <a:pt x="24494" y="253"/>
                    <a:pt x="24529" y="236"/>
                    <a:pt x="24529" y="179"/>
                  </a:cubicBezTo>
                  <a:cubicBezTo>
                    <a:pt x="24529" y="144"/>
                    <a:pt x="24494" y="110"/>
                    <a:pt x="24455" y="110"/>
                  </a:cubicBezTo>
                  <a:close/>
                  <a:moveTo>
                    <a:pt x="24076" y="127"/>
                  </a:moveTo>
                  <a:cubicBezTo>
                    <a:pt x="24041" y="127"/>
                    <a:pt x="24020" y="162"/>
                    <a:pt x="24020" y="197"/>
                  </a:cubicBezTo>
                  <a:cubicBezTo>
                    <a:pt x="24020" y="253"/>
                    <a:pt x="24059" y="271"/>
                    <a:pt x="24094" y="271"/>
                  </a:cubicBezTo>
                  <a:cubicBezTo>
                    <a:pt x="24128" y="271"/>
                    <a:pt x="24168" y="236"/>
                    <a:pt x="24168" y="197"/>
                  </a:cubicBezTo>
                  <a:cubicBezTo>
                    <a:pt x="24168" y="162"/>
                    <a:pt x="24128" y="127"/>
                    <a:pt x="24094" y="127"/>
                  </a:cubicBezTo>
                  <a:close/>
                  <a:moveTo>
                    <a:pt x="24820" y="144"/>
                  </a:moveTo>
                  <a:cubicBezTo>
                    <a:pt x="24781" y="144"/>
                    <a:pt x="24746" y="162"/>
                    <a:pt x="24746" y="197"/>
                  </a:cubicBezTo>
                  <a:cubicBezTo>
                    <a:pt x="24729" y="253"/>
                    <a:pt x="24764" y="288"/>
                    <a:pt x="24803" y="288"/>
                  </a:cubicBezTo>
                  <a:lnTo>
                    <a:pt x="24820" y="288"/>
                  </a:lnTo>
                  <a:cubicBezTo>
                    <a:pt x="24855" y="288"/>
                    <a:pt x="24873" y="253"/>
                    <a:pt x="24890" y="218"/>
                  </a:cubicBezTo>
                  <a:cubicBezTo>
                    <a:pt x="24890" y="179"/>
                    <a:pt x="24855" y="144"/>
                    <a:pt x="24820" y="144"/>
                  </a:cubicBezTo>
                  <a:close/>
                  <a:moveTo>
                    <a:pt x="10496" y="179"/>
                  </a:moveTo>
                  <a:cubicBezTo>
                    <a:pt x="10461" y="179"/>
                    <a:pt x="10444" y="218"/>
                    <a:pt x="10444" y="271"/>
                  </a:cubicBezTo>
                  <a:cubicBezTo>
                    <a:pt x="10444" y="305"/>
                    <a:pt x="10478" y="327"/>
                    <a:pt x="10513" y="327"/>
                  </a:cubicBezTo>
                  <a:lnTo>
                    <a:pt x="10531" y="327"/>
                  </a:lnTo>
                  <a:cubicBezTo>
                    <a:pt x="10570" y="305"/>
                    <a:pt x="10587" y="271"/>
                    <a:pt x="10587" y="236"/>
                  </a:cubicBezTo>
                  <a:cubicBezTo>
                    <a:pt x="10570" y="197"/>
                    <a:pt x="10552" y="179"/>
                    <a:pt x="10513" y="179"/>
                  </a:cubicBezTo>
                  <a:close/>
                  <a:moveTo>
                    <a:pt x="23715" y="179"/>
                  </a:moveTo>
                  <a:cubicBezTo>
                    <a:pt x="23676" y="179"/>
                    <a:pt x="23659" y="236"/>
                    <a:pt x="23659" y="271"/>
                  </a:cubicBezTo>
                  <a:cubicBezTo>
                    <a:pt x="23659" y="305"/>
                    <a:pt x="23693" y="327"/>
                    <a:pt x="23733" y="327"/>
                  </a:cubicBezTo>
                  <a:lnTo>
                    <a:pt x="23750" y="327"/>
                  </a:lnTo>
                  <a:cubicBezTo>
                    <a:pt x="23785" y="305"/>
                    <a:pt x="23802" y="271"/>
                    <a:pt x="23802" y="236"/>
                  </a:cubicBezTo>
                  <a:cubicBezTo>
                    <a:pt x="23802" y="197"/>
                    <a:pt x="23767" y="179"/>
                    <a:pt x="23733" y="179"/>
                  </a:cubicBezTo>
                  <a:close/>
                  <a:moveTo>
                    <a:pt x="13742" y="197"/>
                  </a:moveTo>
                  <a:cubicBezTo>
                    <a:pt x="13707" y="197"/>
                    <a:pt x="13685" y="218"/>
                    <a:pt x="13668" y="253"/>
                  </a:cubicBezTo>
                  <a:cubicBezTo>
                    <a:pt x="13668" y="288"/>
                    <a:pt x="13685" y="327"/>
                    <a:pt x="13725" y="344"/>
                  </a:cubicBezTo>
                  <a:lnTo>
                    <a:pt x="13742" y="344"/>
                  </a:lnTo>
                  <a:cubicBezTo>
                    <a:pt x="13777" y="344"/>
                    <a:pt x="13816" y="327"/>
                    <a:pt x="13816" y="288"/>
                  </a:cubicBezTo>
                  <a:cubicBezTo>
                    <a:pt x="13833" y="253"/>
                    <a:pt x="13794" y="218"/>
                    <a:pt x="13759" y="197"/>
                  </a:cubicBezTo>
                  <a:close/>
                  <a:moveTo>
                    <a:pt x="25164" y="218"/>
                  </a:moveTo>
                  <a:cubicBezTo>
                    <a:pt x="25129" y="218"/>
                    <a:pt x="25108" y="236"/>
                    <a:pt x="25090" y="271"/>
                  </a:cubicBezTo>
                  <a:cubicBezTo>
                    <a:pt x="25090" y="305"/>
                    <a:pt x="25108" y="344"/>
                    <a:pt x="25147" y="362"/>
                  </a:cubicBezTo>
                  <a:lnTo>
                    <a:pt x="25164" y="362"/>
                  </a:lnTo>
                  <a:cubicBezTo>
                    <a:pt x="25199" y="362"/>
                    <a:pt x="25238" y="344"/>
                    <a:pt x="25238" y="305"/>
                  </a:cubicBezTo>
                  <a:cubicBezTo>
                    <a:pt x="25255" y="271"/>
                    <a:pt x="25216" y="236"/>
                    <a:pt x="25181" y="218"/>
                  </a:cubicBezTo>
                  <a:close/>
                  <a:moveTo>
                    <a:pt x="10135" y="253"/>
                  </a:moveTo>
                  <a:cubicBezTo>
                    <a:pt x="10096" y="253"/>
                    <a:pt x="10078" y="288"/>
                    <a:pt x="10078" y="344"/>
                  </a:cubicBezTo>
                  <a:cubicBezTo>
                    <a:pt x="10096" y="379"/>
                    <a:pt x="10117" y="397"/>
                    <a:pt x="10152" y="397"/>
                  </a:cubicBezTo>
                  <a:lnTo>
                    <a:pt x="10169" y="397"/>
                  </a:lnTo>
                  <a:cubicBezTo>
                    <a:pt x="10204" y="379"/>
                    <a:pt x="10243" y="344"/>
                    <a:pt x="10226" y="305"/>
                  </a:cubicBezTo>
                  <a:cubicBezTo>
                    <a:pt x="10226" y="271"/>
                    <a:pt x="10187" y="253"/>
                    <a:pt x="10152" y="253"/>
                  </a:cubicBezTo>
                  <a:close/>
                  <a:moveTo>
                    <a:pt x="23350" y="271"/>
                  </a:moveTo>
                  <a:cubicBezTo>
                    <a:pt x="23315" y="288"/>
                    <a:pt x="23297" y="327"/>
                    <a:pt x="23315" y="362"/>
                  </a:cubicBezTo>
                  <a:cubicBezTo>
                    <a:pt x="23315" y="397"/>
                    <a:pt x="23350" y="414"/>
                    <a:pt x="23389" y="414"/>
                  </a:cubicBezTo>
                  <a:lnTo>
                    <a:pt x="23406" y="414"/>
                  </a:lnTo>
                  <a:cubicBezTo>
                    <a:pt x="23441" y="397"/>
                    <a:pt x="23458" y="362"/>
                    <a:pt x="23441" y="327"/>
                  </a:cubicBezTo>
                  <a:cubicBezTo>
                    <a:pt x="23441" y="288"/>
                    <a:pt x="23406" y="271"/>
                    <a:pt x="23389" y="271"/>
                  </a:cubicBezTo>
                  <a:close/>
                  <a:moveTo>
                    <a:pt x="14086" y="305"/>
                  </a:moveTo>
                  <a:cubicBezTo>
                    <a:pt x="14068" y="305"/>
                    <a:pt x="14033" y="327"/>
                    <a:pt x="14012" y="362"/>
                  </a:cubicBezTo>
                  <a:cubicBezTo>
                    <a:pt x="14012" y="397"/>
                    <a:pt x="14033" y="436"/>
                    <a:pt x="14068" y="453"/>
                  </a:cubicBezTo>
                  <a:lnTo>
                    <a:pt x="14086" y="453"/>
                  </a:lnTo>
                  <a:cubicBezTo>
                    <a:pt x="14120" y="453"/>
                    <a:pt x="14142" y="436"/>
                    <a:pt x="14160" y="414"/>
                  </a:cubicBezTo>
                  <a:cubicBezTo>
                    <a:pt x="14177" y="379"/>
                    <a:pt x="14160" y="327"/>
                    <a:pt x="14120" y="327"/>
                  </a:cubicBezTo>
                  <a:cubicBezTo>
                    <a:pt x="14103" y="305"/>
                    <a:pt x="14103" y="305"/>
                    <a:pt x="14086" y="305"/>
                  </a:cubicBezTo>
                  <a:close/>
                  <a:moveTo>
                    <a:pt x="9791" y="327"/>
                  </a:moveTo>
                  <a:cubicBezTo>
                    <a:pt x="9752" y="327"/>
                    <a:pt x="9717" y="379"/>
                    <a:pt x="9734" y="414"/>
                  </a:cubicBezTo>
                  <a:cubicBezTo>
                    <a:pt x="9734" y="453"/>
                    <a:pt x="9769" y="471"/>
                    <a:pt x="9808" y="471"/>
                  </a:cubicBezTo>
                  <a:lnTo>
                    <a:pt x="9826" y="471"/>
                  </a:lnTo>
                  <a:cubicBezTo>
                    <a:pt x="9861" y="453"/>
                    <a:pt x="9878" y="414"/>
                    <a:pt x="9878" y="379"/>
                  </a:cubicBezTo>
                  <a:cubicBezTo>
                    <a:pt x="9861" y="344"/>
                    <a:pt x="9843" y="327"/>
                    <a:pt x="9808" y="327"/>
                  </a:cubicBezTo>
                  <a:close/>
                  <a:moveTo>
                    <a:pt x="25508" y="362"/>
                  </a:moveTo>
                  <a:cubicBezTo>
                    <a:pt x="25473" y="362"/>
                    <a:pt x="25456" y="362"/>
                    <a:pt x="25434" y="397"/>
                  </a:cubicBezTo>
                  <a:cubicBezTo>
                    <a:pt x="25416" y="436"/>
                    <a:pt x="25434" y="471"/>
                    <a:pt x="25473" y="488"/>
                  </a:cubicBezTo>
                  <a:cubicBezTo>
                    <a:pt x="25490" y="488"/>
                    <a:pt x="25490" y="505"/>
                    <a:pt x="25508" y="505"/>
                  </a:cubicBezTo>
                  <a:cubicBezTo>
                    <a:pt x="25525" y="505"/>
                    <a:pt x="25564" y="488"/>
                    <a:pt x="25564" y="453"/>
                  </a:cubicBezTo>
                  <a:cubicBezTo>
                    <a:pt x="25582" y="414"/>
                    <a:pt x="25582" y="379"/>
                    <a:pt x="25543" y="362"/>
                  </a:cubicBezTo>
                  <a:close/>
                  <a:moveTo>
                    <a:pt x="23006" y="379"/>
                  </a:moveTo>
                  <a:cubicBezTo>
                    <a:pt x="22971" y="397"/>
                    <a:pt x="22954" y="436"/>
                    <a:pt x="22971" y="471"/>
                  </a:cubicBezTo>
                  <a:cubicBezTo>
                    <a:pt x="22971" y="505"/>
                    <a:pt x="23006" y="523"/>
                    <a:pt x="23041" y="523"/>
                  </a:cubicBezTo>
                  <a:lnTo>
                    <a:pt x="23062" y="523"/>
                  </a:lnTo>
                  <a:cubicBezTo>
                    <a:pt x="23097" y="505"/>
                    <a:pt x="23115" y="471"/>
                    <a:pt x="23097" y="436"/>
                  </a:cubicBezTo>
                  <a:cubicBezTo>
                    <a:pt x="23097" y="397"/>
                    <a:pt x="23062" y="379"/>
                    <a:pt x="23041" y="379"/>
                  </a:cubicBezTo>
                  <a:close/>
                  <a:moveTo>
                    <a:pt x="9425" y="397"/>
                  </a:moveTo>
                  <a:cubicBezTo>
                    <a:pt x="9391" y="414"/>
                    <a:pt x="9373" y="453"/>
                    <a:pt x="9373" y="488"/>
                  </a:cubicBezTo>
                  <a:cubicBezTo>
                    <a:pt x="9391" y="523"/>
                    <a:pt x="9408" y="545"/>
                    <a:pt x="9443" y="545"/>
                  </a:cubicBezTo>
                  <a:lnTo>
                    <a:pt x="9465" y="545"/>
                  </a:lnTo>
                  <a:cubicBezTo>
                    <a:pt x="9499" y="545"/>
                    <a:pt x="9534" y="505"/>
                    <a:pt x="9517" y="453"/>
                  </a:cubicBezTo>
                  <a:cubicBezTo>
                    <a:pt x="9517" y="436"/>
                    <a:pt x="9482" y="397"/>
                    <a:pt x="9443" y="397"/>
                  </a:cubicBezTo>
                  <a:close/>
                  <a:moveTo>
                    <a:pt x="14429" y="453"/>
                  </a:moveTo>
                  <a:cubicBezTo>
                    <a:pt x="14395" y="453"/>
                    <a:pt x="14377" y="471"/>
                    <a:pt x="14360" y="488"/>
                  </a:cubicBezTo>
                  <a:cubicBezTo>
                    <a:pt x="14338" y="523"/>
                    <a:pt x="14360" y="579"/>
                    <a:pt x="14395" y="597"/>
                  </a:cubicBezTo>
                  <a:lnTo>
                    <a:pt x="14429" y="597"/>
                  </a:lnTo>
                  <a:cubicBezTo>
                    <a:pt x="14447" y="597"/>
                    <a:pt x="14469" y="579"/>
                    <a:pt x="14486" y="562"/>
                  </a:cubicBezTo>
                  <a:cubicBezTo>
                    <a:pt x="14503" y="523"/>
                    <a:pt x="14486" y="471"/>
                    <a:pt x="14447" y="453"/>
                  </a:cubicBezTo>
                  <a:close/>
                  <a:moveTo>
                    <a:pt x="9082" y="488"/>
                  </a:moveTo>
                  <a:cubicBezTo>
                    <a:pt x="9047" y="505"/>
                    <a:pt x="9008" y="545"/>
                    <a:pt x="9029" y="579"/>
                  </a:cubicBezTo>
                  <a:cubicBezTo>
                    <a:pt x="9029" y="614"/>
                    <a:pt x="9064" y="632"/>
                    <a:pt x="9099" y="632"/>
                  </a:cubicBezTo>
                  <a:lnTo>
                    <a:pt x="9116" y="632"/>
                  </a:lnTo>
                  <a:cubicBezTo>
                    <a:pt x="9156" y="614"/>
                    <a:pt x="9173" y="579"/>
                    <a:pt x="9173" y="545"/>
                  </a:cubicBezTo>
                  <a:cubicBezTo>
                    <a:pt x="9156" y="505"/>
                    <a:pt x="9116" y="488"/>
                    <a:pt x="9099" y="488"/>
                  </a:cubicBezTo>
                  <a:close/>
                  <a:moveTo>
                    <a:pt x="22662" y="523"/>
                  </a:moveTo>
                  <a:cubicBezTo>
                    <a:pt x="22627" y="545"/>
                    <a:pt x="22627" y="579"/>
                    <a:pt x="22627" y="614"/>
                  </a:cubicBezTo>
                  <a:cubicBezTo>
                    <a:pt x="22645" y="653"/>
                    <a:pt x="22679" y="671"/>
                    <a:pt x="22697" y="671"/>
                  </a:cubicBezTo>
                  <a:cubicBezTo>
                    <a:pt x="22714" y="671"/>
                    <a:pt x="22714" y="653"/>
                    <a:pt x="22736" y="653"/>
                  </a:cubicBezTo>
                  <a:cubicBezTo>
                    <a:pt x="22771" y="632"/>
                    <a:pt x="22788" y="597"/>
                    <a:pt x="22771" y="562"/>
                  </a:cubicBezTo>
                  <a:cubicBezTo>
                    <a:pt x="22753" y="523"/>
                    <a:pt x="22736" y="523"/>
                    <a:pt x="22697" y="523"/>
                  </a:cubicBezTo>
                  <a:close/>
                  <a:moveTo>
                    <a:pt x="25817" y="545"/>
                  </a:moveTo>
                  <a:cubicBezTo>
                    <a:pt x="25799" y="545"/>
                    <a:pt x="25782" y="545"/>
                    <a:pt x="25760" y="562"/>
                  </a:cubicBezTo>
                  <a:cubicBezTo>
                    <a:pt x="25743" y="597"/>
                    <a:pt x="25743" y="653"/>
                    <a:pt x="25782" y="671"/>
                  </a:cubicBezTo>
                  <a:cubicBezTo>
                    <a:pt x="25782" y="671"/>
                    <a:pt x="25799" y="688"/>
                    <a:pt x="25817" y="688"/>
                  </a:cubicBezTo>
                  <a:cubicBezTo>
                    <a:pt x="25834" y="688"/>
                    <a:pt x="25869" y="671"/>
                    <a:pt x="25869" y="653"/>
                  </a:cubicBezTo>
                  <a:cubicBezTo>
                    <a:pt x="25908" y="614"/>
                    <a:pt x="25891" y="579"/>
                    <a:pt x="25852" y="545"/>
                  </a:cubicBezTo>
                  <a:close/>
                  <a:moveTo>
                    <a:pt x="8721" y="579"/>
                  </a:moveTo>
                  <a:cubicBezTo>
                    <a:pt x="8681" y="579"/>
                    <a:pt x="8664" y="632"/>
                    <a:pt x="8664" y="671"/>
                  </a:cubicBezTo>
                  <a:cubicBezTo>
                    <a:pt x="8681" y="706"/>
                    <a:pt x="8703" y="723"/>
                    <a:pt x="8738" y="723"/>
                  </a:cubicBezTo>
                  <a:lnTo>
                    <a:pt x="8755" y="723"/>
                  </a:lnTo>
                  <a:cubicBezTo>
                    <a:pt x="8790" y="706"/>
                    <a:pt x="8829" y="671"/>
                    <a:pt x="8812" y="632"/>
                  </a:cubicBezTo>
                  <a:cubicBezTo>
                    <a:pt x="8812" y="597"/>
                    <a:pt x="8773" y="579"/>
                    <a:pt x="8738" y="579"/>
                  </a:cubicBezTo>
                  <a:close/>
                  <a:moveTo>
                    <a:pt x="14738" y="632"/>
                  </a:moveTo>
                  <a:cubicBezTo>
                    <a:pt x="14721" y="632"/>
                    <a:pt x="14686" y="653"/>
                    <a:pt x="14686" y="671"/>
                  </a:cubicBezTo>
                  <a:cubicBezTo>
                    <a:pt x="14647" y="706"/>
                    <a:pt x="14664" y="740"/>
                    <a:pt x="14704" y="762"/>
                  </a:cubicBezTo>
                  <a:cubicBezTo>
                    <a:pt x="14704" y="780"/>
                    <a:pt x="14721" y="780"/>
                    <a:pt x="14738" y="780"/>
                  </a:cubicBezTo>
                  <a:cubicBezTo>
                    <a:pt x="14756" y="780"/>
                    <a:pt x="14795" y="762"/>
                    <a:pt x="14795" y="740"/>
                  </a:cubicBezTo>
                  <a:cubicBezTo>
                    <a:pt x="14812" y="706"/>
                    <a:pt x="14812" y="671"/>
                    <a:pt x="14773" y="653"/>
                  </a:cubicBezTo>
                  <a:cubicBezTo>
                    <a:pt x="14756" y="632"/>
                    <a:pt x="14756" y="632"/>
                    <a:pt x="14738" y="632"/>
                  </a:cubicBezTo>
                  <a:close/>
                  <a:moveTo>
                    <a:pt x="8377" y="671"/>
                  </a:moveTo>
                  <a:cubicBezTo>
                    <a:pt x="8338" y="688"/>
                    <a:pt x="8303" y="723"/>
                    <a:pt x="8320" y="762"/>
                  </a:cubicBezTo>
                  <a:cubicBezTo>
                    <a:pt x="8338" y="797"/>
                    <a:pt x="8355" y="814"/>
                    <a:pt x="8394" y="814"/>
                  </a:cubicBezTo>
                  <a:lnTo>
                    <a:pt x="8412" y="814"/>
                  </a:lnTo>
                  <a:cubicBezTo>
                    <a:pt x="8446" y="797"/>
                    <a:pt x="8464" y="762"/>
                    <a:pt x="8464" y="723"/>
                  </a:cubicBezTo>
                  <a:cubicBezTo>
                    <a:pt x="8446" y="688"/>
                    <a:pt x="8429" y="671"/>
                    <a:pt x="8394" y="671"/>
                  </a:cubicBezTo>
                  <a:close/>
                  <a:moveTo>
                    <a:pt x="22336" y="671"/>
                  </a:moveTo>
                  <a:cubicBezTo>
                    <a:pt x="22301" y="688"/>
                    <a:pt x="22279" y="740"/>
                    <a:pt x="22301" y="780"/>
                  </a:cubicBezTo>
                  <a:cubicBezTo>
                    <a:pt x="22318" y="797"/>
                    <a:pt x="22353" y="814"/>
                    <a:pt x="22371" y="814"/>
                  </a:cubicBezTo>
                  <a:lnTo>
                    <a:pt x="22410" y="814"/>
                  </a:lnTo>
                  <a:cubicBezTo>
                    <a:pt x="22445" y="797"/>
                    <a:pt x="22462" y="740"/>
                    <a:pt x="22445" y="706"/>
                  </a:cubicBezTo>
                  <a:cubicBezTo>
                    <a:pt x="22427" y="688"/>
                    <a:pt x="22388" y="671"/>
                    <a:pt x="22371" y="671"/>
                  </a:cubicBezTo>
                  <a:close/>
                  <a:moveTo>
                    <a:pt x="8029" y="762"/>
                  </a:moveTo>
                  <a:cubicBezTo>
                    <a:pt x="7976" y="780"/>
                    <a:pt x="7959" y="814"/>
                    <a:pt x="7976" y="849"/>
                  </a:cubicBezTo>
                  <a:cubicBezTo>
                    <a:pt x="7976" y="888"/>
                    <a:pt x="8011" y="906"/>
                    <a:pt x="8050" y="906"/>
                  </a:cubicBezTo>
                  <a:lnTo>
                    <a:pt x="8068" y="906"/>
                  </a:lnTo>
                  <a:cubicBezTo>
                    <a:pt x="8103" y="888"/>
                    <a:pt x="8120" y="849"/>
                    <a:pt x="8120" y="814"/>
                  </a:cubicBezTo>
                  <a:cubicBezTo>
                    <a:pt x="8103" y="780"/>
                    <a:pt x="8068" y="762"/>
                    <a:pt x="8050" y="762"/>
                  </a:cubicBezTo>
                  <a:close/>
                  <a:moveTo>
                    <a:pt x="26108" y="762"/>
                  </a:moveTo>
                  <a:cubicBezTo>
                    <a:pt x="26087" y="762"/>
                    <a:pt x="26069" y="762"/>
                    <a:pt x="26052" y="780"/>
                  </a:cubicBezTo>
                  <a:cubicBezTo>
                    <a:pt x="26017" y="814"/>
                    <a:pt x="26017" y="849"/>
                    <a:pt x="26052" y="888"/>
                  </a:cubicBezTo>
                  <a:cubicBezTo>
                    <a:pt x="26069" y="906"/>
                    <a:pt x="26087" y="906"/>
                    <a:pt x="26108" y="906"/>
                  </a:cubicBezTo>
                  <a:cubicBezTo>
                    <a:pt x="26126" y="906"/>
                    <a:pt x="26143" y="888"/>
                    <a:pt x="26161" y="888"/>
                  </a:cubicBezTo>
                  <a:cubicBezTo>
                    <a:pt x="26178" y="849"/>
                    <a:pt x="26178" y="797"/>
                    <a:pt x="26143" y="780"/>
                  </a:cubicBezTo>
                  <a:cubicBezTo>
                    <a:pt x="26143" y="762"/>
                    <a:pt x="26126" y="762"/>
                    <a:pt x="26108" y="762"/>
                  </a:cubicBezTo>
                  <a:close/>
                  <a:moveTo>
                    <a:pt x="15047" y="832"/>
                  </a:moveTo>
                  <a:cubicBezTo>
                    <a:pt x="15012" y="832"/>
                    <a:pt x="14991" y="849"/>
                    <a:pt x="14973" y="871"/>
                  </a:cubicBezTo>
                  <a:cubicBezTo>
                    <a:pt x="14956" y="906"/>
                    <a:pt x="14973" y="941"/>
                    <a:pt x="14991" y="958"/>
                  </a:cubicBezTo>
                  <a:cubicBezTo>
                    <a:pt x="15012" y="980"/>
                    <a:pt x="15030" y="980"/>
                    <a:pt x="15047" y="980"/>
                  </a:cubicBezTo>
                  <a:cubicBezTo>
                    <a:pt x="15065" y="980"/>
                    <a:pt x="15082" y="958"/>
                    <a:pt x="15100" y="941"/>
                  </a:cubicBezTo>
                  <a:cubicBezTo>
                    <a:pt x="15121" y="906"/>
                    <a:pt x="15121" y="871"/>
                    <a:pt x="15082" y="849"/>
                  </a:cubicBezTo>
                  <a:cubicBezTo>
                    <a:pt x="15065" y="832"/>
                    <a:pt x="15047" y="832"/>
                    <a:pt x="15047" y="832"/>
                  </a:cubicBezTo>
                  <a:close/>
                  <a:moveTo>
                    <a:pt x="22044" y="832"/>
                  </a:moveTo>
                  <a:cubicBezTo>
                    <a:pt x="22044" y="832"/>
                    <a:pt x="22027" y="849"/>
                    <a:pt x="22009" y="849"/>
                  </a:cubicBezTo>
                  <a:cubicBezTo>
                    <a:pt x="21975" y="871"/>
                    <a:pt x="21975" y="906"/>
                    <a:pt x="21992" y="941"/>
                  </a:cubicBezTo>
                  <a:cubicBezTo>
                    <a:pt x="22009" y="980"/>
                    <a:pt x="22027" y="980"/>
                    <a:pt x="22044" y="980"/>
                  </a:cubicBezTo>
                  <a:lnTo>
                    <a:pt x="22083" y="980"/>
                  </a:lnTo>
                  <a:cubicBezTo>
                    <a:pt x="22118" y="958"/>
                    <a:pt x="22136" y="906"/>
                    <a:pt x="22118" y="871"/>
                  </a:cubicBezTo>
                  <a:cubicBezTo>
                    <a:pt x="22101" y="849"/>
                    <a:pt x="22083" y="832"/>
                    <a:pt x="22044" y="832"/>
                  </a:cubicBezTo>
                  <a:close/>
                  <a:moveTo>
                    <a:pt x="7667" y="871"/>
                  </a:moveTo>
                  <a:cubicBezTo>
                    <a:pt x="7633" y="888"/>
                    <a:pt x="7615" y="923"/>
                    <a:pt x="7633" y="958"/>
                  </a:cubicBezTo>
                  <a:cubicBezTo>
                    <a:pt x="7633" y="997"/>
                    <a:pt x="7667" y="1015"/>
                    <a:pt x="7685" y="1015"/>
                  </a:cubicBezTo>
                  <a:lnTo>
                    <a:pt x="7724" y="1015"/>
                  </a:lnTo>
                  <a:cubicBezTo>
                    <a:pt x="7759" y="997"/>
                    <a:pt x="7776" y="958"/>
                    <a:pt x="7759" y="923"/>
                  </a:cubicBezTo>
                  <a:cubicBezTo>
                    <a:pt x="7759" y="888"/>
                    <a:pt x="7724" y="871"/>
                    <a:pt x="7685" y="871"/>
                  </a:cubicBezTo>
                  <a:close/>
                  <a:moveTo>
                    <a:pt x="7324" y="980"/>
                  </a:moveTo>
                  <a:cubicBezTo>
                    <a:pt x="7289" y="997"/>
                    <a:pt x="7267" y="1032"/>
                    <a:pt x="7289" y="1067"/>
                  </a:cubicBezTo>
                  <a:cubicBezTo>
                    <a:pt x="7289" y="1106"/>
                    <a:pt x="7324" y="1123"/>
                    <a:pt x="7341" y="1123"/>
                  </a:cubicBezTo>
                  <a:lnTo>
                    <a:pt x="7376" y="1123"/>
                  </a:lnTo>
                  <a:cubicBezTo>
                    <a:pt x="7415" y="1106"/>
                    <a:pt x="7433" y="1067"/>
                    <a:pt x="7415" y="1032"/>
                  </a:cubicBezTo>
                  <a:cubicBezTo>
                    <a:pt x="7415" y="997"/>
                    <a:pt x="7376" y="980"/>
                    <a:pt x="7341" y="980"/>
                  </a:cubicBezTo>
                  <a:close/>
                  <a:moveTo>
                    <a:pt x="21735" y="1015"/>
                  </a:moveTo>
                  <a:cubicBezTo>
                    <a:pt x="21718" y="1015"/>
                    <a:pt x="21718" y="1015"/>
                    <a:pt x="21700" y="1032"/>
                  </a:cubicBezTo>
                  <a:cubicBezTo>
                    <a:pt x="21666" y="1049"/>
                    <a:pt x="21648" y="1089"/>
                    <a:pt x="21666" y="1123"/>
                  </a:cubicBezTo>
                  <a:cubicBezTo>
                    <a:pt x="21683" y="1158"/>
                    <a:pt x="21718" y="1158"/>
                    <a:pt x="21735" y="1158"/>
                  </a:cubicBezTo>
                  <a:lnTo>
                    <a:pt x="21774" y="1158"/>
                  </a:lnTo>
                  <a:cubicBezTo>
                    <a:pt x="21809" y="1141"/>
                    <a:pt x="21809" y="1089"/>
                    <a:pt x="21792" y="1049"/>
                  </a:cubicBezTo>
                  <a:cubicBezTo>
                    <a:pt x="21792" y="1032"/>
                    <a:pt x="21757" y="1015"/>
                    <a:pt x="21735" y="1015"/>
                  </a:cubicBezTo>
                  <a:close/>
                  <a:moveTo>
                    <a:pt x="26361" y="1015"/>
                  </a:moveTo>
                  <a:cubicBezTo>
                    <a:pt x="26343" y="1015"/>
                    <a:pt x="26326" y="1015"/>
                    <a:pt x="26304" y="1032"/>
                  </a:cubicBezTo>
                  <a:cubicBezTo>
                    <a:pt x="26287" y="1067"/>
                    <a:pt x="26287" y="1106"/>
                    <a:pt x="26304" y="1141"/>
                  </a:cubicBezTo>
                  <a:cubicBezTo>
                    <a:pt x="26326" y="1158"/>
                    <a:pt x="26343" y="1158"/>
                    <a:pt x="26361" y="1158"/>
                  </a:cubicBezTo>
                  <a:cubicBezTo>
                    <a:pt x="26378" y="1158"/>
                    <a:pt x="26395" y="1158"/>
                    <a:pt x="26413" y="1141"/>
                  </a:cubicBezTo>
                  <a:cubicBezTo>
                    <a:pt x="26435" y="1106"/>
                    <a:pt x="26435" y="1067"/>
                    <a:pt x="26413" y="1032"/>
                  </a:cubicBezTo>
                  <a:cubicBezTo>
                    <a:pt x="26395" y="1015"/>
                    <a:pt x="26378" y="1015"/>
                    <a:pt x="26361" y="1015"/>
                  </a:cubicBezTo>
                  <a:close/>
                  <a:moveTo>
                    <a:pt x="15339" y="1032"/>
                  </a:moveTo>
                  <a:cubicBezTo>
                    <a:pt x="15317" y="1032"/>
                    <a:pt x="15300" y="1049"/>
                    <a:pt x="15282" y="1067"/>
                  </a:cubicBezTo>
                  <a:cubicBezTo>
                    <a:pt x="15265" y="1106"/>
                    <a:pt x="15265" y="1141"/>
                    <a:pt x="15300" y="1158"/>
                  </a:cubicBezTo>
                  <a:cubicBezTo>
                    <a:pt x="15300" y="1176"/>
                    <a:pt x="15317" y="1176"/>
                    <a:pt x="15339" y="1176"/>
                  </a:cubicBezTo>
                  <a:cubicBezTo>
                    <a:pt x="15356" y="1176"/>
                    <a:pt x="15391" y="1176"/>
                    <a:pt x="15391" y="1158"/>
                  </a:cubicBezTo>
                  <a:cubicBezTo>
                    <a:pt x="15426" y="1123"/>
                    <a:pt x="15408" y="1067"/>
                    <a:pt x="15391" y="1049"/>
                  </a:cubicBezTo>
                  <a:cubicBezTo>
                    <a:pt x="15374" y="1032"/>
                    <a:pt x="15356" y="1032"/>
                    <a:pt x="15339" y="1032"/>
                  </a:cubicBezTo>
                  <a:close/>
                  <a:moveTo>
                    <a:pt x="6980" y="1089"/>
                  </a:moveTo>
                  <a:cubicBezTo>
                    <a:pt x="6941" y="1106"/>
                    <a:pt x="6923" y="1141"/>
                    <a:pt x="6941" y="1176"/>
                  </a:cubicBezTo>
                  <a:cubicBezTo>
                    <a:pt x="6941" y="1215"/>
                    <a:pt x="6980" y="1232"/>
                    <a:pt x="6997" y="1232"/>
                  </a:cubicBezTo>
                  <a:lnTo>
                    <a:pt x="7032" y="1232"/>
                  </a:lnTo>
                  <a:cubicBezTo>
                    <a:pt x="7071" y="1215"/>
                    <a:pt x="7089" y="1176"/>
                    <a:pt x="7071" y="1141"/>
                  </a:cubicBezTo>
                  <a:cubicBezTo>
                    <a:pt x="7071" y="1106"/>
                    <a:pt x="7032" y="1089"/>
                    <a:pt x="6997" y="1089"/>
                  </a:cubicBezTo>
                  <a:close/>
                  <a:moveTo>
                    <a:pt x="6636" y="1215"/>
                  </a:moveTo>
                  <a:cubicBezTo>
                    <a:pt x="6597" y="1232"/>
                    <a:pt x="6580" y="1267"/>
                    <a:pt x="6597" y="1306"/>
                  </a:cubicBezTo>
                  <a:cubicBezTo>
                    <a:pt x="6597" y="1341"/>
                    <a:pt x="6636" y="1358"/>
                    <a:pt x="6671" y="1358"/>
                  </a:cubicBezTo>
                  <a:lnTo>
                    <a:pt x="6688" y="1341"/>
                  </a:lnTo>
                  <a:cubicBezTo>
                    <a:pt x="6723" y="1341"/>
                    <a:pt x="6745" y="1284"/>
                    <a:pt x="6723" y="1250"/>
                  </a:cubicBezTo>
                  <a:cubicBezTo>
                    <a:pt x="6723" y="1232"/>
                    <a:pt x="6688" y="1215"/>
                    <a:pt x="6671" y="1215"/>
                  </a:cubicBezTo>
                  <a:close/>
                  <a:moveTo>
                    <a:pt x="21392" y="1215"/>
                  </a:moveTo>
                  <a:cubicBezTo>
                    <a:pt x="21357" y="1232"/>
                    <a:pt x="21339" y="1284"/>
                    <a:pt x="21357" y="1324"/>
                  </a:cubicBezTo>
                  <a:cubicBezTo>
                    <a:pt x="21374" y="1341"/>
                    <a:pt x="21409" y="1358"/>
                    <a:pt x="21431" y="1358"/>
                  </a:cubicBezTo>
                  <a:cubicBezTo>
                    <a:pt x="21448" y="1358"/>
                    <a:pt x="21448" y="1358"/>
                    <a:pt x="21465" y="1341"/>
                  </a:cubicBezTo>
                  <a:cubicBezTo>
                    <a:pt x="21500" y="1324"/>
                    <a:pt x="21500" y="1267"/>
                    <a:pt x="21483" y="1250"/>
                  </a:cubicBezTo>
                  <a:cubicBezTo>
                    <a:pt x="21465" y="1215"/>
                    <a:pt x="21448" y="1215"/>
                    <a:pt x="21431" y="1215"/>
                  </a:cubicBezTo>
                  <a:close/>
                  <a:moveTo>
                    <a:pt x="15609" y="1267"/>
                  </a:moveTo>
                  <a:cubicBezTo>
                    <a:pt x="15591" y="1267"/>
                    <a:pt x="15574" y="1284"/>
                    <a:pt x="15556" y="1306"/>
                  </a:cubicBezTo>
                  <a:cubicBezTo>
                    <a:pt x="15535" y="1324"/>
                    <a:pt x="15535" y="1376"/>
                    <a:pt x="15556" y="1393"/>
                  </a:cubicBezTo>
                  <a:cubicBezTo>
                    <a:pt x="15574" y="1415"/>
                    <a:pt x="15591" y="1415"/>
                    <a:pt x="15609" y="1415"/>
                  </a:cubicBezTo>
                  <a:cubicBezTo>
                    <a:pt x="15626" y="1415"/>
                    <a:pt x="15643" y="1415"/>
                    <a:pt x="15665" y="1393"/>
                  </a:cubicBezTo>
                  <a:cubicBezTo>
                    <a:pt x="15700" y="1376"/>
                    <a:pt x="15700" y="1324"/>
                    <a:pt x="15665" y="1284"/>
                  </a:cubicBezTo>
                  <a:cubicBezTo>
                    <a:pt x="15643" y="1284"/>
                    <a:pt x="15626" y="1267"/>
                    <a:pt x="15609" y="1267"/>
                  </a:cubicBezTo>
                  <a:close/>
                  <a:moveTo>
                    <a:pt x="26596" y="1284"/>
                  </a:moveTo>
                  <a:cubicBezTo>
                    <a:pt x="26578" y="1284"/>
                    <a:pt x="26561" y="1306"/>
                    <a:pt x="26543" y="1306"/>
                  </a:cubicBezTo>
                  <a:cubicBezTo>
                    <a:pt x="26504" y="1341"/>
                    <a:pt x="26504" y="1376"/>
                    <a:pt x="26522" y="1415"/>
                  </a:cubicBezTo>
                  <a:cubicBezTo>
                    <a:pt x="26543" y="1432"/>
                    <a:pt x="26561" y="1432"/>
                    <a:pt x="26596" y="1432"/>
                  </a:cubicBezTo>
                  <a:lnTo>
                    <a:pt x="26630" y="1432"/>
                  </a:lnTo>
                  <a:cubicBezTo>
                    <a:pt x="26670" y="1393"/>
                    <a:pt x="26670" y="1358"/>
                    <a:pt x="26652" y="1324"/>
                  </a:cubicBezTo>
                  <a:cubicBezTo>
                    <a:pt x="26630" y="1306"/>
                    <a:pt x="26613" y="1284"/>
                    <a:pt x="26596" y="1284"/>
                  </a:cubicBezTo>
                  <a:close/>
                  <a:moveTo>
                    <a:pt x="6288" y="1341"/>
                  </a:moveTo>
                  <a:cubicBezTo>
                    <a:pt x="6253" y="1358"/>
                    <a:pt x="6236" y="1393"/>
                    <a:pt x="6253" y="1432"/>
                  </a:cubicBezTo>
                  <a:cubicBezTo>
                    <a:pt x="6271" y="1467"/>
                    <a:pt x="6288" y="1485"/>
                    <a:pt x="6327" y="1485"/>
                  </a:cubicBezTo>
                  <a:cubicBezTo>
                    <a:pt x="6327" y="1485"/>
                    <a:pt x="6345" y="1485"/>
                    <a:pt x="6345" y="1467"/>
                  </a:cubicBezTo>
                  <a:cubicBezTo>
                    <a:pt x="6380" y="1467"/>
                    <a:pt x="6397" y="1415"/>
                    <a:pt x="6380" y="1376"/>
                  </a:cubicBezTo>
                  <a:cubicBezTo>
                    <a:pt x="6380" y="1358"/>
                    <a:pt x="6345" y="1341"/>
                    <a:pt x="6327" y="1341"/>
                  </a:cubicBezTo>
                  <a:close/>
                  <a:moveTo>
                    <a:pt x="21083" y="1415"/>
                  </a:moveTo>
                  <a:cubicBezTo>
                    <a:pt x="21048" y="1432"/>
                    <a:pt x="21030" y="1485"/>
                    <a:pt x="21065" y="1524"/>
                  </a:cubicBezTo>
                  <a:cubicBezTo>
                    <a:pt x="21065" y="1541"/>
                    <a:pt x="21104" y="1541"/>
                    <a:pt x="21122" y="1541"/>
                  </a:cubicBezTo>
                  <a:lnTo>
                    <a:pt x="21157" y="1541"/>
                  </a:lnTo>
                  <a:cubicBezTo>
                    <a:pt x="21191" y="1524"/>
                    <a:pt x="21213" y="1467"/>
                    <a:pt x="21174" y="1432"/>
                  </a:cubicBezTo>
                  <a:cubicBezTo>
                    <a:pt x="21174" y="1415"/>
                    <a:pt x="21139" y="1415"/>
                    <a:pt x="21122" y="1415"/>
                  </a:cubicBezTo>
                  <a:close/>
                  <a:moveTo>
                    <a:pt x="5962" y="1467"/>
                  </a:moveTo>
                  <a:cubicBezTo>
                    <a:pt x="5927" y="1485"/>
                    <a:pt x="5910" y="1524"/>
                    <a:pt x="5910" y="1558"/>
                  </a:cubicBezTo>
                  <a:cubicBezTo>
                    <a:pt x="5927" y="1593"/>
                    <a:pt x="5962" y="1611"/>
                    <a:pt x="5984" y="1611"/>
                  </a:cubicBezTo>
                  <a:lnTo>
                    <a:pt x="6018" y="1611"/>
                  </a:lnTo>
                  <a:cubicBezTo>
                    <a:pt x="6053" y="1593"/>
                    <a:pt x="6071" y="1541"/>
                    <a:pt x="6053" y="1502"/>
                  </a:cubicBezTo>
                  <a:cubicBezTo>
                    <a:pt x="6036" y="1485"/>
                    <a:pt x="6018" y="1467"/>
                    <a:pt x="5984" y="1467"/>
                  </a:cubicBezTo>
                  <a:close/>
                  <a:moveTo>
                    <a:pt x="15861" y="1541"/>
                  </a:moveTo>
                  <a:cubicBezTo>
                    <a:pt x="15844" y="1541"/>
                    <a:pt x="15826" y="1541"/>
                    <a:pt x="15809" y="1558"/>
                  </a:cubicBezTo>
                  <a:cubicBezTo>
                    <a:pt x="15791" y="1576"/>
                    <a:pt x="15774" y="1632"/>
                    <a:pt x="15809" y="1667"/>
                  </a:cubicBezTo>
                  <a:cubicBezTo>
                    <a:pt x="15826" y="1667"/>
                    <a:pt x="15844" y="1685"/>
                    <a:pt x="15861" y="1685"/>
                  </a:cubicBezTo>
                  <a:cubicBezTo>
                    <a:pt x="15883" y="1685"/>
                    <a:pt x="15900" y="1685"/>
                    <a:pt x="15918" y="1667"/>
                  </a:cubicBezTo>
                  <a:cubicBezTo>
                    <a:pt x="15935" y="1650"/>
                    <a:pt x="15935" y="1593"/>
                    <a:pt x="15918" y="1558"/>
                  </a:cubicBezTo>
                  <a:cubicBezTo>
                    <a:pt x="15900" y="1541"/>
                    <a:pt x="15883" y="1541"/>
                    <a:pt x="15861" y="1541"/>
                  </a:cubicBezTo>
                  <a:close/>
                  <a:moveTo>
                    <a:pt x="5657" y="1593"/>
                  </a:moveTo>
                  <a:cubicBezTo>
                    <a:pt x="5635" y="1593"/>
                    <a:pt x="5635" y="1611"/>
                    <a:pt x="5618" y="1611"/>
                  </a:cubicBezTo>
                  <a:cubicBezTo>
                    <a:pt x="5583" y="1632"/>
                    <a:pt x="5566" y="1667"/>
                    <a:pt x="5583" y="1702"/>
                  </a:cubicBezTo>
                  <a:cubicBezTo>
                    <a:pt x="5601" y="1741"/>
                    <a:pt x="5618" y="1741"/>
                    <a:pt x="5657" y="1741"/>
                  </a:cubicBezTo>
                  <a:lnTo>
                    <a:pt x="5675" y="1741"/>
                  </a:lnTo>
                  <a:cubicBezTo>
                    <a:pt x="5709" y="1719"/>
                    <a:pt x="5727" y="1685"/>
                    <a:pt x="5709" y="1650"/>
                  </a:cubicBezTo>
                  <a:cubicBezTo>
                    <a:pt x="5709" y="1611"/>
                    <a:pt x="5675" y="1593"/>
                    <a:pt x="5657" y="1593"/>
                  </a:cubicBezTo>
                  <a:close/>
                  <a:moveTo>
                    <a:pt x="20813" y="1593"/>
                  </a:moveTo>
                  <a:cubicBezTo>
                    <a:pt x="20795" y="1593"/>
                    <a:pt x="20795" y="1611"/>
                    <a:pt x="20778" y="1611"/>
                  </a:cubicBezTo>
                  <a:cubicBezTo>
                    <a:pt x="20739" y="1632"/>
                    <a:pt x="20739" y="1685"/>
                    <a:pt x="20756" y="1719"/>
                  </a:cubicBezTo>
                  <a:cubicBezTo>
                    <a:pt x="20778" y="1741"/>
                    <a:pt x="20795" y="1741"/>
                    <a:pt x="20813" y="1741"/>
                  </a:cubicBezTo>
                  <a:lnTo>
                    <a:pt x="20848" y="1741"/>
                  </a:lnTo>
                  <a:cubicBezTo>
                    <a:pt x="20887" y="1719"/>
                    <a:pt x="20904" y="1667"/>
                    <a:pt x="20887" y="1632"/>
                  </a:cubicBezTo>
                  <a:cubicBezTo>
                    <a:pt x="20865" y="1611"/>
                    <a:pt x="20848" y="1593"/>
                    <a:pt x="20813" y="1593"/>
                  </a:cubicBezTo>
                  <a:close/>
                  <a:moveTo>
                    <a:pt x="26796" y="1593"/>
                  </a:moveTo>
                  <a:cubicBezTo>
                    <a:pt x="26778" y="1593"/>
                    <a:pt x="26761" y="1593"/>
                    <a:pt x="26761" y="1611"/>
                  </a:cubicBezTo>
                  <a:cubicBezTo>
                    <a:pt x="26722" y="1632"/>
                    <a:pt x="26704" y="1667"/>
                    <a:pt x="26722" y="1702"/>
                  </a:cubicBezTo>
                  <a:cubicBezTo>
                    <a:pt x="26739" y="1719"/>
                    <a:pt x="26761" y="1741"/>
                    <a:pt x="26796" y="1741"/>
                  </a:cubicBezTo>
                  <a:cubicBezTo>
                    <a:pt x="26813" y="1741"/>
                    <a:pt x="26813" y="1741"/>
                    <a:pt x="26831" y="1719"/>
                  </a:cubicBezTo>
                  <a:cubicBezTo>
                    <a:pt x="26870" y="1702"/>
                    <a:pt x="26870" y="1667"/>
                    <a:pt x="26848" y="1632"/>
                  </a:cubicBezTo>
                  <a:cubicBezTo>
                    <a:pt x="26831" y="1611"/>
                    <a:pt x="26813" y="1593"/>
                    <a:pt x="26796" y="1593"/>
                  </a:cubicBezTo>
                  <a:close/>
                  <a:moveTo>
                    <a:pt x="5309" y="1741"/>
                  </a:moveTo>
                  <a:lnTo>
                    <a:pt x="5292" y="1759"/>
                  </a:lnTo>
                  <a:cubicBezTo>
                    <a:pt x="5257" y="1776"/>
                    <a:pt x="5239" y="1811"/>
                    <a:pt x="5257" y="1850"/>
                  </a:cubicBezTo>
                  <a:cubicBezTo>
                    <a:pt x="5257" y="1885"/>
                    <a:pt x="5292" y="1885"/>
                    <a:pt x="5309" y="1885"/>
                  </a:cubicBezTo>
                  <a:lnTo>
                    <a:pt x="5348" y="1885"/>
                  </a:lnTo>
                  <a:cubicBezTo>
                    <a:pt x="5383" y="1867"/>
                    <a:pt x="5400" y="1828"/>
                    <a:pt x="5383" y="1793"/>
                  </a:cubicBezTo>
                  <a:cubicBezTo>
                    <a:pt x="5366" y="1759"/>
                    <a:pt x="5348" y="1741"/>
                    <a:pt x="5309" y="1741"/>
                  </a:cubicBezTo>
                  <a:close/>
                  <a:moveTo>
                    <a:pt x="16100" y="1811"/>
                  </a:moveTo>
                  <a:cubicBezTo>
                    <a:pt x="16079" y="1811"/>
                    <a:pt x="16061" y="1828"/>
                    <a:pt x="16044" y="1828"/>
                  </a:cubicBezTo>
                  <a:cubicBezTo>
                    <a:pt x="16009" y="1867"/>
                    <a:pt x="16009" y="1902"/>
                    <a:pt x="16026" y="1937"/>
                  </a:cubicBezTo>
                  <a:cubicBezTo>
                    <a:pt x="16044" y="1959"/>
                    <a:pt x="16061" y="1959"/>
                    <a:pt x="16100" y="1959"/>
                  </a:cubicBezTo>
                  <a:lnTo>
                    <a:pt x="16135" y="1959"/>
                  </a:lnTo>
                  <a:cubicBezTo>
                    <a:pt x="16170" y="1920"/>
                    <a:pt x="16170" y="1885"/>
                    <a:pt x="16153" y="1850"/>
                  </a:cubicBezTo>
                  <a:cubicBezTo>
                    <a:pt x="16135" y="1828"/>
                    <a:pt x="16118" y="1811"/>
                    <a:pt x="16100" y="1811"/>
                  </a:cubicBezTo>
                  <a:close/>
                  <a:moveTo>
                    <a:pt x="20469" y="1811"/>
                  </a:moveTo>
                  <a:cubicBezTo>
                    <a:pt x="20452" y="1828"/>
                    <a:pt x="20430" y="1885"/>
                    <a:pt x="20452" y="1920"/>
                  </a:cubicBezTo>
                  <a:cubicBezTo>
                    <a:pt x="20469" y="1937"/>
                    <a:pt x="20486" y="1959"/>
                    <a:pt x="20521" y="1959"/>
                  </a:cubicBezTo>
                  <a:cubicBezTo>
                    <a:pt x="20521" y="1959"/>
                    <a:pt x="20539" y="1937"/>
                    <a:pt x="20560" y="1937"/>
                  </a:cubicBezTo>
                  <a:cubicBezTo>
                    <a:pt x="20595" y="1920"/>
                    <a:pt x="20595" y="1867"/>
                    <a:pt x="20578" y="1828"/>
                  </a:cubicBezTo>
                  <a:cubicBezTo>
                    <a:pt x="20560" y="1811"/>
                    <a:pt x="20539" y="1811"/>
                    <a:pt x="20521" y="1811"/>
                  </a:cubicBezTo>
                  <a:close/>
                  <a:moveTo>
                    <a:pt x="4948" y="1902"/>
                  </a:moveTo>
                  <a:cubicBezTo>
                    <a:pt x="4913" y="1920"/>
                    <a:pt x="4913" y="1959"/>
                    <a:pt x="4913" y="1994"/>
                  </a:cubicBezTo>
                  <a:cubicBezTo>
                    <a:pt x="4931" y="2028"/>
                    <a:pt x="4965" y="2046"/>
                    <a:pt x="4983" y="2046"/>
                  </a:cubicBezTo>
                  <a:cubicBezTo>
                    <a:pt x="5004" y="2046"/>
                    <a:pt x="5004" y="2046"/>
                    <a:pt x="5022" y="2028"/>
                  </a:cubicBezTo>
                  <a:cubicBezTo>
                    <a:pt x="5057" y="2011"/>
                    <a:pt x="5074" y="1976"/>
                    <a:pt x="5057" y="1937"/>
                  </a:cubicBezTo>
                  <a:cubicBezTo>
                    <a:pt x="5039" y="1920"/>
                    <a:pt x="5022" y="1902"/>
                    <a:pt x="4983" y="1902"/>
                  </a:cubicBezTo>
                  <a:close/>
                  <a:moveTo>
                    <a:pt x="26979" y="1902"/>
                  </a:moveTo>
                  <a:cubicBezTo>
                    <a:pt x="26957" y="1902"/>
                    <a:pt x="26957" y="1902"/>
                    <a:pt x="26939" y="1920"/>
                  </a:cubicBezTo>
                  <a:cubicBezTo>
                    <a:pt x="26905" y="1937"/>
                    <a:pt x="26887" y="1976"/>
                    <a:pt x="26905" y="2011"/>
                  </a:cubicBezTo>
                  <a:cubicBezTo>
                    <a:pt x="26922" y="2028"/>
                    <a:pt x="26957" y="2046"/>
                    <a:pt x="26979" y="2046"/>
                  </a:cubicBezTo>
                  <a:lnTo>
                    <a:pt x="27013" y="2046"/>
                  </a:lnTo>
                  <a:cubicBezTo>
                    <a:pt x="27048" y="2028"/>
                    <a:pt x="27066" y="1976"/>
                    <a:pt x="27031" y="1937"/>
                  </a:cubicBezTo>
                  <a:cubicBezTo>
                    <a:pt x="27031" y="1920"/>
                    <a:pt x="26996" y="1902"/>
                    <a:pt x="26979" y="1902"/>
                  </a:cubicBezTo>
                  <a:close/>
                  <a:moveTo>
                    <a:pt x="20177" y="2011"/>
                  </a:moveTo>
                  <a:cubicBezTo>
                    <a:pt x="20143" y="2028"/>
                    <a:pt x="20125" y="2085"/>
                    <a:pt x="20160" y="2120"/>
                  </a:cubicBezTo>
                  <a:cubicBezTo>
                    <a:pt x="20160" y="2137"/>
                    <a:pt x="20195" y="2155"/>
                    <a:pt x="20212" y="2155"/>
                  </a:cubicBezTo>
                  <a:cubicBezTo>
                    <a:pt x="20234" y="2155"/>
                    <a:pt x="20234" y="2137"/>
                    <a:pt x="20251" y="2137"/>
                  </a:cubicBezTo>
                  <a:cubicBezTo>
                    <a:pt x="20286" y="2120"/>
                    <a:pt x="20286" y="2068"/>
                    <a:pt x="20269" y="2028"/>
                  </a:cubicBezTo>
                  <a:cubicBezTo>
                    <a:pt x="20251" y="2011"/>
                    <a:pt x="20234" y="2011"/>
                    <a:pt x="20212" y="2011"/>
                  </a:cubicBezTo>
                  <a:close/>
                  <a:moveTo>
                    <a:pt x="4656" y="2046"/>
                  </a:moveTo>
                  <a:cubicBezTo>
                    <a:pt x="4656" y="2046"/>
                    <a:pt x="4639" y="2068"/>
                    <a:pt x="4622" y="2068"/>
                  </a:cubicBezTo>
                  <a:cubicBezTo>
                    <a:pt x="4587" y="2085"/>
                    <a:pt x="4587" y="2120"/>
                    <a:pt x="4604" y="2155"/>
                  </a:cubicBezTo>
                  <a:cubicBezTo>
                    <a:pt x="4604" y="2194"/>
                    <a:pt x="4639" y="2194"/>
                    <a:pt x="4656" y="2194"/>
                  </a:cubicBezTo>
                  <a:lnTo>
                    <a:pt x="4696" y="2194"/>
                  </a:lnTo>
                  <a:cubicBezTo>
                    <a:pt x="4730" y="2176"/>
                    <a:pt x="4748" y="2137"/>
                    <a:pt x="4730" y="2102"/>
                  </a:cubicBezTo>
                  <a:cubicBezTo>
                    <a:pt x="4713" y="2068"/>
                    <a:pt x="4696" y="2046"/>
                    <a:pt x="4656" y="2046"/>
                  </a:cubicBezTo>
                  <a:close/>
                  <a:moveTo>
                    <a:pt x="16296" y="2102"/>
                  </a:moveTo>
                  <a:cubicBezTo>
                    <a:pt x="16296" y="2102"/>
                    <a:pt x="16279" y="2120"/>
                    <a:pt x="16261" y="2120"/>
                  </a:cubicBezTo>
                  <a:cubicBezTo>
                    <a:pt x="16227" y="2155"/>
                    <a:pt x="16227" y="2194"/>
                    <a:pt x="16244" y="2229"/>
                  </a:cubicBezTo>
                  <a:cubicBezTo>
                    <a:pt x="16261" y="2246"/>
                    <a:pt x="16279" y="2246"/>
                    <a:pt x="16296" y="2246"/>
                  </a:cubicBezTo>
                  <a:lnTo>
                    <a:pt x="16353" y="2246"/>
                  </a:lnTo>
                  <a:cubicBezTo>
                    <a:pt x="16388" y="2211"/>
                    <a:pt x="16388" y="2176"/>
                    <a:pt x="16370" y="2137"/>
                  </a:cubicBezTo>
                  <a:cubicBezTo>
                    <a:pt x="16353" y="2120"/>
                    <a:pt x="16335" y="2102"/>
                    <a:pt x="16296" y="2102"/>
                  </a:cubicBezTo>
                  <a:close/>
                  <a:moveTo>
                    <a:pt x="19869" y="2211"/>
                  </a:moveTo>
                  <a:cubicBezTo>
                    <a:pt x="19834" y="2229"/>
                    <a:pt x="19834" y="2285"/>
                    <a:pt x="19851" y="2320"/>
                  </a:cubicBezTo>
                  <a:cubicBezTo>
                    <a:pt x="19869" y="2337"/>
                    <a:pt x="19886" y="2355"/>
                    <a:pt x="19908" y="2355"/>
                  </a:cubicBezTo>
                  <a:cubicBezTo>
                    <a:pt x="19925" y="2355"/>
                    <a:pt x="19943" y="2337"/>
                    <a:pt x="19943" y="2337"/>
                  </a:cubicBezTo>
                  <a:cubicBezTo>
                    <a:pt x="19977" y="2320"/>
                    <a:pt x="19995" y="2263"/>
                    <a:pt x="19977" y="2229"/>
                  </a:cubicBezTo>
                  <a:cubicBezTo>
                    <a:pt x="19960" y="2211"/>
                    <a:pt x="19943" y="2211"/>
                    <a:pt x="19908" y="2211"/>
                  </a:cubicBezTo>
                  <a:close/>
                  <a:moveTo>
                    <a:pt x="4295" y="2229"/>
                  </a:moveTo>
                  <a:cubicBezTo>
                    <a:pt x="4260" y="2246"/>
                    <a:pt x="4260" y="2303"/>
                    <a:pt x="4278" y="2337"/>
                  </a:cubicBezTo>
                  <a:cubicBezTo>
                    <a:pt x="4278" y="2355"/>
                    <a:pt x="4313" y="2372"/>
                    <a:pt x="4330" y="2372"/>
                  </a:cubicBezTo>
                  <a:cubicBezTo>
                    <a:pt x="4352" y="2372"/>
                    <a:pt x="4369" y="2355"/>
                    <a:pt x="4369" y="2355"/>
                  </a:cubicBezTo>
                  <a:cubicBezTo>
                    <a:pt x="4404" y="2337"/>
                    <a:pt x="4421" y="2303"/>
                    <a:pt x="4404" y="2263"/>
                  </a:cubicBezTo>
                  <a:cubicBezTo>
                    <a:pt x="4387" y="2229"/>
                    <a:pt x="4369" y="2229"/>
                    <a:pt x="4330" y="2229"/>
                  </a:cubicBezTo>
                  <a:close/>
                  <a:moveTo>
                    <a:pt x="27105" y="2229"/>
                  </a:moveTo>
                  <a:cubicBezTo>
                    <a:pt x="27087" y="2246"/>
                    <a:pt x="27066" y="2303"/>
                    <a:pt x="27087" y="2337"/>
                  </a:cubicBezTo>
                  <a:cubicBezTo>
                    <a:pt x="27087" y="2355"/>
                    <a:pt x="27122" y="2372"/>
                    <a:pt x="27140" y="2372"/>
                  </a:cubicBezTo>
                  <a:lnTo>
                    <a:pt x="27174" y="2372"/>
                  </a:lnTo>
                  <a:cubicBezTo>
                    <a:pt x="27214" y="2355"/>
                    <a:pt x="27231" y="2303"/>
                    <a:pt x="27214" y="2263"/>
                  </a:cubicBezTo>
                  <a:cubicBezTo>
                    <a:pt x="27196" y="2246"/>
                    <a:pt x="27174" y="2229"/>
                    <a:pt x="27140" y="2229"/>
                  </a:cubicBezTo>
                  <a:close/>
                  <a:moveTo>
                    <a:pt x="4025" y="2394"/>
                  </a:moveTo>
                  <a:cubicBezTo>
                    <a:pt x="4004" y="2394"/>
                    <a:pt x="3986" y="2394"/>
                    <a:pt x="3986" y="2411"/>
                  </a:cubicBezTo>
                  <a:cubicBezTo>
                    <a:pt x="3951" y="2429"/>
                    <a:pt x="3934" y="2464"/>
                    <a:pt x="3951" y="2503"/>
                  </a:cubicBezTo>
                  <a:cubicBezTo>
                    <a:pt x="3969" y="2520"/>
                    <a:pt x="3986" y="2538"/>
                    <a:pt x="4025" y="2538"/>
                  </a:cubicBezTo>
                  <a:lnTo>
                    <a:pt x="4060" y="2538"/>
                  </a:lnTo>
                  <a:cubicBezTo>
                    <a:pt x="4095" y="2520"/>
                    <a:pt x="4095" y="2464"/>
                    <a:pt x="4078" y="2429"/>
                  </a:cubicBezTo>
                  <a:cubicBezTo>
                    <a:pt x="4078" y="2411"/>
                    <a:pt x="4043" y="2394"/>
                    <a:pt x="4025" y="2394"/>
                  </a:cubicBezTo>
                  <a:close/>
                  <a:moveTo>
                    <a:pt x="19599" y="2394"/>
                  </a:moveTo>
                  <a:cubicBezTo>
                    <a:pt x="19599" y="2394"/>
                    <a:pt x="19581" y="2411"/>
                    <a:pt x="19560" y="2411"/>
                  </a:cubicBezTo>
                  <a:cubicBezTo>
                    <a:pt x="19525" y="2429"/>
                    <a:pt x="19525" y="2481"/>
                    <a:pt x="19542" y="2503"/>
                  </a:cubicBezTo>
                  <a:cubicBezTo>
                    <a:pt x="19560" y="2538"/>
                    <a:pt x="19581" y="2538"/>
                    <a:pt x="19599" y="2538"/>
                  </a:cubicBezTo>
                  <a:lnTo>
                    <a:pt x="19634" y="2538"/>
                  </a:lnTo>
                  <a:cubicBezTo>
                    <a:pt x="19668" y="2520"/>
                    <a:pt x="19690" y="2464"/>
                    <a:pt x="19668" y="2429"/>
                  </a:cubicBezTo>
                  <a:cubicBezTo>
                    <a:pt x="19651" y="2411"/>
                    <a:pt x="19634" y="2394"/>
                    <a:pt x="19599" y="2394"/>
                  </a:cubicBezTo>
                  <a:close/>
                  <a:moveTo>
                    <a:pt x="16479" y="2411"/>
                  </a:moveTo>
                  <a:cubicBezTo>
                    <a:pt x="16444" y="2446"/>
                    <a:pt x="16444" y="2481"/>
                    <a:pt x="16461" y="2520"/>
                  </a:cubicBezTo>
                  <a:cubicBezTo>
                    <a:pt x="16479" y="2538"/>
                    <a:pt x="16496" y="2555"/>
                    <a:pt x="16514" y="2555"/>
                  </a:cubicBezTo>
                  <a:cubicBezTo>
                    <a:pt x="16535" y="2555"/>
                    <a:pt x="16553" y="2538"/>
                    <a:pt x="16570" y="2538"/>
                  </a:cubicBezTo>
                  <a:cubicBezTo>
                    <a:pt x="16605" y="2503"/>
                    <a:pt x="16605" y="2464"/>
                    <a:pt x="16588" y="2429"/>
                  </a:cubicBezTo>
                  <a:cubicBezTo>
                    <a:pt x="16570" y="2411"/>
                    <a:pt x="16553" y="2411"/>
                    <a:pt x="16514" y="2411"/>
                  </a:cubicBezTo>
                  <a:close/>
                  <a:moveTo>
                    <a:pt x="27266" y="2555"/>
                  </a:moveTo>
                  <a:cubicBezTo>
                    <a:pt x="27231" y="2572"/>
                    <a:pt x="27214" y="2629"/>
                    <a:pt x="27231" y="2664"/>
                  </a:cubicBezTo>
                  <a:cubicBezTo>
                    <a:pt x="27248" y="2681"/>
                    <a:pt x="27266" y="2699"/>
                    <a:pt x="27305" y="2699"/>
                  </a:cubicBezTo>
                  <a:lnTo>
                    <a:pt x="27340" y="2699"/>
                  </a:lnTo>
                  <a:cubicBezTo>
                    <a:pt x="27375" y="2681"/>
                    <a:pt x="27392" y="2629"/>
                    <a:pt x="27375" y="2590"/>
                  </a:cubicBezTo>
                  <a:cubicBezTo>
                    <a:pt x="27357" y="2572"/>
                    <a:pt x="27322" y="2555"/>
                    <a:pt x="27305" y="2555"/>
                  </a:cubicBezTo>
                  <a:close/>
                  <a:moveTo>
                    <a:pt x="3699" y="2572"/>
                  </a:moveTo>
                  <a:cubicBezTo>
                    <a:pt x="3699" y="2572"/>
                    <a:pt x="3677" y="2572"/>
                    <a:pt x="3660" y="2590"/>
                  </a:cubicBezTo>
                  <a:cubicBezTo>
                    <a:pt x="3625" y="2612"/>
                    <a:pt x="3625" y="2646"/>
                    <a:pt x="3643" y="2681"/>
                  </a:cubicBezTo>
                  <a:cubicBezTo>
                    <a:pt x="3660" y="2699"/>
                    <a:pt x="3677" y="2720"/>
                    <a:pt x="3699" y="2720"/>
                  </a:cubicBezTo>
                  <a:lnTo>
                    <a:pt x="3734" y="2720"/>
                  </a:lnTo>
                  <a:cubicBezTo>
                    <a:pt x="3769" y="2681"/>
                    <a:pt x="3786" y="2646"/>
                    <a:pt x="3769" y="2612"/>
                  </a:cubicBezTo>
                  <a:cubicBezTo>
                    <a:pt x="3751" y="2590"/>
                    <a:pt x="3734" y="2572"/>
                    <a:pt x="3699" y="2572"/>
                  </a:cubicBezTo>
                  <a:close/>
                  <a:moveTo>
                    <a:pt x="19255" y="2590"/>
                  </a:moveTo>
                  <a:cubicBezTo>
                    <a:pt x="19216" y="2612"/>
                    <a:pt x="19216" y="2664"/>
                    <a:pt x="19233" y="2699"/>
                  </a:cubicBezTo>
                  <a:cubicBezTo>
                    <a:pt x="19255" y="2720"/>
                    <a:pt x="19272" y="2738"/>
                    <a:pt x="19290" y="2738"/>
                  </a:cubicBezTo>
                  <a:cubicBezTo>
                    <a:pt x="19307" y="2738"/>
                    <a:pt x="19325" y="2738"/>
                    <a:pt x="19325" y="2720"/>
                  </a:cubicBezTo>
                  <a:cubicBezTo>
                    <a:pt x="19364" y="2699"/>
                    <a:pt x="19381" y="2664"/>
                    <a:pt x="19364" y="2629"/>
                  </a:cubicBezTo>
                  <a:cubicBezTo>
                    <a:pt x="19342" y="2590"/>
                    <a:pt x="19325" y="2590"/>
                    <a:pt x="19290" y="2590"/>
                  </a:cubicBezTo>
                  <a:close/>
                  <a:moveTo>
                    <a:pt x="16753" y="2681"/>
                  </a:moveTo>
                  <a:cubicBezTo>
                    <a:pt x="16731" y="2681"/>
                    <a:pt x="16714" y="2699"/>
                    <a:pt x="16696" y="2699"/>
                  </a:cubicBezTo>
                  <a:cubicBezTo>
                    <a:pt x="16679" y="2738"/>
                    <a:pt x="16662" y="2773"/>
                    <a:pt x="16696" y="2807"/>
                  </a:cubicBezTo>
                  <a:cubicBezTo>
                    <a:pt x="16714" y="2829"/>
                    <a:pt x="16731" y="2829"/>
                    <a:pt x="16753" y="2829"/>
                  </a:cubicBezTo>
                  <a:cubicBezTo>
                    <a:pt x="16770" y="2829"/>
                    <a:pt x="16788" y="2829"/>
                    <a:pt x="16788" y="2807"/>
                  </a:cubicBezTo>
                  <a:cubicBezTo>
                    <a:pt x="16823" y="2790"/>
                    <a:pt x="16823" y="2738"/>
                    <a:pt x="16805" y="2720"/>
                  </a:cubicBezTo>
                  <a:cubicBezTo>
                    <a:pt x="16788" y="2699"/>
                    <a:pt x="16770" y="2681"/>
                    <a:pt x="16753" y="2681"/>
                  </a:cubicBezTo>
                  <a:close/>
                  <a:moveTo>
                    <a:pt x="3390" y="2755"/>
                  </a:moveTo>
                  <a:cubicBezTo>
                    <a:pt x="3373" y="2755"/>
                    <a:pt x="3373" y="2755"/>
                    <a:pt x="3351" y="2773"/>
                  </a:cubicBezTo>
                  <a:cubicBezTo>
                    <a:pt x="3316" y="2790"/>
                    <a:pt x="3316" y="2829"/>
                    <a:pt x="3334" y="2864"/>
                  </a:cubicBezTo>
                  <a:cubicBezTo>
                    <a:pt x="3334" y="2899"/>
                    <a:pt x="3373" y="2899"/>
                    <a:pt x="3390" y="2899"/>
                  </a:cubicBezTo>
                  <a:lnTo>
                    <a:pt x="3425" y="2899"/>
                  </a:lnTo>
                  <a:cubicBezTo>
                    <a:pt x="3460" y="2881"/>
                    <a:pt x="3482" y="2829"/>
                    <a:pt x="3460" y="2790"/>
                  </a:cubicBezTo>
                  <a:cubicBezTo>
                    <a:pt x="3442" y="2773"/>
                    <a:pt x="3425" y="2755"/>
                    <a:pt x="3390" y="2755"/>
                  </a:cubicBezTo>
                  <a:close/>
                  <a:moveTo>
                    <a:pt x="18946" y="2773"/>
                  </a:moveTo>
                  <a:cubicBezTo>
                    <a:pt x="18907" y="2790"/>
                    <a:pt x="18890" y="2846"/>
                    <a:pt x="18907" y="2881"/>
                  </a:cubicBezTo>
                  <a:cubicBezTo>
                    <a:pt x="18929" y="2899"/>
                    <a:pt x="18963" y="2916"/>
                    <a:pt x="18981" y="2916"/>
                  </a:cubicBezTo>
                  <a:cubicBezTo>
                    <a:pt x="18998" y="2916"/>
                    <a:pt x="18998" y="2916"/>
                    <a:pt x="19016" y="2899"/>
                  </a:cubicBezTo>
                  <a:cubicBezTo>
                    <a:pt x="19055" y="2881"/>
                    <a:pt x="19072" y="2846"/>
                    <a:pt x="19037" y="2807"/>
                  </a:cubicBezTo>
                  <a:cubicBezTo>
                    <a:pt x="19037" y="2773"/>
                    <a:pt x="18998" y="2773"/>
                    <a:pt x="18981" y="2773"/>
                  </a:cubicBezTo>
                  <a:close/>
                  <a:moveTo>
                    <a:pt x="27431" y="2881"/>
                  </a:moveTo>
                  <a:cubicBezTo>
                    <a:pt x="27392" y="2899"/>
                    <a:pt x="27375" y="2955"/>
                    <a:pt x="27392" y="2990"/>
                  </a:cubicBezTo>
                  <a:cubicBezTo>
                    <a:pt x="27392" y="3007"/>
                    <a:pt x="27431" y="3025"/>
                    <a:pt x="27449" y="3025"/>
                  </a:cubicBezTo>
                  <a:lnTo>
                    <a:pt x="27483" y="3025"/>
                  </a:lnTo>
                  <a:cubicBezTo>
                    <a:pt x="27522" y="3007"/>
                    <a:pt x="27540" y="2955"/>
                    <a:pt x="27522" y="2916"/>
                  </a:cubicBezTo>
                  <a:cubicBezTo>
                    <a:pt x="27501" y="2899"/>
                    <a:pt x="27483" y="2881"/>
                    <a:pt x="27449" y="2881"/>
                  </a:cubicBezTo>
                  <a:close/>
                  <a:moveTo>
                    <a:pt x="18655" y="2938"/>
                  </a:moveTo>
                  <a:cubicBezTo>
                    <a:pt x="18655" y="2938"/>
                    <a:pt x="18637" y="2938"/>
                    <a:pt x="18637" y="2955"/>
                  </a:cubicBezTo>
                  <a:cubicBezTo>
                    <a:pt x="18602" y="2973"/>
                    <a:pt x="18581" y="3007"/>
                    <a:pt x="18602" y="3047"/>
                  </a:cubicBezTo>
                  <a:cubicBezTo>
                    <a:pt x="18602" y="3064"/>
                    <a:pt x="18637" y="3081"/>
                    <a:pt x="18655" y="3081"/>
                  </a:cubicBezTo>
                  <a:lnTo>
                    <a:pt x="18689" y="3081"/>
                  </a:lnTo>
                  <a:cubicBezTo>
                    <a:pt x="18729" y="3064"/>
                    <a:pt x="18746" y="3007"/>
                    <a:pt x="18729" y="2973"/>
                  </a:cubicBezTo>
                  <a:cubicBezTo>
                    <a:pt x="18711" y="2955"/>
                    <a:pt x="18689" y="2938"/>
                    <a:pt x="18655" y="2938"/>
                  </a:cubicBezTo>
                  <a:close/>
                  <a:moveTo>
                    <a:pt x="3046" y="2955"/>
                  </a:moveTo>
                  <a:cubicBezTo>
                    <a:pt x="3007" y="2973"/>
                    <a:pt x="2990" y="3025"/>
                    <a:pt x="3025" y="3064"/>
                  </a:cubicBezTo>
                  <a:cubicBezTo>
                    <a:pt x="3025" y="3081"/>
                    <a:pt x="3064" y="3099"/>
                    <a:pt x="3081" y="3099"/>
                  </a:cubicBezTo>
                  <a:cubicBezTo>
                    <a:pt x="3099" y="3099"/>
                    <a:pt x="3099" y="3081"/>
                    <a:pt x="3116" y="3081"/>
                  </a:cubicBezTo>
                  <a:cubicBezTo>
                    <a:pt x="3155" y="3064"/>
                    <a:pt x="3173" y="3007"/>
                    <a:pt x="3133" y="2973"/>
                  </a:cubicBezTo>
                  <a:cubicBezTo>
                    <a:pt x="3133" y="2955"/>
                    <a:pt x="3099" y="2955"/>
                    <a:pt x="3081" y="2955"/>
                  </a:cubicBezTo>
                  <a:close/>
                  <a:moveTo>
                    <a:pt x="17005" y="2955"/>
                  </a:moveTo>
                  <a:cubicBezTo>
                    <a:pt x="16988" y="2955"/>
                    <a:pt x="16971" y="2955"/>
                    <a:pt x="16949" y="2973"/>
                  </a:cubicBezTo>
                  <a:cubicBezTo>
                    <a:pt x="16914" y="3007"/>
                    <a:pt x="16914" y="3047"/>
                    <a:pt x="16949" y="3081"/>
                  </a:cubicBezTo>
                  <a:cubicBezTo>
                    <a:pt x="16971" y="3081"/>
                    <a:pt x="16988" y="3099"/>
                    <a:pt x="17005" y="3099"/>
                  </a:cubicBezTo>
                  <a:cubicBezTo>
                    <a:pt x="17023" y="3099"/>
                    <a:pt x="17040" y="3081"/>
                    <a:pt x="17058" y="3064"/>
                  </a:cubicBezTo>
                  <a:cubicBezTo>
                    <a:pt x="17079" y="3047"/>
                    <a:pt x="17079" y="2990"/>
                    <a:pt x="17040" y="2973"/>
                  </a:cubicBezTo>
                  <a:cubicBezTo>
                    <a:pt x="17040" y="2955"/>
                    <a:pt x="17023" y="2955"/>
                    <a:pt x="17005" y="2955"/>
                  </a:cubicBezTo>
                  <a:close/>
                  <a:moveTo>
                    <a:pt x="18311" y="3099"/>
                  </a:moveTo>
                  <a:cubicBezTo>
                    <a:pt x="18276" y="3116"/>
                    <a:pt x="18254" y="3155"/>
                    <a:pt x="18276" y="3190"/>
                  </a:cubicBezTo>
                  <a:cubicBezTo>
                    <a:pt x="18276" y="3225"/>
                    <a:pt x="18311" y="3242"/>
                    <a:pt x="18328" y="3242"/>
                  </a:cubicBezTo>
                  <a:cubicBezTo>
                    <a:pt x="18346" y="3242"/>
                    <a:pt x="18346" y="3242"/>
                    <a:pt x="18363" y="3225"/>
                  </a:cubicBezTo>
                  <a:cubicBezTo>
                    <a:pt x="18402" y="3225"/>
                    <a:pt x="18420" y="3173"/>
                    <a:pt x="18402" y="3134"/>
                  </a:cubicBezTo>
                  <a:cubicBezTo>
                    <a:pt x="18385" y="3116"/>
                    <a:pt x="18363" y="3099"/>
                    <a:pt x="18328" y="3099"/>
                  </a:cubicBezTo>
                  <a:close/>
                  <a:moveTo>
                    <a:pt x="2772" y="3134"/>
                  </a:moveTo>
                  <a:cubicBezTo>
                    <a:pt x="2755" y="3134"/>
                    <a:pt x="2755" y="3155"/>
                    <a:pt x="2737" y="3155"/>
                  </a:cubicBezTo>
                  <a:cubicBezTo>
                    <a:pt x="2698" y="3173"/>
                    <a:pt x="2698" y="3225"/>
                    <a:pt x="2720" y="3264"/>
                  </a:cubicBezTo>
                  <a:cubicBezTo>
                    <a:pt x="2737" y="3282"/>
                    <a:pt x="2755" y="3282"/>
                    <a:pt x="2772" y="3282"/>
                  </a:cubicBezTo>
                  <a:lnTo>
                    <a:pt x="2807" y="3282"/>
                  </a:lnTo>
                  <a:cubicBezTo>
                    <a:pt x="2846" y="3242"/>
                    <a:pt x="2864" y="3208"/>
                    <a:pt x="2829" y="3173"/>
                  </a:cubicBezTo>
                  <a:cubicBezTo>
                    <a:pt x="2829" y="3155"/>
                    <a:pt x="2790" y="3134"/>
                    <a:pt x="2772" y="3134"/>
                  </a:cubicBezTo>
                  <a:close/>
                  <a:moveTo>
                    <a:pt x="17297" y="3155"/>
                  </a:moveTo>
                  <a:cubicBezTo>
                    <a:pt x="17275" y="3155"/>
                    <a:pt x="17240" y="3173"/>
                    <a:pt x="17223" y="3190"/>
                  </a:cubicBezTo>
                  <a:cubicBezTo>
                    <a:pt x="17206" y="3225"/>
                    <a:pt x="17223" y="3282"/>
                    <a:pt x="17258" y="3299"/>
                  </a:cubicBezTo>
                  <a:lnTo>
                    <a:pt x="17297" y="3299"/>
                  </a:lnTo>
                  <a:cubicBezTo>
                    <a:pt x="17314" y="3299"/>
                    <a:pt x="17349" y="3282"/>
                    <a:pt x="17367" y="3264"/>
                  </a:cubicBezTo>
                  <a:cubicBezTo>
                    <a:pt x="17384" y="3225"/>
                    <a:pt x="17367" y="3190"/>
                    <a:pt x="17332" y="3173"/>
                  </a:cubicBezTo>
                  <a:cubicBezTo>
                    <a:pt x="17314" y="3155"/>
                    <a:pt x="17314" y="3155"/>
                    <a:pt x="17297" y="3155"/>
                  </a:cubicBezTo>
                  <a:close/>
                  <a:moveTo>
                    <a:pt x="27610" y="3208"/>
                  </a:moveTo>
                  <a:cubicBezTo>
                    <a:pt x="27592" y="3208"/>
                    <a:pt x="27575" y="3208"/>
                    <a:pt x="27575" y="3225"/>
                  </a:cubicBezTo>
                  <a:cubicBezTo>
                    <a:pt x="27540" y="3242"/>
                    <a:pt x="27522" y="3282"/>
                    <a:pt x="27540" y="3316"/>
                  </a:cubicBezTo>
                  <a:cubicBezTo>
                    <a:pt x="27557" y="3351"/>
                    <a:pt x="27575" y="3351"/>
                    <a:pt x="27610" y="3351"/>
                  </a:cubicBezTo>
                  <a:lnTo>
                    <a:pt x="27631" y="3351"/>
                  </a:lnTo>
                  <a:cubicBezTo>
                    <a:pt x="27666" y="3334"/>
                    <a:pt x="27683" y="3299"/>
                    <a:pt x="27666" y="3264"/>
                  </a:cubicBezTo>
                  <a:cubicBezTo>
                    <a:pt x="27666" y="3225"/>
                    <a:pt x="27631" y="3208"/>
                    <a:pt x="27610" y="3208"/>
                  </a:cubicBezTo>
                  <a:close/>
                  <a:moveTo>
                    <a:pt x="17984" y="3225"/>
                  </a:moveTo>
                  <a:cubicBezTo>
                    <a:pt x="17928" y="3242"/>
                    <a:pt x="17910" y="3282"/>
                    <a:pt x="17928" y="3316"/>
                  </a:cubicBezTo>
                  <a:cubicBezTo>
                    <a:pt x="17928" y="3351"/>
                    <a:pt x="17967" y="3373"/>
                    <a:pt x="18002" y="3373"/>
                  </a:cubicBezTo>
                  <a:lnTo>
                    <a:pt x="18019" y="3373"/>
                  </a:lnTo>
                  <a:cubicBezTo>
                    <a:pt x="18058" y="3351"/>
                    <a:pt x="18076" y="3316"/>
                    <a:pt x="18076" y="3282"/>
                  </a:cubicBezTo>
                  <a:cubicBezTo>
                    <a:pt x="18058" y="3242"/>
                    <a:pt x="18019" y="3225"/>
                    <a:pt x="18002" y="3225"/>
                  </a:cubicBezTo>
                  <a:close/>
                  <a:moveTo>
                    <a:pt x="17641" y="3264"/>
                  </a:moveTo>
                  <a:cubicBezTo>
                    <a:pt x="17602" y="3264"/>
                    <a:pt x="17567" y="3299"/>
                    <a:pt x="17567" y="3334"/>
                  </a:cubicBezTo>
                  <a:cubicBezTo>
                    <a:pt x="17567" y="3373"/>
                    <a:pt x="17584" y="3408"/>
                    <a:pt x="17641" y="3408"/>
                  </a:cubicBezTo>
                  <a:cubicBezTo>
                    <a:pt x="17675" y="3408"/>
                    <a:pt x="17710" y="3390"/>
                    <a:pt x="17710" y="3334"/>
                  </a:cubicBezTo>
                  <a:cubicBezTo>
                    <a:pt x="17710" y="3299"/>
                    <a:pt x="17693" y="3264"/>
                    <a:pt x="17641" y="3264"/>
                  </a:cubicBezTo>
                  <a:close/>
                  <a:moveTo>
                    <a:pt x="2502" y="3373"/>
                  </a:moveTo>
                  <a:cubicBezTo>
                    <a:pt x="2481" y="3373"/>
                    <a:pt x="2463" y="3373"/>
                    <a:pt x="2446" y="3390"/>
                  </a:cubicBezTo>
                  <a:cubicBezTo>
                    <a:pt x="2411" y="3408"/>
                    <a:pt x="2411" y="3460"/>
                    <a:pt x="2429" y="3482"/>
                  </a:cubicBezTo>
                  <a:cubicBezTo>
                    <a:pt x="2446" y="3499"/>
                    <a:pt x="2463" y="3517"/>
                    <a:pt x="2502" y="3517"/>
                  </a:cubicBezTo>
                  <a:cubicBezTo>
                    <a:pt x="2502" y="3517"/>
                    <a:pt x="2520" y="3517"/>
                    <a:pt x="2537" y="3499"/>
                  </a:cubicBezTo>
                  <a:cubicBezTo>
                    <a:pt x="2572" y="3460"/>
                    <a:pt x="2572" y="3425"/>
                    <a:pt x="2555" y="3390"/>
                  </a:cubicBezTo>
                  <a:cubicBezTo>
                    <a:pt x="2537" y="3373"/>
                    <a:pt x="2520" y="3373"/>
                    <a:pt x="2502" y="3373"/>
                  </a:cubicBezTo>
                  <a:close/>
                  <a:moveTo>
                    <a:pt x="27718" y="3551"/>
                  </a:moveTo>
                  <a:cubicBezTo>
                    <a:pt x="27683" y="3569"/>
                    <a:pt x="27666" y="3608"/>
                    <a:pt x="27683" y="3643"/>
                  </a:cubicBezTo>
                  <a:cubicBezTo>
                    <a:pt x="27701" y="3678"/>
                    <a:pt x="27718" y="3699"/>
                    <a:pt x="27757" y="3699"/>
                  </a:cubicBezTo>
                  <a:cubicBezTo>
                    <a:pt x="27757" y="3699"/>
                    <a:pt x="27775" y="3699"/>
                    <a:pt x="27775" y="3678"/>
                  </a:cubicBezTo>
                  <a:cubicBezTo>
                    <a:pt x="27810" y="3660"/>
                    <a:pt x="27827" y="3625"/>
                    <a:pt x="27810" y="3591"/>
                  </a:cubicBezTo>
                  <a:cubicBezTo>
                    <a:pt x="27810" y="3569"/>
                    <a:pt x="27775" y="3551"/>
                    <a:pt x="27757" y="3551"/>
                  </a:cubicBezTo>
                  <a:close/>
                  <a:moveTo>
                    <a:pt x="2228" y="3608"/>
                  </a:moveTo>
                  <a:cubicBezTo>
                    <a:pt x="2211" y="3608"/>
                    <a:pt x="2194" y="3608"/>
                    <a:pt x="2176" y="3625"/>
                  </a:cubicBezTo>
                  <a:cubicBezTo>
                    <a:pt x="2137" y="3660"/>
                    <a:pt x="2137" y="3699"/>
                    <a:pt x="2176" y="3734"/>
                  </a:cubicBezTo>
                  <a:cubicBezTo>
                    <a:pt x="2176" y="3752"/>
                    <a:pt x="2211" y="3752"/>
                    <a:pt x="2228" y="3752"/>
                  </a:cubicBezTo>
                  <a:cubicBezTo>
                    <a:pt x="2246" y="3752"/>
                    <a:pt x="2263" y="3752"/>
                    <a:pt x="2263" y="3734"/>
                  </a:cubicBezTo>
                  <a:cubicBezTo>
                    <a:pt x="2302" y="3717"/>
                    <a:pt x="2302" y="3660"/>
                    <a:pt x="2285" y="3625"/>
                  </a:cubicBezTo>
                  <a:cubicBezTo>
                    <a:pt x="2263" y="3625"/>
                    <a:pt x="2246" y="3608"/>
                    <a:pt x="2228" y="3608"/>
                  </a:cubicBezTo>
                  <a:close/>
                  <a:moveTo>
                    <a:pt x="1959" y="3860"/>
                  </a:moveTo>
                  <a:cubicBezTo>
                    <a:pt x="1937" y="3860"/>
                    <a:pt x="1919" y="3860"/>
                    <a:pt x="1902" y="3878"/>
                  </a:cubicBezTo>
                  <a:cubicBezTo>
                    <a:pt x="1885" y="3917"/>
                    <a:pt x="1885" y="3952"/>
                    <a:pt x="1902" y="3987"/>
                  </a:cubicBezTo>
                  <a:cubicBezTo>
                    <a:pt x="1919" y="4004"/>
                    <a:pt x="1937" y="4004"/>
                    <a:pt x="1959" y="4004"/>
                  </a:cubicBezTo>
                  <a:cubicBezTo>
                    <a:pt x="1976" y="4004"/>
                    <a:pt x="1993" y="4004"/>
                    <a:pt x="2011" y="3987"/>
                  </a:cubicBezTo>
                  <a:cubicBezTo>
                    <a:pt x="2046" y="3952"/>
                    <a:pt x="2046" y="3917"/>
                    <a:pt x="2011" y="3878"/>
                  </a:cubicBezTo>
                  <a:cubicBezTo>
                    <a:pt x="1993" y="3860"/>
                    <a:pt x="1976" y="3860"/>
                    <a:pt x="1959" y="3860"/>
                  </a:cubicBezTo>
                  <a:close/>
                  <a:moveTo>
                    <a:pt x="27884" y="3878"/>
                  </a:moveTo>
                  <a:cubicBezTo>
                    <a:pt x="27849" y="3895"/>
                    <a:pt x="27827" y="3934"/>
                    <a:pt x="27849" y="3969"/>
                  </a:cubicBezTo>
                  <a:cubicBezTo>
                    <a:pt x="27849" y="4004"/>
                    <a:pt x="27884" y="4026"/>
                    <a:pt x="27901" y="4026"/>
                  </a:cubicBezTo>
                  <a:cubicBezTo>
                    <a:pt x="27918" y="4026"/>
                    <a:pt x="27918" y="4026"/>
                    <a:pt x="27936" y="4004"/>
                  </a:cubicBezTo>
                  <a:cubicBezTo>
                    <a:pt x="27975" y="3987"/>
                    <a:pt x="27992" y="3952"/>
                    <a:pt x="27975" y="3917"/>
                  </a:cubicBezTo>
                  <a:cubicBezTo>
                    <a:pt x="27958" y="3895"/>
                    <a:pt x="27936" y="3878"/>
                    <a:pt x="27901" y="3878"/>
                  </a:cubicBezTo>
                  <a:close/>
                  <a:moveTo>
                    <a:pt x="1702" y="4113"/>
                  </a:moveTo>
                  <a:cubicBezTo>
                    <a:pt x="1684" y="4113"/>
                    <a:pt x="1667" y="4134"/>
                    <a:pt x="1650" y="4134"/>
                  </a:cubicBezTo>
                  <a:cubicBezTo>
                    <a:pt x="1632" y="4169"/>
                    <a:pt x="1632" y="4221"/>
                    <a:pt x="1650" y="4243"/>
                  </a:cubicBezTo>
                  <a:cubicBezTo>
                    <a:pt x="1667" y="4261"/>
                    <a:pt x="1684" y="4261"/>
                    <a:pt x="1702" y="4261"/>
                  </a:cubicBezTo>
                  <a:cubicBezTo>
                    <a:pt x="1719" y="4261"/>
                    <a:pt x="1741" y="4261"/>
                    <a:pt x="1758" y="4243"/>
                  </a:cubicBezTo>
                  <a:cubicBezTo>
                    <a:pt x="1793" y="4204"/>
                    <a:pt x="1793" y="4169"/>
                    <a:pt x="1758" y="4134"/>
                  </a:cubicBezTo>
                  <a:cubicBezTo>
                    <a:pt x="1741" y="4134"/>
                    <a:pt x="1719" y="4113"/>
                    <a:pt x="1702" y="4113"/>
                  </a:cubicBezTo>
                  <a:close/>
                  <a:moveTo>
                    <a:pt x="28027" y="4204"/>
                  </a:moveTo>
                  <a:cubicBezTo>
                    <a:pt x="28010" y="4221"/>
                    <a:pt x="27992" y="4261"/>
                    <a:pt x="28010" y="4295"/>
                  </a:cubicBezTo>
                  <a:cubicBezTo>
                    <a:pt x="28027" y="4330"/>
                    <a:pt x="28045" y="4352"/>
                    <a:pt x="28066" y="4352"/>
                  </a:cubicBezTo>
                  <a:cubicBezTo>
                    <a:pt x="28084" y="4352"/>
                    <a:pt x="28101" y="4330"/>
                    <a:pt x="28101" y="4330"/>
                  </a:cubicBezTo>
                  <a:cubicBezTo>
                    <a:pt x="28136" y="4313"/>
                    <a:pt x="28153" y="4278"/>
                    <a:pt x="28136" y="4243"/>
                  </a:cubicBezTo>
                  <a:cubicBezTo>
                    <a:pt x="28119" y="4204"/>
                    <a:pt x="28101" y="4204"/>
                    <a:pt x="28066" y="4204"/>
                  </a:cubicBezTo>
                  <a:close/>
                  <a:moveTo>
                    <a:pt x="1467" y="4387"/>
                  </a:moveTo>
                  <a:cubicBezTo>
                    <a:pt x="1449" y="4387"/>
                    <a:pt x="1432" y="4404"/>
                    <a:pt x="1415" y="4404"/>
                  </a:cubicBezTo>
                  <a:cubicBezTo>
                    <a:pt x="1376" y="4439"/>
                    <a:pt x="1376" y="4496"/>
                    <a:pt x="1415" y="4513"/>
                  </a:cubicBezTo>
                  <a:cubicBezTo>
                    <a:pt x="1432" y="4530"/>
                    <a:pt x="1449" y="4530"/>
                    <a:pt x="1467" y="4530"/>
                  </a:cubicBezTo>
                  <a:cubicBezTo>
                    <a:pt x="1484" y="4530"/>
                    <a:pt x="1502" y="4530"/>
                    <a:pt x="1523" y="4513"/>
                  </a:cubicBezTo>
                  <a:cubicBezTo>
                    <a:pt x="1541" y="4478"/>
                    <a:pt x="1541" y="4422"/>
                    <a:pt x="1502" y="4404"/>
                  </a:cubicBezTo>
                  <a:cubicBezTo>
                    <a:pt x="1502" y="4387"/>
                    <a:pt x="1484" y="4387"/>
                    <a:pt x="1467" y="4387"/>
                  </a:cubicBezTo>
                  <a:close/>
                  <a:moveTo>
                    <a:pt x="28210" y="4513"/>
                  </a:moveTo>
                  <a:cubicBezTo>
                    <a:pt x="28175" y="4548"/>
                    <a:pt x="28175" y="4587"/>
                    <a:pt x="28193" y="4622"/>
                  </a:cubicBezTo>
                  <a:cubicBezTo>
                    <a:pt x="28210" y="4639"/>
                    <a:pt x="28227" y="4657"/>
                    <a:pt x="28245" y="4657"/>
                  </a:cubicBezTo>
                  <a:cubicBezTo>
                    <a:pt x="28262" y="4657"/>
                    <a:pt x="28284" y="4657"/>
                    <a:pt x="28284" y="4639"/>
                  </a:cubicBezTo>
                  <a:cubicBezTo>
                    <a:pt x="28319" y="4622"/>
                    <a:pt x="28336" y="4587"/>
                    <a:pt x="28319" y="4548"/>
                  </a:cubicBezTo>
                  <a:cubicBezTo>
                    <a:pt x="28301" y="4530"/>
                    <a:pt x="28284" y="4513"/>
                    <a:pt x="28245" y="4513"/>
                  </a:cubicBezTo>
                  <a:close/>
                  <a:moveTo>
                    <a:pt x="1232" y="4657"/>
                  </a:moveTo>
                  <a:cubicBezTo>
                    <a:pt x="1215" y="4657"/>
                    <a:pt x="1197" y="4678"/>
                    <a:pt x="1175" y="4696"/>
                  </a:cubicBezTo>
                  <a:cubicBezTo>
                    <a:pt x="1141" y="4731"/>
                    <a:pt x="1158" y="4765"/>
                    <a:pt x="1175" y="4787"/>
                  </a:cubicBezTo>
                  <a:cubicBezTo>
                    <a:pt x="1197" y="4805"/>
                    <a:pt x="1215" y="4805"/>
                    <a:pt x="1232" y="4805"/>
                  </a:cubicBezTo>
                  <a:cubicBezTo>
                    <a:pt x="1249" y="4805"/>
                    <a:pt x="1267" y="4805"/>
                    <a:pt x="1284" y="4787"/>
                  </a:cubicBezTo>
                  <a:cubicBezTo>
                    <a:pt x="1306" y="4748"/>
                    <a:pt x="1306" y="4713"/>
                    <a:pt x="1267" y="4678"/>
                  </a:cubicBezTo>
                  <a:cubicBezTo>
                    <a:pt x="1267" y="4678"/>
                    <a:pt x="1249" y="4657"/>
                    <a:pt x="1232" y="4657"/>
                  </a:cubicBezTo>
                  <a:close/>
                  <a:moveTo>
                    <a:pt x="28445" y="4822"/>
                  </a:moveTo>
                  <a:cubicBezTo>
                    <a:pt x="28428" y="4822"/>
                    <a:pt x="28410" y="4822"/>
                    <a:pt x="28410" y="4839"/>
                  </a:cubicBezTo>
                  <a:cubicBezTo>
                    <a:pt x="28371" y="4857"/>
                    <a:pt x="28354" y="4896"/>
                    <a:pt x="28371" y="4931"/>
                  </a:cubicBezTo>
                  <a:cubicBezTo>
                    <a:pt x="28393" y="4948"/>
                    <a:pt x="28410" y="4966"/>
                    <a:pt x="28445" y="4966"/>
                  </a:cubicBezTo>
                  <a:cubicBezTo>
                    <a:pt x="28445" y="4966"/>
                    <a:pt x="28462" y="4966"/>
                    <a:pt x="28480" y="4948"/>
                  </a:cubicBezTo>
                  <a:cubicBezTo>
                    <a:pt x="28519" y="4931"/>
                    <a:pt x="28519" y="4896"/>
                    <a:pt x="28502" y="4857"/>
                  </a:cubicBezTo>
                  <a:cubicBezTo>
                    <a:pt x="28480" y="4839"/>
                    <a:pt x="28462" y="4822"/>
                    <a:pt x="28445" y="4822"/>
                  </a:cubicBezTo>
                  <a:close/>
                  <a:moveTo>
                    <a:pt x="1014" y="4948"/>
                  </a:moveTo>
                  <a:cubicBezTo>
                    <a:pt x="980" y="4948"/>
                    <a:pt x="958" y="4966"/>
                    <a:pt x="940" y="4983"/>
                  </a:cubicBezTo>
                  <a:cubicBezTo>
                    <a:pt x="923" y="5022"/>
                    <a:pt x="923" y="5057"/>
                    <a:pt x="958" y="5074"/>
                  </a:cubicBezTo>
                  <a:cubicBezTo>
                    <a:pt x="980" y="5092"/>
                    <a:pt x="997" y="5092"/>
                    <a:pt x="1014" y="5092"/>
                  </a:cubicBezTo>
                  <a:cubicBezTo>
                    <a:pt x="1032" y="5092"/>
                    <a:pt x="1049" y="5092"/>
                    <a:pt x="1067" y="5074"/>
                  </a:cubicBezTo>
                  <a:cubicBezTo>
                    <a:pt x="1088" y="5040"/>
                    <a:pt x="1088" y="4983"/>
                    <a:pt x="1049" y="4966"/>
                  </a:cubicBezTo>
                  <a:cubicBezTo>
                    <a:pt x="1032" y="4948"/>
                    <a:pt x="1014" y="4948"/>
                    <a:pt x="1014" y="4948"/>
                  </a:cubicBezTo>
                  <a:close/>
                  <a:moveTo>
                    <a:pt x="28628" y="5131"/>
                  </a:moveTo>
                  <a:cubicBezTo>
                    <a:pt x="28628" y="5131"/>
                    <a:pt x="28610" y="5131"/>
                    <a:pt x="28589" y="5148"/>
                  </a:cubicBezTo>
                  <a:cubicBezTo>
                    <a:pt x="28554" y="5166"/>
                    <a:pt x="28554" y="5201"/>
                    <a:pt x="28571" y="5240"/>
                  </a:cubicBezTo>
                  <a:cubicBezTo>
                    <a:pt x="28589" y="5257"/>
                    <a:pt x="28610" y="5274"/>
                    <a:pt x="28628" y="5274"/>
                  </a:cubicBezTo>
                  <a:cubicBezTo>
                    <a:pt x="28645" y="5274"/>
                    <a:pt x="28663" y="5274"/>
                    <a:pt x="28663" y="5257"/>
                  </a:cubicBezTo>
                  <a:cubicBezTo>
                    <a:pt x="28697" y="5240"/>
                    <a:pt x="28719" y="5201"/>
                    <a:pt x="28697" y="5166"/>
                  </a:cubicBezTo>
                  <a:cubicBezTo>
                    <a:pt x="28680" y="5148"/>
                    <a:pt x="28663" y="5131"/>
                    <a:pt x="28628" y="5131"/>
                  </a:cubicBezTo>
                  <a:close/>
                  <a:moveTo>
                    <a:pt x="797" y="5240"/>
                  </a:moveTo>
                  <a:cubicBezTo>
                    <a:pt x="779" y="5240"/>
                    <a:pt x="762" y="5257"/>
                    <a:pt x="740" y="5274"/>
                  </a:cubicBezTo>
                  <a:cubicBezTo>
                    <a:pt x="705" y="5309"/>
                    <a:pt x="723" y="5348"/>
                    <a:pt x="762" y="5383"/>
                  </a:cubicBezTo>
                  <a:lnTo>
                    <a:pt x="797" y="5383"/>
                  </a:lnTo>
                  <a:cubicBezTo>
                    <a:pt x="814" y="5383"/>
                    <a:pt x="849" y="5383"/>
                    <a:pt x="849" y="5366"/>
                  </a:cubicBezTo>
                  <a:cubicBezTo>
                    <a:pt x="888" y="5331"/>
                    <a:pt x="871" y="5274"/>
                    <a:pt x="832" y="5257"/>
                  </a:cubicBezTo>
                  <a:cubicBezTo>
                    <a:pt x="832" y="5257"/>
                    <a:pt x="814" y="5240"/>
                    <a:pt x="797" y="5240"/>
                  </a:cubicBezTo>
                  <a:close/>
                  <a:moveTo>
                    <a:pt x="28789" y="5440"/>
                  </a:moveTo>
                  <a:cubicBezTo>
                    <a:pt x="28754" y="5475"/>
                    <a:pt x="28736" y="5509"/>
                    <a:pt x="28771" y="5549"/>
                  </a:cubicBezTo>
                  <a:cubicBezTo>
                    <a:pt x="28771" y="5566"/>
                    <a:pt x="28806" y="5583"/>
                    <a:pt x="28828" y="5583"/>
                  </a:cubicBezTo>
                  <a:cubicBezTo>
                    <a:pt x="28845" y="5583"/>
                    <a:pt x="28863" y="5583"/>
                    <a:pt x="28863" y="5566"/>
                  </a:cubicBezTo>
                  <a:cubicBezTo>
                    <a:pt x="28897" y="5549"/>
                    <a:pt x="28915" y="5509"/>
                    <a:pt x="28880" y="5475"/>
                  </a:cubicBezTo>
                  <a:cubicBezTo>
                    <a:pt x="28880" y="5440"/>
                    <a:pt x="28845" y="5440"/>
                    <a:pt x="28828" y="5440"/>
                  </a:cubicBezTo>
                  <a:close/>
                  <a:moveTo>
                    <a:pt x="597" y="5549"/>
                  </a:moveTo>
                  <a:cubicBezTo>
                    <a:pt x="579" y="5549"/>
                    <a:pt x="544" y="5566"/>
                    <a:pt x="544" y="5583"/>
                  </a:cubicBezTo>
                  <a:cubicBezTo>
                    <a:pt x="505" y="5618"/>
                    <a:pt x="523" y="5657"/>
                    <a:pt x="562" y="5692"/>
                  </a:cubicBezTo>
                  <a:lnTo>
                    <a:pt x="597" y="5692"/>
                  </a:lnTo>
                  <a:cubicBezTo>
                    <a:pt x="614" y="5692"/>
                    <a:pt x="653" y="5675"/>
                    <a:pt x="653" y="5657"/>
                  </a:cubicBezTo>
                  <a:cubicBezTo>
                    <a:pt x="688" y="5618"/>
                    <a:pt x="671" y="5583"/>
                    <a:pt x="631" y="5566"/>
                  </a:cubicBezTo>
                  <a:cubicBezTo>
                    <a:pt x="614" y="5549"/>
                    <a:pt x="614" y="5549"/>
                    <a:pt x="597" y="5549"/>
                  </a:cubicBezTo>
                  <a:close/>
                  <a:moveTo>
                    <a:pt x="28989" y="5744"/>
                  </a:moveTo>
                  <a:cubicBezTo>
                    <a:pt x="28954" y="5766"/>
                    <a:pt x="28937" y="5818"/>
                    <a:pt x="28971" y="5853"/>
                  </a:cubicBezTo>
                  <a:cubicBezTo>
                    <a:pt x="28971" y="5875"/>
                    <a:pt x="29006" y="5892"/>
                    <a:pt x="29024" y="5892"/>
                  </a:cubicBezTo>
                  <a:cubicBezTo>
                    <a:pt x="29045" y="5892"/>
                    <a:pt x="29045" y="5875"/>
                    <a:pt x="29063" y="5875"/>
                  </a:cubicBezTo>
                  <a:cubicBezTo>
                    <a:pt x="29098" y="5853"/>
                    <a:pt x="29115" y="5801"/>
                    <a:pt x="29080" y="5766"/>
                  </a:cubicBezTo>
                  <a:cubicBezTo>
                    <a:pt x="29080" y="5744"/>
                    <a:pt x="29045" y="5744"/>
                    <a:pt x="29024" y="5744"/>
                  </a:cubicBezTo>
                  <a:close/>
                  <a:moveTo>
                    <a:pt x="414" y="5853"/>
                  </a:moveTo>
                  <a:cubicBezTo>
                    <a:pt x="379" y="5853"/>
                    <a:pt x="362" y="5875"/>
                    <a:pt x="344" y="5892"/>
                  </a:cubicBezTo>
                  <a:cubicBezTo>
                    <a:pt x="327" y="5927"/>
                    <a:pt x="344" y="5984"/>
                    <a:pt x="379" y="6001"/>
                  </a:cubicBezTo>
                  <a:lnTo>
                    <a:pt x="414" y="6001"/>
                  </a:lnTo>
                  <a:cubicBezTo>
                    <a:pt x="436" y="6001"/>
                    <a:pt x="453" y="6001"/>
                    <a:pt x="470" y="5962"/>
                  </a:cubicBezTo>
                  <a:cubicBezTo>
                    <a:pt x="488" y="5927"/>
                    <a:pt x="488" y="5892"/>
                    <a:pt x="453" y="5875"/>
                  </a:cubicBezTo>
                  <a:cubicBezTo>
                    <a:pt x="436" y="5853"/>
                    <a:pt x="414" y="5853"/>
                    <a:pt x="414" y="5853"/>
                  </a:cubicBezTo>
                  <a:close/>
                  <a:moveTo>
                    <a:pt x="29224" y="6036"/>
                  </a:moveTo>
                  <a:cubicBezTo>
                    <a:pt x="29206" y="6036"/>
                    <a:pt x="29189" y="6053"/>
                    <a:pt x="29189" y="6053"/>
                  </a:cubicBezTo>
                  <a:cubicBezTo>
                    <a:pt x="29154" y="6071"/>
                    <a:pt x="29132" y="6127"/>
                    <a:pt x="29172" y="6162"/>
                  </a:cubicBezTo>
                  <a:cubicBezTo>
                    <a:pt x="29172" y="6180"/>
                    <a:pt x="29206" y="6180"/>
                    <a:pt x="29224" y="6180"/>
                  </a:cubicBezTo>
                  <a:lnTo>
                    <a:pt x="29263" y="6180"/>
                  </a:lnTo>
                  <a:cubicBezTo>
                    <a:pt x="29298" y="6145"/>
                    <a:pt x="29315" y="6110"/>
                    <a:pt x="29280" y="6071"/>
                  </a:cubicBezTo>
                  <a:cubicBezTo>
                    <a:pt x="29280" y="6053"/>
                    <a:pt x="29241" y="6036"/>
                    <a:pt x="29224" y="6036"/>
                  </a:cubicBezTo>
                  <a:close/>
                  <a:moveTo>
                    <a:pt x="235" y="6180"/>
                  </a:moveTo>
                  <a:cubicBezTo>
                    <a:pt x="218" y="6180"/>
                    <a:pt x="179" y="6180"/>
                    <a:pt x="161" y="6219"/>
                  </a:cubicBezTo>
                  <a:cubicBezTo>
                    <a:pt x="144" y="6254"/>
                    <a:pt x="161" y="6288"/>
                    <a:pt x="196" y="6310"/>
                  </a:cubicBezTo>
                  <a:cubicBezTo>
                    <a:pt x="218" y="6328"/>
                    <a:pt x="218" y="6328"/>
                    <a:pt x="235" y="6328"/>
                  </a:cubicBezTo>
                  <a:cubicBezTo>
                    <a:pt x="253" y="6328"/>
                    <a:pt x="288" y="6310"/>
                    <a:pt x="288" y="6288"/>
                  </a:cubicBezTo>
                  <a:cubicBezTo>
                    <a:pt x="327" y="6254"/>
                    <a:pt x="305" y="6201"/>
                    <a:pt x="270" y="6180"/>
                  </a:cubicBezTo>
                  <a:close/>
                  <a:moveTo>
                    <a:pt x="29424" y="6345"/>
                  </a:moveTo>
                  <a:cubicBezTo>
                    <a:pt x="29407" y="6345"/>
                    <a:pt x="29389" y="6345"/>
                    <a:pt x="29389" y="6362"/>
                  </a:cubicBezTo>
                  <a:cubicBezTo>
                    <a:pt x="29350" y="6380"/>
                    <a:pt x="29333" y="6419"/>
                    <a:pt x="29372" y="6454"/>
                  </a:cubicBezTo>
                  <a:cubicBezTo>
                    <a:pt x="29372" y="6471"/>
                    <a:pt x="29407" y="6489"/>
                    <a:pt x="29424" y="6489"/>
                  </a:cubicBezTo>
                  <a:cubicBezTo>
                    <a:pt x="29441" y="6489"/>
                    <a:pt x="29459" y="6489"/>
                    <a:pt x="29459" y="6471"/>
                  </a:cubicBezTo>
                  <a:cubicBezTo>
                    <a:pt x="29498" y="6454"/>
                    <a:pt x="29515" y="6419"/>
                    <a:pt x="29481" y="6380"/>
                  </a:cubicBezTo>
                  <a:cubicBezTo>
                    <a:pt x="29481" y="6362"/>
                    <a:pt x="29441" y="6345"/>
                    <a:pt x="29424" y="6345"/>
                  </a:cubicBezTo>
                  <a:close/>
                  <a:moveTo>
                    <a:pt x="70" y="6506"/>
                  </a:moveTo>
                  <a:cubicBezTo>
                    <a:pt x="35" y="6506"/>
                    <a:pt x="18" y="6506"/>
                    <a:pt x="0" y="6545"/>
                  </a:cubicBezTo>
                  <a:lnTo>
                    <a:pt x="0" y="6580"/>
                  </a:lnTo>
                  <a:cubicBezTo>
                    <a:pt x="0" y="6597"/>
                    <a:pt x="18" y="6636"/>
                    <a:pt x="35" y="6636"/>
                  </a:cubicBezTo>
                  <a:cubicBezTo>
                    <a:pt x="53" y="6636"/>
                    <a:pt x="53" y="6654"/>
                    <a:pt x="70" y="6654"/>
                  </a:cubicBezTo>
                  <a:cubicBezTo>
                    <a:pt x="88" y="6654"/>
                    <a:pt x="127" y="6636"/>
                    <a:pt x="127" y="6597"/>
                  </a:cubicBezTo>
                  <a:cubicBezTo>
                    <a:pt x="144" y="6562"/>
                    <a:pt x="144" y="6528"/>
                    <a:pt x="109" y="65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-5400000">
              <a:off x="6149727" y="1898392"/>
              <a:ext cx="5567523" cy="1378823"/>
            </a:xfrm>
            <a:custGeom>
              <a:avLst/>
              <a:gdLst/>
              <a:ahLst/>
              <a:cxnLst/>
              <a:rect l="l" t="t" r="r" b="b"/>
              <a:pathLst>
                <a:path w="31130" h="8451" extrusionOk="0">
                  <a:moveTo>
                    <a:pt x="12654" y="0"/>
                  </a:moveTo>
                  <a:cubicBezTo>
                    <a:pt x="12620" y="0"/>
                    <a:pt x="12585" y="35"/>
                    <a:pt x="12585" y="74"/>
                  </a:cubicBezTo>
                  <a:cubicBezTo>
                    <a:pt x="12585" y="109"/>
                    <a:pt x="12620" y="144"/>
                    <a:pt x="12654" y="144"/>
                  </a:cubicBezTo>
                  <a:cubicBezTo>
                    <a:pt x="12693" y="144"/>
                    <a:pt x="12728" y="109"/>
                    <a:pt x="12728" y="74"/>
                  </a:cubicBezTo>
                  <a:cubicBezTo>
                    <a:pt x="12728" y="35"/>
                    <a:pt x="12693" y="0"/>
                    <a:pt x="12654" y="0"/>
                  </a:cubicBezTo>
                  <a:close/>
                  <a:moveTo>
                    <a:pt x="12293" y="17"/>
                  </a:moveTo>
                  <a:cubicBezTo>
                    <a:pt x="12237" y="17"/>
                    <a:pt x="12219" y="57"/>
                    <a:pt x="12219" y="91"/>
                  </a:cubicBezTo>
                  <a:cubicBezTo>
                    <a:pt x="12219" y="126"/>
                    <a:pt x="12258" y="165"/>
                    <a:pt x="12293" y="165"/>
                  </a:cubicBezTo>
                  <a:cubicBezTo>
                    <a:pt x="12328" y="165"/>
                    <a:pt x="12367" y="126"/>
                    <a:pt x="12367" y="91"/>
                  </a:cubicBezTo>
                  <a:cubicBezTo>
                    <a:pt x="12367" y="35"/>
                    <a:pt x="12328" y="17"/>
                    <a:pt x="12293" y="17"/>
                  </a:cubicBezTo>
                  <a:close/>
                  <a:moveTo>
                    <a:pt x="13020" y="17"/>
                  </a:moveTo>
                  <a:cubicBezTo>
                    <a:pt x="12981" y="17"/>
                    <a:pt x="12946" y="35"/>
                    <a:pt x="12946" y="74"/>
                  </a:cubicBezTo>
                  <a:cubicBezTo>
                    <a:pt x="12946" y="126"/>
                    <a:pt x="12963" y="165"/>
                    <a:pt x="13020" y="165"/>
                  </a:cubicBezTo>
                  <a:cubicBezTo>
                    <a:pt x="13055" y="165"/>
                    <a:pt x="13089" y="126"/>
                    <a:pt x="13089" y="91"/>
                  </a:cubicBezTo>
                  <a:cubicBezTo>
                    <a:pt x="13089" y="57"/>
                    <a:pt x="13055" y="17"/>
                    <a:pt x="13020" y="17"/>
                  </a:cubicBezTo>
                  <a:close/>
                  <a:moveTo>
                    <a:pt x="11910" y="35"/>
                  </a:moveTo>
                  <a:cubicBezTo>
                    <a:pt x="11875" y="57"/>
                    <a:pt x="11858" y="91"/>
                    <a:pt x="11858" y="126"/>
                  </a:cubicBezTo>
                  <a:cubicBezTo>
                    <a:pt x="11858" y="165"/>
                    <a:pt x="11893" y="183"/>
                    <a:pt x="11932" y="183"/>
                  </a:cubicBezTo>
                  <a:cubicBezTo>
                    <a:pt x="11967" y="183"/>
                    <a:pt x="12002" y="144"/>
                    <a:pt x="12002" y="109"/>
                  </a:cubicBezTo>
                  <a:cubicBezTo>
                    <a:pt x="12002" y="74"/>
                    <a:pt x="11967" y="35"/>
                    <a:pt x="11932" y="35"/>
                  </a:cubicBezTo>
                  <a:close/>
                  <a:moveTo>
                    <a:pt x="13381" y="35"/>
                  </a:moveTo>
                  <a:cubicBezTo>
                    <a:pt x="13346" y="35"/>
                    <a:pt x="13307" y="74"/>
                    <a:pt x="13307" y="109"/>
                  </a:cubicBezTo>
                  <a:cubicBezTo>
                    <a:pt x="13290" y="144"/>
                    <a:pt x="13324" y="183"/>
                    <a:pt x="13364" y="183"/>
                  </a:cubicBezTo>
                  <a:lnTo>
                    <a:pt x="13381" y="183"/>
                  </a:lnTo>
                  <a:cubicBezTo>
                    <a:pt x="13416" y="183"/>
                    <a:pt x="13433" y="165"/>
                    <a:pt x="13455" y="126"/>
                  </a:cubicBezTo>
                  <a:cubicBezTo>
                    <a:pt x="13455" y="91"/>
                    <a:pt x="13416" y="57"/>
                    <a:pt x="13381" y="35"/>
                  </a:cubicBezTo>
                  <a:close/>
                  <a:moveTo>
                    <a:pt x="24185" y="74"/>
                  </a:moveTo>
                  <a:cubicBezTo>
                    <a:pt x="24150" y="91"/>
                    <a:pt x="24116" y="126"/>
                    <a:pt x="24116" y="165"/>
                  </a:cubicBezTo>
                  <a:cubicBezTo>
                    <a:pt x="24116" y="200"/>
                    <a:pt x="24150" y="218"/>
                    <a:pt x="24185" y="218"/>
                  </a:cubicBezTo>
                  <a:lnTo>
                    <a:pt x="24203" y="218"/>
                  </a:lnTo>
                  <a:cubicBezTo>
                    <a:pt x="24242" y="218"/>
                    <a:pt x="24259" y="183"/>
                    <a:pt x="24259" y="144"/>
                  </a:cubicBezTo>
                  <a:cubicBezTo>
                    <a:pt x="24259" y="109"/>
                    <a:pt x="24224" y="74"/>
                    <a:pt x="24185" y="74"/>
                  </a:cubicBezTo>
                  <a:close/>
                  <a:moveTo>
                    <a:pt x="24551" y="74"/>
                  </a:moveTo>
                  <a:cubicBezTo>
                    <a:pt x="24512" y="74"/>
                    <a:pt x="24477" y="91"/>
                    <a:pt x="24477" y="126"/>
                  </a:cubicBezTo>
                  <a:cubicBezTo>
                    <a:pt x="24477" y="183"/>
                    <a:pt x="24512" y="200"/>
                    <a:pt x="24551" y="218"/>
                  </a:cubicBezTo>
                  <a:cubicBezTo>
                    <a:pt x="24586" y="218"/>
                    <a:pt x="24620" y="183"/>
                    <a:pt x="24620" y="144"/>
                  </a:cubicBezTo>
                  <a:cubicBezTo>
                    <a:pt x="24620" y="91"/>
                    <a:pt x="24586" y="74"/>
                    <a:pt x="24551" y="74"/>
                  </a:cubicBezTo>
                  <a:close/>
                  <a:moveTo>
                    <a:pt x="11549" y="91"/>
                  </a:moveTo>
                  <a:cubicBezTo>
                    <a:pt x="11514" y="91"/>
                    <a:pt x="11497" y="126"/>
                    <a:pt x="11497" y="165"/>
                  </a:cubicBezTo>
                  <a:cubicBezTo>
                    <a:pt x="11497" y="200"/>
                    <a:pt x="11532" y="235"/>
                    <a:pt x="11567" y="235"/>
                  </a:cubicBezTo>
                  <a:lnTo>
                    <a:pt x="11584" y="235"/>
                  </a:lnTo>
                  <a:cubicBezTo>
                    <a:pt x="11623" y="235"/>
                    <a:pt x="11640" y="183"/>
                    <a:pt x="11640" y="144"/>
                  </a:cubicBezTo>
                  <a:cubicBezTo>
                    <a:pt x="11640" y="109"/>
                    <a:pt x="11606" y="91"/>
                    <a:pt x="11567" y="91"/>
                  </a:cubicBezTo>
                  <a:close/>
                  <a:moveTo>
                    <a:pt x="24912" y="91"/>
                  </a:moveTo>
                  <a:cubicBezTo>
                    <a:pt x="24877" y="91"/>
                    <a:pt x="24838" y="109"/>
                    <a:pt x="24838" y="144"/>
                  </a:cubicBezTo>
                  <a:cubicBezTo>
                    <a:pt x="24838" y="200"/>
                    <a:pt x="24855" y="235"/>
                    <a:pt x="24912" y="235"/>
                  </a:cubicBezTo>
                  <a:cubicBezTo>
                    <a:pt x="24947" y="235"/>
                    <a:pt x="24986" y="200"/>
                    <a:pt x="24986" y="165"/>
                  </a:cubicBezTo>
                  <a:cubicBezTo>
                    <a:pt x="24986" y="126"/>
                    <a:pt x="24964" y="91"/>
                    <a:pt x="24929" y="91"/>
                  </a:cubicBezTo>
                  <a:close/>
                  <a:moveTo>
                    <a:pt x="13725" y="109"/>
                  </a:moveTo>
                  <a:cubicBezTo>
                    <a:pt x="13707" y="109"/>
                    <a:pt x="13673" y="126"/>
                    <a:pt x="13673" y="165"/>
                  </a:cubicBezTo>
                  <a:cubicBezTo>
                    <a:pt x="13651" y="200"/>
                    <a:pt x="13690" y="235"/>
                    <a:pt x="13725" y="252"/>
                  </a:cubicBezTo>
                  <a:cubicBezTo>
                    <a:pt x="13760" y="252"/>
                    <a:pt x="13799" y="218"/>
                    <a:pt x="13799" y="183"/>
                  </a:cubicBezTo>
                  <a:cubicBezTo>
                    <a:pt x="13816" y="144"/>
                    <a:pt x="13781" y="109"/>
                    <a:pt x="13742" y="109"/>
                  </a:cubicBezTo>
                  <a:close/>
                  <a:moveTo>
                    <a:pt x="23842" y="126"/>
                  </a:moveTo>
                  <a:cubicBezTo>
                    <a:pt x="23824" y="126"/>
                    <a:pt x="23824" y="126"/>
                    <a:pt x="23824" y="144"/>
                  </a:cubicBezTo>
                  <a:cubicBezTo>
                    <a:pt x="23789" y="144"/>
                    <a:pt x="23750" y="183"/>
                    <a:pt x="23768" y="218"/>
                  </a:cubicBezTo>
                  <a:cubicBezTo>
                    <a:pt x="23768" y="252"/>
                    <a:pt x="23807" y="274"/>
                    <a:pt x="23842" y="274"/>
                  </a:cubicBezTo>
                  <a:cubicBezTo>
                    <a:pt x="23876" y="274"/>
                    <a:pt x="23916" y="235"/>
                    <a:pt x="23898" y="200"/>
                  </a:cubicBezTo>
                  <a:cubicBezTo>
                    <a:pt x="23898" y="165"/>
                    <a:pt x="23859" y="126"/>
                    <a:pt x="23842" y="126"/>
                  </a:cubicBezTo>
                  <a:close/>
                  <a:moveTo>
                    <a:pt x="11205" y="144"/>
                  </a:moveTo>
                  <a:cubicBezTo>
                    <a:pt x="11149" y="144"/>
                    <a:pt x="11131" y="183"/>
                    <a:pt x="11131" y="235"/>
                  </a:cubicBezTo>
                  <a:cubicBezTo>
                    <a:pt x="11149" y="274"/>
                    <a:pt x="11171" y="292"/>
                    <a:pt x="11205" y="292"/>
                  </a:cubicBezTo>
                  <a:lnTo>
                    <a:pt x="11223" y="292"/>
                  </a:lnTo>
                  <a:cubicBezTo>
                    <a:pt x="11258" y="292"/>
                    <a:pt x="11297" y="235"/>
                    <a:pt x="11279" y="200"/>
                  </a:cubicBezTo>
                  <a:cubicBezTo>
                    <a:pt x="11279" y="165"/>
                    <a:pt x="11240" y="144"/>
                    <a:pt x="11205" y="144"/>
                  </a:cubicBezTo>
                  <a:close/>
                  <a:moveTo>
                    <a:pt x="25273" y="165"/>
                  </a:moveTo>
                  <a:cubicBezTo>
                    <a:pt x="25238" y="165"/>
                    <a:pt x="25203" y="183"/>
                    <a:pt x="25203" y="218"/>
                  </a:cubicBezTo>
                  <a:cubicBezTo>
                    <a:pt x="25182" y="252"/>
                    <a:pt x="25221" y="292"/>
                    <a:pt x="25256" y="309"/>
                  </a:cubicBezTo>
                  <a:lnTo>
                    <a:pt x="25273" y="309"/>
                  </a:lnTo>
                  <a:cubicBezTo>
                    <a:pt x="25312" y="309"/>
                    <a:pt x="25330" y="292"/>
                    <a:pt x="25347" y="252"/>
                  </a:cubicBezTo>
                  <a:cubicBezTo>
                    <a:pt x="25347" y="218"/>
                    <a:pt x="25330" y="183"/>
                    <a:pt x="25291" y="165"/>
                  </a:cubicBezTo>
                  <a:close/>
                  <a:moveTo>
                    <a:pt x="14086" y="183"/>
                  </a:moveTo>
                  <a:cubicBezTo>
                    <a:pt x="14051" y="183"/>
                    <a:pt x="14034" y="200"/>
                    <a:pt x="14016" y="235"/>
                  </a:cubicBezTo>
                  <a:cubicBezTo>
                    <a:pt x="13999" y="274"/>
                    <a:pt x="14034" y="326"/>
                    <a:pt x="14069" y="326"/>
                  </a:cubicBezTo>
                  <a:lnTo>
                    <a:pt x="14086" y="326"/>
                  </a:lnTo>
                  <a:cubicBezTo>
                    <a:pt x="14125" y="326"/>
                    <a:pt x="14142" y="309"/>
                    <a:pt x="14160" y="274"/>
                  </a:cubicBezTo>
                  <a:cubicBezTo>
                    <a:pt x="14160" y="235"/>
                    <a:pt x="14142" y="200"/>
                    <a:pt x="14108" y="183"/>
                  </a:cubicBezTo>
                  <a:close/>
                  <a:moveTo>
                    <a:pt x="10844" y="218"/>
                  </a:moveTo>
                  <a:cubicBezTo>
                    <a:pt x="10805" y="218"/>
                    <a:pt x="10770" y="252"/>
                    <a:pt x="10788" y="292"/>
                  </a:cubicBezTo>
                  <a:cubicBezTo>
                    <a:pt x="10788" y="326"/>
                    <a:pt x="10822" y="361"/>
                    <a:pt x="10862" y="361"/>
                  </a:cubicBezTo>
                  <a:cubicBezTo>
                    <a:pt x="10914" y="344"/>
                    <a:pt x="10931" y="309"/>
                    <a:pt x="10931" y="274"/>
                  </a:cubicBezTo>
                  <a:cubicBezTo>
                    <a:pt x="10914" y="235"/>
                    <a:pt x="10879" y="218"/>
                    <a:pt x="10862" y="218"/>
                  </a:cubicBezTo>
                  <a:close/>
                  <a:moveTo>
                    <a:pt x="23463" y="218"/>
                  </a:moveTo>
                  <a:cubicBezTo>
                    <a:pt x="23424" y="235"/>
                    <a:pt x="23406" y="274"/>
                    <a:pt x="23406" y="309"/>
                  </a:cubicBezTo>
                  <a:cubicBezTo>
                    <a:pt x="23424" y="344"/>
                    <a:pt x="23441" y="361"/>
                    <a:pt x="23480" y="361"/>
                  </a:cubicBezTo>
                  <a:lnTo>
                    <a:pt x="23498" y="361"/>
                  </a:lnTo>
                  <a:cubicBezTo>
                    <a:pt x="23533" y="361"/>
                    <a:pt x="23572" y="309"/>
                    <a:pt x="23550" y="274"/>
                  </a:cubicBezTo>
                  <a:cubicBezTo>
                    <a:pt x="23533" y="235"/>
                    <a:pt x="23515" y="218"/>
                    <a:pt x="23480" y="218"/>
                  </a:cubicBezTo>
                  <a:close/>
                  <a:moveTo>
                    <a:pt x="10479" y="292"/>
                  </a:moveTo>
                  <a:cubicBezTo>
                    <a:pt x="10444" y="292"/>
                    <a:pt x="10426" y="326"/>
                    <a:pt x="10426" y="383"/>
                  </a:cubicBezTo>
                  <a:cubicBezTo>
                    <a:pt x="10444" y="400"/>
                    <a:pt x="10461" y="435"/>
                    <a:pt x="10496" y="435"/>
                  </a:cubicBezTo>
                  <a:lnTo>
                    <a:pt x="10518" y="435"/>
                  </a:lnTo>
                  <a:cubicBezTo>
                    <a:pt x="10553" y="418"/>
                    <a:pt x="10570" y="383"/>
                    <a:pt x="10570" y="344"/>
                  </a:cubicBezTo>
                  <a:cubicBezTo>
                    <a:pt x="10570" y="309"/>
                    <a:pt x="10535" y="292"/>
                    <a:pt x="10496" y="292"/>
                  </a:cubicBezTo>
                  <a:close/>
                  <a:moveTo>
                    <a:pt x="14434" y="292"/>
                  </a:moveTo>
                  <a:cubicBezTo>
                    <a:pt x="14395" y="292"/>
                    <a:pt x="14377" y="309"/>
                    <a:pt x="14360" y="344"/>
                  </a:cubicBezTo>
                  <a:cubicBezTo>
                    <a:pt x="14343" y="383"/>
                    <a:pt x="14360" y="418"/>
                    <a:pt x="14412" y="435"/>
                  </a:cubicBezTo>
                  <a:lnTo>
                    <a:pt x="14434" y="435"/>
                  </a:lnTo>
                  <a:cubicBezTo>
                    <a:pt x="14469" y="435"/>
                    <a:pt x="14486" y="418"/>
                    <a:pt x="14504" y="400"/>
                  </a:cubicBezTo>
                  <a:cubicBezTo>
                    <a:pt x="14504" y="361"/>
                    <a:pt x="14486" y="309"/>
                    <a:pt x="14451" y="309"/>
                  </a:cubicBezTo>
                  <a:lnTo>
                    <a:pt x="14434" y="292"/>
                  </a:lnTo>
                  <a:close/>
                  <a:moveTo>
                    <a:pt x="25599" y="292"/>
                  </a:moveTo>
                  <a:cubicBezTo>
                    <a:pt x="25582" y="292"/>
                    <a:pt x="25565" y="309"/>
                    <a:pt x="25547" y="326"/>
                  </a:cubicBezTo>
                  <a:cubicBezTo>
                    <a:pt x="25530" y="361"/>
                    <a:pt x="25547" y="418"/>
                    <a:pt x="25582" y="435"/>
                  </a:cubicBezTo>
                  <a:lnTo>
                    <a:pt x="25599" y="435"/>
                  </a:lnTo>
                  <a:cubicBezTo>
                    <a:pt x="25639" y="435"/>
                    <a:pt x="25656" y="418"/>
                    <a:pt x="25673" y="400"/>
                  </a:cubicBezTo>
                  <a:cubicBezTo>
                    <a:pt x="25691" y="361"/>
                    <a:pt x="25673" y="309"/>
                    <a:pt x="25639" y="292"/>
                  </a:cubicBezTo>
                  <a:close/>
                  <a:moveTo>
                    <a:pt x="23115" y="344"/>
                  </a:moveTo>
                  <a:cubicBezTo>
                    <a:pt x="23080" y="361"/>
                    <a:pt x="23063" y="400"/>
                    <a:pt x="23063" y="435"/>
                  </a:cubicBezTo>
                  <a:cubicBezTo>
                    <a:pt x="23080" y="470"/>
                    <a:pt x="23115" y="492"/>
                    <a:pt x="23137" y="492"/>
                  </a:cubicBezTo>
                  <a:cubicBezTo>
                    <a:pt x="23154" y="492"/>
                    <a:pt x="23154" y="492"/>
                    <a:pt x="23171" y="470"/>
                  </a:cubicBezTo>
                  <a:cubicBezTo>
                    <a:pt x="23206" y="470"/>
                    <a:pt x="23224" y="418"/>
                    <a:pt x="23206" y="383"/>
                  </a:cubicBezTo>
                  <a:cubicBezTo>
                    <a:pt x="23189" y="361"/>
                    <a:pt x="23171" y="344"/>
                    <a:pt x="23137" y="344"/>
                  </a:cubicBezTo>
                  <a:close/>
                  <a:moveTo>
                    <a:pt x="10135" y="361"/>
                  </a:moveTo>
                  <a:cubicBezTo>
                    <a:pt x="10083" y="383"/>
                    <a:pt x="10061" y="418"/>
                    <a:pt x="10083" y="453"/>
                  </a:cubicBezTo>
                  <a:cubicBezTo>
                    <a:pt x="10083" y="492"/>
                    <a:pt x="10118" y="509"/>
                    <a:pt x="10135" y="509"/>
                  </a:cubicBezTo>
                  <a:lnTo>
                    <a:pt x="10152" y="509"/>
                  </a:lnTo>
                  <a:cubicBezTo>
                    <a:pt x="10191" y="492"/>
                    <a:pt x="10226" y="453"/>
                    <a:pt x="10209" y="418"/>
                  </a:cubicBezTo>
                  <a:cubicBezTo>
                    <a:pt x="10209" y="383"/>
                    <a:pt x="10170" y="361"/>
                    <a:pt x="10135" y="361"/>
                  </a:cubicBezTo>
                  <a:close/>
                  <a:moveTo>
                    <a:pt x="9774" y="435"/>
                  </a:moveTo>
                  <a:cubicBezTo>
                    <a:pt x="9735" y="453"/>
                    <a:pt x="9717" y="492"/>
                    <a:pt x="9717" y="527"/>
                  </a:cubicBezTo>
                  <a:cubicBezTo>
                    <a:pt x="9717" y="561"/>
                    <a:pt x="9756" y="579"/>
                    <a:pt x="9791" y="579"/>
                  </a:cubicBezTo>
                  <a:lnTo>
                    <a:pt x="9809" y="579"/>
                  </a:lnTo>
                  <a:cubicBezTo>
                    <a:pt x="9843" y="579"/>
                    <a:pt x="9865" y="544"/>
                    <a:pt x="9865" y="492"/>
                  </a:cubicBezTo>
                  <a:cubicBezTo>
                    <a:pt x="9843" y="470"/>
                    <a:pt x="9826" y="435"/>
                    <a:pt x="9791" y="435"/>
                  </a:cubicBezTo>
                  <a:close/>
                  <a:moveTo>
                    <a:pt x="14760" y="435"/>
                  </a:moveTo>
                  <a:cubicBezTo>
                    <a:pt x="14739" y="435"/>
                    <a:pt x="14704" y="453"/>
                    <a:pt x="14704" y="470"/>
                  </a:cubicBezTo>
                  <a:cubicBezTo>
                    <a:pt x="14686" y="509"/>
                    <a:pt x="14686" y="561"/>
                    <a:pt x="14721" y="579"/>
                  </a:cubicBezTo>
                  <a:lnTo>
                    <a:pt x="14760" y="579"/>
                  </a:lnTo>
                  <a:cubicBezTo>
                    <a:pt x="14795" y="579"/>
                    <a:pt x="14813" y="579"/>
                    <a:pt x="14830" y="544"/>
                  </a:cubicBezTo>
                  <a:cubicBezTo>
                    <a:pt x="14847" y="509"/>
                    <a:pt x="14830" y="470"/>
                    <a:pt x="14795" y="453"/>
                  </a:cubicBezTo>
                  <a:cubicBezTo>
                    <a:pt x="14795" y="435"/>
                    <a:pt x="14778" y="435"/>
                    <a:pt x="14760" y="435"/>
                  </a:cubicBezTo>
                  <a:close/>
                  <a:moveTo>
                    <a:pt x="22810" y="470"/>
                  </a:moveTo>
                  <a:cubicBezTo>
                    <a:pt x="22789" y="470"/>
                    <a:pt x="22789" y="470"/>
                    <a:pt x="22771" y="492"/>
                  </a:cubicBezTo>
                  <a:cubicBezTo>
                    <a:pt x="22736" y="492"/>
                    <a:pt x="22719" y="544"/>
                    <a:pt x="22736" y="579"/>
                  </a:cubicBezTo>
                  <a:cubicBezTo>
                    <a:pt x="22754" y="601"/>
                    <a:pt x="22771" y="618"/>
                    <a:pt x="22810" y="618"/>
                  </a:cubicBezTo>
                  <a:lnTo>
                    <a:pt x="22828" y="618"/>
                  </a:lnTo>
                  <a:cubicBezTo>
                    <a:pt x="22862" y="601"/>
                    <a:pt x="22880" y="561"/>
                    <a:pt x="22862" y="527"/>
                  </a:cubicBezTo>
                  <a:cubicBezTo>
                    <a:pt x="22862" y="492"/>
                    <a:pt x="22828" y="470"/>
                    <a:pt x="22810" y="470"/>
                  </a:cubicBezTo>
                  <a:close/>
                  <a:moveTo>
                    <a:pt x="25926" y="470"/>
                  </a:moveTo>
                  <a:cubicBezTo>
                    <a:pt x="25908" y="470"/>
                    <a:pt x="25874" y="470"/>
                    <a:pt x="25874" y="492"/>
                  </a:cubicBezTo>
                  <a:cubicBezTo>
                    <a:pt x="25834" y="527"/>
                    <a:pt x="25856" y="579"/>
                    <a:pt x="25891" y="601"/>
                  </a:cubicBezTo>
                  <a:cubicBezTo>
                    <a:pt x="25891" y="601"/>
                    <a:pt x="25908" y="618"/>
                    <a:pt x="25926" y="618"/>
                  </a:cubicBezTo>
                  <a:cubicBezTo>
                    <a:pt x="25943" y="618"/>
                    <a:pt x="25965" y="601"/>
                    <a:pt x="25982" y="579"/>
                  </a:cubicBezTo>
                  <a:cubicBezTo>
                    <a:pt x="26000" y="544"/>
                    <a:pt x="26000" y="509"/>
                    <a:pt x="25965" y="470"/>
                  </a:cubicBezTo>
                  <a:close/>
                  <a:moveTo>
                    <a:pt x="9430" y="527"/>
                  </a:moveTo>
                  <a:cubicBezTo>
                    <a:pt x="9373" y="544"/>
                    <a:pt x="9356" y="579"/>
                    <a:pt x="9373" y="618"/>
                  </a:cubicBezTo>
                  <a:cubicBezTo>
                    <a:pt x="9373" y="653"/>
                    <a:pt x="9408" y="670"/>
                    <a:pt x="9430" y="670"/>
                  </a:cubicBezTo>
                  <a:lnTo>
                    <a:pt x="9447" y="670"/>
                  </a:lnTo>
                  <a:cubicBezTo>
                    <a:pt x="9500" y="653"/>
                    <a:pt x="9517" y="618"/>
                    <a:pt x="9500" y="579"/>
                  </a:cubicBezTo>
                  <a:cubicBezTo>
                    <a:pt x="9500" y="544"/>
                    <a:pt x="9465" y="527"/>
                    <a:pt x="9430" y="527"/>
                  </a:cubicBezTo>
                  <a:close/>
                  <a:moveTo>
                    <a:pt x="9065" y="618"/>
                  </a:moveTo>
                  <a:cubicBezTo>
                    <a:pt x="9030" y="618"/>
                    <a:pt x="9012" y="653"/>
                    <a:pt x="9012" y="709"/>
                  </a:cubicBezTo>
                  <a:cubicBezTo>
                    <a:pt x="9030" y="727"/>
                    <a:pt x="9047" y="762"/>
                    <a:pt x="9082" y="762"/>
                  </a:cubicBezTo>
                  <a:lnTo>
                    <a:pt x="9104" y="762"/>
                  </a:lnTo>
                  <a:cubicBezTo>
                    <a:pt x="9138" y="744"/>
                    <a:pt x="9156" y="709"/>
                    <a:pt x="9156" y="670"/>
                  </a:cubicBezTo>
                  <a:cubicBezTo>
                    <a:pt x="9138" y="635"/>
                    <a:pt x="9121" y="618"/>
                    <a:pt x="9082" y="618"/>
                  </a:cubicBezTo>
                  <a:close/>
                  <a:moveTo>
                    <a:pt x="15087" y="635"/>
                  </a:moveTo>
                  <a:cubicBezTo>
                    <a:pt x="15048" y="635"/>
                    <a:pt x="15030" y="635"/>
                    <a:pt x="15013" y="653"/>
                  </a:cubicBezTo>
                  <a:cubicBezTo>
                    <a:pt x="14995" y="688"/>
                    <a:pt x="14995" y="744"/>
                    <a:pt x="15030" y="762"/>
                  </a:cubicBezTo>
                  <a:cubicBezTo>
                    <a:pt x="15048" y="762"/>
                    <a:pt x="15065" y="779"/>
                    <a:pt x="15065" y="779"/>
                  </a:cubicBezTo>
                  <a:cubicBezTo>
                    <a:pt x="15104" y="779"/>
                    <a:pt x="15122" y="762"/>
                    <a:pt x="15139" y="744"/>
                  </a:cubicBezTo>
                  <a:cubicBezTo>
                    <a:pt x="15156" y="709"/>
                    <a:pt x="15139" y="653"/>
                    <a:pt x="15122" y="635"/>
                  </a:cubicBezTo>
                  <a:close/>
                  <a:moveTo>
                    <a:pt x="22445" y="635"/>
                  </a:moveTo>
                  <a:cubicBezTo>
                    <a:pt x="22410" y="653"/>
                    <a:pt x="22393" y="688"/>
                    <a:pt x="22410" y="727"/>
                  </a:cubicBezTo>
                  <a:cubicBezTo>
                    <a:pt x="22427" y="762"/>
                    <a:pt x="22445" y="779"/>
                    <a:pt x="22484" y="779"/>
                  </a:cubicBezTo>
                  <a:cubicBezTo>
                    <a:pt x="22484" y="779"/>
                    <a:pt x="22501" y="779"/>
                    <a:pt x="22501" y="762"/>
                  </a:cubicBezTo>
                  <a:cubicBezTo>
                    <a:pt x="22536" y="744"/>
                    <a:pt x="22554" y="709"/>
                    <a:pt x="22536" y="670"/>
                  </a:cubicBezTo>
                  <a:cubicBezTo>
                    <a:pt x="22519" y="653"/>
                    <a:pt x="22501" y="635"/>
                    <a:pt x="22484" y="635"/>
                  </a:cubicBezTo>
                  <a:close/>
                  <a:moveTo>
                    <a:pt x="26217" y="688"/>
                  </a:moveTo>
                  <a:cubicBezTo>
                    <a:pt x="26200" y="688"/>
                    <a:pt x="26183" y="688"/>
                    <a:pt x="26161" y="709"/>
                  </a:cubicBezTo>
                  <a:cubicBezTo>
                    <a:pt x="26126" y="744"/>
                    <a:pt x="26143" y="779"/>
                    <a:pt x="26161" y="818"/>
                  </a:cubicBezTo>
                  <a:cubicBezTo>
                    <a:pt x="26183" y="818"/>
                    <a:pt x="26200" y="836"/>
                    <a:pt x="26217" y="836"/>
                  </a:cubicBezTo>
                  <a:cubicBezTo>
                    <a:pt x="26235" y="836"/>
                    <a:pt x="26252" y="818"/>
                    <a:pt x="26270" y="796"/>
                  </a:cubicBezTo>
                  <a:cubicBezTo>
                    <a:pt x="26291" y="779"/>
                    <a:pt x="26291" y="727"/>
                    <a:pt x="26252" y="709"/>
                  </a:cubicBezTo>
                  <a:cubicBezTo>
                    <a:pt x="26252" y="688"/>
                    <a:pt x="26235" y="688"/>
                    <a:pt x="26217" y="688"/>
                  </a:cubicBezTo>
                  <a:close/>
                  <a:moveTo>
                    <a:pt x="8721" y="709"/>
                  </a:moveTo>
                  <a:cubicBezTo>
                    <a:pt x="8686" y="709"/>
                    <a:pt x="8647" y="744"/>
                    <a:pt x="8669" y="796"/>
                  </a:cubicBezTo>
                  <a:cubicBezTo>
                    <a:pt x="8669" y="818"/>
                    <a:pt x="8703" y="853"/>
                    <a:pt x="8738" y="853"/>
                  </a:cubicBezTo>
                  <a:lnTo>
                    <a:pt x="8756" y="836"/>
                  </a:lnTo>
                  <a:cubicBezTo>
                    <a:pt x="8795" y="836"/>
                    <a:pt x="8812" y="796"/>
                    <a:pt x="8812" y="762"/>
                  </a:cubicBezTo>
                  <a:cubicBezTo>
                    <a:pt x="8795" y="727"/>
                    <a:pt x="8756" y="709"/>
                    <a:pt x="8738" y="709"/>
                  </a:cubicBezTo>
                  <a:close/>
                  <a:moveTo>
                    <a:pt x="8360" y="796"/>
                  </a:moveTo>
                  <a:cubicBezTo>
                    <a:pt x="8320" y="796"/>
                    <a:pt x="8303" y="853"/>
                    <a:pt x="8303" y="888"/>
                  </a:cubicBezTo>
                  <a:cubicBezTo>
                    <a:pt x="8320" y="927"/>
                    <a:pt x="8360" y="944"/>
                    <a:pt x="8377" y="944"/>
                  </a:cubicBezTo>
                  <a:lnTo>
                    <a:pt x="8394" y="944"/>
                  </a:lnTo>
                  <a:cubicBezTo>
                    <a:pt x="8451" y="927"/>
                    <a:pt x="8468" y="888"/>
                    <a:pt x="8451" y="853"/>
                  </a:cubicBezTo>
                  <a:cubicBezTo>
                    <a:pt x="8451" y="818"/>
                    <a:pt x="8412" y="796"/>
                    <a:pt x="8377" y="796"/>
                  </a:cubicBezTo>
                  <a:close/>
                  <a:moveTo>
                    <a:pt x="22118" y="796"/>
                  </a:moveTo>
                  <a:cubicBezTo>
                    <a:pt x="22084" y="818"/>
                    <a:pt x="22066" y="870"/>
                    <a:pt x="22084" y="905"/>
                  </a:cubicBezTo>
                  <a:cubicBezTo>
                    <a:pt x="22101" y="927"/>
                    <a:pt x="22118" y="944"/>
                    <a:pt x="22158" y="944"/>
                  </a:cubicBezTo>
                  <a:cubicBezTo>
                    <a:pt x="22158" y="944"/>
                    <a:pt x="22175" y="944"/>
                    <a:pt x="22192" y="927"/>
                  </a:cubicBezTo>
                  <a:cubicBezTo>
                    <a:pt x="22227" y="905"/>
                    <a:pt x="22227" y="870"/>
                    <a:pt x="22210" y="836"/>
                  </a:cubicBezTo>
                  <a:cubicBezTo>
                    <a:pt x="22210" y="818"/>
                    <a:pt x="22175" y="796"/>
                    <a:pt x="22158" y="796"/>
                  </a:cubicBezTo>
                  <a:close/>
                  <a:moveTo>
                    <a:pt x="15374" y="818"/>
                  </a:moveTo>
                  <a:cubicBezTo>
                    <a:pt x="15356" y="818"/>
                    <a:pt x="15339" y="836"/>
                    <a:pt x="15322" y="853"/>
                  </a:cubicBezTo>
                  <a:cubicBezTo>
                    <a:pt x="15304" y="888"/>
                    <a:pt x="15304" y="944"/>
                    <a:pt x="15339" y="962"/>
                  </a:cubicBezTo>
                  <a:lnTo>
                    <a:pt x="15374" y="962"/>
                  </a:lnTo>
                  <a:cubicBezTo>
                    <a:pt x="15413" y="962"/>
                    <a:pt x="15430" y="962"/>
                    <a:pt x="15448" y="927"/>
                  </a:cubicBezTo>
                  <a:cubicBezTo>
                    <a:pt x="15465" y="905"/>
                    <a:pt x="15448" y="853"/>
                    <a:pt x="15413" y="836"/>
                  </a:cubicBezTo>
                  <a:cubicBezTo>
                    <a:pt x="15413" y="836"/>
                    <a:pt x="15391" y="818"/>
                    <a:pt x="15374" y="818"/>
                  </a:cubicBezTo>
                  <a:close/>
                  <a:moveTo>
                    <a:pt x="8016" y="888"/>
                  </a:moveTo>
                  <a:cubicBezTo>
                    <a:pt x="7977" y="905"/>
                    <a:pt x="7959" y="944"/>
                    <a:pt x="7959" y="979"/>
                  </a:cubicBezTo>
                  <a:cubicBezTo>
                    <a:pt x="7977" y="1014"/>
                    <a:pt x="7994" y="1036"/>
                    <a:pt x="8033" y="1036"/>
                  </a:cubicBezTo>
                  <a:lnTo>
                    <a:pt x="8051" y="1036"/>
                  </a:lnTo>
                  <a:cubicBezTo>
                    <a:pt x="8085" y="1014"/>
                    <a:pt x="8125" y="979"/>
                    <a:pt x="8103" y="944"/>
                  </a:cubicBezTo>
                  <a:cubicBezTo>
                    <a:pt x="8085" y="905"/>
                    <a:pt x="8068" y="888"/>
                    <a:pt x="8033" y="888"/>
                  </a:cubicBezTo>
                  <a:close/>
                  <a:moveTo>
                    <a:pt x="26470" y="944"/>
                  </a:moveTo>
                  <a:cubicBezTo>
                    <a:pt x="26452" y="944"/>
                    <a:pt x="26435" y="944"/>
                    <a:pt x="26417" y="962"/>
                  </a:cubicBezTo>
                  <a:cubicBezTo>
                    <a:pt x="26400" y="979"/>
                    <a:pt x="26400" y="1036"/>
                    <a:pt x="26417" y="1053"/>
                  </a:cubicBezTo>
                  <a:cubicBezTo>
                    <a:pt x="26435" y="1070"/>
                    <a:pt x="26452" y="1088"/>
                    <a:pt x="26470" y="1088"/>
                  </a:cubicBezTo>
                  <a:cubicBezTo>
                    <a:pt x="26487" y="1088"/>
                    <a:pt x="26509" y="1070"/>
                    <a:pt x="26526" y="1053"/>
                  </a:cubicBezTo>
                  <a:cubicBezTo>
                    <a:pt x="26561" y="1036"/>
                    <a:pt x="26561" y="979"/>
                    <a:pt x="26526" y="962"/>
                  </a:cubicBezTo>
                  <a:cubicBezTo>
                    <a:pt x="26509" y="944"/>
                    <a:pt x="26487" y="944"/>
                    <a:pt x="26470" y="944"/>
                  </a:cubicBezTo>
                  <a:close/>
                  <a:moveTo>
                    <a:pt x="21792" y="979"/>
                  </a:moveTo>
                  <a:cubicBezTo>
                    <a:pt x="21757" y="997"/>
                    <a:pt x="21757" y="1053"/>
                    <a:pt x="21775" y="1088"/>
                  </a:cubicBezTo>
                  <a:cubicBezTo>
                    <a:pt x="21792" y="1105"/>
                    <a:pt x="21809" y="1123"/>
                    <a:pt x="21831" y="1123"/>
                  </a:cubicBezTo>
                  <a:cubicBezTo>
                    <a:pt x="21849" y="1123"/>
                    <a:pt x="21866" y="1123"/>
                    <a:pt x="21866" y="1105"/>
                  </a:cubicBezTo>
                  <a:cubicBezTo>
                    <a:pt x="21901" y="1088"/>
                    <a:pt x="21918" y="1053"/>
                    <a:pt x="21901" y="1014"/>
                  </a:cubicBezTo>
                  <a:cubicBezTo>
                    <a:pt x="21883" y="997"/>
                    <a:pt x="21866" y="979"/>
                    <a:pt x="21831" y="979"/>
                  </a:cubicBezTo>
                  <a:close/>
                  <a:moveTo>
                    <a:pt x="7668" y="997"/>
                  </a:moveTo>
                  <a:cubicBezTo>
                    <a:pt x="7633" y="1014"/>
                    <a:pt x="7598" y="1053"/>
                    <a:pt x="7616" y="1088"/>
                  </a:cubicBezTo>
                  <a:cubicBezTo>
                    <a:pt x="7633" y="1123"/>
                    <a:pt x="7650" y="1144"/>
                    <a:pt x="7689" y="1144"/>
                  </a:cubicBezTo>
                  <a:lnTo>
                    <a:pt x="7707" y="1144"/>
                  </a:lnTo>
                  <a:cubicBezTo>
                    <a:pt x="7742" y="1123"/>
                    <a:pt x="7759" y="1088"/>
                    <a:pt x="7759" y="1053"/>
                  </a:cubicBezTo>
                  <a:cubicBezTo>
                    <a:pt x="7742" y="1014"/>
                    <a:pt x="7724" y="997"/>
                    <a:pt x="7689" y="997"/>
                  </a:cubicBezTo>
                  <a:close/>
                  <a:moveTo>
                    <a:pt x="15683" y="1036"/>
                  </a:moveTo>
                  <a:cubicBezTo>
                    <a:pt x="15665" y="1036"/>
                    <a:pt x="15631" y="1036"/>
                    <a:pt x="15631" y="1053"/>
                  </a:cubicBezTo>
                  <a:cubicBezTo>
                    <a:pt x="15591" y="1088"/>
                    <a:pt x="15591" y="1144"/>
                    <a:pt x="15631" y="1162"/>
                  </a:cubicBezTo>
                  <a:cubicBezTo>
                    <a:pt x="15648" y="1179"/>
                    <a:pt x="15665" y="1179"/>
                    <a:pt x="15683" y="1179"/>
                  </a:cubicBezTo>
                  <a:cubicBezTo>
                    <a:pt x="15700" y="1179"/>
                    <a:pt x="15718" y="1162"/>
                    <a:pt x="15739" y="1144"/>
                  </a:cubicBezTo>
                  <a:cubicBezTo>
                    <a:pt x="15757" y="1123"/>
                    <a:pt x="15757" y="1070"/>
                    <a:pt x="15718" y="1053"/>
                  </a:cubicBezTo>
                  <a:cubicBezTo>
                    <a:pt x="15700" y="1036"/>
                    <a:pt x="15700" y="1036"/>
                    <a:pt x="15683" y="1036"/>
                  </a:cubicBezTo>
                  <a:close/>
                  <a:moveTo>
                    <a:pt x="7324" y="1105"/>
                  </a:moveTo>
                  <a:cubicBezTo>
                    <a:pt x="7272" y="1105"/>
                    <a:pt x="7254" y="1162"/>
                    <a:pt x="7272" y="1197"/>
                  </a:cubicBezTo>
                  <a:cubicBezTo>
                    <a:pt x="7289" y="1231"/>
                    <a:pt x="7307" y="1253"/>
                    <a:pt x="7341" y="1253"/>
                  </a:cubicBezTo>
                  <a:cubicBezTo>
                    <a:pt x="7341" y="1253"/>
                    <a:pt x="7363" y="1253"/>
                    <a:pt x="7363" y="1231"/>
                  </a:cubicBezTo>
                  <a:cubicBezTo>
                    <a:pt x="7398" y="1231"/>
                    <a:pt x="7415" y="1197"/>
                    <a:pt x="7415" y="1144"/>
                  </a:cubicBezTo>
                  <a:cubicBezTo>
                    <a:pt x="7398" y="1123"/>
                    <a:pt x="7363" y="1105"/>
                    <a:pt x="7341" y="1105"/>
                  </a:cubicBezTo>
                  <a:close/>
                  <a:moveTo>
                    <a:pt x="21522" y="1162"/>
                  </a:moveTo>
                  <a:cubicBezTo>
                    <a:pt x="21522" y="1162"/>
                    <a:pt x="21505" y="1162"/>
                    <a:pt x="21483" y="1179"/>
                  </a:cubicBezTo>
                  <a:cubicBezTo>
                    <a:pt x="21448" y="1197"/>
                    <a:pt x="21448" y="1231"/>
                    <a:pt x="21466" y="1271"/>
                  </a:cubicBezTo>
                  <a:cubicBezTo>
                    <a:pt x="21483" y="1288"/>
                    <a:pt x="21505" y="1305"/>
                    <a:pt x="21522" y="1305"/>
                  </a:cubicBezTo>
                  <a:lnTo>
                    <a:pt x="21557" y="1305"/>
                  </a:lnTo>
                  <a:cubicBezTo>
                    <a:pt x="21592" y="1271"/>
                    <a:pt x="21614" y="1231"/>
                    <a:pt x="21592" y="1197"/>
                  </a:cubicBezTo>
                  <a:cubicBezTo>
                    <a:pt x="21575" y="1179"/>
                    <a:pt x="21557" y="1162"/>
                    <a:pt x="21522" y="1162"/>
                  </a:cubicBezTo>
                  <a:close/>
                  <a:moveTo>
                    <a:pt x="6963" y="1214"/>
                  </a:moveTo>
                  <a:cubicBezTo>
                    <a:pt x="6928" y="1231"/>
                    <a:pt x="6906" y="1271"/>
                    <a:pt x="6928" y="1305"/>
                  </a:cubicBezTo>
                  <a:cubicBezTo>
                    <a:pt x="6945" y="1340"/>
                    <a:pt x="6963" y="1362"/>
                    <a:pt x="6998" y="1362"/>
                  </a:cubicBezTo>
                  <a:lnTo>
                    <a:pt x="7015" y="1362"/>
                  </a:lnTo>
                  <a:cubicBezTo>
                    <a:pt x="7054" y="1340"/>
                    <a:pt x="7072" y="1305"/>
                    <a:pt x="7072" y="1271"/>
                  </a:cubicBezTo>
                  <a:cubicBezTo>
                    <a:pt x="7054" y="1231"/>
                    <a:pt x="7015" y="1214"/>
                    <a:pt x="6998" y="1214"/>
                  </a:cubicBezTo>
                  <a:close/>
                  <a:moveTo>
                    <a:pt x="26705" y="1214"/>
                  </a:moveTo>
                  <a:cubicBezTo>
                    <a:pt x="26687" y="1214"/>
                    <a:pt x="26670" y="1214"/>
                    <a:pt x="26670" y="1231"/>
                  </a:cubicBezTo>
                  <a:cubicBezTo>
                    <a:pt x="26635" y="1253"/>
                    <a:pt x="26635" y="1288"/>
                    <a:pt x="26652" y="1323"/>
                  </a:cubicBezTo>
                  <a:cubicBezTo>
                    <a:pt x="26670" y="1340"/>
                    <a:pt x="26687" y="1362"/>
                    <a:pt x="26705" y="1362"/>
                  </a:cubicBezTo>
                  <a:cubicBezTo>
                    <a:pt x="26726" y="1362"/>
                    <a:pt x="26744" y="1362"/>
                    <a:pt x="26761" y="1340"/>
                  </a:cubicBezTo>
                  <a:cubicBezTo>
                    <a:pt x="26779" y="1323"/>
                    <a:pt x="26796" y="1271"/>
                    <a:pt x="26761" y="1231"/>
                  </a:cubicBezTo>
                  <a:cubicBezTo>
                    <a:pt x="26761" y="1214"/>
                    <a:pt x="26726" y="1214"/>
                    <a:pt x="26705" y="1214"/>
                  </a:cubicBezTo>
                  <a:close/>
                  <a:moveTo>
                    <a:pt x="15935" y="1271"/>
                  </a:moveTo>
                  <a:cubicBezTo>
                    <a:pt x="15918" y="1271"/>
                    <a:pt x="15900" y="1288"/>
                    <a:pt x="15900" y="1305"/>
                  </a:cubicBezTo>
                  <a:cubicBezTo>
                    <a:pt x="15866" y="1323"/>
                    <a:pt x="15866" y="1379"/>
                    <a:pt x="15883" y="1397"/>
                  </a:cubicBezTo>
                  <a:cubicBezTo>
                    <a:pt x="15900" y="1414"/>
                    <a:pt x="15918" y="1414"/>
                    <a:pt x="15935" y="1414"/>
                  </a:cubicBezTo>
                  <a:cubicBezTo>
                    <a:pt x="15957" y="1414"/>
                    <a:pt x="15974" y="1414"/>
                    <a:pt x="15992" y="1397"/>
                  </a:cubicBezTo>
                  <a:cubicBezTo>
                    <a:pt x="16027" y="1379"/>
                    <a:pt x="16027" y="1323"/>
                    <a:pt x="15992" y="1305"/>
                  </a:cubicBezTo>
                  <a:cubicBezTo>
                    <a:pt x="15974" y="1288"/>
                    <a:pt x="15957" y="1271"/>
                    <a:pt x="15935" y="1271"/>
                  </a:cubicBezTo>
                  <a:close/>
                  <a:moveTo>
                    <a:pt x="6654" y="1323"/>
                  </a:moveTo>
                  <a:cubicBezTo>
                    <a:pt x="6636" y="1323"/>
                    <a:pt x="6636" y="1323"/>
                    <a:pt x="6636" y="1340"/>
                  </a:cubicBezTo>
                  <a:cubicBezTo>
                    <a:pt x="6580" y="1340"/>
                    <a:pt x="6563" y="1397"/>
                    <a:pt x="6580" y="1432"/>
                  </a:cubicBezTo>
                  <a:cubicBezTo>
                    <a:pt x="6602" y="1449"/>
                    <a:pt x="6619" y="1471"/>
                    <a:pt x="6654" y="1471"/>
                  </a:cubicBezTo>
                  <a:lnTo>
                    <a:pt x="6671" y="1471"/>
                  </a:lnTo>
                  <a:cubicBezTo>
                    <a:pt x="6710" y="1449"/>
                    <a:pt x="6728" y="1414"/>
                    <a:pt x="6728" y="1379"/>
                  </a:cubicBezTo>
                  <a:cubicBezTo>
                    <a:pt x="6710" y="1340"/>
                    <a:pt x="6671" y="1323"/>
                    <a:pt x="6654" y="1323"/>
                  </a:cubicBezTo>
                  <a:close/>
                  <a:moveTo>
                    <a:pt x="21179" y="1362"/>
                  </a:moveTo>
                  <a:cubicBezTo>
                    <a:pt x="21139" y="1397"/>
                    <a:pt x="21139" y="1432"/>
                    <a:pt x="21157" y="1471"/>
                  </a:cubicBezTo>
                  <a:cubicBezTo>
                    <a:pt x="21179" y="1488"/>
                    <a:pt x="21196" y="1506"/>
                    <a:pt x="21213" y="1506"/>
                  </a:cubicBezTo>
                  <a:cubicBezTo>
                    <a:pt x="21231" y="1506"/>
                    <a:pt x="21248" y="1506"/>
                    <a:pt x="21248" y="1488"/>
                  </a:cubicBezTo>
                  <a:cubicBezTo>
                    <a:pt x="21287" y="1471"/>
                    <a:pt x="21305" y="1414"/>
                    <a:pt x="21287" y="1397"/>
                  </a:cubicBezTo>
                  <a:cubicBezTo>
                    <a:pt x="21266" y="1362"/>
                    <a:pt x="21248" y="1362"/>
                    <a:pt x="21213" y="1362"/>
                  </a:cubicBezTo>
                  <a:close/>
                  <a:moveTo>
                    <a:pt x="6293" y="1449"/>
                  </a:moveTo>
                  <a:cubicBezTo>
                    <a:pt x="6254" y="1471"/>
                    <a:pt x="6236" y="1506"/>
                    <a:pt x="6236" y="1558"/>
                  </a:cubicBezTo>
                  <a:cubicBezTo>
                    <a:pt x="6254" y="1580"/>
                    <a:pt x="6275" y="1597"/>
                    <a:pt x="6310" y="1597"/>
                  </a:cubicBezTo>
                  <a:lnTo>
                    <a:pt x="6328" y="1597"/>
                  </a:lnTo>
                  <a:cubicBezTo>
                    <a:pt x="6384" y="1580"/>
                    <a:pt x="6402" y="1540"/>
                    <a:pt x="6384" y="1506"/>
                  </a:cubicBezTo>
                  <a:cubicBezTo>
                    <a:pt x="6362" y="1471"/>
                    <a:pt x="6345" y="1449"/>
                    <a:pt x="6310" y="1449"/>
                  </a:cubicBezTo>
                  <a:close/>
                  <a:moveTo>
                    <a:pt x="26922" y="1506"/>
                  </a:moveTo>
                  <a:cubicBezTo>
                    <a:pt x="26905" y="1506"/>
                    <a:pt x="26887" y="1506"/>
                    <a:pt x="26870" y="1523"/>
                  </a:cubicBezTo>
                  <a:cubicBezTo>
                    <a:pt x="26853" y="1540"/>
                    <a:pt x="26835" y="1597"/>
                    <a:pt x="26853" y="1614"/>
                  </a:cubicBezTo>
                  <a:cubicBezTo>
                    <a:pt x="26870" y="1649"/>
                    <a:pt x="26887" y="1649"/>
                    <a:pt x="26922" y="1649"/>
                  </a:cubicBezTo>
                  <a:lnTo>
                    <a:pt x="26961" y="1649"/>
                  </a:lnTo>
                  <a:cubicBezTo>
                    <a:pt x="26996" y="1614"/>
                    <a:pt x="26996" y="1580"/>
                    <a:pt x="26979" y="1540"/>
                  </a:cubicBezTo>
                  <a:cubicBezTo>
                    <a:pt x="26961" y="1523"/>
                    <a:pt x="26944" y="1506"/>
                    <a:pt x="26922" y="1506"/>
                  </a:cubicBezTo>
                  <a:close/>
                  <a:moveTo>
                    <a:pt x="16192" y="1540"/>
                  </a:moveTo>
                  <a:cubicBezTo>
                    <a:pt x="16175" y="1540"/>
                    <a:pt x="16153" y="1558"/>
                    <a:pt x="16135" y="1558"/>
                  </a:cubicBezTo>
                  <a:cubicBezTo>
                    <a:pt x="16101" y="1597"/>
                    <a:pt x="16101" y="1632"/>
                    <a:pt x="16135" y="1667"/>
                  </a:cubicBezTo>
                  <a:cubicBezTo>
                    <a:pt x="16135" y="1688"/>
                    <a:pt x="16175" y="1688"/>
                    <a:pt x="16192" y="1688"/>
                  </a:cubicBezTo>
                  <a:cubicBezTo>
                    <a:pt x="16209" y="1688"/>
                    <a:pt x="16227" y="1688"/>
                    <a:pt x="16227" y="1667"/>
                  </a:cubicBezTo>
                  <a:cubicBezTo>
                    <a:pt x="16262" y="1649"/>
                    <a:pt x="16262" y="1597"/>
                    <a:pt x="16244" y="1580"/>
                  </a:cubicBezTo>
                  <a:cubicBezTo>
                    <a:pt x="16227" y="1558"/>
                    <a:pt x="16209" y="1540"/>
                    <a:pt x="16192" y="1540"/>
                  </a:cubicBezTo>
                  <a:close/>
                  <a:moveTo>
                    <a:pt x="20870" y="1558"/>
                  </a:moveTo>
                  <a:cubicBezTo>
                    <a:pt x="20830" y="1580"/>
                    <a:pt x="20830" y="1632"/>
                    <a:pt x="20852" y="1667"/>
                  </a:cubicBezTo>
                  <a:cubicBezTo>
                    <a:pt x="20870" y="1688"/>
                    <a:pt x="20887" y="1706"/>
                    <a:pt x="20904" y="1706"/>
                  </a:cubicBezTo>
                  <a:cubicBezTo>
                    <a:pt x="20922" y="1706"/>
                    <a:pt x="20939" y="1688"/>
                    <a:pt x="20961" y="1688"/>
                  </a:cubicBezTo>
                  <a:cubicBezTo>
                    <a:pt x="20996" y="1667"/>
                    <a:pt x="20996" y="1614"/>
                    <a:pt x="20978" y="1580"/>
                  </a:cubicBezTo>
                  <a:cubicBezTo>
                    <a:pt x="20961" y="1558"/>
                    <a:pt x="20939" y="1558"/>
                    <a:pt x="20904" y="1558"/>
                  </a:cubicBezTo>
                  <a:close/>
                  <a:moveTo>
                    <a:pt x="5966" y="1580"/>
                  </a:moveTo>
                  <a:cubicBezTo>
                    <a:pt x="5966" y="1580"/>
                    <a:pt x="5949" y="1580"/>
                    <a:pt x="5949" y="1597"/>
                  </a:cubicBezTo>
                  <a:cubicBezTo>
                    <a:pt x="5910" y="1597"/>
                    <a:pt x="5892" y="1649"/>
                    <a:pt x="5910" y="1688"/>
                  </a:cubicBezTo>
                  <a:cubicBezTo>
                    <a:pt x="5910" y="1706"/>
                    <a:pt x="5949" y="1723"/>
                    <a:pt x="5966" y="1723"/>
                  </a:cubicBezTo>
                  <a:lnTo>
                    <a:pt x="6001" y="1723"/>
                  </a:lnTo>
                  <a:cubicBezTo>
                    <a:pt x="6036" y="1706"/>
                    <a:pt x="6058" y="1667"/>
                    <a:pt x="6036" y="1632"/>
                  </a:cubicBezTo>
                  <a:cubicBezTo>
                    <a:pt x="6036" y="1597"/>
                    <a:pt x="6001" y="1580"/>
                    <a:pt x="5966" y="1580"/>
                  </a:cubicBezTo>
                  <a:close/>
                  <a:moveTo>
                    <a:pt x="5601" y="1723"/>
                  </a:moveTo>
                  <a:cubicBezTo>
                    <a:pt x="5566" y="1741"/>
                    <a:pt x="5549" y="1775"/>
                    <a:pt x="5566" y="1815"/>
                  </a:cubicBezTo>
                  <a:cubicBezTo>
                    <a:pt x="5583" y="1849"/>
                    <a:pt x="5601" y="1867"/>
                    <a:pt x="5640" y="1867"/>
                  </a:cubicBezTo>
                  <a:lnTo>
                    <a:pt x="5657" y="1867"/>
                  </a:lnTo>
                  <a:cubicBezTo>
                    <a:pt x="5692" y="1849"/>
                    <a:pt x="5710" y="1797"/>
                    <a:pt x="5710" y="1758"/>
                  </a:cubicBezTo>
                  <a:cubicBezTo>
                    <a:pt x="5692" y="1741"/>
                    <a:pt x="5657" y="1723"/>
                    <a:pt x="5640" y="1723"/>
                  </a:cubicBezTo>
                  <a:close/>
                  <a:moveTo>
                    <a:pt x="20613" y="1741"/>
                  </a:moveTo>
                  <a:cubicBezTo>
                    <a:pt x="20595" y="1741"/>
                    <a:pt x="20578" y="1758"/>
                    <a:pt x="20578" y="1758"/>
                  </a:cubicBezTo>
                  <a:cubicBezTo>
                    <a:pt x="20543" y="1775"/>
                    <a:pt x="20526" y="1832"/>
                    <a:pt x="20543" y="1867"/>
                  </a:cubicBezTo>
                  <a:cubicBezTo>
                    <a:pt x="20561" y="1884"/>
                    <a:pt x="20578" y="1884"/>
                    <a:pt x="20613" y="1884"/>
                  </a:cubicBezTo>
                  <a:lnTo>
                    <a:pt x="20652" y="1884"/>
                  </a:lnTo>
                  <a:cubicBezTo>
                    <a:pt x="20687" y="1867"/>
                    <a:pt x="20687" y="1815"/>
                    <a:pt x="20669" y="1775"/>
                  </a:cubicBezTo>
                  <a:cubicBezTo>
                    <a:pt x="20652" y="1758"/>
                    <a:pt x="20635" y="1741"/>
                    <a:pt x="20613" y="1741"/>
                  </a:cubicBezTo>
                  <a:close/>
                  <a:moveTo>
                    <a:pt x="27105" y="1815"/>
                  </a:moveTo>
                  <a:cubicBezTo>
                    <a:pt x="27088" y="1815"/>
                    <a:pt x="27088" y="1815"/>
                    <a:pt x="27070" y="1832"/>
                  </a:cubicBezTo>
                  <a:cubicBezTo>
                    <a:pt x="27031" y="1849"/>
                    <a:pt x="27014" y="1884"/>
                    <a:pt x="27031" y="1923"/>
                  </a:cubicBezTo>
                  <a:cubicBezTo>
                    <a:pt x="27053" y="1958"/>
                    <a:pt x="27088" y="1958"/>
                    <a:pt x="27105" y="1958"/>
                  </a:cubicBezTo>
                  <a:lnTo>
                    <a:pt x="27140" y="1958"/>
                  </a:lnTo>
                  <a:cubicBezTo>
                    <a:pt x="27179" y="1941"/>
                    <a:pt x="27196" y="1884"/>
                    <a:pt x="27162" y="1849"/>
                  </a:cubicBezTo>
                  <a:cubicBezTo>
                    <a:pt x="27162" y="1832"/>
                    <a:pt x="27122" y="1815"/>
                    <a:pt x="27105" y="1815"/>
                  </a:cubicBezTo>
                  <a:close/>
                  <a:moveTo>
                    <a:pt x="16410" y="1832"/>
                  </a:moveTo>
                  <a:cubicBezTo>
                    <a:pt x="16392" y="1832"/>
                    <a:pt x="16392" y="1832"/>
                    <a:pt x="16370" y="1849"/>
                  </a:cubicBezTo>
                  <a:cubicBezTo>
                    <a:pt x="16336" y="1867"/>
                    <a:pt x="16336" y="1923"/>
                    <a:pt x="16353" y="1941"/>
                  </a:cubicBezTo>
                  <a:cubicBezTo>
                    <a:pt x="16370" y="1958"/>
                    <a:pt x="16392" y="1976"/>
                    <a:pt x="16410" y="1976"/>
                  </a:cubicBezTo>
                  <a:cubicBezTo>
                    <a:pt x="16427" y="1976"/>
                    <a:pt x="16444" y="1976"/>
                    <a:pt x="16462" y="1958"/>
                  </a:cubicBezTo>
                  <a:cubicBezTo>
                    <a:pt x="16479" y="1941"/>
                    <a:pt x="16501" y="1884"/>
                    <a:pt x="16462" y="1849"/>
                  </a:cubicBezTo>
                  <a:cubicBezTo>
                    <a:pt x="16462" y="1832"/>
                    <a:pt x="16427" y="1832"/>
                    <a:pt x="16410" y="1832"/>
                  </a:cubicBezTo>
                  <a:close/>
                  <a:moveTo>
                    <a:pt x="5275" y="1867"/>
                  </a:moveTo>
                  <a:cubicBezTo>
                    <a:pt x="5240" y="1884"/>
                    <a:pt x="5222" y="1923"/>
                    <a:pt x="5240" y="1958"/>
                  </a:cubicBezTo>
                  <a:cubicBezTo>
                    <a:pt x="5257" y="1993"/>
                    <a:pt x="5275" y="2015"/>
                    <a:pt x="5314" y="2015"/>
                  </a:cubicBezTo>
                  <a:cubicBezTo>
                    <a:pt x="5314" y="2015"/>
                    <a:pt x="5331" y="2015"/>
                    <a:pt x="5331" y="1993"/>
                  </a:cubicBezTo>
                  <a:cubicBezTo>
                    <a:pt x="5366" y="1993"/>
                    <a:pt x="5383" y="1941"/>
                    <a:pt x="5366" y="1906"/>
                  </a:cubicBezTo>
                  <a:cubicBezTo>
                    <a:pt x="5366" y="1884"/>
                    <a:pt x="5331" y="1867"/>
                    <a:pt x="5296" y="1867"/>
                  </a:cubicBezTo>
                  <a:close/>
                  <a:moveTo>
                    <a:pt x="20308" y="1941"/>
                  </a:moveTo>
                  <a:cubicBezTo>
                    <a:pt x="20287" y="1941"/>
                    <a:pt x="20269" y="1941"/>
                    <a:pt x="20269" y="1958"/>
                  </a:cubicBezTo>
                  <a:cubicBezTo>
                    <a:pt x="20234" y="1976"/>
                    <a:pt x="20217" y="2032"/>
                    <a:pt x="20234" y="2050"/>
                  </a:cubicBezTo>
                  <a:cubicBezTo>
                    <a:pt x="20252" y="2084"/>
                    <a:pt x="20287" y="2084"/>
                    <a:pt x="20308" y="2084"/>
                  </a:cubicBezTo>
                  <a:lnTo>
                    <a:pt x="20343" y="2084"/>
                  </a:lnTo>
                  <a:cubicBezTo>
                    <a:pt x="20378" y="2050"/>
                    <a:pt x="20378" y="2015"/>
                    <a:pt x="20360" y="1976"/>
                  </a:cubicBezTo>
                  <a:cubicBezTo>
                    <a:pt x="20343" y="1958"/>
                    <a:pt x="20326" y="1941"/>
                    <a:pt x="20308" y="1941"/>
                  </a:cubicBezTo>
                  <a:close/>
                  <a:moveTo>
                    <a:pt x="4970" y="2015"/>
                  </a:moveTo>
                  <a:cubicBezTo>
                    <a:pt x="4970" y="2015"/>
                    <a:pt x="4948" y="2015"/>
                    <a:pt x="4948" y="2032"/>
                  </a:cubicBezTo>
                  <a:cubicBezTo>
                    <a:pt x="4913" y="2032"/>
                    <a:pt x="4896" y="2084"/>
                    <a:pt x="4913" y="2124"/>
                  </a:cubicBezTo>
                  <a:cubicBezTo>
                    <a:pt x="4913" y="2141"/>
                    <a:pt x="4948" y="2158"/>
                    <a:pt x="4970" y="2158"/>
                  </a:cubicBezTo>
                  <a:lnTo>
                    <a:pt x="5005" y="2158"/>
                  </a:lnTo>
                  <a:cubicBezTo>
                    <a:pt x="5040" y="2141"/>
                    <a:pt x="5057" y="2084"/>
                    <a:pt x="5040" y="2050"/>
                  </a:cubicBezTo>
                  <a:cubicBezTo>
                    <a:pt x="5022" y="2032"/>
                    <a:pt x="5005" y="2015"/>
                    <a:pt x="4970" y="2015"/>
                  </a:cubicBezTo>
                  <a:close/>
                  <a:moveTo>
                    <a:pt x="16627" y="2124"/>
                  </a:moveTo>
                  <a:cubicBezTo>
                    <a:pt x="16610" y="2124"/>
                    <a:pt x="16610" y="2124"/>
                    <a:pt x="16588" y="2141"/>
                  </a:cubicBezTo>
                  <a:cubicBezTo>
                    <a:pt x="16553" y="2158"/>
                    <a:pt x="16553" y="2193"/>
                    <a:pt x="16571" y="2232"/>
                  </a:cubicBezTo>
                  <a:cubicBezTo>
                    <a:pt x="16588" y="2250"/>
                    <a:pt x="16610" y="2267"/>
                    <a:pt x="16627" y="2267"/>
                  </a:cubicBezTo>
                  <a:cubicBezTo>
                    <a:pt x="16644" y="2267"/>
                    <a:pt x="16662" y="2267"/>
                    <a:pt x="16679" y="2250"/>
                  </a:cubicBezTo>
                  <a:cubicBezTo>
                    <a:pt x="16718" y="2232"/>
                    <a:pt x="16718" y="2176"/>
                    <a:pt x="16697" y="2141"/>
                  </a:cubicBezTo>
                  <a:cubicBezTo>
                    <a:pt x="16679" y="2124"/>
                    <a:pt x="16662" y="2124"/>
                    <a:pt x="16627" y="2124"/>
                  </a:cubicBezTo>
                  <a:close/>
                  <a:moveTo>
                    <a:pt x="19999" y="2141"/>
                  </a:moveTo>
                  <a:cubicBezTo>
                    <a:pt x="19982" y="2141"/>
                    <a:pt x="19960" y="2141"/>
                    <a:pt x="19960" y="2158"/>
                  </a:cubicBezTo>
                  <a:cubicBezTo>
                    <a:pt x="19925" y="2176"/>
                    <a:pt x="19908" y="2211"/>
                    <a:pt x="19943" y="2250"/>
                  </a:cubicBezTo>
                  <a:cubicBezTo>
                    <a:pt x="19943" y="2267"/>
                    <a:pt x="19982" y="2285"/>
                    <a:pt x="19999" y="2285"/>
                  </a:cubicBezTo>
                  <a:cubicBezTo>
                    <a:pt x="20017" y="2285"/>
                    <a:pt x="20017" y="2285"/>
                    <a:pt x="20034" y="2267"/>
                  </a:cubicBezTo>
                  <a:cubicBezTo>
                    <a:pt x="20069" y="2250"/>
                    <a:pt x="20091" y="2211"/>
                    <a:pt x="20052" y="2176"/>
                  </a:cubicBezTo>
                  <a:cubicBezTo>
                    <a:pt x="20052" y="2158"/>
                    <a:pt x="20017" y="2141"/>
                    <a:pt x="19999" y="2141"/>
                  </a:cubicBezTo>
                  <a:close/>
                  <a:moveTo>
                    <a:pt x="27249" y="2141"/>
                  </a:moveTo>
                  <a:cubicBezTo>
                    <a:pt x="27214" y="2158"/>
                    <a:pt x="27196" y="2211"/>
                    <a:pt x="27214" y="2250"/>
                  </a:cubicBezTo>
                  <a:cubicBezTo>
                    <a:pt x="27231" y="2267"/>
                    <a:pt x="27249" y="2285"/>
                    <a:pt x="27270" y="2285"/>
                  </a:cubicBezTo>
                  <a:cubicBezTo>
                    <a:pt x="27288" y="2285"/>
                    <a:pt x="27305" y="2285"/>
                    <a:pt x="27305" y="2267"/>
                  </a:cubicBezTo>
                  <a:cubicBezTo>
                    <a:pt x="27340" y="2250"/>
                    <a:pt x="27357" y="2211"/>
                    <a:pt x="27340" y="2176"/>
                  </a:cubicBezTo>
                  <a:cubicBezTo>
                    <a:pt x="27323" y="2158"/>
                    <a:pt x="27305" y="2141"/>
                    <a:pt x="27270" y="2141"/>
                  </a:cubicBezTo>
                  <a:close/>
                  <a:moveTo>
                    <a:pt x="4622" y="2176"/>
                  </a:moveTo>
                  <a:cubicBezTo>
                    <a:pt x="4587" y="2193"/>
                    <a:pt x="4570" y="2250"/>
                    <a:pt x="4587" y="2285"/>
                  </a:cubicBezTo>
                  <a:cubicBezTo>
                    <a:pt x="4587" y="2302"/>
                    <a:pt x="4622" y="2319"/>
                    <a:pt x="4644" y="2319"/>
                  </a:cubicBezTo>
                  <a:cubicBezTo>
                    <a:pt x="4661" y="2319"/>
                    <a:pt x="4678" y="2319"/>
                    <a:pt x="4678" y="2302"/>
                  </a:cubicBezTo>
                  <a:cubicBezTo>
                    <a:pt x="4713" y="2285"/>
                    <a:pt x="4731" y="2250"/>
                    <a:pt x="4713" y="2211"/>
                  </a:cubicBezTo>
                  <a:cubicBezTo>
                    <a:pt x="4696" y="2193"/>
                    <a:pt x="4678" y="2176"/>
                    <a:pt x="4644" y="2176"/>
                  </a:cubicBezTo>
                  <a:close/>
                  <a:moveTo>
                    <a:pt x="19690" y="2319"/>
                  </a:moveTo>
                  <a:cubicBezTo>
                    <a:pt x="19673" y="2319"/>
                    <a:pt x="19673" y="2341"/>
                    <a:pt x="19656" y="2341"/>
                  </a:cubicBezTo>
                  <a:cubicBezTo>
                    <a:pt x="19616" y="2358"/>
                    <a:pt x="19599" y="2411"/>
                    <a:pt x="19616" y="2428"/>
                  </a:cubicBezTo>
                  <a:cubicBezTo>
                    <a:pt x="19634" y="2467"/>
                    <a:pt x="19673" y="2467"/>
                    <a:pt x="19690" y="2467"/>
                  </a:cubicBezTo>
                  <a:lnTo>
                    <a:pt x="19725" y="2467"/>
                  </a:lnTo>
                  <a:cubicBezTo>
                    <a:pt x="19764" y="2450"/>
                    <a:pt x="19764" y="2393"/>
                    <a:pt x="19743" y="2358"/>
                  </a:cubicBezTo>
                  <a:cubicBezTo>
                    <a:pt x="19743" y="2341"/>
                    <a:pt x="19708" y="2319"/>
                    <a:pt x="19690" y="2319"/>
                  </a:cubicBezTo>
                  <a:close/>
                  <a:moveTo>
                    <a:pt x="4335" y="2341"/>
                  </a:moveTo>
                  <a:cubicBezTo>
                    <a:pt x="4317" y="2341"/>
                    <a:pt x="4295" y="2341"/>
                    <a:pt x="4295" y="2358"/>
                  </a:cubicBezTo>
                  <a:cubicBezTo>
                    <a:pt x="4261" y="2376"/>
                    <a:pt x="4243" y="2411"/>
                    <a:pt x="4261" y="2450"/>
                  </a:cubicBezTo>
                  <a:cubicBezTo>
                    <a:pt x="4278" y="2467"/>
                    <a:pt x="4295" y="2485"/>
                    <a:pt x="4335" y="2485"/>
                  </a:cubicBezTo>
                  <a:lnTo>
                    <a:pt x="4352" y="2485"/>
                  </a:lnTo>
                  <a:cubicBezTo>
                    <a:pt x="4387" y="2467"/>
                    <a:pt x="4404" y="2411"/>
                    <a:pt x="4387" y="2376"/>
                  </a:cubicBezTo>
                  <a:cubicBezTo>
                    <a:pt x="4369" y="2358"/>
                    <a:pt x="4352" y="2341"/>
                    <a:pt x="4335" y="2341"/>
                  </a:cubicBezTo>
                  <a:close/>
                  <a:moveTo>
                    <a:pt x="16805" y="2411"/>
                  </a:moveTo>
                  <a:cubicBezTo>
                    <a:pt x="16771" y="2450"/>
                    <a:pt x="16771" y="2485"/>
                    <a:pt x="16805" y="2519"/>
                  </a:cubicBezTo>
                  <a:cubicBezTo>
                    <a:pt x="16805" y="2537"/>
                    <a:pt x="16827" y="2559"/>
                    <a:pt x="16862" y="2559"/>
                  </a:cubicBezTo>
                  <a:cubicBezTo>
                    <a:pt x="16879" y="2559"/>
                    <a:pt x="16879" y="2537"/>
                    <a:pt x="16897" y="2537"/>
                  </a:cubicBezTo>
                  <a:cubicBezTo>
                    <a:pt x="16936" y="2502"/>
                    <a:pt x="16936" y="2467"/>
                    <a:pt x="16914" y="2428"/>
                  </a:cubicBezTo>
                  <a:cubicBezTo>
                    <a:pt x="16897" y="2411"/>
                    <a:pt x="16879" y="2411"/>
                    <a:pt x="16862" y="2411"/>
                  </a:cubicBezTo>
                  <a:close/>
                  <a:moveTo>
                    <a:pt x="27414" y="2467"/>
                  </a:moveTo>
                  <a:cubicBezTo>
                    <a:pt x="27379" y="2485"/>
                    <a:pt x="27357" y="2537"/>
                    <a:pt x="27379" y="2576"/>
                  </a:cubicBezTo>
                  <a:cubicBezTo>
                    <a:pt x="27397" y="2593"/>
                    <a:pt x="27414" y="2611"/>
                    <a:pt x="27431" y="2611"/>
                  </a:cubicBezTo>
                  <a:cubicBezTo>
                    <a:pt x="27449" y="2611"/>
                    <a:pt x="27466" y="2611"/>
                    <a:pt x="27466" y="2593"/>
                  </a:cubicBezTo>
                  <a:cubicBezTo>
                    <a:pt x="27505" y="2576"/>
                    <a:pt x="27523" y="2537"/>
                    <a:pt x="27505" y="2502"/>
                  </a:cubicBezTo>
                  <a:cubicBezTo>
                    <a:pt x="27488" y="2485"/>
                    <a:pt x="27466" y="2467"/>
                    <a:pt x="27431" y="2467"/>
                  </a:cubicBezTo>
                  <a:close/>
                  <a:moveTo>
                    <a:pt x="3969" y="2519"/>
                  </a:moveTo>
                  <a:cubicBezTo>
                    <a:pt x="3934" y="2537"/>
                    <a:pt x="3917" y="2593"/>
                    <a:pt x="3952" y="2628"/>
                  </a:cubicBezTo>
                  <a:cubicBezTo>
                    <a:pt x="3952" y="2646"/>
                    <a:pt x="3991" y="2667"/>
                    <a:pt x="4008" y="2667"/>
                  </a:cubicBezTo>
                  <a:cubicBezTo>
                    <a:pt x="4026" y="2667"/>
                    <a:pt x="4026" y="2646"/>
                    <a:pt x="4043" y="2646"/>
                  </a:cubicBezTo>
                  <a:cubicBezTo>
                    <a:pt x="4078" y="2628"/>
                    <a:pt x="4100" y="2593"/>
                    <a:pt x="4078" y="2559"/>
                  </a:cubicBezTo>
                  <a:cubicBezTo>
                    <a:pt x="4061" y="2519"/>
                    <a:pt x="4026" y="2519"/>
                    <a:pt x="4008" y="2519"/>
                  </a:cubicBezTo>
                  <a:close/>
                  <a:moveTo>
                    <a:pt x="19347" y="2519"/>
                  </a:moveTo>
                  <a:cubicBezTo>
                    <a:pt x="19307" y="2537"/>
                    <a:pt x="19290" y="2593"/>
                    <a:pt x="19307" y="2611"/>
                  </a:cubicBezTo>
                  <a:cubicBezTo>
                    <a:pt x="19329" y="2646"/>
                    <a:pt x="19347" y="2667"/>
                    <a:pt x="19381" y="2667"/>
                  </a:cubicBezTo>
                  <a:cubicBezTo>
                    <a:pt x="19381" y="2667"/>
                    <a:pt x="19399" y="2646"/>
                    <a:pt x="19416" y="2646"/>
                  </a:cubicBezTo>
                  <a:cubicBezTo>
                    <a:pt x="19455" y="2628"/>
                    <a:pt x="19455" y="2576"/>
                    <a:pt x="19438" y="2559"/>
                  </a:cubicBezTo>
                  <a:cubicBezTo>
                    <a:pt x="19416" y="2519"/>
                    <a:pt x="19399" y="2519"/>
                    <a:pt x="19381" y="2519"/>
                  </a:cubicBezTo>
                  <a:close/>
                  <a:moveTo>
                    <a:pt x="17097" y="2667"/>
                  </a:moveTo>
                  <a:cubicBezTo>
                    <a:pt x="17080" y="2667"/>
                    <a:pt x="17062" y="2685"/>
                    <a:pt x="17045" y="2702"/>
                  </a:cubicBezTo>
                  <a:cubicBezTo>
                    <a:pt x="17023" y="2720"/>
                    <a:pt x="17023" y="2776"/>
                    <a:pt x="17045" y="2794"/>
                  </a:cubicBezTo>
                  <a:cubicBezTo>
                    <a:pt x="17062" y="2811"/>
                    <a:pt x="17080" y="2811"/>
                    <a:pt x="17097" y="2811"/>
                  </a:cubicBezTo>
                  <a:cubicBezTo>
                    <a:pt x="17114" y="2811"/>
                    <a:pt x="17132" y="2811"/>
                    <a:pt x="17154" y="2794"/>
                  </a:cubicBezTo>
                  <a:cubicBezTo>
                    <a:pt x="17171" y="2776"/>
                    <a:pt x="17171" y="2720"/>
                    <a:pt x="17154" y="2702"/>
                  </a:cubicBezTo>
                  <a:cubicBezTo>
                    <a:pt x="17132" y="2685"/>
                    <a:pt x="17114" y="2667"/>
                    <a:pt x="17097" y="2667"/>
                  </a:cubicBezTo>
                  <a:close/>
                  <a:moveTo>
                    <a:pt x="19055" y="2685"/>
                  </a:moveTo>
                  <a:cubicBezTo>
                    <a:pt x="19038" y="2685"/>
                    <a:pt x="19038" y="2685"/>
                    <a:pt x="19020" y="2702"/>
                  </a:cubicBezTo>
                  <a:cubicBezTo>
                    <a:pt x="18981" y="2720"/>
                    <a:pt x="18981" y="2754"/>
                    <a:pt x="19003" y="2794"/>
                  </a:cubicBezTo>
                  <a:cubicBezTo>
                    <a:pt x="19003" y="2811"/>
                    <a:pt x="19038" y="2828"/>
                    <a:pt x="19055" y="2828"/>
                  </a:cubicBezTo>
                  <a:lnTo>
                    <a:pt x="19090" y="2828"/>
                  </a:lnTo>
                  <a:cubicBezTo>
                    <a:pt x="19129" y="2811"/>
                    <a:pt x="19146" y="2754"/>
                    <a:pt x="19129" y="2720"/>
                  </a:cubicBezTo>
                  <a:cubicBezTo>
                    <a:pt x="19112" y="2702"/>
                    <a:pt x="19090" y="2685"/>
                    <a:pt x="19055" y="2685"/>
                  </a:cubicBezTo>
                  <a:close/>
                  <a:moveTo>
                    <a:pt x="3665" y="2702"/>
                  </a:moveTo>
                  <a:cubicBezTo>
                    <a:pt x="3625" y="2720"/>
                    <a:pt x="3608" y="2776"/>
                    <a:pt x="3625" y="2811"/>
                  </a:cubicBezTo>
                  <a:cubicBezTo>
                    <a:pt x="3643" y="2828"/>
                    <a:pt x="3665" y="2846"/>
                    <a:pt x="3699" y="2846"/>
                  </a:cubicBezTo>
                  <a:cubicBezTo>
                    <a:pt x="3699" y="2846"/>
                    <a:pt x="3717" y="2828"/>
                    <a:pt x="3734" y="2828"/>
                  </a:cubicBezTo>
                  <a:cubicBezTo>
                    <a:pt x="3773" y="2811"/>
                    <a:pt x="3773" y="2754"/>
                    <a:pt x="3752" y="2737"/>
                  </a:cubicBezTo>
                  <a:cubicBezTo>
                    <a:pt x="3734" y="2702"/>
                    <a:pt x="3717" y="2702"/>
                    <a:pt x="3699" y="2702"/>
                  </a:cubicBezTo>
                  <a:close/>
                  <a:moveTo>
                    <a:pt x="27558" y="2794"/>
                  </a:moveTo>
                  <a:cubicBezTo>
                    <a:pt x="27523" y="2811"/>
                    <a:pt x="27505" y="2863"/>
                    <a:pt x="27523" y="2902"/>
                  </a:cubicBezTo>
                  <a:cubicBezTo>
                    <a:pt x="27540" y="2920"/>
                    <a:pt x="27575" y="2937"/>
                    <a:pt x="27597" y="2937"/>
                  </a:cubicBezTo>
                  <a:cubicBezTo>
                    <a:pt x="27614" y="2937"/>
                    <a:pt x="27614" y="2937"/>
                    <a:pt x="27632" y="2920"/>
                  </a:cubicBezTo>
                  <a:cubicBezTo>
                    <a:pt x="27666" y="2920"/>
                    <a:pt x="27684" y="2863"/>
                    <a:pt x="27666" y="2828"/>
                  </a:cubicBezTo>
                  <a:cubicBezTo>
                    <a:pt x="27649" y="2811"/>
                    <a:pt x="27632" y="2794"/>
                    <a:pt x="27597" y="2794"/>
                  </a:cubicBezTo>
                  <a:close/>
                  <a:moveTo>
                    <a:pt x="18711" y="2846"/>
                  </a:moveTo>
                  <a:cubicBezTo>
                    <a:pt x="18677" y="2863"/>
                    <a:pt x="18655" y="2920"/>
                    <a:pt x="18677" y="2955"/>
                  </a:cubicBezTo>
                  <a:cubicBezTo>
                    <a:pt x="18677" y="2972"/>
                    <a:pt x="18711" y="2994"/>
                    <a:pt x="18729" y="2994"/>
                  </a:cubicBezTo>
                  <a:lnTo>
                    <a:pt x="18764" y="2994"/>
                  </a:lnTo>
                  <a:cubicBezTo>
                    <a:pt x="18803" y="2972"/>
                    <a:pt x="18820" y="2920"/>
                    <a:pt x="18803" y="2885"/>
                  </a:cubicBezTo>
                  <a:cubicBezTo>
                    <a:pt x="18785" y="2863"/>
                    <a:pt x="18764" y="2846"/>
                    <a:pt x="18729" y="2846"/>
                  </a:cubicBezTo>
                  <a:close/>
                  <a:moveTo>
                    <a:pt x="3338" y="2885"/>
                  </a:moveTo>
                  <a:cubicBezTo>
                    <a:pt x="3299" y="2902"/>
                    <a:pt x="3299" y="2955"/>
                    <a:pt x="3316" y="2994"/>
                  </a:cubicBezTo>
                  <a:cubicBezTo>
                    <a:pt x="3338" y="3011"/>
                    <a:pt x="3356" y="3029"/>
                    <a:pt x="3373" y="3029"/>
                  </a:cubicBezTo>
                  <a:cubicBezTo>
                    <a:pt x="3390" y="3029"/>
                    <a:pt x="3408" y="3011"/>
                    <a:pt x="3408" y="3011"/>
                  </a:cubicBezTo>
                  <a:cubicBezTo>
                    <a:pt x="3447" y="2994"/>
                    <a:pt x="3464" y="2955"/>
                    <a:pt x="3447" y="2920"/>
                  </a:cubicBezTo>
                  <a:cubicBezTo>
                    <a:pt x="3425" y="2885"/>
                    <a:pt x="3408" y="2885"/>
                    <a:pt x="3373" y="2885"/>
                  </a:cubicBezTo>
                  <a:close/>
                  <a:moveTo>
                    <a:pt x="17371" y="2902"/>
                  </a:moveTo>
                  <a:cubicBezTo>
                    <a:pt x="17349" y="2902"/>
                    <a:pt x="17332" y="2920"/>
                    <a:pt x="17315" y="2937"/>
                  </a:cubicBezTo>
                  <a:cubicBezTo>
                    <a:pt x="17297" y="2972"/>
                    <a:pt x="17297" y="3011"/>
                    <a:pt x="17332" y="3046"/>
                  </a:cubicBezTo>
                  <a:lnTo>
                    <a:pt x="17371" y="3046"/>
                  </a:lnTo>
                  <a:cubicBezTo>
                    <a:pt x="17389" y="3046"/>
                    <a:pt x="17423" y="3046"/>
                    <a:pt x="17423" y="3029"/>
                  </a:cubicBezTo>
                  <a:cubicBezTo>
                    <a:pt x="17458" y="2994"/>
                    <a:pt x="17441" y="2937"/>
                    <a:pt x="17406" y="2920"/>
                  </a:cubicBezTo>
                  <a:cubicBezTo>
                    <a:pt x="17406" y="2920"/>
                    <a:pt x="17389" y="2902"/>
                    <a:pt x="17371" y="2902"/>
                  </a:cubicBezTo>
                  <a:close/>
                  <a:moveTo>
                    <a:pt x="18368" y="2994"/>
                  </a:moveTo>
                  <a:cubicBezTo>
                    <a:pt x="18328" y="3011"/>
                    <a:pt x="18311" y="3063"/>
                    <a:pt x="18328" y="3103"/>
                  </a:cubicBezTo>
                  <a:cubicBezTo>
                    <a:pt x="18350" y="3120"/>
                    <a:pt x="18368" y="3137"/>
                    <a:pt x="18402" y="3137"/>
                  </a:cubicBezTo>
                  <a:lnTo>
                    <a:pt x="18420" y="3137"/>
                  </a:lnTo>
                  <a:cubicBezTo>
                    <a:pt x="18476" y="3120"/>
                    <a:pt x="18476" y="3081"/>
                    <a:pt x="18476" y="3046"/>
                  </a:cubicBezTo>
                  <a:cubicBezTo>
                    <a:pt x="18459" y="3011"/>
                    <a:pt x="18437" y="2994"/>
                    <a:pt x="18402" y="2994"/>
                  </a:cubicBezTo>
                  <a:close/>
                  <a:moveTo>
                    <a:pt x="3064" y="3063"/>
                  </a:moveTo>
                  <a:cubicBezTo>
                    <a:pt x="3064" y="3063"/>
                    <a:pt x="3047" y="3063"/>
                    <a:pt x="3029" y="3081"/>
                  </a:cubicBezTo>
                  <a:cubicBezTo>
                    <a:pt x="2990" y="3103"/>
                    <a:pt x="2990" y="3137"/>
                    <a:pt x="3012" y="3172"/>
                  </a:cubicBezTo>
                  <a:cubicBezTo>
                    <a:pt x="3029" y="3190"/>
                    <a:pt x="3047" y="3211"/>
                    <a:pt x="3064" y="3211"/>
                  </a:cubicBezTo>
                  <a:cubicBezTo>
                    <a:pt x="3081" y="3211"/>
                    <a:pt x="3099" y="3211"/>
                    <a:pt x="3099" y="3190"/>
                  </a:cubicBezTo>
                  <a:cubicBezTo>
                    <a:pt x="3138" y="3172"/>
                    <a:pt x="3155" y="3137"/>
                    <a:pt x="3138" y="3103"/>
                  </a:cubicBezTo>
                  <a:cubicBezTo>
                    <a:pt x="3121" y="3081"/>
                    <a:pt x="3099" y="3063"/>
                    <a:pt x="3064" y="3063"/>
                  </a:cubicBezTo>
                  <a:close/>
                  <a:moveTo>
                    <a:pt x="17697" y="3063"/>
                  </a:moveTo>
                  <a:cubicBezTo>
                    <a:pt x="17658" y="3063"/>
                    <a:pt x="17641" y="3081"/>
                    <a:pt x="17624" y="3120"/>
                  </a:cubicBezTo>
                  <a:cubicBezTo>
                    <a:pt x="17624" y="3155"/>
                    <a:pt x="17641" y="3190"/>
                    <a:pt x="17676" y="3211"/>
                  </a:cubicBezTo>
                  <a:lnTo>
                    <a:pt x="17697" y="3211"/>
                  </a:lnTo>
                  <a:cubicBezTo>
                    <a:pt x="17732" y="3211"/>
                    <a:pt x="17750" y="3190"/>
                    <a:pt x="17767" y="3155"/>
                  </a:cubicBezTo>
                  <a:cubicBezTo>
                    <a:pt x="17767" y="3120"/>
                    <a:pt x="17750" y="3081"/>
                    <a:pt x="17715" y="3063"/>
                  </a:cubicBezTo>
                  <a:close/>
                  <a:moveTo>
                    <a:pt x="18041" y="3103"/>
                  </a:moveTo>
                  <a:cubicBezTo>
                    <a:pt x="18002" y="3103"/>
                    <a:pt x="17985" y="3137"/>
                    <a:pt x="17985" y="3172"/>
                  </a:cubicBezTo>
                  <a:cubicBezTo>
                    <a:pt x="17985" y="3211"/>
                    <a:pt x="18024" y="3246"/>
                    <a:pt x="18059" y="3246"/>
                  </a:cubicBezTo>
                  <a:cubicBezTo>
                    <a:pt x="18093" y="3229"/>
                    <a:pt x="18133" y="3190"/>
                    <a:pt x="18133" y="3155"/>
                  </a:cubicBezTo>
                  <a:cubicBezTo>
                    <a:pt x="18133" y="3120"/>
                    <a:pt x="18093" y="3103"/>
                    <a:pt x="18059" y="3103"/>
                  </a:cubicBezTo>
                  <a:close/>
                  <a:moveTo>
                    <a:pt x="27723" y="3120"/>
                  </a:moveTo>
                  <a:cubicBezTo>
                    <a:pt x="27684" y="3137"/>
                    <a:pt x="27666" y="3190"/>
                    <a:pt x="27684" y="3229"/>
                  </a:cubicBezTo>
                  <a:cubicBezTo>
                    <a:pt x="27684" y="3246"/>
                    <a:pt x="27723" y="3264"/>
                    <a:pt x="27740" y="3264"/>
                  </a:cubicBezTo>
                  <a:lnTo>
                    <a:pt x="27775" y="3264"/>
                  </a:lnTo>
                  <a:cubicBezTo>
                    <a:pt x="27814" y="3246"/>
                    <a:pt x="27832" y="3190"/>
                    <a:pt x="27814" y="3155"/>
                  </a:cubicBezTo>
                  <a:cubicBezTo>
                    <a:pt x="27793" y="3137"/>
                    <a:pt x="27775" y="3120"/>
                    <a:pt x="27740" y="3120"/>
                  </a:cubicBezTo>
                  <a:close/>
                  <a:moveTo>
                    <a:pt x="2773" y="3281"/>
                  </a:moveTo>
                  <a:cubicBezTo>
                    <a:pt x="2755" y="3281"/>
                    <a:pt x="2738" y="3281"/>
                    <a:pt x="2738" y="3298"/>
                  </a:cubicBezTo>
                  <a:cubicBezTo>
                    <a:pt x="2703" y="3320"/>
                    <a:pt x="2703" y="3372"/>
                    <a:pt x="2720" y="3390"/>
                  </a:cubicBezTo>
                  <a:cubicBezTo>
                    <a:pt x="2738" y="3407"/>
                    <a:pt x="2755" y="3429"/>
                    <a:pt x="2773" y="3429"/>
                  </a:cubicBezTo>
                  <a:cubicBezTo>
                    <a:pt x="2794" y="3429"/>
                    <a:pt x="2812" y="3429"/>
                    <a:pt x="2829" y="3407"/>
                  </a:cubicBezTo>
                  <a:cubicBezTo>
                    <a:pt x="2846" y="3390"/>
                    <a:pt x="2864" y="3338"/>
                    <a:pt x="2829" y="3298"/>
                  </a:cubicBezTo>
                  <a:cubicBezTo>
                    <a:pt x="2829" y="3281"/>
                    <a:pt x="2794" y="3281"/>
                    <a:pt x="2773" y="3281"/>
                  </a:cubicBezTo>
                  <a:close/>
                  <a:moveTo>
                    <a:pt x="27901" y="3446"/>
                  </a:moveTo>
                  <a:cubicBezTo>
                    <a:pt x="27884" y="3446"/>
                    <a:pt x="27884" y="3446"/>
                    <a:pt x="27866" y="3464"/>
                  </a:cubicBezTo>
                  <a:cubicBezTo>
                    <a:pt x="27832" y="3464"/>
                    <a:pt x="27814" y="3516"/>
                    <a:pt x="27832" y="3555"/>
                  </a:cubicBezTo>
                  <a:cubicBezTo>
                    <a:pt x="27849" y="3572"/>
                    <a:pt x="27866" y="3590"/>
                    <a:pt x="27901" y="3590"/>
                  </a:cubicBezTo>
                  <a:lnTo>
                    <a:pt x="27940" y="3590"/>
                  </a:lnTo>
                  <a:cubicBezTo>
                    <a:pt x="27975" y="3572"/>
                    <a:pt x="27975" y="3516"/>
                    <a:pt x="27975" y="3481"/>
                  </a:cubicBezTo>
                  <a:cubicBezTo>
                    <a:pt x="27958" y="3464"/>
                    <a:pt x="27923" y="3446"/>
                    <a:pt x="27901" y="3446"/>
                  </a:cubicBezTo>
                  <a:close/>
                  <a:moveTo>
                    <a:pt x="2503" y="3516"/>
                  </a:moveTo>
                  <a:cubicBezTo>
                    <a:pt x="2485" y="3516"/>
                    <a:pt x="2468" y="3516"/>
                    <a:pt x="2446" y="3538"/>
                  </a:cubicBezTo>
                  <a:cubicBezTo>
                    <a:pt x="2429" y="3555"/>
                    <a:pt x="2411" y="3607"/>
                    <a:pt x="2446" y="3625"/>
                  </a:cubicBezTo>
                  <a:cubicBezTo>
                    <a:pt x="2468" y="3646"/>
                    <a:pt x="2485" y="3664"/>
                    <a:pt x="2503" y="3664"/>
                  </a:cubicBezTo>
                  <a:cubicBezTo>
                    <a:pt x="2520" y="3664"/>
                    <a:pt x="2538" y="3646"/>
                    <a:pt x="2555" y="3646"/>
                  </a:cubicBezTo>
                  <a:cubicBezTo>
                    <a:pt x="2577" y="3607"/>
                    <a:pt x="2577" y="3572"/>
                    <a:pt x="2555" y="3538"/>
                  </a:cubicBezTo>
                  <a:cubicBezTo>
                    <a:pt x="2538" y="3516"/>
                    <a:pt x="2520" y="3516"/>
                    <a:pt x="2503" y="3516"/>
                  </a:cubicBezTo>
                  <a:close/>
                  <a:moveTo>
                    <a:pt x="2229" y="3755"/>
                  </a:moveTo>
                  <a:cubicBezTo>
                    <a:pt x="2211" y="3755"/>
                    <a:pt x="2194" y="3773"/>
                    <a:pt x="2176" y="3773"/>
                  </a:cubicBezTo>
                  <a:cubicBezTo>
                    <a:pt x="2159" y="3807"/>
                    <a:pt x="2159" y="3842"/>
                    <a:pt x="2176" y="3881"/>
                  </a:cubicBezTo>
                  <a:cubicBezTo>
                    <a:pt x="2194" y="3899"/>
                    <a:pt x="2211" y="3899"/>
                    <a:pt x="2229" y="3899"/>
                  </a:cubicBezTo>
                  <a:cubicBezTo>
                    <a:pt x="2250" y="3899"/>
                    <a:pt x="2268" y="3899"/>
                    <a:pt x="2285" y="3881"/>
                  </a:cubicBezTo>
                  <a:cubicBezTo>
                    <a:pt x="2303" y="3864"/>
                    <a:pt x="2320" y="3807"/>
                    <a:pt x="2285" y="3773"/>
                  </a:cubicBezTo>
                  <a:cubicBezTo>
                    <a:pt x="2268" y="3773"/>
                    <a:pt x="2250" y="3755"/>
                    <a:pt x="2229" y="3755"/>
                  </a:cubicBezTo>
                  <a:close/>
                  <a:moveTo>
                    <a:pt x="28067" y="3773"/>
                  </a:moveTo>
                  <a:cubicBezTo>
                    <a:pt x="28049" y="3773"/>
                    <a:pt x="28032" y="3773"/>
                    <a:pt x="28032" y="3790"/>
                  </a:cubicBezTo>
                  <a:cubicBezTo>
                    <a:pt x="27993" y="3807"/>
                    <a:pt x="27975" y="3842"/>
                    <a:pt x="27993" y="3881"/>
                  </a:cubicBezTo>
                  <a:cubicBezTo>
                    <a:pt x="28010" y="3899"/>
                    <a:pt x="28032" y="3916"/>
                    <a:pt x="28067" y="3916"/>
                  </a:cubicBezTo>
                  <a:lnTo>
                    <a:pt x="28084" y="3916"/>
                  </a:lnTo>
                  <a:cubicBezTo>
                    <a:pt x="28119" y="3899"/>
                    <a:pt x="28141" y="3842"/>
                    <a:pt x="28119" y="3807"/>
                  </a:cubicBezTo>
                  <a:cubicBezTo>
                    <a:pt x="28119" y="3790"/>
                    <a:pt x="28084" y="3773"/>
                    <a:pt x="28067" y="3773"/>
                  </a:cubicBezTo>
                  <a:close/>
                  <a:moveTo>
                    <a:pt x="1976" y="4008"/>
                  </a:moveTo>
                  <a:cubicBezTo>
                    <a:pt x="1959" y="4008"/>
                    <a:pt x="1941" y="4008"/>
                    <a:pt x="1924" y="4025"/>
                  </a:cubicBezTo>
                  <a:cubicBezTo>
                    <a:pt x="1885" y="4060"/>
                    <a:pt x="1885" y="4099"/>
                    <a:pt x="1924" y="4134"/>
                  </a:cubicBezTo>
                  <a:cubicBezTo>
                    <a:pt x="1941" y="4151"/>
                    <a:pt x="1959" y="4151"/>
                    <a:pt x="1976" y="4151"/>
                  </a:cubicBezTo>
                  <a:cubicBezTo>
                    <a:pt x="1994" y="4151"/>
                    <a:pt x="2011" y="4151"/>
                    <a:pt x="2033" y="4134"/>
                  </a:cubicBezTo>
                  <a:cubicBezTo>
                    <a:pt x="2050" y="4099"/>
                    <a:pt x="2050" y="4060"/>
                    <a:pt x="2033" y="4025"/>
                  </a:cubicBezTo>
                  <a:cubicBezTo>
                    <a:pt x="2011" y="4008"/>
                    <a:pt x="1994" y="4008"/>
                    <a:pt x="1976" y="4008"/>
                  </a:cubicBezTo>
                  <a:close/>
                  <a:moveTo>
                    <a:pt x="28193" y="4099"/>
                  </a:moveTo>
                  <a:cubicBezTo>
                    <a:pt x="28158" y="4116"/>
                    <a:pt x="28141" y="4169"/>
                    <a:pt x="28158" y="4208"/>
                  </a:cubicBezTo>
                  <a:cubicBezTo>
                    <a:pt x="28175" y="4225"/>
                    <a:pt x="28210" y="4243"/>
                    <a:pt x="28228" y="4243"/>
                  </a:cubicBezTo>
                  <a:cubicBezTo>
                    <a:pt x="28249" y="4243"/>
                    <a:pt x="28249" y="4243"/>
                    <a:pt x="28267" y="4225"/>
                  </a:cubicBezTo>
                  <a:cubicBezTo>
                    <a:pt x="28302" y="4208"/>
                    <a:pt x="28319" y="4169"/>
                    <a:pt x="28284" y="4134"/>
                  </a:cubicBezTo>
                  <a:cubicBezTo>
                    <a:pt x="28284" y="4116"/>
                    <a:pt x="28249" y="4099"/>
                    <a:pt x="28228" y="4099"/>
                  </a:cubicBezTo>
                  <a:close/>
                  <a:moveTo>
                    <a:pt x="1724" y="4260"/>
                  </a:moveTo>
                  <a:cubicBezTo>
                    <a:pt x="1706" y="4260"/>
                    <a:pt x="1685" y="4277"/>
                    <a:pt x="1667" y="4299"/>
                  </a:cubicBezTo>
                  <a:cubicBezTo>
                    <a:pt x="1632" y="4317"/>
                    <a:pt x="1632" y="4369"/>
                    <a:pt x="1667" y="4386"/>
                  </a:cubicBezTo>
                  <a:cubicBezTo>
                    <a:pt x="1685" y="4408"/>
                    <a:pt x="1706" y="4408"/>
                    <a:pt x="1724" y="4408"/>
                  </a:cubicBezTo>
                  <a:cubicBezTo>
                    <a:pt x="1741" y="4408"/>
                    <a:pt x="1759" y="4408"/>
                    <a:pt x="1776" y="4386"/>
                  </a:cubicBezTo>
                  <a:cubicBezTo>
                    <a:pt x="1793" y="4351"/>
                    <a:pt x="1793" y="4317"/>
                    <a:pt x="1759" y="4277"/>
                  </a:cubicBezTo>
                  <a:cubicBezTo>
                    <a:pt x="1759" y="4277"/>
                    <a:pt x="1741" y="4260"/>
                    <a:pt x="1724" y="4260"/>
                  </a:cubicBezTo>
                  <a:close/>
                  <a:moveTo>
                    <a:pt x="28410" y="4408"/>
                  </a:moveTo>
                  <a:cubicBezTo>
                    <a:pt x="28393" y="4408"/>
                    <a:pt x="28393" y="4408"/>
                    <a:pt x="28376" y="4425"/>
                  </a:cubicBezTo>
                  <a:cubicBezTo>
                    <a:pt x="28336" y="4443"/>
                    <a:pt x="28319" y="4478"/>
                    <a:pt x="28358" y="4517"/>
                  </a:cubicBezTo>
                  <a:cubicBezTo>
                    <a:pt x="28358" y="4534"/>
                    <a:pt x="28393" y="4552"/>
                    <a:pt x="28410" y="4552"/>
                  </a:cubicBezTo>
                  <a:cubicBezTo>
                    <a:pt x="28428" y="4552"/>
                    <a:pt x="28428" y="4552"/>
                    <a:pt x="28445" y="4534"/>
                  </a:cubicBezTo>
                  <a:cubicBezTo>
                    <a:pt x="28484" y="4517"/>
                    <a:pt x="28502" y="4478"/>
                    <a:pt x="28467" y="4443"/>
                  </a:cubicBezTo>
                  <a:cubicBezTo>
                    <a:pt x="28467" y="4425"/>
                    <a:pt x="28428" y="4408"/>
                    <a:pt x="28410" y="4408"/>
                  </a:cubicBezTo>
                  <a:close/>
                  <a:moveTo>
                    <a:pt x="1467" y="4534"/>
                  </a:moveTo>
                  <a:cubicBezTo>
                    <a:pt x="1450" y="4534"/>
                    <a:pt x="1432" y="4552"/>
                    <a:pt x="1415" y="4569"/>
                  </a:cubicBezTo>
                  <a:cubicBezTo>
                    <a:pt x="1398" y="4586"/>
                    <a:pt x="1398" y="4643"/>
                    <a:pt x="1432" y="4660"/>
                  </a:cubicBezTo>
                  <a:cubicBezTo>
                    <a:pt x="1450" y="4678"/>
                    <a:pt x="1450" y="4678"/>
                    <a:pt x="1467" y="4678"/>
                  </a:cubicBezTo>
                  <a:cubicBezTo>
                    <a:pt x="1506" y="4678"/>
                    <a:pt x="1524" y="4678"/>
                    <a:pt x="1524" y="4660"/>
                  </a:cubicBezTo>
                  <a:cubicBezTo>
                    <a:pt x="1559" y="4625"/>
                    <a:pt x="1559" y="4586"/>
                    <a:pt x="1524" y="4552"/>
                  </a:cubicBezTo>
                  <a:cubicBezTo>
                    <a:pt x="1506" y="4552"/>
                    <a:pt x="1489" y="4534"/>
                    <a:pt x="1467" y="4534"/>
                  </a:cubicBezTo>
                  <a:close/>
                  <a:moveTo>
                    <a:pt x="28611" y="4713"/>
                  </a:moveTo>
                  <a:cubicBezTo>
                    <a:pt x="28593" y="4713"/>
                    <a:pt x="28576" y="4713"/>
                    <a:pt x="28576" y="4734"/>
                  </a:cubicBezTo>
                  <a:cubicBezTo>
                    <a:pt x="28537" y="4752"/>
                    <a:pt x="28519" y="4786"/>
                    <a:pt x="28537" y="4821"/>
                  </a:cubicBezTo>
                  <a:cubicBezTo>
                    <a:pt x="28554" y="4843"/>
                    <a:pt x="28576" y="4860"/>
                    <a:pt x="28611" y="4860"/>
                  </a:cubicBezTo>
                  <a:cubicBezTo>
                    <a:pt x="28611" y="4860"/>
                    <a:pt x="28628" y="4860"/>
                    <a:pt x="28645" y="4843"/>
                  </a:cubicBezTo>
                  <a:cubicBezTo>
                    <a:pt x="28685" y="4821"/>
                    <a:pt x="28685" y="4786"/>
                    <a:pt x="28663" y="4752"/>
                  </a:cubicBezTo>
                  <a:cubicBezTo>
                    <a:pt x="28645" y="4734"/>
                    <a:pt x="28628" y="4713"/>
                    <a:pt x="28611" y="4713"/>
                  </a:cubicBezTo>
                  <a:close/>
                  <a:moveTo>
                    <a:pt x="1250" y="4821"/>
                  </a:moveTo>
                  <a:cubicBezTo>
                    <a:pt x="1215" y="4821"/>
                    <a:pt x="1197" y="4821"/>
                    <a:pt x="1180" y="4843"/>
                  </a:cubicBezTo>
                  <a:cubicBezTo>
                    <a:pt x="1163" y="4878"/>
                    <a:pt x="1163" y="4913"/>
                    <a:pt x="1197" y="4952"/>
                  </a:cubicBezTo>
                  <a:cubicBezTo>
                    <a:pt x="1215" y="4952"/>
                    <a:pt x="1232" y="4969"/>
                    <a:pt x="1250" y="4969"/>
                  </a:cubicBezTo>
                  <a:cubicBezTo>
                    <a:pt x="1271" y="4969"/>
                    <a:pt x="1289" y="4952"/>
                    <a:pt x="1306" y="4930"/>
                  </a:cubicBezTo>
                  <a:cubicBezTo>
                    <a:pt x="1324" y="4895"/>
                    <a:pt x="1324" y="4860"/>
                    <a:pt x="1289" y="4843"/>
                  </a:cubicBezTo>
                  <a:cubicBezTo>
                    <a:pt x="1271" y="4821"/>
                    <a:pt x="1250" y="4821"/>
                    <a:pt x="1250" y="4821"/>
                  </a:cubicBezTo>
                  <a:close/>
                  <a:moveTo>
                    <a:pt x="28754" y="5021"/>
                  </a:moveTo>
                  <a:cubicBezTo>
                    <a:pt x="28737" y="5061"/>
                    <a:pt x="28719" y="5095"/>
                    <a:pt x="28737" y="5130"/>
                  </a:cubicBezTo>
                  <a:cubicBezTo>
                    <a:pt x="28754" y="5148"/>
                    <a:pt x="28772" y="5169"/>
                    <a:pt x="28811" y="5169"/>
                  </a:cubicBezTo>
                  <a:cubicBezTo>
                    <a:pt x="28811" y="5169"/>
                    <a:pt x="28828" y="5169"/>
                    <a:pt x="28846" y="5148"/>
                  </a:cubicBezTo>
                  <a:cubicBezTo>
                    <a:pt x="28880" y="5130"/>
                    <a:pt x="28880" y="5078"/>
                    <a:pt x="28863" y="5061"/>
                  </a:cubicBezTo>
                  <a:cubicBezTo>
                    <a:pt x="28846" y="5021"/>
                    <a:pt x="28828" y="5021"/>
                    <a:pt x="28811" y="5021"/>
                  </a:cubicBezTo>
                  <a:close/>
                  <a:moveTo>
                    <a:pt x="1015" y="5095"/>
                  </a:moveTo>
                  <a:cubicBezTo>
                    <a:pt x="997" y="5095"/>
                    <a:pt x="980" y="5113"/>
                    <a:pt x="962" y="5130"/>
                  </a:cubicBezTo>
                  <a:cubicBezTo>
                    <a:pt x="945" y="5169"/>
                    <a:pt x="945" y="5204"/>
                    <a:pt x="980" y="5239"/>
                  </a:cubicBezTo>
                  <a:lnTo>
                    <a:pt x="1015" y="5239"/>
                  </a:lnTo>
                  <a:cubicBezTo>
                    <a:pt x="1054" y="5239"/>
                    <a:pt x="1071" y="5239"/>
                    <a:pt x="1089" y="5222"/>
                  </a:cubicBezTo>
                  <a:cubicBezTo>
                    <a:pt x="1106" y="5187"/>
                    <a:pt x="1106" y="5148"/>
                    <a:pt x="1071" y="5113"/>
                  </a:cubicBezTo>
                  <a:cubicBezTo>
                    <a:pt x="1054" y="5113"/>
                    <a:pt x="1032" y="5095"/>
                    <a:pt x="1015" y="5095"/>
                  </a:cubicBezTo>
                  <a:close/>
                  <a:moveTo>
                    <a:pt x="29011" y="5313"/>
                  </a:moveTo>
                  <a:cubicBezTo>
                    <a:pt x="28989" y="5313"/>
                    <a:pt x="28972" y="5330"/>
                    <a:pt x="28954" y="5330"/>
                  </a:cubicBezTo>
                  <a:cubicBezTo>
                    <a:pt x="28937" y="5348"/>
                    <a:pt x="28919" y="5404"/>
                    <a:pt x="28937" y="5439"/>
                  </a:cubicBezTo>
                  <a:cubicBezTo>
                    <a:pt x="28954" y="5457"/>
                    <a:pt x="28972" y="5457"/>
                    <a:pt x="29011" y="5457"/>
                  </a:cubicBezTo>
                  <a:lnTo>
                    <a:pt x="29046" y="5457"/>
                  </a:lnTo>
                  <a:cubicBezTo>
                    <a:pt x="29080" y="5439"/>
                    <a:pt x="29080" y="5387"/>
                    <a:pt x="29063" y="5348"/>
                  </a:cubicBezTo>
                  <a:cubicBezTo>
                    <a:pt x="29046" y="5330"/>
                    <a:pt x="29028" y="5313"/>
                    <a:pt x="29011" y="5313"/>
                  </a:cubicBezTo>
                  <a:close/>
                  <a:moveTo>
                    <a:pt x="814" y="5404"/>
                  </a:moveTo>
                  <a:cubicBezTo>
                    <a:pt x="797" y="5404"/>
                    <a:pt x="762" y="5404"/>
                    <a:pt x="762" y="5439"/>
                  </a:cubicBezTo>
                  <a:cubicBezTo>
                    <a:pt x="727" y="5457"/>
                    <a:pt x="745" y="5513"/>
                    <a:pt x="780" y="5531"/>
                  </a:cubicBezTo>
                  <a:cubicBezTo>
                    <a:pt x="780" y="5548"/>
                    <a:pt x="797" y="5548"/>
                    <a:pt x="814" y="5548"/>
                  </a:cubicBezTo>
                  <a:cubicBezTo>
                    <a:pt x="836" y="5548"/>
                    <a:pt x="854" y="5531"/>
                    <a:pt x="871" y="5513"/>
                  </a:cubicBezTo>
                  <a:cubicBezTo>
                    <a:pt x="888" y="5474"/>
                    <a:pt x="888" y="5439"/>
                    <a:pt x="854" y="5404"/>
                  </a:cubicBezTo>
                  <a:close/>
                  <a:moveTo>
                    <a:pt x="29207" y="5622"/>
                  </a:moveTo>
                  <a:cubicBezTo>
                    <a:pt x="29189" y="5622"/>
                    <a:pt x="29172" y="5622"/>
                    <a:pt x="29172" y="5639"/>
                  </a:cubicBezTo>
                  <a:cubicBezTo>
                    <a:pt x="29137" y="5657"/>
                    <a:pt x="29120" y="5692"/>
                    <a:pt x="29154" y="5731"/>
                  </a:cubicBezTo>
                  <a:cubicBezTo>
                    <a:pt x="29154" y="5748"/>
                    <a:pt x="29189" y="5766"/>
                    <a:pt x="29207" y="5766"/>
                  </a:cubicBezTo>
                  <a:cubicBezTo>
                    <a:pt x="29228" y="5766"/>
                    <a:pt x="29228" y="5766"/>
                    <a:pt x="29246" y="5748"/>
                  </a:cubicBezTo>
                  <a:cubicBezTo>
                    <a:pt x="29281" y="5731"/>
                    <a:pt x="29281" y="5692"/>
                    <a:pt x="29263" y="5657"/>
                  </a:cubicBezTo>
                  <a:cubicBezTo>
                    <a:pt x="29246" y="5639"/>
                    <a:pt x="29228" y="5622"/>
                    <a:pt x="29207" y="5622"/>
                  </a:cubicBezTo>
                  <a:close/>
                  <a:moveTo>
                    <a:pt x="619" y="5713"/>
                  </a:moveTo>
                  <a:cubicBezTo>
                    <a:pt x="597" y="5713"/>
                    <a:pt x="562" y="5713"/>
                    <a:pt x="562" y="5731"/>
                  </a:cubicBezTo>
                  <a:cubicBezTo>
                    <a:pt x="527" y="5766"/>
                    <a:pt x="545" y="5822"/>
                    <a:pt x="579" y="5840"/>
                  </a:cubicBezTo>
                  <a:cubicBezTo>
                    <a:pt x="579" y="5840"/>
                    <a:pt x="597" y="5857"/>
                    <a:pt x="619" y="5857"/>
                  </a:cubicBezTo>
                  <a:cubicBezTo>
                    <a:pt x="636" y="5857"/>
                    <a:pt x="671" y="5840"/>
                    <a:pt x="671" y="5822"/>
                  </a:cubicBezTo>
                  <a:cubicBezTo>
                    <a:pt x="688" y="5783"/>
                    <a:pt x="688" y="5731"/>
                    <a:pt x="653" y="5713"/>
                  </a:cubicBezTo>
                  <a:close/>
                  <a:moveTo>
                    <a:pt x="29372" y="5931"/>
                  </a:moveTo>
                  <a:cubicBezTo>
                    <a:pt x="29337" y="5966"/>
                    <a:pt x="29337" y="6001"/>
                    <a:pt x="29355" y="6040"/>
                  </a:cubicBezTo>
                  <a:cubicBezTo>
                    <a:pt x="29372" y="6057"/>
                    <a:pt x="29389" y="6074"/>
                    <a:pt x="29407" y="6074"/>
                  </a:cubicBezTo>
                  <a:cubicBezTo>
                    <a:pt x="29424" y="6074"/>
                    <a:pt x="29446" y="6057"/>
                    <a:pt x="29446" y="6057"/>
                  </a:cubicBezTo>
                  <a:cubicBezTo>
                    <a:pt x="29481" y="6040"/>
                    <a:pt x="29498" y="5983"/>
                    <a:pt x="29463" y="5948"/>
                  </a:cubicBezTo>
                  <a:cubicBezTo>
                    <a:pt x="29463" y="5931"/>
                    <a:pt x="29424" y="5931"/>
                    <a:pt x="29407" y="5931"/>
                  </a:cubicBezTo>
                  <a:close/>
                  <a:moveTo>
                    <a:pt x="436" y="6018"/>
                  </a:moveTo>
                  <a:cubicBezTo>
                    <a:pt x="401" y="6018"/>
                    <a:pt x="379" y="6018"/>
                    <a:pt x="362" y="6057"/>
                  </a:cubicBezTo>
                  <a:cubicBezTo>
                    <a:pt x="344" y="6092"/>
                    <a:pt x="362" y="6127"/>
                    <a:pt x="401" y="6148"/>
                  </a:cubicBezTo>
                  <a:cubicBezTo>
                    <a:pt x="401" y="6166"/>
                    <a:pt x="418" y="6166"/>
                    <a:pt x="436" y="6166"/>
                  </a:cubicBezTo>
                  <a:cubicBezTo>
                    <a:pt x="453" y="6166"/>
                    <a:pt x="471" y="6148"/>
                    <a:pt x="488" y="6127"/>
                  </a:cubicBezTo>
                  <a:cubicBezTo>
                    <a:pt x="510" y="6092"/>
                    <a:pt x="510" y="6040"/>
                    <a:pt x="471" y="6018"/>
                  </a:cubicBezTo>
                  <a:close/>
                  <a:moveTo>
                    <a:pt x="29624" y="6218"/>
                  </a:moveTo>
                  <a:cubicBezTo>
                    <a:pt x="29607" y="6218"/>
                    <a:pt x="29590" y="6218"/>
                    <a:pt x="29572" y="6235"/>
                  </a:cubicBezTo>
                  <a:cubicBezTo>
                    <a:pt x="29533" y="6257"/>
                    <a:pt x="29533" y="6292"/>
                    <a:pt x="29555" y="6327"/>
                  </a:cubicBezTo>
                  <a:cubicBezTo>
                    <a:pt x="29572" y="6344"/>
                    <a:pt x="29590" y="6366"/>
                    <a:pt x="29624" y="6366"/>
                  </a:cubicBezTo>
                  <a:cubicBezTo>
                    <a:pt x="29624" y="6366"/>
                    <a:pt x="29642" y="6366"/>
                    <a:pt x="29664" y="6344"/>
                  </a:cubicBezTo>
                  <a:cubicBezTo>
                    <a:pt x="29698" y="6327"/>
                    <a:pt x="29698" y="6292"/>
                    <a:pt x="29681" y="6257"/>
                  </a:cubicBezTo>
                  <a:cubicBezTo>
                    <a:pt x="29664" y="6235"/>
                    <a:pt x="29642" y="6218"/>
                    <a:pt x="29624" y="6218"/>
                  </a:cubicBezTo>
                  <a:close/>
                  <a:moveTo>
                    <a:pt x="253" y="6327"/>
                  </a:moveTo>
                  <a:cubicBezTo>
                    <a:pt x="236" y="6327"/>
                    <a:pt x="201" y="6344"/>
                    <a:pt x="183" y="6366"/>
                  </a:cubicBezTo>
                  <a:cubicBezTo>
                    <a:pt x="162" y="6401"/>
                    <a:pt x="183" y="6453"/>
                    <a:pt x="218" y="6475"/>
                  </a:cubicBezTo>
                  <a:lnTo>
                    <a:pt x="253" y="6475"/>
                  </a:lnTo>
                  <a:cubicBezTo>
                    <a:pt x="271" y="6475"/>
                    <a:pt x="310" y="6453"/>
                    <a:pt x="327" y="6436"/>
                  </a:cubicBezTo>
                  <a:cubicBezTo>
                    <a:pt x="344" y="6401"/>
                    <a:pt x="327" y="6366"/>
                    <a:pt x="292" y="6344"/>
                  </a:cubicBezTo>
                  <a:cubicBezTo>
                    <a:pt x="271" y="6327"/>
                    <a:pt x="271" y="6327"/>
                    <a:pt x="253" y="6327"/>
                  </a:cubicBezTo>
                  <a:close/>
                  <a:moveTo>
                    <a:pt x="29825" y="6510"/>
                  </a:moveTo>
                  <a:cubicBezTo>
                    <a:pt x="29807" y="6510"/>
                    <a:pt x="29790" y="6527"/>
                    <a:pt x="29790" y="6527"/>
                  </a:cubicBezTo>
                  <a:cubicBezTo>
                    <a:pt x="29751" y="6544"/>
                    <a:pt x="29733" y="6601"/>
                    <a:pt x="29772" y="6636"/>
                  </a:cubicBezTo>
                  <a:cubicBezTo>
                    <a:pt x="29772" y="6653"/>
                    <a:pt x="29807" y="6653"/>
                    <a:pt x="29825" y="6653"/>
                  </a:cubicBezTo>
                  <a:lnTo>
                    <a:pt x="29859" y="6653"/>
                  </a:lnTo>
                  <a:cubicBezTo>
                    <a:pt x="29899" y="6618"/>
                    <a:pt x="29916" y="6584"/>
                    <a:pt x="29881" y="6544"/>
                  </a:cubicBezTo>
                  <a:cubicBezTo>
                    <a:pt x="29859" y="6527"/>
                    <a:pt x="29842" y="6510"/>
                    <a:pt x="29825" y="6510"/>
                  </a:cubicBezTo>
                  <a:close/>
                  <a:moveTo>
                    <a:pt x="92" y="6653"/>
                  </a:moveTo>
                  <a:cubicBezTo>
                    <a:pt x="53" y="6653"/>
                    <a:pt x="36" y="6671"/>
                    <a:pt x="18" y="6692"/>
                  </a:cubicBezTo>
                  <a:cubicBezTo>
                    <a:pt x="1" y="6727"/>
                    <a:pt x="18" y="6779"/>
                    <a:pt x="53" y="6801"/>
                  </a:cubicBezTo>
                  <a:lnTo>
                    <a:pt x="92" y="6801"/>
                  </a:lnTo>
                  <a:cubicBezTo>
                    <a:pt x="110" y="6801"/>
                    <a:pt x="144" y="6779"/>
                    <a:pt x="144" y="6762"/>
                  </a:cubicBezTo>
                  <a:cubicBezTo>
                    <a:pt x="162" y="6727"/>
                    <a:pt x="162" y="6671"/>
                    <a:pt x="127" y="6653"/>
                  </a:cubicBezTo>
                  <a:close/>
                  <a:moveTo>
                    <a:pt x="30025" y="6819"/>
                  </a:moveTo>
                  <a:cubicBezTo>
                    <a:pt x="30025" y="6819"/>
                    <a:pt x="30007" y="6819"/>
                    <a:pt x="29990" y="6836"/>
                  </a:cubicBezTo>
                  <a:cubicBezTo>
                    <a:pt x="29951" y="6853"/>
                    <a:pt x="29951" y="6888"/>
                    <a:pt x="29968" y="6927"/>
                  </a:cubicBezTo>
                  <a:cubicBezTo>
                    <a:pt x="29990" y="6945"/>
                    <a:pt x="30007" y="6962"/>
                    <a:pt x="30025" y="6962"/>
                  </a:cubicBezTo>
                  <a:cubicBezTo>
                    <a:pt x="30042" y="6962"/>
                    <a:pt x="30060" y="6962"/>
                    <a:pt x="30077" y="6945"/>
                  </a:cubicBezTo>
                  <a:cubicBezTo>
                    <a:pt x="30099" y="6927"/>
                    <a:pt x="30116" y="6871"/>
                    <a:pt x="30099" y="6853"/>
                  </a:cubicBezTo>
                  <a:cubicBezTo>
                    <a:pt x="30077" y="6836"/>
                    <a:pt x="30060" y="6819"/>
                    <a:pt x="30025" y="6819"/>
                  </a:cubicBezTo>
                  <a:close/>
                  <a:moveTo>
                    <a:pt x="30242" y="7106"/>
                  </a:moveTo>
                  <a:cubicBezTo>
                    <a:pt x="30225" y="7106"/>
                    <a:pt x="30207" y="7127"/>
                    <a:pt x="30186" y="7127"/>
                  </a:cubicBezTo>
                  <a:cubicBezTo>
                    <a:pt x="30168" y="7145"/>
                    <a:pt x="30151" y="7197"/>
                    <a:pt x="30168" y="7236"/>
                  </a:cubicBezTo>
                  <a:cubicBezTo>
                    <a:pt x="30186" y="7254"/>
                    <a:pt x="30207" y="7254"/>
                    <a:pt x="30242" y="7254"/>
                  </a:cubicBezTo>
                  <a:lnTo>
                    <a:pt x="30277" y="7254"/>
                  </a:lnTo>
                  <a:cubicBezTo>
                    <a:pt x="30316" y="7215"/>
                    <a:pt x="30316" y="7180"/>
                    <a:pt x="30295" y="7145"/>
                  </a:cubicBezTo>
                  <a:cubicBezTo>
                    <a:pt x="30277" y="7127"/>
                    <a:pt x="30260" y="7106"/>
                    <a:pt x="30242" y="7106"/>
                  </a:cubicBezTo>
                  <a:close/>
                  <a:moveTo>
                    <a:pt x="30442" y="7415"/>
                  </a:moveTo>
                  <a:cubicBezTo>
                    <a:pt x="30425" y="7415"/>
                    <a:pt x="30403" y="7415"/>
                    <a:pt x="30403" y="7432"/>
                  </a:cubicBezTo>
                  <a:cubicBezTo>
                    <a:pt x="30368" y="7454"/>
                    <a:pt x="30368" y="7506"/>
                    <a:pt x="30386" y="7523"/>
                  </a:cubicBezTo>
                  <a:cubicBezTo>
                    <a:pt x="30403" y="7541"/>
                    <a:pt x="30425" y="7563"/>
                    <a:pt x="30442" y="7563"/>
                  </a:cubicBezTo>
                  <a:cubicBezTo>
                    <a:pt x="30460" y="7563"/>
                    <a:pt x="30477" y="7563"/>
                    <a:pt x="30477" y="7541"/>
                  </a:cubicBezTo>
                  <a:cubicBezTo>
                    <a:pt x="30512" y="7523"/>
                    <a:pt x="30534" y="7471"/>
                    <a:pt x="30495" y="7432"/>
                  </a:cubicBezTo>
                  <a:cubicBezTo>
                    <a:pt x="30477" y="7415"/>
                    <a:pt x="30460" y="7415"/>
                    <a:pt x="30442" y="7415"/>
                  </a:cubicBezTo>
                  <a:close/>
                  <a:moveTo>
                    <a:pt x="30621" y="7706"/>
                  </a:moveTo>
                  <a:cubicBezTo>
                    <a:pt x="30586" y="7741"/>
                    <a:pt x="30586" y="7780"/>
                    <a:pt x="30603" y="7815"/>
                  </a:cubicBezTo>
                  <a:cubicBezTo>
                    <a:pt x="30621" y="7832"/>
                    <a:pt x="30643" y="7850"/>
                    <a:pt x="30660" y="7850"/>
                  </a:cubicBezTo>
                  <a:cubicBezTo>
                    <a:pt x="30677" y="7850"/>
                    <a:pt x="30695" y="7832"/>
                    <a:pt x="30712" y="7832"/>
                  </a:cubicBezTo>
                  <a:cubicBezTo>
                    <a:pt x="30751" y="7798"/>
                    <a:pt x="30751" y="7758"/>
                    <a:pt x="30712" y="7724"/>
                  </a:cubicBezTo>
                  <a:cubicBezTo>
                    <a:pt x="30712" y="7706"/>
                    <a:pt x="30695" y="7706"/>
                    <a:pt x="30660" y="7706"/>
                  </a:cubicBezTo>
                  <a:close/>
                  <a:moveTo>
                    <a:pt x="30838" y="7998"/>
                  </a:moveTo>
                  <a:cubicBezTo>
                    <a:pt x="30804" y="8033"/>
                    <a:pt x="30804" y="8067"/>
                    <a:pt x="30821" y="8107"/>
                  </a:cubicBezTo>
                  <a:cubicBezTo>
                    <a:pt x="30838" y="8124"/>
                    <a:pt x="30860" y="8141"/>
                    <a:pt x="30878" y="8141"/>
                  </a:cubicBezTo>
                  <a:cubicBezTo>
                    <a:pt x="30895" y="8141"/>
                    <a:pt x="30912" y="8141"/>
                    <a:pt x="30912" y="8124"/>
                  </a:cubicBezTo>
                  <a:cubicBezTo>
                    <a:pt x="30930" y="8124"/>
                    <a:pt x="30930" y="8107"/>
                    <a:pt x="30947" y="8107"/>
                  </a:cubicBezTo>
                  <a:cubicBezTo>
                    <a:pt x="30930" y="8085"/>
                    <a:pt x="30930" y="8085"/>
                    <a:pt x="30930" y="8067"/>
                  </a:cubicBezTo>
                  <a:lnTo>
                    <a:pt x="30930" y="8015"/>
                  </a:lnTo>
                  <a:cubicBezTo>
                    <a:pt x="30912" y="7998"/>
                    <a:pt x="30895" y="7998"/>
                    <a:pt x="30878" y="7998"/>
                  </a:cubicBezTo>
                  <a:close/>
                  <a:moveTo>
                    <a:pt x="31039" y="8302"/>
                  </a:moveTo>
                  <a:lnTo>
                    <a:pt x="31021" y="8324"/>
                  </a:lnTo>
                  <a:cubicBezTo>
                    <a:pt x="31004" y="8324"/>
                    <a:pt x="30986" y="8341"/>
                    <a:pt x="30986" y="8341"/>
                  </a:cubicBezTo>
                  <a:cubicBezTo>
                    <a:pt x="31004" y="8376"/>
                    <a:pt x="31004" y="8394"/>
                    <a:pt x="30986" y="8433"/>
                  </a:cubicBezTo>
                  <a:cubicBezTo>
                    <a:pt x="31004" y="8450"/>
                    <a:pt x="31021" y="8450"/>
                    <a:pt x="31039" y="8450"/>
                  </a:cubicBezTo>
                  <a:lnTo>
                    <a:pt x="31078" y="8450"/>
                  </a:lnTo>
                  <a:cubicBezTo>
                    <a:pt x="31113" y="8433"/>
                    <a:pt x="31130" y="8394"/>
                    <a:pt x="31113" y="8359"/>
                  </a:cubicBezTo>
                  <a:cubicBezTo>
                    <a:pt x="31113" y="8324"/>
                    <a:pt x="31078" y="8302"/>
                    <a:pt x="31039" y="83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-5400000">
              <a:off x="6203955" y="1949848"/>
              <a:ext cx="5541947" cy="1301487"/>
            </a:xfrm>
            <a:custGeom>
              <a:avLst/>
              <a:gdLst/>
              <a:ahLst/>
              <a:cxnLst/>
              <a:rect l="l" t="t" r="r" b="b"/>
              <a:pathLst>
                <a:path w="30987" h="7977" extrusionOk="0">
                  <a:moveTo>
                    <a:pt x="12802" y="1"/>
                  </a:moveTo>
                  <a:cubicBezTo>
                    <a:pt x="12763" y="1"/>
                    <a:pt x="12728" y="36"/>
                    <a:pt x="12728" y="70"/>
                  </a:cubicBezTo>
                  <a:cubicBezTo>
                    <a:pt x="12728" y="127"/>
                    <a:pt x="12763" y="144"/>
                    <a:pt x="12802" y="144"/>
                  </a:cubicBezTo>
                  <a:cubicBezTo>
                    <a:pt x="12837" y="144"/>
                    <a:pt x="12872" y="110"/>
                    <a:pt x="12872" y="70"/>
                  </a:cubicBezTo>
                  <a:cubicBezTo>
                    <a:pt x="12872" y="36"/>
                    <a:pt x="12837" y="1"/>
                    <a:pt x="12802" y="1"/>
                  </a:cubicBezTo>
                  <a:close/>
                  <a:moveTo>
                    <a:pt x="13163" y="1"/>
                  </a:moveTo>
                  <a:cubicBezTo>
                    <a:pt x="13129" y="1"/>
                    <a:pt x="13089" y="36"/>
                    <a:pt x="13089" y="70"/>
                  </a:cubicBezTo>
                  <a:cubicBezTo>
                    <a:pt x="13089" y="127"/>
                    <a:pt x="13129" y="144"/>
                    <a:pt x="13163" y="144"/>
                  </a:cubicBezTo>
                  <a:cubicBezTo>
                    <a:pt x="13198" y="144"/>
                    <a:pt x="13237" y="127"/>
                    <a:pt x="13237" y="88"/>
                  </a:cubicBezTo>
                  <a:cubicBezTo>
                    <a:pt x="13237" y="36"/>
                    <a:pt x="13198" y="18"/>
                    <a:pt x="13163" y="1"/>
                  </a:cubicBezTo>
                  <a:close/>
                  <a:moveTo>
                    <a:pt x="12437" y="18"/>
                  </a:moveTo>
                  <a:cubicBezTo>
                    <a:pt x="12402" y="18"/>
                    <a:pt x="12367" y="53"/>
                    <a:pt x="12367" y="110"/>
                  </a:cubicBezTo>
                  <a:cubicBezTo>
                    <a:pt x="12367" y="144"/>
                    <a:pt x="12402" y="162"/>
                    <a:pt x="12437" y="162"/>
                  </a:cubicBezTo>
                  <a:cubicBezTo>
                    <a:pt x="12493" y="162"/>
                    <a:pt x="12511" y="127"/>
                    <a:pt x="12511" y="88"/>
                  </a:cubicBezTo>
                  <a:cubicBezTo>
                    <a:pt x="12511" y="53"/>
                    <a:pt x="12476" y="18"/>
                    <a:pt x="12437" y="18"/>
                  </a:cubicBezTo>
                  <a:close/>
                  <a:moveTo>
                    <a:pt x="24459" y="18"/>
                  </a:moveTo>
                  <a:cubicBezTo>
                    <a:pt x="24420" y="18"/>
                    <a:pt x="24385" y="36"/>
                    <a:pt x="24385" y="88"/>
                  </a:cubicBezTo>
                  <a:cubicBezTo>
                    <a:pt x="24385" y="127"/>
                    <a:pt x="24420" y="162"/>
                    <a:pt x="24459" y="162"/>
                  </a:cubicBezTo>
                  <a:cubicBezTo>
                    <a:pt x="24494" y="162"/>
                    <a:pt x="24529" y="127"/>
                    <a:pt x="24529" y="88"/>
                  </a:cubicBezTo>
                  <a:cubicBezTo>
                    <a:pt x="24529" y="36"/>
                    <a:pt x="24494" y="18"/>
                    <a:pt x="24459" y="18"/>
                  </a:cubicBezTo>
                  <a:close/>
                  <a:moveTo>
                    <a:pt x="13525" y="36"/>
                  </a:moveTo>
                  <a:cubicBezTo>
                    <a:pt x="13490" y="36"/>
                    <a:pt x="13455" y="53"/>
                    <a:pt x="13455" y="88"/>
                  </a:cubicBezTo>
                  <a:cubicBezTo>
                    <a:pt x="13455" y="144"/>
                    <a:pt x="13472" y="179"/>
                    <a:pt x="13525" y="179"/>
                  </a:cubicBezTo>
                  <a:cubicBezTo>
                    <a:pt x="13564" y="179"/>
                    <a:pt x="13599" y="144"/>
                    <a:pt x="13599" y="110"/>
                  </a:cubicBezTo>
                  <a:cubicBezTo>
                    <a:pt x="13599" y="70"/>
                    <a:pt x="13581" y="36"/>
                    <a:pt x="13525" y="36"/>
                  </a:cubicBezTo>
                  <a:close/>
                  <a:moveTo>
                    <a:pt x="24094" y="36"/>
                  </a:moveTo>
                  <a:cubicBezTo>
                    <a:pt x="24059" y="36"/>
                    <a:pt x="24024" y="70"/>
                    <a:pt x="24024" y="110"/>
                  </a:cubicBezTo>
                  <a:cubicBezTo>
                    <a:pt x="24024" y="144"/>
                    <a:pt x="24059" y="179"/>
                    <a:pt x="24094" y="179"/>
                  </a:cubicBezTo>
                  <a:lnTo>
                    <a:pt x="24116" y="179"/>
                  </a:lnTo>
                  <a:cubicBezTo>
                    <a:pt x="24150" y="179"/>
                    <a:pt x="24168" y="144"/>
                    <a:pt x="24168" y="88"/>
                  </a:cubicBezTo>
                  <a:cubicBezTo>
                    <a:pt x="24168" y="53"/>
                    <a:pt x="24133" y="36"/>
                    <a:pt x="24094" y="36"/>
                  </a:cubicBezTo>
                  <a:close/>
                  <a:moveTo>
                    <a:pt x="24821" y="36"/>
                  </a:moveTo>
                  <a:cubicBezTo>
                    <a:pt x="24786" y="36"/>
                    <a:pt x="24747" y="53"/>
                    <a:pt x="24747" y="88"/>
                  </a:cubicBezTo>
                  <a:cubicBezTo>
                    <a:pt x="24747" y="144"/>
                    <a:pt x="24786" y="162"/>
                    <a:pt x="24821" y="179"/>
                  </a:cubicBezTo>
                  <a:cubicBezTo>
                    <a:pt x="24855" y="179"/>
                    <a:pt x="24895" y="144"/>
                    <a:pt x="24895" y="110"/>
                  </a:cubicBezTo>
                  <a:cubicBezTo>
                    <a:pt x="24895" y="70"/>
                    <a:pt x="24877" y="36"/>
                    <a:pt x="24838" y="36"/>
                  </a:cubicBezTo>
                  <a:close/>
                  <a:moveTo>
                    <a:pt x="12076" y="53"/>
                  </a:moveTo>
                  <a:cubicBezTo>
                    <a:pt x="12041" y="70"/>
                    <a:pt x="12002" y="110"/>
                    <a:pt x="12002" y="144"/>
                  </a:cubicBezTo>
                  <a:cubicBezTo>
                    <a:pt x="12002" y="179"/>
                    <a:pt x="12041" y="197"/>
                    <a:pt x="12076" y="197"/>
                  </a:cubicBezTo>
                  <a:lnTo>
                    <a:pt x="12093" y="197"/>
                  </a:lnTo>
                  <a:cubicBezTo>
                    <a:pt x="12128" y="197"/>
                    <a:pt x="12150" y="162"/>
                    <a:pt x="12150" y="127"/>
                  </a:cubicBezTo>
                  <a:cubicBezTo>
                    <a:pt x="12150" y="88"/>
                    <a:pt x="12110" y="53"/>
                    <a:pt x="12076" y="53"/>
                  </a:cubicBezTo>
                  <a:close/>
                  <a:moveTo>
                    <a:pt x="13890" y="88"/>
                  </a:moveTo>
                  <a:cubicBezTo>
                    <a:pt x="13851" y="88"/>
                    <a:pt x="13816" y="110"/>
                    <a:pt x="13816" y="144"/>
                  </a:cubicBezTo>
                  <a:cubicBezTo>
                    <a:pt x="13799" y="179"/>
                    <a:pt x="13834" y="218"/>
                    <a:pt x="13868" y="236"/>
                  </a:cubicBezTo>
                  <a:lnTo>
                    <a:pt x="13890" y="236"/>
                  </a:lnTo>
                  <a:cubicBezTo>
                    <a:pt x="13925" y="236"/>
                    <a:pt x="13942" y="197"/>
                    <a:pt x="13960" y="179"/>
                  </a:cubicBezTo>
                  <a:cubicBezTo>
                    <a:pt x="13960" y="127"/>
                    <a:pt x="13942" y="88"/>
                    <a:pt x="13908" y="88"/>
                  </a:cubicBezTo>
                  <a:close/>
                  <a:moveTo>
                    <a:pt x="23733" y="88"/>
                  </a:moveTo>
                  <a:cubicBezTo>
                    <a:pt x="23698" y="110"/>
                    <a:pt x="23659" y="144"/>
                    <a:pt x="23681" y="179"/>
                  </a:cubicBezTo>
                  <a:cubicBezTo>
                    <a:pt x="23681" y="218"/>
                    <a:pt x="23715" y="236"/>
                    <a:pt x="23750" y="236"/>
                  </a:cubicBezTo>
                  <a:cubicBezTo>
                    <a:pt x="23807" y="218"/>
                    <a:pt x="23824" y="179"/>
                    <a:pt x="23807" y="144"/>
                  </a:cubicBezTo>
                  <a:cubicBezTo>
                    <a:pt x="23807" y="110"/>
                    <a:pt x="23768" y="88"/>
                    <a:pt x="23733" y="88"/>
                  </a:cubicBezTo>
                  <a:close/>
                  <a:moveTo>
                    <a:pt x="25182" y="88"/>
                  </a:moveTo>
                  <a:cubicBezTo>
                    <a:pt x="25147" y="88"/>
                    <a:pt x="25112" y="127"/>
                    <a:pt x="25112" y="144"/>
                  </a:cubicBezTo>
                  <a:cubicBezTo>
                    <a:pt x="25095" y="197"/>
                    <a:pt x="25130" y="236"/>
                    <a:pt x="25164" y="236"/>
                  </a:cubicBezTo>
                  <a:lnTo>
                    <a:pt x="25182" y="236"/>
                  </a:lnTo>
                  <a:cubicBezTo>
                    <a:pt x="25221" y="236"/>
                    <a:pt x="25238" y="218"/>
                    <a:pt x="25256" y="179"/>
                  </a:cubicBezTo>
                  <a:cubicBezTo>
                    <a:pt x="25256" y="144"/>
                    <a:pt x="25238" y="110"/>
                    <a:pt x="25203" y="110"/>
                  </a:cubicBezTo>
                  <a:lnTo>
                    <a:pt x="25182" y="88"/>
                  </a:lnTo>
                  <a:close/>
                  <a:moveTo>
                    <a:pt x="11714" y="110"/>
                  </a:moveTo>
                  <a:cubicBezTo>
                    <a:pt x="11675" y="110"/>
                    <a:pt x="11640" y="144"/>
                    <a:pt x="11640" y="197"/>
                  </a:cubicBezTo>
                  <a:cubicBezTo>
                    <a:pt x="11658" y="236"/>
                    <a:pt x="11675" y="253"/>
                    <a:pt x="11714" y="253"/>
                  </a:cubicBezTo>
                  <a:lnTo>
                    <a:pt x="11732" y="253"/>
                  </a:lnTo>
                  <a:cubicBezTo>
                    <a:pt x="11767" y="253"/>
                    <a:pt x="11801" y="218"/>
                    <a:pt x="11784" y="162"/>
                  </a:cubicBezTo>
                  <a:cubicBezTo>
                    <a:pt x="11784" y="127"/>
                    <a:pt x="11749" y="110"/>
                    <a:pt x="11714" y="110"/>
                  </a:cubicBezTo>
                  <a:close/>
                  <a:moveTo>
                    <a:pt x="11349" y="162"/>
                  </a:moveTo>
                  <a:cubicBezTo>
                    <a:pt x="11314" y="179"/>
                    <a:pt x="11279" y="218"/>
                    <a:pt x="11297" y="253"/>
                  </a:cubicBezTo>
                  <a:cubicBezTo>
                    <a:pt x="11297" y="288"/>
                    <a:pt x="11332" y="305"/>
                    <a:pt x="11366" y="305"/>
                  </a:cubicBezTo>
                  <a:cubicBezTo>
                    <a:pt x="11423" y="305"/>
                    <a:pt x="11440" y="271"/>
                    <a:pt x="11440" y="236"/>
                  </a:cubicBezTo>
                  <a:cubicBezTo>
                    <a:pt x="11423" y="197"/>
                    <a:pt x="11406" y="162"/>
                    <a:pt x="11366" y="162"/>
                  </a:cubicBezTo>
                  <a:close/>
                  <a:moveTo>
                    <a:pt x="14234" y="162"/>
                  </a:moveTo>
                  <a:cubicBezTo>
                    <a:pt x="14216" y="162"/>
                    <a:pt x="14177" y="179"/>
                    <a:pt x="14160" y="218"/>
                  </a:cubicBezTo>
                  <a:cubicBezTo>
                    <a:pt x="14160" y="253"/>
                    <a:pt x="14177" y="305"/>
                    <a:pt x="14216" y="305"/>
                  </a:cubicBezTo>
                  <a:lnTo>
                    <a:pt x="14234" y="305"/>
                  </a:lnTo>
                  <a:cubicBezTo>
                    <a:pt x="14269" y="305"/>
                    <a:pt x="14303" y="288"/>
                    <a:pt x="14303" y="253"/>
                  </a:cubicBezTo>
                  <a:cubicBezTo>
                    <a:pt x="14325" y="218"/>
                    <a:pt x="14286" y="179"/>
                    <a:pt x="14251" y="162"/>
                  </a:cubicBezTo>
                  <a:close/>
                  <a:moveTo>
                    <a:pt x="23372" y="179"/>
                  </a:moveTo>
                  <a:cubicBezTo>
                    <a:pt x="23332" y="197"/>
                    <a:pt x="23315" y="236"/>
                    <a:pt x="23315" y="271"/>
                  </a:cubicBezTo>
                  <a:cubicBezTo>
                    <a:pt x="23332" y="305"/>
                    <a:pt x="23354" y="327"/>
                    <a:pt x="23389" y="327"/>
                  </a:cubicBezTo>
                  <a:lnTo>
                    <a:pt x="23406" y="327"/>
                  </a:lnTo>
                  <a:cubicBezTo>
                    <a:pt x="23441" y="305"/>
                    <a:pt x="23480" y="271"/>
                    <a:pt x="23463" y="236"/>
                  </a:cubicBezTo>
                  <a:cubicBezTo>
                    <a:pt x="23441" y="197"/>
                    <a:pt x="23424" y="179"/>
                    <a:pt x="23389" y="179"/>
                  </a:cubicBezTo>
                  <a:close/>
                  <a:moveTo>
                    <a:pt x="25530" y="218"/>
                  </a:moveTo>
                  <a:cubicBezTo>
                    <a:pt x="25491" y="218"/>
                    <a:pt x="25473" y="236"/>
                    <a:pt x="25456" y="253"/>
                  </a:cubicBezTo>
                  <a:cubicBezTo>
                    <a:pt x="25438" y="288"/>
                    <a:pt x="25456" y="345"/>
                    <a:pt x="25491" y="362"/>
                  </a:cubicBezTo>
                  <a:lnTo>
                    <a:pt x="25530" y="362"/>
                  </a:lnTo>
                  <a:cubicBezTo>
                    <a:pt x="25547" y="362"/>
                    <a:pt x="25582" y="345"/>
                    <a:pt x="25582" y="327"/>
                  </a:cubicBezTo>
                  <a:cubicBezTo>
                    <a:pt x="25599" y="288"/>
                    <a:pt x="25582" y="236"/>
                    <a:pt x="25547" y="218"/>
                  </a:cubicBezTo>
                  <a:close/>
                  <a:moveTo>
                    <a:pt x="10988" y="236"/>
                  </a:moveTo>
                  <a:cubicBezTo>
                    <a:pt x="10953" y="253"/>
                    <a:pt x="10931" y="288"/>
                    <a:pt x="10931" y="327"/>
                  </a:cubicBezTo>
                  <a:cubicBezTo>
                    <a:pt x="10953" y="362"/>
                    <a:pt x="10970" y="379"/>
                    <a:pt x="11005" y="379"/>
                  </a:cubicBezTo>
                  <a:lnTo>
                    <a:pt x="11023" y="379"/>
                  </a:lnTo>
                  <a:cubicBezTo>
                    <a:pt x="11062" y="379"/>
                    <a:pt x="11079" y="345"/>
                    <a:pt x="11079" y="305"/>
                  </a:cubicBezTo>
                  <a:cubicBezTo>
                    <a:pt x="11079" y="271"/>
                    <a:pt x="11040" y="236"/>
                    <a:pt x="11005" y="236"/>
                  </a:cubicBezTo>
                  <a:close/>
                  <a:moveTo>
                    <a:pt x="14578" y="271"/>
                  </a:moveTo>
                  <a:cubicBezTo>
                    <a:pt x="14560" y="271"/>
                    <a:pt x="14521" y="288"/>
                    <a:pt x="14521" y="327"/>
                  </a:cubicBezTo>
                  <a:cubicBezTo>
                    <a:pt x="14504" y="362"/>
                    <a:pt x="14521" y="397"/>
                    <a:pt x="14560" y="414"/>
                  </a:cubicBezTo>
                  <a:lnTo>
                    <a:pt x="14578" y="414"/>
                  </a:lnTo>
                  <a:cubicBezTo>
                    <a:pt x="14612" y="414"/>
                    <a:pt x="14652" y="397"/>
                    <a:pt x="14652" y="379"/>
                  </a:cubicBezTo>
                  <a:cubicBezTo>
                    <a:pt x="14669" y="345"/>
                    <a:pt x="14652" y="288"/>
                    <a:pt x="14612" y="288"/>
                  </a:cubicBezTo>
                  <a:cubicBezTo>
                    <a:pt x="14595" y="271"/>
                    <a:pt x="14595" y="271"/>
                    <a:pt x="14578" y="271"/>
                  </a:cubicBezTo>
                  <a:close/>
                  <a:moveTo>
                    <a:pt x="23045" y="288"/>
                  </a:moveTo>
                  <a:lnTo>
                    <a:pt x="23028" y="305"/>
                  </a:lnTo>
                  <a:cubicBezTo>
                    <a:pt x="22989" y="305"/>
                    <a:pt x="22971" y="362"/>
                    <a:pt x="22971" y="397"/>
                  </a:cubicBezTo>
                  <a:cubicBezTo>
                    <a:pt x="22989" y="414"/>
                    <a:pt x="23028" y="436"/>
                    <a:pt x="23045" y="436"/>
                  </a:cubicBezTo>
                  <a:lnTo>
                    <a:pt x="23080" y="436"/>
                  </a:lnTo>
                  <a:cubicBezTo>
                    <a:pt x="23115" y="414"/>
                    <a:pt x="23137" y="379"/>
                    <a:pt x="23115" y="345"/>
                  </a:cubicBezTo>
                  <a:cubicBezTo>
                    <a:pt x="23097" y="305"/>
                    <a:pt x="23080" y="288"/>
                    <a:pt x="23045" y="288"/>
                  </a:cubicBezTo>
                  <a:close/>
                  <a:moveTo>
                    <a:pt x="10644" y="327"/>
                  </a:moveTo>
                  <a:cubicBezTo>
                    <a:pt x="10605" y="327"/>
                    <a:pt x="10570" y="362"/>
                    <a:pt x="10587" y="414"/>
                  </a:cubicBezTo>
                  <a:cubicBezTo>
                    <a:pt x="10587" y="436"/>
                    <a:pt x="10627" y="471"/>
                    <a:pt x="10661" y="471"/>
                  </a:cubicBezTo>
                  <a:cubicBezTo>
                    <a:pt x="10714" y="453"/>
                    <a:pt x="10735" y="414"/>
                    <a:pt x="10714" y="379"/>
                  </a:cubicBezTo>
                  <a:cubicBezTo>
                    <a:pt x="10714" y="345"/>
                    <a:pt x="10679" y="327"/>
                    <a:pt x="10661" y="327"/>
                  </a:cubicBezTo>
                  <a:close/>
                  <a:moveTo>
                    <a:pt x="10279" y="397"/>
                  </a:moveTo>
                  <a:cubicBezTo>
                    <a:pt x="10244" y="414"/>
                    <a:pt x="10226" y="453"/>
                    <a:pt x="10226" y="488"/>
                  </a:cubicBezTo>
                  <a:cubicBezTo>
                    <a:pt x="10244" y="523"/>
                    <a:pt x="10261" y="545"/>
                    <a:pt x="10300" y="545"/>
                  </a:cubicBezTo>
                  <a:lnTo>
                    <a:pt x="10318" y="545"/>
                  </a:lnTo>
                  <a:cubicBezTo>
                    <a:pt x="10352" y="523"/>
                    <a:pt x="10370" y="488"/>
                    <a:pt x="10370" y="453"/>
                  </a:cubicBezTo>
                  <a:cubicBezTo>
                    <a:pt x="10370" y="414"/>
                    <a:pt x="10335" y="397"/>
                    <a:pt x="10300" y="397"/>
                  </a:cubicBezTo>
                  <a:close/>
                  <a:moveTo>
                    <a:pt x="25834" y="397"/>
                  </a:moveTo>
                  <a:cubicBezTo>
                    <a:pt x="25817" y="397"/>
                    <a:pt x="25800" y="397"/>
                    <a:pt x="25782" y="414"/>
                  </a:cubicBezTo>
                  <a:cubicBezTo>
                    <a:pt x="25765" y="453"/>
                    <a:pt x="25765" y="506"/>
                    <a:pt x="25800" y="523"/>
                  </a:cubicBezTo>
                  <a:cubicBezTo>
                    <a:pt x="25817" y="523"/>
                    <a:pt x="25834" y="545"/>
                    <a:pt x="25834" y="545"/>
                  </a:cubicBezTo>
                  <a:cubicBezTo>
                    <a:pt x="25874" y="545"/>
                    <a:pt x="25891" y="523"/>
                    <a:pt x="25908" y="506"/>
                  </a:cubicBezTo>
                  <a:cubicBezTo>
                    <a:pt x="25926" y="471"/>
                    <a:pt x="25908" y="414"/>
                    <a:pt x="25874" y="397"/>
                  </a:cubicBezTo>
                  <a:close/>
                  <a:moveTo>
                    <a:pt x="14921" y="414"/>
                  </a:moveTo>
                  <a:cubicBezTo>
                    <a:pt x="14887" y="414"/>
                    <a:pt x="14869" y="436"/>
                    <a:pt x="14847" y="471"/>
                  </a:cubicBezTo>
                  <a:cubicBezTo>
                    <a:pt x="14830" y="488"/>
                    <a:pt x="14847" y="545"/>
                    <a:pt x="14887" y="562"/>
                  </a:cubicBezTo>
                  <a:lnTo>
                    <a:pt x="14921" y="562"/>
                  </a:lnTo>
                  <a:cubicBezTo>
                    <a:pt x="14939" y="562"/>
                    <a:pt x="14956" y="562"/>
                    <a:pt x="14978" y="523"/>
                  </a:cubicBezTo>
                  <a:cubicBezTo>
                    <a:pt x="14995" y="488"/>
                    <a:pt x="14978" y="453"/>
                    <a:pt x="14956" y="436"/>
                  </a:cubicBezTo>
                  <a:cubicBezTo>
                    <a:pt x="14939" y="436"/>
                    <a:pt x="14921" y="414"/>
                    <a:pt x="14921" y="414"/>
                  </a:cubicBezTo>
                  <a:close/>
                  <a:moveTo>
                    <a:pt x="22680" y="436"/>
                  </a:moveTo>
                  <a:cubicBezTo>
                    <a:pt x="22645" y="453"/>
                    <a:pt x="22628" y="506"/>
                    <a:pt x="22645" y="545"/>
                  </a:cubicBezTo>
                  <a:cubicBezTo>
                    <a:pt x="22662" y="562"/>
                    <a:pt x="22680" y="579"/>
                    <a:pt x="22719" y="579"/>
                  </a:cubicBezTo>
                  <a:lnTo>
                    <a:pt x="22736" y="579"/>
                  </a:lnTo>
                  <a:cubicBezTo>
                    <a:pt x="22771" y="562"/>
                    <a:pt x="22789" y="506"/>
                    <a:pt x="22771" y="471"/>
                  </a:cubicBezTo>
                  <a:cubicBezTo>
                    <a:pt x="22771" y="453"/>
                    <a:pt x="22736" y="436"/>
                    <a:pt x="22719" y="436"/>
                  </a:cubicBezTo>
                  <a:close/>
                  <a:moveTo>
                    <a:pt x="9935" y="471"/>
                  </a:moveTo>
                  <a:lnTo>
                    <a:pt x="9935" y="488"/>
                  </a:lnTo>
                  <a:cubicBezTo>
                    <a:pt x="9883" y="488"/>
                    <a:pt x="9865" y="523"/>
                    <a:pt x="9883" y="562"/>
                  </a:cubicBezTo>
                  <a:cubicBezTo>
                    <a:pt x="9883" y="597"/>
                    <a:pt x="9917" y="614"/>
                    <a:pt x="9952" y="614"/>
                  </a:cubicBezTo>
                  <a:cubicBezTo>
                    <a:pt x="10009" y="614"/>
                    <a:pt x="10026" y="579"/>
                    <a:pt x="10009" y="545"/>
                  </a:cubicBezTo>
                  <a:cubicBezTo>
                    <a:pt x="10009" y="506"/>
                    <a:pt x="9974" y="471"/>
                    <a:pt x="9935" y="471"/>
                  </a:cubicBezTo>
                  <a:close/>
                  <a:moveTo>
                    <a:pt x="9574" y="562"/>
                  </a:moveTo>
                  <a:cubicBezTo>
                    <a:pt x="9539" y="579"/>
                    <a:pt x="9517" y="614"/>
                    <a:pt x="9517" y="653"/>
                  </a:cubicBezTo>
                  <a:cubicBezTo>
                    <a:pt x="9539" y="688"/>
                    <a:pt x="9556" y="706"/>
                    <a:pt x="9591" y="706"/>
                  </a:cubicBezTo>
                  <a:lnTo>
                    <a:pt x="9608" y="706"/>
                  </a:lnTo>
                  <a:cubicBezTo>
                    <a:pt x="9648" y="688"/>
                    <a:pt x="9665" y="653"/>
                    <a:pt x="9665" y="614"/>
                  </a:cubicBezTo>
                  <a:cubicBezTo>
                    <a:pt x="9648" y="579"/>
                    <a:pt x="9626" y="562"/>
                    <a:pt x="9591" y="562"/>
                  </a:cubicBezTo>
                  <a:close/>
                  <a:moveTo>
                    <a:pt x="22393" y="579"/>
                  </a:moveTo>
                  <a:cubicBezTo>
                    <a:pt x="22375" y="579"/>
                    <a:pt x="22353" y="597"/>
                    <a:pt x="22353" y="597"/>
                  </a:cubicBezTo>
                  <a:cubicBezTo>
                    <a:pt x="22319" y="614"/>
                    <a:pt x="22301" y="653"/>
                    <a:pt x="22319" y="688"/>
                  </a:cubicBezTo>
                  <a:cubicBezTo>
                    <a:pt x="22336" y="723"/>
                    <a:pt x="22353" y="723"/>
                    <a:pt x="22393" y="723"/>
                  </a:cubicBezTo>
                  <a:lnTo>
                    <a:pt x="22410" y="723"/>
                  </a:lnTo>
                  <a:cubicBezTo>
                    <a:pt x="22445" y="706"/>
                    <a:pt x="22462" y="671"/>
                    <a:pt x="22445" y="632"/>
                  </a:cubicBezTo>
                  <a:cubicBezTo>
                    <a:pt x="22427" y="597"/>
                    <a:pt x="22410" y="579"/>
                    <a:pt x="22393" y="579"/>
                  </a:cubicBezTo>
                  <a:close/>
                  <a:moveTo>
                    <a:pt x="26126" y="597"/>
                  </a:moveTo>
                  <a:cubicBezTo>
                    <a:pt x="26109" y="597"/>
                    <a:pt x="26091" y="614"/>
                    <a:pt x="26074" y="632"/>
                  </a:cubicBezTo>
                  <a:cubicBezTo>
                    <a:pt x="26052" y="653"/>
                    <a:pt x="26052" y="706"/>
                    <a:pt x="26091" y="723"/>
                  </a:cubicBezTo>
                  <a:cubicBezTo>
                    <a:pt x="26109" y="740"/>
                    <a:pt x="26126" y="740"/>
                    <a:pt x="26126" y="740"/>
                  </a:cubicBezTo>
                  <a:cubicBezTo>
                    <a:pt x="26161" y="740"/>
                    <a:pt x="26183" y="740"/>
                    <a:pt x="26200" y="723"/>
                  </a:cubicBezTo>
                  <a:cubicBezTo>
                    <a:pt x="26217" y="688"/>
                    <a:pt x="26217" y="653"/>
                    <a:pt x="26183" y="614"/>
                  </a:cubicBezTo>
                  <a:cubicBezTo>
                    <a:pt x="26161" y="614"/>
                    <a:pt x="26143" y="597"/>
                    <a:pt x="26126" y="597"/>
                  </a:cubicBezTo>
                  <a:close/>
                  <a:moveTo>
                    <a:pt x="15230" y="614"/>
                  </a:moveTo>
                  <a:cubicBezTo>
                    <a:pt x="15195" y="614"/>
                    <a:pt x="15174" y="614"/>
                    <a:pt x="15156" y="653"/>
                  </a:cubicBezTo>
                  <a:cubicBezTo>
                    <a:pt x="15139" y="671"/>
                    <a:pt x="15156" y="723"/>
                    <a:pt x="15195" y="740"/>
                  </a:cubicBezTo>
                  <a:cubicBezTo>
                    <a:pt x="15195" y="762"/>
                    <a:pt x="15213" y="762"/>
                    <a:pt x="15230" y="762"/>
                  </a:cubicBezTo>
                  <a:cubicBezTo>
                    <a:pt x="15248" y="762"/>
                    <a:pt x="15265" y="740"/>
                    <a:pt x="15283" y="723"/>
                  </a:cubicBezTo>
                  <a:cubicBezTo>
                    <a:pt x="15304" y="688"/>
                    <a:pt x="15304" y="653"/>
                    <a:pt x="15265" y="614"/>
                  </a:cubicBezTo>
                  <a:close/>
                  <a:moveTo>
                    <a:pt x="9230" y="653"/>
                  </a:moveTo>
                  <a:cubicBezTo>
                    <a:pt x="9173" y="653"/>
                    <a:pt x="9156" y="688"/>
                    <a:pt x="9173" y="740"/>
                  </a:cubicBezTo>
                  <a:cubicBezTo>
                    <a:pt x="9173" y="762"/>
                    <a:pt x="9212" y="797"/>
                    <a:pt x="9247" y="797"/>
                  </a:cubicBezTo>
                  <a:lnTo>
                    <a:pt x="9265" y="797"/>
                  </a:lnTo>
                  <a:cubicBezTo>
                    <a:pt x="9299" y="780"/>
                    <a:pt x="9321" y="740"/>
                    <a:pt x="9299" y="706"/>
                  </a:cubicBezTo>
                  <a:cubicBezTo>
                    <a:pt x="9299" y="671"/>
                    <a:pt x="9265" y="653"/>
                    <a:pt x="9247" y="653"/>
                  </a:cubicBezTo>
                  <a:close/>
                  <a:moveTo>
                    <a:pt x="8886" y="723"/>
                  </a:moveTo>
                  <a:lnTo>
                    <a:pt x="8864" y="740"/>
                  </a:lnTo>
                  <a:cubicBezTo>
                    <a:pt x="8830" y="740"/>
                    <a:pt x="8812" y="780"/>
                    <a:pt x="8812" y="814"/>
                  </a:cubicBezTo>
                  <a:cubicBezTo>
                    <a:pt x="8830" y="849"/>
                    <a:pt x="8847" y="871"/>
                    <a:pt x="8886" y="871"/>
                  </a:cubicBezTo>
                  <a:lnTo>
                    <a:pt x="8904" y="871"/>
                  </a:lnTo>
                  <a:cubicBezTo>
                    <a:pt x="8938" y="871"/>
                    <a:pt x="8973" y="832"/>
                    <a:pt x="8956" y="780"/>
                  </a:cubicBezTo>
                  <a:cubicBezTo>
                    <a:pt x="8956" y="762"/>
                    <a:pt x="8921" y="723"/>
                    <a:pt x="8886" y="723"/>
                  </a:cubicBezTo>
                  <a:close/>
                  <a:moveTo>
                    <a:pt x="22027" y="762"/>
                  </a:moveTo>
                  <a:cubicBezTo>
                    <a:pt x="21992" y="780"/>
                    <a:pt x="21975" y="832"/>
                    <a:pt x="21992" y="871"/>
                  </a:cubicBezTo>
                  <a:cubicBezTo>
                    <a:pt x="22010" y="888"/>
                    <a:pt x="22027" y="906"/>
                    <a:pt x="22066" y="906"/>
                  </a:cubicBezTo>
                  <a:cubicBezTo>
                    <a:pt x="22066" y="906"/>
                    <a:pt x="22084" y="906"/>
                    <a:pt x="22101" y="888"/>
                  </a:cubicBezTo>
                  <a:cubicBezTo>
                    <a:pt x="22136" y="871"/>
                    <a:pt x="22136" y="832"/>
                    <a:pt x="22118" y="797"/>
                  </a:cubicBezTo>
                  <a:cubicBezTo>
                    <a:pt x="22118" y="762"/>
                    <a:pt x="22084" y="762"/>
                    <a:pt x="22066" y="762"/>
                  </a:cubicBezTo>
                  <a:close/>
                  <a:moveTo>
                    <a:pt x="15539" y="797"/>
                  </a:moveTo>
                  <a:cubicBezTo>
                    <a:pt x="15500" y="797"/>
                    <a:pt x="15483" y="814"/>
                    <a:pt x="15465" y="832"/>
                  </a:cubicBezTo>
                  <a:cubicBezTo>
                    <a:pt x="15448" y="871"/>
                    <a:pt x="15465" y="906"/>
                    <a:pt x="15500" y="941"/>
                  </a:cubicBezTo>
                  <a:lnTo>
                    <a:pt x="15539" y="941"/>
                  </a:lnTo>
                  <a:cubicBezTo>
                    <a:pt x="15557" y="941"/>
                    <a:pt x="15574" y="941"/>
                    <a:pt x="15591" y="906"/>
                  </a:cubicBezTo>
                  <a:cubicBezTo>
                    <a:pt x="15609" y="888"/>
                    <a:pt x="15609" y="832"/>
                    <a:pt x="15574" y="814"/>
                  </a:cubicBezTo>
                  <a:cubicBezTo>
                    <a:pt x="15557" y="797"/>
                    <a:pt x="15539" y="797"/>
                    <a:pt x="15539" y="797"/>
                  </a:cubicBezTo>
                  <a:close/>
                  <a:moveTo>
                    <a:pt x="8521" y="814"/>
                  </a:moveTo>
                  <a:cubicBezTo>
                    <a:pt x="8486" y="832"/>
                    <a:pt x="8451" y="871"/>
                    <a:pt x="8468" y="906"/>
                  </a:cubicBezTo>
                  <a:cubicBezTo>
                    <a:pt x="8468" y="941"/>
                    <a:pt x="8503" y="958"/>
                    <a:pt x="8538" y="958"/>
                  </a:cubicBezTo>
                  <a:lnTo>
                    <a:pt x="8560" y="958"/>
                  </a:lnTo>
                  <a:cubicBezTo>
                    <a:pt x="8595" y="958"/>
                    <a:pt x="8612" y="906"/>
                    <a:pt x="8612" y="871"/>
                  </a:cubicBezTo>
                  <a:cubicBezTo>
                    <a:pt x="8595" y="849"/>
                    <a:pt x="8577" y="814"/>
                    <a:pt x="8538" y="814"/>
                  </a:cubicBezTo>
                  <a:close/>
                  <a:moveTo>
                    <a:pt x="26400" y="849"/>
                  </a:moveTo>
                  <a:cubicBezTo>
                    <a:pt x="26378" y="849"/>
                    <a:pt x="26361" y="849"/>
                    <a:pt x="26344" y="871"/>
                  </a:cubicBezTo>
                  <a:cubicBezTo>
                    <a:pt x="26326" y="906"/>
                    <a:pt x="26326" y="941"/>
                    <a:pt x="26344" y="980"/>
                  </a:cubicBezTo>
                  <a:cubicBezTo>
                    <a:pt x="26361" y="980"/>
                    <a:pt x="26378" y="997"/>
                    <a:pt x="26400" y="997"/>
                  </a:cubicBezTo>
                  <a:cubicBezTo>
                    <a:pt x="26417" y="997"/>
                    <a:pt x="26435" y="980"/>
                    <a:pt x="26452" y="980"/>
                  </a:cubicBezTo>
                  <a:cubicBezTo>
                    <a:pt x="26470" y="941"/>
                    <a:pt x="26487" y="906"/>
                    <a:pt x="26452" y="871"/>
                  </a:cubicBezTo>
                  <a:cubicBezTo>
                    <a:pt x="26435" y="849"/>
                    <a:pt x="26417" y="849"/>
                    <a:pt x="26400" y="849"/>
                  </a:cubicBezTo>
                  <a:close/>
                  <a:moveTo>
                    <a:pt x="8177" y="906"/>
                  </a:moveTo>
                  <a:lnTo>
                    <a:pt x="8159" y="923"/>
                  </a:lnTo>
                  <a:cubicBezTo>
                    <a:pt x="8125" y="923"/>
                    <a:pt x="8103" y="958"/>
                    <a:pt x="8125" y="997"/>
                  </a:cubicBezTo>
                  <a:cubicBezTo>
                    <a:pt x="8125" y="1032"/>
                    <a:pt x="8159" y="1049"/>
                    <a:pt x="8177" y="1049"/>
                  </a:cubicBezTo>
                  <a:lnTo>
                    <a:pt x="8194" y="1049"/>
                  </a:lnTo>
                  <a:cubicBezTo>
                    <a:pt x="8251" y="1049"/>
                    <a:pt x="8268" y="1015"/>
                    <a:pt x="8251" y="958"/>
                  </a:cubicBezTo>
                  <a:cubicBezTo>
                    <a:pt x="8251" y="941"/>
                    <a:pt x="8212" y="906"/>
                    <a:pt x="8177" y="906"/>
                  </a:cubicBezTo>
                  <a:close/>
                  <a:moveTo>
                    <a:pt x="21740" y="923"/>
                  </a:moveTo>
                  <a:cubicBezTo>
                    <a:pt x="21740" y="923"/>
                    <a:pt x="21722" y="941"/>
                    <a:pt x="21701" y="941"/>
                  </a:cubicBezTo>
                  <a:cubicBezTo>
                    <a:pt x="21666" y="958"/>
                    <a:pt x="21666" y="1015"/>
                    <a:pt x="21683" y="1032"/>
                  </a:cubicBezTo>
                  <a:cubicBezTo>
                    <a:pt x="21701" y="1067"/>
                    <a:pt x="21722" y="1067"/>
                    <a:pt x="21740" y="1067"/>
                  </a:cubicBezTo>
                  <a:lnTo>
                    <a:pt x="21775" y="1067"/>
                  </a:lnTo>
                  <a:cubicBezTo>
                    <a:pt x="21809" y="1049"/>
                    <a:pt x="21831" y="997"/>
                    <a:pt x="21809" y="958"/>
                  </a:cubicBezTo>
                  <a:cubicBezTo>
                    <a:pt x="21792" y="941"/>
                    <a:pt x="21775" y="923"/>
                    <a:pt x="21740" y="923"/>
                  </a:cubicBezTo>
                  <a:close/>
                  <a:moveTo>
                    <a:pt x="7816" y="1015"/>
                  </a:moveTo>
                  <a:cubicBezTo>
                    <a:pt x="7777" y="1032"/>
                    <a:pt x="7759" y="1067"/>
                    <a:pt x="7759" y="1106"/>
                  </a:cubicBezTo>
                  <a:cubicBezTo>
                    <a:pt x="7777" y="1141"/>
                    <a:pt x="7798" y="1158"/>
                    <a:pt x="7833" y="1158"/>
                  </a:cubicBezTo>
                  <a:lnTo>
                    <a:pt x="7850" y="1158"/>
                  </a:lnTo>
                  <a:cubicBezTo>
                    <a:pt x="7885" y="1141"/>
                    <a:pt x="7924" y="1106"/>
                    <a:pt x="7907" y="1067"/>
                  </a:cubicBezTo>
                  <a:cubicBezTo>
                    <a:pt x="7907" y="1032"/>
                    <a:pt x="7868" y="1015"/>
                    <a:pt x="7833" y="1015"/>
                  </a:cubicBezTo>
                  <a:close/>
                  <a:moveTo>
                    <a:pt x="15826" y="1015"/>
                  </a:moveTo>
                  <a:cubicBezTo>
                    <a:pt x="15809" y="1015"/>
                    <a:pt x="15774" y="1032"/>
                    <a:pt x="15774" y="1049"/>
                  </a:cubicBezTo>
                  <a:cubicBezTo>
                    <a:pt x="15739" y="1067"/>
                    <a:pt x="15739" y="1123"/>
                    <a:pt x="15774" y="1141"/>
                  </a:cubicBezTo>
                  <a:cubicBezTo>
                    <a:pt x="15792" y="1158"/>
                    <a:pt x="15809" y="1158"/>
                    <a:pt x="15826" y="1158"/>
                  </a:cubicBezTo>
                  <a:cubicBezTo>
                    <a:pt x="15848" y="1158"/>
                    <a:pt x="15866" y="1158"/>
                    <a:pt x="15883" y="1141"/>
                  </a:cubicBezTo>
                  <a:cubicBezTo>
                    <a:pt x="15900" y="1106"/>
                    <a:pt x="15900" y="1067"/>
                    <a:pt x="15866" y="1032"/>
                  </a:cubicBezTo>
                  <a:cubicBezTo>
                    <a:pt x="15866" y="1032"/>
                    <a:pt x="15848" y="1015"/>
                    <a:pt x="15826" y="1015"/>
                  </a:cubicBezTo>
                  <a:close/>
                  <a:moveTo>
                    <a:pt x="7472" y="1106"/>
                  </a:moveTo>
                  <a:cubicBezTo>
                    <a:pt x="7433" y="1123"/>
                    <a:pt x="7398" y="1158"/>
                    <a:pt x="7415" y="1197"/>
                  </a:cubicBezTo>
                  <a:cubicBezTo>
                    <a:pt x="7433" y="1232"/>
                    <a:pt x="7450" y="1250"/>
                    <a:pt x="7489" y="1250"/>
                  </a:cubicBezTo>
                  <a:lnTo>
                    <a:pt x="7507" y="1250"/>
                  </a:lnTo>
                  <a:cubicBezTo>
                    <a:pt x="7542" y="1250"/>
                    <a:pt x="7559" y="1197"/>
                    <a:pt x="7559" y="1158"/>
                  </a:cubicBezTo>
                  <a:cubicBezTo>
                    <a:pt x="7542" y="1123"/>
                    <a:pt x="7524" y="1106"/>
                    <a:pt x="7489" y="1106"/>
                  </a:cubicBezTo>
                  <a:close/>
                  <a:moveTo>
                    <a:pt x="21396" y="1123"/>
                  </a:moveTo>
                  <a:cubicBezTo>
                    <a:pt x="21357" y="1141"/>
                    <a:pt x="21357" y="1197"/>
                    <a:pt x="21374" y="1232"/>
                  </a:cubicBezTo>
                  <a:cubicBezTo>
                    <a:pt x="21396" y="1250"/>
                    <a:pt x="21414" y="1267"/>
                    <a:pt x="21431" y="1267"/>
                  </a:cubicBezTo>
                  <a:cubicBezTo>
                    <a:pt x="21448" y="1267"/>
                    <a:pt x="21466" y="1267"/>
                    <a:pt x="21466" y="1250"/>
                  </a:cubicBezTo>
                  <a:cubicBezTo>
                    <a:pt x="21505" y="1232"/>
                    <a:pt x="21522" y="1197"/>
                    <a:pt x="21505" y="1158"/>
                  </a:cubicBezTo>
                  <a:cubicBezTo>
                    <a:pt x="21483" y="1123"/>
                    <a:pt x="21466" y="1123"/>
                    <a:pt x="21431" y="1123"/>
                  </a:cubicBezTo>
                  <a:close/>
                  <a:moveTo>
                    <a:pt x="26635" y="1123"/>
                  </a:moveTo>
                  <a:cubicBezTo>
                    <a:pt x="26618" y="1123"/>
                    <a:pt x="26618" y="1123"/>
                    <a:pt x="26596" y="1141"/>
                  </a:cubicBezTo>
                  <a:cubicBezTo>
                    <a:pt x="26561" y="1158"/>
                    <a:pt x="26561" y="1197"/>
                    <a:pt x="26578" y="1232"/>
                  </a:cubicBezTo>
                  <a:cubicBezTo>
                    <a:pt x="26596" y="1250"/>
                    <a:pt x="26618" y="1267"/>
                    <a:pt x="26635" y="1267"/>
                  </a:cubicBezTo>
                  <a:cubicBezTo>
                    <a:pt x="26652" y="1267"/>
                    <a:pt x="26670" y="1267"/>
                    <a:pt x="26687" y="1250"/>
                  </a:cubicBezTo>
                  <a:cubicBezTo>
                    <a:pt x="26726" y="1232"/>
                    <a:pt x="26726" y="1176"/>
                    <a:pt x="26705" y="1141"/>
                  </a:cubicBezTo>
                  <a:cubicBezTo>
                    <a:pt x="26687" y="1123"/>
                    <a:pt x="26670" y="1123"/>
                    <a:pt x="26635" y="1123"/>
                  </a:cubicBezTo>
                  <a:close/>
                  <a:moveTo>
                    <a:pt x="7124" y="1215"/>
                  </a:moveTo>
                  <a:cubicBezTo>
                    <a:pt x="7089" y="1232"/>
                    <a:pt x="7054" y="1267"/>
                    <a:pt x="7072" y="1306"/>
                  </a:cubicBezTo>
                  <a:cubicBezTo>
                    <a:pt x="7089" y="1341"/>
                    <a:pt x="7106" y="1358"/>
                    <a:pt x="7146" y="1358"/>
                  </a:cubicBezTo>
                  <a:lnTo>
                    <a:pt x="7163" y="1358"/>
                  </a:lnTo>
                  <a:cubicBezTo>
                    <a:pt x="7198" y="1341"/>
                    <a:pt x="7215" y="1306"/>
                    <a:pt x="7215" y="1267"/>
                  </a:cubicBezTo>
                  <a:cubicBezTo>
                    <a:pt x="7198" y="1232"/>
                    <a:pt x="7163" y="1215"/>
                    <a:pt x="7146" y="1215"/>
                  </a:cubicBezTo>
                  <a:close/>
                  <a:moveTo>
                    <a:pt x="16083" y="1267"/>
                  </a:moveTo>
                  <a:cubicBezTo>
                    <a:pt x="16066" y="1267"/>
                    <a:pt x="16044" y="1284"/>
                    <a:pt x="16027" y="1284"/>
                  </a:cubicBezTo>
                  <a:cubicBezTo>
                    <a:pt x="16009" y="1324"/>
                    <a:pt x="16009" y="1358"/>
                    <a:pt x="16027" y="1393"/>
                  </a:cubicBezTo>
                  <a:cubicBezTo>
                    <a:pt x="16044" y="1415"/>
                    <a:pt x="16066" y="1415"/>
                    <a:pt x="16083" y="1415"/>
                  </a:cubicBezTo>
                  <a:cubicBezTo>
                    <a:pt x="16101" y="1415"/>
                    <a:pt x="16118" y="1415"/>
                    <a:pt x="16135" y="1393"/>
                  </a:cubicBezTo>
                  <a:cubicBezTo>
                    <a:pt x="16153" y="1376"/>
                    <a:pt x="16175" y="1324"/>
                    <a:pt x="16135" y="1284"/>
                  </a:cubicBezTo>
                  <a:cubicBezTo>
                    <a:pt x="16118" y="1284"/>
                    <a:pt x="16101" y="1267"/>
                    <a:pt x="16083" y="1267"/>
                  </a:cubicBezTo>
                  <a:close/>
                  <a:moveTo>
                    <a:pt x="21122" y="1306"/>
                  </a:moveTo>
                  <a:cubicBezTo>
                    <a:pt x="21105" y="1306"/>
                    <a:pt x="21105" y="1306"/>
                    <a:pt x="21087" y="1324"/>
                  </a:cubicBezTo>
                  <a:cubicBezTo>
                    <a:pt x="21048" y="1341"/>
                    <a:pt x="21048" y="1376"/>
                    <a:pt x="21070" y="1415"/>
                  </a:cubicBezTo>
                  <a:cubicBezTo>
                    <a:pt x="21087" y="1450"/>
                    <a:pt x="21105" y="1450"/>
                    <a:pt x="21122" y="1450"/>
                  </a:cubicBezTo>
                  <a:lnTo>
                    <a:pt x="21157" y="1450"/>
                  </a:lnTo>
                  <a:cubicBezTo>
                    <a:pt x="21196" y="1415"/>
                    <a:pt x="21213" y="1376"/>
                    <a:pt x="21196" y="1341"/>
                  </a:cubicBezTo>
                  <a:cubicBezTo>
                    <a:pt x="21179" y="1324"/>
                    <a:pt x="21139" y="1306"/>
                    <a:pt x="21122" y="1306"/>
                  </a:cubicBezTo>
                  <a:close/>
                  <a:moveTo>
                    <a:pt x="6780" y="1324"/>
                  </a:moveTo>
                  <a:cubicBezTo>
                    <a:pt x="6728" y="1341"/>
                    <a:pt x="6710" y="1376"/>
                    <a:pt x="6728" y="1415"/>
                  </a:cubicBezTo>
                  <a:cubicBezTo>
                    <a:pt x="6745" y="1450"/>
                    <a:pt x="6763" y="1467"/>
                    <a:pt x="6797" y="1467"/>
                  </a:cubicBezTo>
                  <a:lnTo>
                    <a:pt x="6819" y="1467"/>
                  </a:lnTo>
                  <a:cubicBezTo>
                    <a:pt x="6854" y="1450"/>
                    <a:pt x="6871" y="1415"/>
                    <a:pt x="6871" y="1376"/>
                  </a:cubicBezTo>
                  <a:cubicBezTo>
                    <a:pt x="6854" y="1341"/>
                    <a:pt x="6819" y="1324"/>
                    <a:pt x="6797" y="1324"/>
                  </a:cubicBezTo>
                  <a:close/>
                  <a:moveTo>
                    <a:pt x="26853" y="1415"/>
                  </a:moveTo>
                  <a:cubicBezTo>
                    <a:pt x="26835" y="1415"/>
                    <a:pt x="26813" y="1415"/>
                    <a:pt x="26813" y="1432"/>
                  </a:cubicBezTo>
                  <a:cubicBezTo>
                    <a:pt x="26779" y="1450"/>
                    <a:pt x="26761" y="1485"/>
                    <a:pt x="26796" y="1524"/>
                  </a:cubicBezTo>
                  <a:cubicBezTo>
                    <a:pt x="26796" y="1541"/>
                    <a:pt x="26835" y="1559"/>
                    <a:pt x="26853" y="1559"/>
                  </a:cubicBezTo>
                  <a:cubicBezTo>
                    <a:pt x="26870" y="1559"/>
                    <a:pt x="26887" y="1559"/>
                    <a:pt x="26887" y="1541"/>
                  </a:cubicBezTo>
                  <a:cubicBezTo>
                    <a:pt x="26922" y="1524"/>
                    <a:pt x="26944" y="1485"/>
                    <a:pt x="26905" y="1450"/>
                  </a:cubicBezTo>
                  <a:cubicBezTo>
                    <a:pt x="26905" y="1432"/>
                    <a:pt x="26870" y="1415"/>
                    <a:pt x="26853" y="1415"/>
                  </a:cubicBezTo>
                  <a:close/>
                  <a:moveTo>
                    <a:pt x="6436" y="1450"/>
                  </a:moveTo>
                  <a:cubicBezTo>
                    <a:pt x="6384" y="1467"/>
                    <a:pt x="6362" y="1502"/>
                    <a:pt x="6384" y="1541"/>
                  </a:cubicBezTo>
                  <a:cubicBezTo>
                    <a:pt x="6402" y="1576"/>
                    <a:pt x="6419" y="1593"/>
                    <a:pt x="6454" y="1593"/>
                  </a:cubicBezTo>
                  <a:cubicBezTo>
                    <a:pt x="6454" y="1593"/>
                    <a:pt x="6471" y="1593"/>
                    <a:pt x="6471" y="1576"/>
                  </a:cubicBezTo>
                  <a:cubicBezTo>
                    <a:pt x="6510" y="1576"/>
                    <a:pt x="6528" y="1524"/>
                    <a:pt x="6528" y="1485"/>
                  </a:cubicBezTo>
                  <a:cubicBezTo>
                    <a:pt x="6510" y="1467"/>
                    <a:pt x="6471" y="1450"/>
                    <a:pt x="6454" y="1450"/>
                  </a:cubicBezTo>
                  <a:close/>
                  <a:moveTo>
                    <a:pt x="20778" y="1502"/>
                  </a:moveTo>
                  <a:cubicBezTo>
                    <a:pt x="20743" y="1541"/>
                    <a:pt x="20743" y="1576"/>
                    <a:pt x="20761" y="1611"/>
                  </a:cubicBezTo>
                  <a:cubicBezTo>
                    <a:pt x="20778" y="1633"/>
                    <a:pt x="20796" y="1650"/>
                    <a:pt x="20813" y="1650"/>
                  </a:cubicBezTo>
                  <a:cubicBezTo>
                    <a:pt x="20830" y="1650"/>
                    <a:pt x="20852" y="1650"/>
                    <a:pt x="20852" y="1633"/>
                  </a:cubicBezTo>
                  <a:cubicBezTo>
                    <a:pt x="20887" y="1611"/>
                    <a:pt x="20904" y="1576"/>
                    <a:pt x="20887" y="1541"/>
                  </a:cubicBezTo>
                  <a:cubicBezTo>
                    <a:pt x="20870" y="1524"/>
                    <a:pt x="20852" y="1502"/>
                    <a:pt x="20813" y="1502"/>
                  </a:cubicBezTo>
                  <a:close/>
                  <a:moveTo>
                    <a:pt x="16318" y="1541"/>
                  </a:moveTo>
                  <a:cubicBezTo>
                    <a:pt x="16301" y="1541"/>
                    <a:pt x="16301" y="1541"/>
                    <a:pt x="16283" y="1559"/>
                  </a:cubicBezTo>
                  <a:cubicBezTo>
                    <a:pt x="16244" y="1576"/>
                    <a:pt x="16244" y="1633"/>
                    <a:pt x="16262" y="1667"/>
                  </a:cubicBezTo>
                  <a:cubicBezTo>
                    <a:pt x="16283" y="1685"/>
                    <a:pt x="16301" y="1685"/>
                    <a:pt x="16318" y="1685"/>
                  </a:cubicBezTo>
                  <a:cubicBezTo>
                    <a:pt x="16336" y="1685"/>
                    <a:pt x="16353" y="1685"/>
                    <a:pt x="16370" y="1667"/>
                  </a:cubicBezTo>
                  <a:cubicBezTo>
                    <a:pt x="16410" y="1650"/>
                    <a:pt x="16410" y="1593"/>
                    <a:pt x="16370" y="1576"/>
                  </a:cubicBezTo>
                  <a:cubicBezTo>
                    <a:pt x="16370" y="1559"/>
                    <a:pt x="16336" y="1541"/>
                    <a:pt x="16318" y="1541"/>
                  </a:cubicBezTo>
                  <a:close/>
                  <a:moveTo>
                    <a:pt x="6110" y="1559"/>
                  </a:moveTo>
                  <a:cubicBezTo>
                    <a:pt x="6110" y="1559"/>
                    <a:pt x="6093" y="1559"/>
                    <a:pt x="6093" y="1576"/>
                  </a:cubicBezTo>
                  <a:cubicBezTo>
                    <a:pt x="6058" y="1576"/>
                    <a:pt x="6019" y="1633"/>
                    <a:pt x="6036" y="1667"/>
                  </a:cubicBezTo>
                  <a:cubicBezTo>
                    <a:pt x="6058" y="1685"/>
                    <a:pt x="6075" y="1702"/>
                    <a:pt x="6110" y="1702"/>
                  </a:cubicBezTo>
                  <a:lnTo>
                    <a:pt x="6127" y="1702"/>
                  </a:lnTo>
                  <a:cubicBezTo>
                    <a:pt x="6167" y="1685"/>
                    <a:pt x="6201" y="1650"/>
                    <a:pt x="6184" y="1611"/>
                  </a:cubicBezTo>
                  <a:cubicBezTo>
                    <a:pt x="6167" y="1576"/>
                    <a:pt x="6145" y="1559"/>
                    <a:pt x="6110" y="1559"/>
                  </a:cubicBezTo>
                  <a:close/>
                  <a:moveTo>
                    <a:pt x="5749" y="1702"/>
                  </a:moveTo>
                  <a:cubicBezTo>
                    <a:pt x="5710" y="1720"/>
                    <a:pt x="5692" y="1759"/>
                    <a:pt x="5710" y="1794"/>
                  </a:cubicBezTo>
                  <a:cubicBezTo>
                    <a:pt x="5710" y="1828"/>
                    <a:pt x="5749" y="1850"/>
                    <a:pt x="5766" y="1850"/>
                  </a:cubicBezTo>
                  <a:cubicBezTo>
                    <a:pt x="5784" y="1850"/>
                    <a:pt x="5784" y="1828"/>
                    <a:pt x="5801" y="1828"/>
                  </a:cubicBezTo>
                  <a:cubicBezTo>
                    <a:pt x="5840" y="1811"/>
                    <a:pt x="5858" y="1776"/>
                    <a:pt x="5840" y="1741"/>
                  </a:cubicBezTo>
                  <a:cubicBezTo>
                    <a:pt x="5818" y="1702"/>
                    <a:pt x="5801" y="1702"/>
                    <a:pt x="5766" y="1702"/>
                  </a:cubicBezTo>
                  <a:close/>
                  <a:moveTo>
                    <a:pt x="20469" y="1702"/>
                  </a:moveTo>
                  <a:cubicBezTo>
                    <a:pt x="20434" y="1720"/>
                    <a:pt x="20434" y="1776"/>
                    <a:pt x="20452" y="1811"/>
                  </a:cubicBezTo>
                  <a:cubicBezTo>
                    <a:pt x="20469" y="1828"/>
                    <a:pt x="20487" y="1850"/>
                    <a:pt x="20504" y="1850"/>
                  </a:cubicBezTo>
                  <a:cubicBezTo>
                    <a:pt x="20526" y="1850"/>
                    <a:pt x="20543" y="1828"/>
                    <a:pt x="20543" y="1828"/>
                  </a:cubicBezTo>
                  <a:cubicBezTo>
                    <a:pt x="20578" y="1811"/>
                    <a:pt x="20595" y="1759"/>
                    <a:pt x="20578" y="1720"/>
                  </a:cubicBezTo>
                  <a:cubicBezTo>
                    <a:pt x="20561" y="1702"/>
                    <a:pt x="20543" y="1702"/>
                    <a:pt x="20504" y="1702"/>
                  </a:cubicBezTo>
                  <a:close/>
                  <a:moveTo>
                    <a:pt x="27053" y="1720"/>
                  </a:moveTo>
                  <a:cubicBezTo>
                    <a:pt x="27031" y="1720"/>
                    <a:pt x="27014" y="1720"/>
                    <a:pt x="27014" y="1741"/>
                  </a:cubicBezTo>
                  <a:cubicBezTo>
                    <a:pt x="26979" y="1759"/>
                    <a:pt x="26961" y="1794"/>
                    <a:pt x="26979" y="1828"/>
                  </a:cubicBezTo>
                  <a:cubicBezTo>
                    <a:pt x="26996" y="1850"/>
                    <a:pt x="27014" y="1867"/>
                    <a:pt x="27053" y="1867"/>
                  </a:cubicBezTo>
                  <a:cubicBezTo>
                    <a:pt x="27053" y="1867"/>
                    <a:pt x="27070" y="1867"/>
                    <a:pt x="27088" y="1850"/>
                  </a:cubicBezTo>
                  <a:cubicBezTo>
                    <a:pt x="27122" y="1828"/>
                    <a:pt x="27122" y="1794"/>
                    <a:pt x="27105" y="1759"/>
                  </a:cubicBezTo>
                  <a:cubicBezTo>
                    <a:pt x="27088" y="1741"/>
                    <a:pt x="27070" y="1720"/>
                    <a:pt x="27053" y="1720"/>
                  </a:cubicBezTo>
                  <a:close/>
                  <a:moveTo>
                    <a:pt x="5405" y="1828"/>
                  </a:moveTo>
                  <a:cubicBezTo>
                    <a:pt x="5366" y="1850"/>
                    <a:pt x="5348" y="1902"/>
                    <a:pt x="5366" y="1937"/>
                  </a:cubicBezTo>
                  <a:cubicBezTo>
                    <a:pt x="5383" y="1959"/>
                    <a:pt x="5405" y="1976"/>
                    <a:pt x="5440" y="1976"/>
                  </a:cubicBezTo>
                  <a:lnTo>
                    <a:pt x="5457" y="1976"/>
                  </a:lnTo>
                  <a:cubicBezTo>
                    <a:pt x="5492" y="1959"/>
                    <a:pt x="5514" y="1920"/>
                    <a:pt x="5492" y="1885"/>
                  </a:cubicBezTo>
                  <a:cubicBezTo>
                    <a:pt x="5492" y="1850"/>
                    <a:pt x="5457" y="1828"/>
                    <a:pt x="5440" y="1828"/>
                  </a:cubicBezTo>
                  <a:close/>
                  <a:moveTo>
                    <a:pt x="16553" y="1828"/>
                  </a:moveTo>
                  <a:cubicBezTo>
                    <a:pt x="16536" y="1828"/>
                    <a:pt x="16518" y="1828"/>
                    <a:pt x="16501" y="1850"/>
                  </a:cubicBezTo>
                  <a:cubicBezTo>
                    <a:pt x="16479" y="1867"/>
                    <a:pt x="16462" y="1902"/>
                    <a:pt x="16501" y="1937"/>
                  </a:cubicBezTo>
                  <a:cubicBezTo>
                    <a:pt x="16501" y="1959"/>
                    <a:pt x="16536" y="1976"/>
                    <a:pt x="16553" y="1976"/>
                  </a:cubicBezTo>
                  <a:cubicBezTo>
                    <a:pt x="16571" y="1976"/>
                    <a:pt x="16588" y="1959"/>
                    <a:pt x="16588" y="1959"/>
                  </a:cubicBezTo>
                  <a:cubicBezTo>
                    <a:pt x="16627" y="1937"/>
                    <a:pt x="16627" y="1885"/>
                    <a:pt x="16610" y="1850"/>
                  </a:cubicBezTo>
                  <a:cubicBezTo>
                    <a:pt x="16588" y="1828"/>
                    <a:pt x="16571" y="1828"/>
                    <a:pt x="16553" y="1828"/>
                  </a:cubicBezTo>
                  <a:close/>
                  <a:moveTo>
                    <a:pt x="20199" y="1885"/>
                  </a:moveTo>
                  <a:cubicBezTo>
                    <a:pt x="20199" y="1885"/>
                    <a:pt x="20178" y="1885"/>
                    <a:pt x="20160" y="1902"/>
                  </a:cubicBezTo>
                  <a:cubicBezTo>
                    <a:pt x="20126" y="1920"/>
                    <a:pt x="20126" y="1959"/>
                    <a:pt x="20143" y="1994"/>
                  </a:cubicBezTo>
                  <a:cubicBezTo>
                    <a:pt x="20160" y="2011"/>
                    <a:pt x="20178" y="2028"/>
                    <a:pt x="20199" y="2028"/>
                  </a:cubicBezTo>
                  <a:cubicBezTo>
                    <a:pt x="20217" y="2028"/>
                    <a:pt x="20234" y="2028"/>
                    <a:pt x="20234" y="2011"/>
                  </a:cubicBezTo>
                  <a:cubicBezTo>
                    <a:pt x="20269" y="1994"/>
                    <a:pt x="20287" y="1959"/>
                    <a:pt x="20269" y="1920"/>
                  </a:cubicBezTo>
                  <a:cubicBezTo>
                    <a:pt x="20252" y="1902"/>
                    <a:pt x="20234" y="1885"/>
                    <a:pt x="20199" y="1885"/>
                  </a:cubicBezTo>
                  <a:close/>
                  <a:moveTo>
                    <a:pt x="5079" y="1976"/>
                  </a:moveTo>
                  <a:cubicBezTo>
                    <a:pt x="5040" y="1994"/>
                    <a:pt x="5022" y="2046"/>
                    <a:pt x="5040" y="2085"/>
                  </a:cubicBezTo>
                  <a:cubicBezTo>
                    <a:pt x="5040" y="2102"/>
                    <a:pt x="5079" y="2120"/>
                    <a:pt x="5096" y="2120"/>
                  </a:cubicBezTo>
                  <a:lnTo>
                    <a:pt x="5131" y="2120"/>
                  </a:lnTo>
                  <a:cubicBezTo>
                    <a:pt x="5166" y="2102"/>
                    <a:pt x="5187" y="2046"/>
                    <a:pt x="5166" y="2011"/>
                  </a:cubicBezTo>
                  <a:cubicBezTo>
                    <a:pt x="5148" y="1994"/>
                    <a:pt x="5131" y="1976"/>
                    <a:pt x="5096" y="1976"/>
                  </a:cubicBezTo>
                  <a:close/>
                  <a:moveTo>
                    <a:pt x="27214" y="2028"/>
                  </a:moveTo>
                  <a:lnTo>
                    <a:pt x="27196" y="2046"/>
                  </a:lnTo>
                  <a:cubicBezTo>
                    <a:pt x="27162" y="2068"/>
                    <a:pt x="27140" y="2102"/>
                    <a:pt x="27162" y="2137"/>
                  </a:cubicBezTo>
                  <a:cubicBezTo>
                    <a:pt x="27179" y="2176"/>
                    <a:pt x="27196" y="2176"/>
                    <a:pt x="27214" y="2176"/>
                  </a:cubicBezTo>
                  <a:lnTo>
                    <a:pt x="27249" y="2176"/>
                  </a:lnTo>
                  <a:cubicBezTo>
                    <a:pt x="27288" y="2155"/>
                    <a:pt x="27305" y="2102"/>
                    <a:pt x="27288" y="2085"/>
                  </a:cubicBezTo>
                  <a:cubicBezTo>
                    <a:pt x="27270" y="2046"/>
                    <a:pt x="27249" y="2028"/>
                    <a:pt x="27214" y="2028"/>
                  </a:cubicBezTo>
                  <a:close/>
                  <a:moveTo>
                    <a:pt x="19891" y="2068"/>
                  </a:moveTo>
                  <a:cubicBezTo>
                    <a:pt x="19891" y="2068"/>
                    <a:pt x="19873" y="2085"/>
                    <a:pt x="19851" y="2085"/>
                  </a:cubicBezTo>
                  <a:cubicBezTo>
                    <a:pt x="19817" y="2102"/>
                    <a:pt x="19817" y="2155"/>
                    <a:pt x="19834" y="2194"/>
                  </a:cubicBezTo>
                  <a:cubicBezTo>
                    <a:pt x="19851" y="2211"/>
                    <a:pt x="19873" y="2211"/>
                    <a:pt x="19891" y="2211"/>
                  </a:cubicBezTo>
                  <a:lnTo>
                    <a:pt x="19925" y="2211"/>
                  </a:lnTo>
                  <a:cubicBezTo>
                    <a:pt x="19960" y="2194"/>
                    <a:pt x="19982" y="2137"/>
                    <a:pt x="19960" y="2102"/>
                  </a:cubicBezTo>
                  <a:cubicBezTo>
                    <a:pt x="19943" y="2085"/>
                    <a:pt x="19925" y="2068"/>
                    <a:pt x="19891" y="2068"/>
                  </a:cubicBezTo>
                  <a:close/>
                  <a:moveTo>
                    <a:pt x="4770" y="2120"/>
                  </a:moveTo>
                  <a:cubicBezTo>
                    <a:pt x="4770" y="2120"/>
                    <a:pt x="4752" y="2120"/>
                    <a:pt x="4752" y="2137"/>
                  </a:cubicBezTo>
                  <a:cubicBezTo>
                    <a:pt x="4713" y="2155"/>
                    <a:pt x="4696" y="2194"/>
                    <a:pt x="4713" y="2229"/>
                  </a:cubicBezTo>
                  <a:cubicBezTo>
                    <a:pt x="4713" y="2263"/>
                    <a:pt x="4752" y="2263"/>
                    <a:pt x="4770" y="2263"/>
                  </a:cubicBezTo>
                  <a:lnTo>
                    <a:pt x="4805" y="2263"/>
                  </a:lnTo>
                  <a:cubicBezTo>
                    <a:pt x="4839" y="2246"/>
                    <a:pt x="4861" y="2211"/>
                    <a:pt x="4839" y="2176"/>
                  </a:cubicBezTo>
                  <a:cubicBezTo>
                    <a:pt x="4822" y="2137"/>
                    <a:pt x="4805" y="2120"/>
                    <a:pt x="4770" y="2120"/>
                  </a:cubicBezTo>
                  <a:close/>
                  <a:moveTo>
                    <a:pt x="16736" y="2120"/>
                  </a:moveTo>
                  <a:cubicBezTo>
                    <a:pt x="16697" y="2155"/>
                    <a:pt x="16697" y="2194"/>
                    <a:pt x="16718" y="2229"/>
                  </a:cubicBezTo>
                  <a:cubicBezTo>
                    <a:pt x="16736" y="2246"/>
                    <a:pt x="16753" y="2263"/>
                    <a:pt x="16771" y="2263"/>
                  </a:cubicBezTo>
                  <a:cubicBezTo>
                    <a:pt x="16788" y="2263"/>
                    <a:pt x="16805" y="2246"/>
                    <a:pt x="16827" y="2246"/>
                  </a:cubicBezTo>
                  <a:cubicBezTo>
                    <a:pt x="16845" y="2211"/>
                    <a:pt x="16862" y="2176"/>
                    <a:pt x="16827" y="2137"/>
                  </a:cubicBezTo>
                  <a:cubicBezTo>
                    <a:pt x="16805" y="2120"/>
                    <a:pt x="16788" y="2120"/>
                    <a:pt x="16771" y="2120"/>
                  </a:cubicBezTo>
                  <a:close/>
                  <a:moveTo>
                    <a:pt x="19547" y="2263"/>
                  </a:moveTo>
                  <a:cubicBezTo>
                    <a:pt x="19508" y="2285"/>
                    <a:pt x="19490" y="2337"/>
                    <a:pt x="19525" y="2372"/>
                  </a:cubicBezTo>
                  <a:cubicBezTo>
                    <a:pt x="19525" y="2394"/>
                    <a:pt x="19564" y="2411"/>
                    <a:pt x="19582" y="2411"/>
                  </a:cubicBezTo>
                  <a:cubicBezTo>
                    <a:pt x="19599" y="2411"/>
                    <a:pt x="19599" y="2394"/>
                    <a:pt x="19616" y="2394"/>
                  </a:cubicBezTo>
                  <a:cubicBezTo>
                    <a:pt x="19656" y="2372"/>
                    <a:pt x="19673" y="2337"/>
                    <a:pt x="19634" y="2303"/>
                  </a:cubicBezTo>
                  <a:cubicBezTo>
                    <a:pt x="19634" y="2263"/>
                    <a:pt x="19599" y="2263"/>
                    <a:pt x="19582" y="2263"/>
                  </a:cubicBezTo>
                  <a:close/>
                  <a:moveTo>
                    <a:pt x="4443" y="2285"/>
                  </a:moveTo>
                  <a:cubicBezTo>
                    <a:pt x="4443" y="2285"/>
                    <a:pt x="4426" y="2285"/>
                    <a:pt x="4426" y="2303"/>
                  </a:cubicBezTo>
                  <a:cubicBezTo>
                    <a:pt x="4387" y="2320"/>
                    <a:pt x="4369" y="2355"/>
                    <a:pt x="4387" y="2394"/>
                  </a:cubicBezTo>
                  <a:cubicBezTo>
                    <a:pt x="4387" y="2411"/>
                    <a:pt x="4426" y="2429"/>
                    <a:pt x="4443" y="2429"/>
                  </a:cubicBezTo>
                  <a:lnTo>
                    <a:pt x="4478" y="2429"/>
                  </a:lnTo>
                  <a:cubicBezTo>
                    <a:pt x="4513" y="2411"/>
                    <a:pt x="4535" y="2355"/>
                    <a:pt x="4513" y="2320"/>
                  </a:cubicBezTo>
                  <a:cubicBezTo>
                    <a:pt x="4496" y="2303"/>
                    <a:pt x="4478" y="2285"/>
                    <a:pt x="4443" y="2285"/>
                  </a:cubicBezTo>
                  <a:close/>
                  <a:moveTo>
                    <a:pt x="27397" y="2355"/>
                  </a:moveTo>
                  <a:cubicBezTo>
                    <a:pt x="27379" y="2355"/>
                    <a:pt x="27357" y="2355"/>
                    <a:pt x="27357" y="2372"/>
                  </a:cubicBezTo>
                  <a:cubicBezTo>
                    <a:pt x="27323" y="2394"/>
                    <a:pt x="27305" y="2429"/>
                    <a:pt x="27323" y="2464"/>
                  </a:cubicBezTo>
                  <a:cubicBezTo>
                    <a:pt x="27340" y="2481"/>
                    <a:pt x="27357" y="2503"/>
                    <a:pt x="27397" y="2503"/>
                  </a:cubicBezTo>
                  <a:lnTo>
                    <a:pt x="27414" y="2503"/>
                  </a:lnTo>
                  <a:cubicBezTo>
                    <a:pt x="27449" y="2481"/>
                    <a:pt x="27466" y="2429"/>
                    <a:pt x="27449" y="2394"/>
                  </a:cubicBezTo>
                  <a:cubicBezTo>
                    <a:pt x="27431" y="2372"/>
                    <a:pt x="27414" y="2355"/>
                    <a:pt x="27397" y="2355"/>
                  </a:cubicBezTo>
                  <a:close/>
                  <a:moveTo>
                    <a:pt x="17006" y="2394"/>
                  </a:moveTo>
                  <a:cubicBezTo>
                    <a:pt x="16988" y="2394"/>
                    <a:pt x="16971" y="2394"/>
                    <a:pt x="16953" y="2411"/>
                  </a:cubicBezTo>
                  <a:cubicBezTo>
                    <a:pt x="16936" y="2429"/>
                    <a:pt x="16936" y="2481"/>
                    <a:pt x="16953" y="2503"/>
                  </a:cubicBezTo>
                  <a:cubicBezTo>
                    <a:pt x="16971" y="2520"/>
                    <a:pt x="16988" y="2538"/>
                    <a:pt x="17006" y="2538"/>
                  </a:cubicBezTo>
                  <a:cubicBezTo>
                    <a:pt x="17023" y="2538"/>
                    <a:pt x="17045" y="2520"/>
                    <a:pt x="17062" y="2520"/>
                  </a:cubicBezTo>
                  <a:cubicBezTo>
                    <a:pt x="17080" y="2481"/>
                    <a:pt x="17097" y="2446"/>
                    <a:pt x="17062" y="2411"/>
                  </a:cubicBezTo>
                  <a:cubicBezTo>
                    <a:pt x="17045" y="2394"/>
                    <a:pt x="17023" y="2394"/>
                    <a:pt x="17006" y="2394"/>
                  </a:cubicBezTo>
                  <a:close/>
                  <a:moveTo>
                    <a:pt x="19255" y="2429"/>
                  </a:moveTo>
                  <a:cubicBezTo>
                    <a:pt x="19255" y="2429"/>
                    <a:pt x="19238" y="2429"/>
                    <a:pt x="19238" y="2446"/>
                  </a:cubicBezTo>
                  <a:cubicBezTo>
                    <a:pt x="19199" y="2464"/>
                    <a:pt x="19181" y="2503"/>
                    <a:pt x="19199" y="2538"/>
                  </a:cubicBezTo>
                  <a:cubicBezTo>
                    <a:pt x="19220" y="2572"/>
                    <a:pt x="19238" y="2572"/>
                    <a:pt x="19255" y="2572"/>
                  </a:cubicBezTo>
                  <a:lnTo>
                    <a:pt x="19290" y="2572"/>
                  </a:lnTo>
                  <a:cubicBezTo>
                    <a:pt x="19329" y="2555"/>
                    <a:pt x="19347" y="2503"/>
                    <a:pt x="19329" y="2464"/>
                  </a:cubicBezTo>
                  <a:cubicBezTo>
                    <a:pt x="19307" y="2446"/>
                    <a:pt x="19290" y="2429"/>
                    <a:pt x="19255" y="2429"/>
                  </a:cubicBezTo>
                  <a:close/>
                  <a:moveTo>
                    <a:pt x="4134" y="2446"/>
                  </a:moveTo>
                  <a:cubicBezTo>
                    <a:pt x="4117" y="2446"/>
                    <a:pt x="4100" y="2464"/>
                    <a:pt x="4100" y="2464"/>
                  </a:cubicBezTo>
                  <a:cubicBezTo>
                    <a:pt x="4061" y="2481"/>
                    <a:pt x="4043" y="2520"/>
                    <a:pt x="4061" y="2555"/>
                  </a:cubicBezTo>
                  <a:cubicBezTo>
                    <a:pt x="4078" y="2590"/>
                    <a:pt x="4100" y="2590"/>
                    <a:pt x="4134" y="2590"/>
                  </a:cubicBezTo>
                  <a:lnTo>
                    <a:pt x="4169" y="2590"/>
                  </a:lnTo>
                  <a:cubicBezTo>
                    <a:pt x="4187" y="2572"/>
                    <a:pt x="4208" y="2520"/>
                    <a:pt x="4187" y="2503"/>
                  </a:cubicBezTo>
                  <a:cubicBezTo>
                    <a:pt x="4169" y="2464"/>
                    <a:pt x="4152" y="2446"/>
                    <a:pt x="4134" y="2446"/>
                  </a:cubicBezTo>
                  <a:close/>
                  <a:moveTo>
                    <a:pt x="18946" y="2590"/>
                  </a:moveTo>
                  <a:cubicBezTo>
                    <a:pt x="18929" y="2590"/>
                    <a:pt x="18929" y="2612"/>
                    <a:pt x="18912" y="2612"/>
                  </a:cubicBezTo>
                  <a:cubicBezTo>
                    <a:pt x="18872" y="2629"/>
                    <a:pt x="18855" y="2664"/>
                    <a:pt x="18872" y="2699"/>
                  </a:cubicBezTo>
                  <a:cubicBezTo>
                    <a:pt x="18894" y="2738"/>
                    <a:pt x="18912" y="2738"/>
                    <a:pt x="18946" y="2738"/>
                  </a:cubicBezTo>
                  <a:lnTo>
                    <a:pt x="18964" y="2738"/>
                  </a:lnTo>
                  <a:cubicBezTo>
                    <a:pt x="19003" y="2720"/>
                    <a:pt x="19020" y="2681"/>
                    <a:pt x="19003" y="2646"/>
                  </a:cubicBezTo>
                  <a:cubicBezTo>
                    <a:pt x="19003" y="2612"/>
                    <a:pt x="18964" y="2590"/>
                    <a:pt x="18946" y="2590"/>
                  </a:cubicBezTo>
                  <a:close/>
                  <a:moveTo>
                    <a:pt x="3808" y="2629"/>
                  </a:moveTo>
                  <a:cubicBezTo>
                    <a:pt x="3791" y="2629"/>
                    <a:pt x="3791" y="2629"/>
                    <a:pt x="3773" y="2646"/>
                  </a:cubicBezTo>
                  <a:cubicBezTo>
                    <a:pt x="3734" y="2664"/>
                    <a:pt x="3734" y="2699"/>
                    <a:pt x="3752" y="2738"/>
                  </a:cubicBezTo>
                  <a:cubicBezTo>
                    <a:pt x="3752" y="2755"/>
                    <a:pt x="3791" y="2773"/>
                    <a:pt x="3808" y="2773"/>
                  </a:cubicBezTo>
                  <a:lnTo>
                    <a:pt x="3843" y="2773"/>
                  </a:lnTo>
                  <a:cubicBezTo>
                    <a:pt x="3882" y="2738"/>
                    <a:pt x="3900" y="2699"/>
                    <a:pt x="3882" y="2664"/>
                  </a:cubicBezTo>
                  <a:cubicBezTo>
                    <a:pt x="3860" y="2646"/>
                    <a:pt x="3826" y="2629"/>
                    <a:pt x="3808" y="2629"/>
                  </a:cubicBezTo>
                  <a:close/>
                  <a:moveTo>
                    <a:pt x="17262" y="2646"/>
                  </a:moveTo>
                  <a:cubicBezTo>
                    <a:pt x="17241" y="2646"/>
                    <a:pt x="17223" y="2646"/>
                    <a:pt x="17206" y="2664"/>
                  </a:cubicBezTo>
                  <a:cubicBezTo>
                    <a:pt x="17188" y="2699"/>
                    <a:pt x="17188" y="2738"/>
                    <a:pt x="17223" y="2773"/>
                  </a:cubicBezTo>
                  <a:cubicBezTo>
                    <a:pt x="17241" y="2773"/>
                    <a:pt x="17241" y="2790"/>
                    <a:pt x="17262" y="2790"/>
                  </a:cubicBezTo>
                  <a:cubicBezTo>
                    <a:pt x="17297" y="2790"/>
                    <a:pt x="17315" y="2773"/>
                    <a:pt x="17315" y="2755"/>
                  </a:cubicBezTo>
                  <a:cubicBezTo>
                    <a:pt x="17349" y="2738"/>
                    <a:pt x="17349" y="2681"/>
                    <a:pt x="17315" y="2664"/>
                  </a:cubicBezTo>
                  <a:cubicBezTo>
                    <a:pt x="17297" y="2646"/>
                    <a:pt x="17280" y="2646"/>
                    <a:pt x="17262" y="2646"/>
                  </a:cubicBezTo>
                  <a:close/>
                  <a:moveTo>
                    <a:pt x="27540" y="2681"/>
                  </a:moveTo>
                  <a:cubicBezTo>
                    <a:pt x="27540" y="2681"/>
                    <a:pt x="27523" y="2681"/>
                    <a:pt x="27523" y="2699"/>
                  </a:cubicBezTo>
                  <a:cubicBezTo>
                    <a:pt x="27488" y="2699"/>
                    <a:pt x="27466" y="2755"/>
                    <a:pt x="27488" y="2790"/>
                  </a:cubicBezTo>
                  <a:cubicBezTo>
                    <a:pt x="27505" y="2807"/>
                    <a:pt x="27523" y="2829"/>
                    <a:pt x="27540" y="2829"/>
                  </a:cubicBezTo>
                  <a:lnTo>
                    <a:pt x="27575" y="2829"/>
                  </a:lnTo>
                  <a:cubicBezTo>
                    <a:pt x="27614" y="2807"/>
                    <a:pt x="27632" y="2755"/>
                    <a:pt x="27614" y="2720"/>
                  </a:cubicBezTo>
                  <a:cubicBezTo>
                    <a:pt x="27597" y="2699"/>
                    <a:pt x="27575" y="2681"/>
                    <a:pt x="27540" y="2681"/>
                  </a:cubicBezTo>
                  <a:close/>
                  <a:moveTo>
                    <a:pt x="18585" y="2755"/>
                  </a:moveTo>
                  <a:cubicBezTo>
                    <a:pt x="18546" y="2773"/>
                    <a:pt x="18529" y="2807"/>
                    <a:pt x="18546" y="2847"/>
                  </a:cubicBezTo>
                  <a:cubicBezTo>
                    <a:pt x="18568" y="2881"/>
                    <a:pt x="18585" y="2899"/>
                    <a:pt x="18620" y="2899"/>
                  </a:cubicBezTo>
                  <a:lnTo>
                    <a:pt x="18637" y="2899"/>
                  </a:lnTo>
                  <a:cubicBezTo>
                    <a:pt x="18677" y="2881"/>
                    <a:pt x="18694" y="2829"/>
                    <a:pt x="18677" y="2790"/>
                  </a:cubicBezTo>
                  <a:cubicBezTo>
                    <a:pt x="18677" y="2773"/>
                    <a:pt x="18637" y="2755"/>
                    <a:pt x="18620" y="2755"/>
                  </a:cubicBezTo>
                  <a:close/>
                  <a:moveTo>
                    <a:pt x="3464" y="2807"/>
                  </a:moveTo>
                  <a:cubicBezTo>
                    <a:pt x="3425" y="2829"/>
                    <a:pt x="3408" y="2881"/>
                    <a:pt x="3425" y="2916"/>
                  </a:cubicBezTo>
                  <a:cubicBezTo>
                    <a:pt x="3447" y="2938"/>
                    <a:pt x="3464" y="2955"/>
                    <a:pt x="3499" y="2955"/>
                  </a:cubicBezTo>
                  <a:cubicBezTo>
                    <a:pt x="3499" y="2955"/>
                    <a:pt x="3517" y="2955"/>
                    <a:pt x="3534" y="2938"/>
                  </a:cubicBezTo>
                  <a:cubicBezTo>
                    <a:pt x="3573" y="2916"/>
                    <a:pt x="3573" y="2881"/>
                    <a:pt x="3556" y="2847"/>
                  </a:cubicBezTo>
                  <a:cubicBezTo>
                    <a:pt x="3534" y="2829"/>
                    <a:pt x="3517" y="2807"/>
                    <a:pt x="3499" y="2807"/>
                  </a:cubicBezTo>
                  <a:close/>
                  <a:moveTo>
                    <a:pt x="17567" y="2847"/>
                  </a:moveTo>
                  <a:cubicBezTo>
                    <a:pt x="17550" y="2847"/>
                    <a:pt x="17515" y="2864"/>
                    <a:pt x="17497" y="2881"/>
                  </a:cubicBezTo>
                  <a:cubicBezTo>
                    <a:pt x="17480" y="2916"/>
                    <a:pt x="17497" y="2955"/>
                    <a:pt x="17532" y="2973"/>
                  </a:cubicBezTo>
                  <a:cubicBezTo>
                    <a:pt x="17550" y="2990"/>
                    <a:pt x="17550" y="2990"/>
                    <a:pt x="17567" y="2990"/>
                  </a:cubicBezTo>
                  <a:cubicBezTo>
                    <a:pt x="17606" y="2990"/>
                    <a:pt x="17624" y="2973"/>
                    <a:pt x="17641" y="2938"/>
                  </a:cubicBezTo>
                  <a:cubicBezTo>
                    <a:pt x="17658" y="2899"/>
                    <a:pt x="17641" y="2864"/>
                    <a:pt x="17606" y="2847"/>
                  </a:cubicBezTo>
                  <a:close/>
                  <a:moveTo>
                    <a:pt x="18259" y="2881"/>
                  </a:moveTo>
                  <a:cubicBezTo>
                    <a:pt x="18220" y="2899"/>
                    <a:pt x="18202" y="2938"/>
                    <a:pt x="18202" y="2973"/>
                  </a:cubicBezTo>
                  <a:cubicBezTo>
                    <a:pt x="18220" y="3008"/>
                    <a:pt x="18241" y="3025"/>
                    <a:pt x="18276" y="3025"/>
                  </a:cubicBezTo>
                  <a:lnTo>
                    <a:pt x="18294" y="3025"/>
                  </a:lnTo>
                  <a:cubicBezTo>
                    <a:pt x="18328" y="3008"/>
                    <a:pt x="18350" y="2973"/>
                    <a:pt x="18350" y="2938"/>
                  </a:cubicBezTo>
                  <a:cubicBezTo>
                    <a:pt x="18328" y="2899"/>
                    <a:pt x="18311" y="2881"/>
                    <a:pt x="18276" y="2881"/>
                  </a:cubicBezTo>
                  <a:close/>
                  <a:moveTo>
                    <a:pt x="17915" y="2938"/>
                  </a:moveTo>
                  <a:cubicBezTo>
                    <a:pt x="17876" y="2938"/>
                    <a:pt x="17841" y="2955"/>
                    <a:pt x="17841" y="3008"/>
                  </a:cubicBezTo>
                  <a:cubicBezTo>
                    <a:pt x="17841" y="3047"/>
                    <a:pt x="17876" y="3081"/>
                    <a:pt x="17915" y="3081"/>
                  </a:cubicBezTo>
                  <a:cubicBezTo>
                    <a:pt x="17950" y="3081"/>
                    <a:pt x="17985" y="3047"/>
                    <a:pt x="17985" y="3008"/>
                  </a:cubicBezTo>
                  <a:cubicBezTo>
                    <a:pt x="17985" y="2973"/>
                    <a:pt x="17967" y="2938"/>
                    <a:pt x="17932" y="2938"/>
                  </a:cubicBezTo>
                  <a:close/>
                  <a:moveTo>
                    <a:pt x="3138" y="2990"/>
                  </a:moveTo>
                  <a:cubicBezTo>
                    <a:pt x="3099" y="3025"/>
                    <a:pt x="3099" y="3064"/>
                    <a:pt x="3121" y="3099"/>
                  </a:cubicBezTo>
                  <a:cubicBezTo>
                    <a:pt x="3138" y="3116"/>
                    <a:pt x="3155" y="3134"/>
                    <a:pt x="3173" y="3134"/>
                  </a:cubicBezTo>
                  <a:cubicBezTo>
                    <a:pt x="3190" y="3134"/>
                    <a:pt x="3208" y="3134"/>
                    <a:pt x="3208" y="3116"/>
                  </a:cubicBezTo>
                  <a:cubicBezTo>
                    <a:pt x="3247" y="3099"/>
                    <a:pt x="3264" y="3064"/>
                    <a:pt x="3247" y="3025"/>
                  </a:cubicBezTo>
                  <a:cubicBezTo>
                    <a:pt x="3229" y="3008"/>
                    <a:pt x="3208" y="2990"/>
                    <a:pt x="3173" y="2990"/>
                  </a:cubicBezTo>
                  <a:close/>
                  <a:moveTo>
                    <a:pt x="27705" y="3008"/>
                  </a:moveTo>
                  <a:cubicBezTo>
                    <a:pt x="27705" y="3008"/>
                    <a:pt x="27684" y="3008"/>
                    <a:pt x="27666" y="3025"/>
                  </a:cubicBezTo>
                  <a:cubicBezTo>
                    <a:pt x="27632" y="3025"/>
                    <a:pt x="27632" y="3081"/>
                    <a:pt x="27632" y="3116"/>
                  </a:cubicBezTo>
                  <a:cubicBezTo>
                    <a:pt x="27649" y="3134"/>
                    <a:pt x="27684" y="3155"/>
                    <a:pt x="27705" y="3155"/>
                  </a:cubicBezTo>
                  <a:lnTo>
                    <a:pt x="27740" y="3155"/>
                  </a:lnTo>
                  <a:cubicBezTo>
                    <a:pt x="27775" y="3134"/>
                    <a:pt x="27793" y="3081"/>
                    <a:pt x="27775" y="3047"/>
                  </a:cubicBezTo>
                  <a:cubicBezTo>
                    <a:pt x="27758" y="3025"/>
                    <a:pt x="27740" y="3008"/>
                    <a:pt x="27705" y="3008"/>
                  </a:cubicBezTo>
                  <a:close/>
                  <a:moveTo>
                    <a:pt x="2881" y="3190"/>
                  </a:moveTo>
                  <a:cubicBezTo>
                    <a:pt x="2864" y="3190"/>
                    <a:pt x="2846" y="3190"/>
                    <a:pt x="2829" y="3208"/>
                  </a:cubicBezTo>
                  <a:cubicBezTo>
                    <a:pt x="2812" y="3225"/>
                    <a:pt x="2794" y="3282"/>
                    <a:pt x="2829" y="3316"/>
                  </a:cubicBezTo>
                  <a:cubicBezTo>
                    <a:pt x="2829" y="3334"/>
                    <a:pt x="2864" y="3334"/>
                    <a:pt x="2881" y="3334"/>
                  </a:cubicBezTo>
                  <a:cubicBezTo>
                    <a:pt x="2903" y="3334"/>
                    <a:pt x="2920" y="3334"/>
                    <a:pt x="2920" y="3316"/>
                  </a:cubicBezTo>
                  <a:cubicBezTo>
                    <a:pt x="2955" y="3299"/>
                    <a:pt x="2955" y="3242"/>
                    <a:pt x="2938" y="3225"/>
                  </a:cubicBezTo>
                  <a:cubicBezTo>
                    <a:pt x="2920" y="3208"/>
                    <a:pt x="2903" y="3190"/>
                    <a:pt x="2881" y="3190"/>
                  </a:cubicBezTo>
                  <a:close/>
                  <a:moveTo>
                    <a:pt x="27866" y="3334"/>
                  </a:moveTo>
                  <a:cubicBezTo>
                    <a:pt x="27849" y="3334"/>
                    <a:pt x="27849" y="3334"/>
                    <a:pt x="27832" y="3351"/>
                  </a:cubicBezTo>
                  <a:cubicBezTo>
                    <a:pt x="27793" y="3373"/>
                    <a:pt x="27775" y="3408"/>
                    <a:pt x="27793" y="3443"/>
                  </a:cubicBezTo>
                  <a:cubicBezTo>
                    <a:pt x="27814" y="3460"/>
                    <a:pt x="27832" y="3482"/>
                    <a:pt x="27866" y="3482"/>
                  </a:cubicBezTo>
                  <a:lnTo>
                    <a:pt x="27901" y="3482"/>
                  </a:lnTo>
                  <a:cubicBezTo>
                    <a:pt x="27940" y="3460"/>
                    <a:pt x="27940" y="3408"/>
                    <a:pt x="27923" y="3373"/>
                  </a:cubicBezTo>
                  <a:cubicBezTo>
                    <a:pt x="27923" y="3351"/>
                    <a:pt x="27884" y="3334"/>
                    <a:pt x="27866" y="3334"/>
                  </a:cubicBezTo>
                  <a:close/>
                  <a:moveTo>
                    <a:pt x="2594" y="3425"/>
                  </a:moveTo>
                  <a:cubicBezTo>
                    <a:pt x="2577" y="3425"/>
                    <a:pt x="2555" y="3425"/>
                    <a:pt x="2555" y="3443"/>
                  </a:cubicBezTo>
                  <a:cubicBezTo>
                    <a:pt x="2520" y="3460"/>
                    <a:pt x="2520" y="3517"/>
                    <a:pt x="2538" y="3534"/>
                  </a:cubicBezTo>
                  <a:cubicBezTo>
                    <a:pt x="2555" y="3551"/>
                    <a:pt x="2577" y="3569"/>
                    <a:pt x="2594" y="3569"/>
                  </a:cubicBezTo>
                  <a:cubicBezTo>
                    <a:pt x="2612" y="3569"/>
                    <a:pt x="2629" y="3551"/>
                    <a:pt x="2646" y="3551"/>
                  </a:cubicBezTo>
                  <a:cubicBezTo>
                    <a:pt x="2664" y="3517"/>
                    <a:pt x="2685" y="3482"/>
                    <a:pt x="2646" y="3443"/>
                  </a:cubicBezTo>
                  <a:cubicBezTo>
                    <a:pt x="2629" y="3425"/>
                    <a:pt x="2612" y="3425"/>
                    <a:pt x="2594" y="3425"/>
                  </a:cubicBezTo>
                  <a:close/>
                  <a:moveTo>
                    <a:pt x="2320" y="3660"/>
                  </a:moveTo>
                  <a:cubicBezTo>
                    <a:pt x="2303" y="3660"/>
                    <a:pt x="2285" y="3660"/>
                    <a:pt x="2268" y="3678"/>
                  </a:cubicBezTo>
                  <a:cubicBezTo>
                    <a:pt x="2250" y="3699"/>
                    <a:pt x="2250" y="3752"/>
                    <a:pt x="2268" y="3769"/>
                  </a:cubicBezTo>
                  <a:cubicBezTo>
                    <a:pt x="2285" y="3786"/>
                    <a:pt x="2303" y="3808"/>
                    <a:pt x="2320" y="3808"/>
                  </a:cubicBezTo>
                  <a:cubicBezTo>
                    <a:pt x="2337" y="3808"/>
                    <a:pt x="2359" y="3786"/>
                    <a:pt x="2377" y="3786"/>
                  </a:cubicBezTo>
                  <a:cubicBezTo>
                    <a:pt x="2394" y="3752"/>
                    <a:pt x="2411" y="3717"/>
                    <a:pt x="2377" y="3678"/>
                  </a:cubicBezTo>
                  <a:cubicBezTo>
                    <a:pt x="2359" y="3660"/>
                    <a:pt x="2337" y="3660"/>
                    <a:pt x="2320" y="3660"/>
                  </a:cubicBezTo>
                  <a:close/>
                  <a:moveTo>
                    <a:pt x="27993" y="3660"/>
                  </a:moveTo>
                  <a:cubicBezTo>
                    <a:pt x="27958" y="3699"/>
                    <a:pt x="27940" y="3734"/>
                    <a:pt x="27958" y="3769"/>
                  </a:cubicBezTo>
                  <a:cubicBezTo>
                    <a:pt x="27975" y="3786"/>
                    <a:pt x="27993" y="3808"/>
                    <a:pt x="28032" y="3808"/>
                  </a:cubicBezTo>
                  <a:lnTo>
                    <a:pt x="28067" y="3808"/>
                  </a:lnTo>
                  <a:cubicBezTo>
                    <a:pt x="28101" y="3786"/>
                    <a:pt x="28101" y="3734"/>
                    <a:pt x="28084" y="3699"/>
                  </a:cubicBezTo>
                  <a:cubicBezTo>
                    <a:pt x="28084" y="3678"/>
                    <a:pt x="28049" y="3660"/>
                    <a:pt x="28032" y="3660"/>
                  </a:cubicBezTo>
                  <a:close/>
                  <a:moveTo>
                    <a:pt x="2050" y="3895"/>
                  </a:moveTo>
                  <a:cubicBezTo>
                    <a:pt x="2033" y="3895"/>
                    <a:pt x="2011" y="3895"/>
                    <a:pt x="1994" y="3917"/>
                  </a:cubicBezTo>
                  <a:cubicBezTo>
                    <a:pt x="1976" y="3952"/>
                    <a:pt x="1976" y="3987"/>
                    <a:pt x="1994" y="4026"/>
                  </a:cubicBezTo>
                  <a:cubicBezTo>
                    <a:pt x="2011" y="4043"/>
                    <a:pt x="2033" y="4043"/>
                    <a:pt x="2050" y="4043"/>
                  </a:cubicBezTo>
                  <a:cubicBezTo>
                    <a:pt x="2068" y="4043"/>
                    <a:pt x="2085" y="4043"/>
                    <a:pt x="2102" y="4026"/>
                  </a:cubicBezTo>
                  <a:cubicBezTo>
                    <a:pt x="2142" y="4004"/>
                    <a:pt x="2142" y="3952"/>
                    <a:pt x="2102" y="3917"/>
                  </a:cubicBezTo>
                  <a:cubicBezTo>
                    <a:pt x="2085" y="3917"/>
                    <a:pt x="2068" y="3895"/>
                    <a:pt x="2050" y="3895"/>
                  </a:cubicBezTo>
                  <a:close/>
                  <a:moveTo>
                    <a:pt x="28158" y="3987"/>
                  </a:moveTo>
                  <a:cubicBezTo>
                    <a:pt x="28119" y="4004"/>
                    <a:pt x="28119" y="4061"/>
                    <a:pt x="28141" y="4095"/>
                  </a:cubicBezTo>
                  <a:cubicBezTo>
                    <a:pt x="28158" y="4113"/>
                    <a:pt x="28175" y="4134"/>
                    <a:pt x="28193" y="4134"/>
                  </a:cubicBezTo>
                  <a:cubicBezTo>
                    <a:pt x="28210" y="4134"/>
                    <a:pt x="28228" y="4113"/>
                    <a:pt x="28228" y="4113"/>
                  </a:cubicBezTo>
                  <a:cubicBezTo>
                    <a:pt x="28267" y="4095"/>
                    <a:pt x="28284" y="4061"/>
                    <a:pt x="28267" y="4026"/>
                  </a:cubicBezTo>
                  <a:cubicBezTo>
                    <a:pt x="28249" y="3987"/>
                    <a:pt x="28228" y="3987"/>
                    <a:pt x="28193" y="3987"/>
                  </a:cubicBezTo>
                  <a:close/>
                  <a:moveTo>
                    <a:pt x="1793" y="4152"/>
                  </a:moveTo>
                  <a:cubicBezTo>
                    <a:pt x="1776" y="4152"/>
                    <a:pt x="1759" y="4152"/>
                    <a:pt x="1741" y="4169"/>
                  </a:cubicBezTo>
                  <a:cubicBezTo>
                    <a:pt x="1706" y="4204"/>
                    <a:pt x="1706" y="4243"/>
                    <a:pt x="1741" y="4278"/>
                  </a:cubicBezTo>
                  <a:cubicBezTo>
                    <a:pt x="1759" y="4295"/>
                    <a:pt x="1776" y="4295"/>
                    <a:pt x="1793" y="4295"/>
                  </a:cubicBezTo>
                  <a:cubicBezTo>
                    <a:pt x="1815" y="4295"/>
                    <a:pt x="1833" y="4295"/>
                    <a:pt x="1850" y="4278"/>
                  </a:cubicBezTo>
                  <a:cubicBezTo>
                    <a:pt x="1867" y="4243"/>
                    <a:pt x="1867" y="4204"/>
                    <a:pt x="1850" y="4169"/>
                  </a:cubicBezTo>
                  <a:cubicBezTo>
                    <a:pt x="1833" y="4152"/>
                    <a:pt x="1815" y="4152"/>
                    <a:pt x="1793" y="4152"/>
                  </a:cubicBezTo>
                  <a:close/>
                  <a:moveTo>
                    <a:pt x="28336" y="4295"/>
                  </a:moveTo>
                  <a:cubicBezTo>
                    <a:pt x="28319" y="4330"/>
                    <a:pt x="28302" y="4369"/>
                    <a:pt x="28319" y="4404"/>
                  </a:cubicBezTo>
                  <a:cubicBezTo>
                    <a:pt x="28336" y="4422"/>
                    <a:pt x="28358" y="4439"/>
                    <a:pt x="28393" y="4439"/>
                  </a:cubicBezTo>
                  <a:cubicBezTo>
                    <a:pt x="28393" y="4439"/>
                    <a:pt x="28410" y="4439"/>
                    <a:pt x="28428" y="4422"/>
                  </a:cubicBezTo>
                  <a:cubicBezTo>
                    <a:pt x="28467" y="4404"/>
                    <a:pt x="28467" y="4369"/>
                    <a:pt x="28445" y="4330"/>
                  </a:cubicBezTo>
                  <a:cubicBezTo>
                    <a:pt x="28428" y="4295"/>
                    <a:pt x="28410" y="4295"/>
                    <a:pt x="28393" y="4295"/>
                  </a:cubicBezTo>
                  <a:close/>
                  <a:moveTo>
                    <a:pt x="1541" y="4404"/>
                  </a:moveTo>
                  <a:cubicBezTo>
                    <a:pt x="1524" y="4404"/>
                    <a:pt x="1506" y="4422"/>
                    <a:pt x="1489" y="4439"/>
                  </a:cubicBezTo>
                  <a:cubicBezTo>
                    <a:pt x="1467" y="4461"/>
                    <a:pt x="1467" y="4513"/>
                    <a:pt x="1489" y="4530"/>
                  </a:cubicBezTo>
                  <a:cubicBezTo>
                    <a:pt x="1506" y="4548"/>
                    <a:pt x="1524" y="4548"/>
                    <a:pt x="1541" y="4548"/>
                  </a:cubicBezTo>
                  <a:cubicBezTo>
                    <a:pt x="1559" y="4548"/>
                    <a:pt x="1576" y="4548"/>
                    <a:pt x="1598" y="4530"/>
                  </a:cubicBezTo>
                  <a:cubicBezTo>
                    <a:pt x="1615" y="4496"/>
                    <a:pt x="1615" y="4461"/>
                    <a:pt x="1598" y="4422"/>
                  </a:cubicBezTo>
                  <a:cubicBezTo>
                    <a:pt x="1576" y="4422"/>
                    <a:pt x="1559" y="4404"/>
                    <a:pt x="1541" y="4404"/>
                  </a:cubicBezTo>
                  <a:close/>
                  <a:moveTo>
                    <a:pt x="28537" y="4604"/>
                  </a:moveTo>
                  <a:cubicBezTo>
                    <a:pt x="28502" y="4622"/>
                    <a:pt x="28502" y="4678"/>
                    <a:pt x="28519" y="4713"/>
                  </a:cubicBezTo>
                  <a:cubicBezTo>
                    <a:pt x="28537" y="4731"/>
                    <a:pt x="28554" y="4748"/>
                    <a:pt x="28576" y="4748"/>
                  </a:cubicBezTo>
                  <a:cubicBezTo>
                    <a:pt x="28593" y="4748"/>
                    <a:pt x="28611" y="4731"/>
                    <a:pt x="28628" y="4731"/>
                  </a:cubicBezTo>
                  <a:cubicBezTo>
                    <a:pt x="28645" y="4713"/>
                    <a:pt x="28663" y="4657"/>
                    <a:pt x="28645" y="4622"/>
                  </a:cubicBezTo>
                  <a:cubicBezTo>
                    <a:pt x="28628" y="4604"/>
                    <a:pt x="28611" y="4604"/>
                    <a:pt x="28576" y="4604"/>
                  </a:cubicBezTo>
                  <a:close/>
                  <a:moveTo>
                    <a:pt x="1306" y="4678"/>
                  </a:moveTo>
                  <a:cubicBezTo>
                    <a:pt x="1289" y="4678"/>
                    <a:pt x="1250" y="4696"/>
                    <a:pt x="1250" y="4713"/>
                  </a:cubicBezTo>
                  <a:cubicBezTo>
                    <a:pt x="1215" y="4731"/>
                    <a:pt x="1215" y="4787"/>
                    <a:pt x="1250" y="4805"/>
                  </a:cubicBezTo>
                  <a:cubicBezTo>
                    <a:pt x="1271" y="4822"/>
                    <a:pt x="1289" y="4822"/>
                    <a:pt x="1306" y="4822"/>
                  </a:cubicBezTo>
                  <a:cubicBezTo>
                    <a:pt x="1324" y="4822"/>
                    <a:pt x="1341" y="4822"/>
                    <a:pt x="1358" y="4805"/>
                  </a:cubicBezTo>
                  <a:cubicBezTo>
                    <a:pt x="1380" y="4765"/>
                    <a:pt x="1380" y="4731"/>
                    <a:pt x="1341" y="4696"/>
                  </a:cubicBezTo>
                  <a:cubicBezTo>
                    <a:pt x="1324" y="4696"/>
                    <a:pt x="1324" y="4678"/>
                    <a:pt x="1306" y="4678"/>
                  </a:cubicBezTo>
                  <a:close/>
                  <a:moveTo>
                    <a:pt x="28793" y="4896"/>
                  </a:moveTo>
                  <a:cubicBezTo>
                    <a:pt x="28772" y="4896"/>
                    <a:pt x="28754" y="4896"/>
                    <a:pt x="28737" y="4913"/>
                  </a:cubicBezTo>
                  <a:cubicBezTo>
                    <a:pt x="28719" y="4931"/>
                    <a:pt x="28702" y="4983"/>
                    <a:pt x="28719" y="5005"/>
                  </a:cubicBezTo>
                  <a:cubicBezTo>
                    <a:pt x="28737" y="5040"/>
                    <a:pt x="28754" y="5040"/>
                    <a:pt x="28793" y="5040"/>
                  </a:cubicBezTo>
                  <a:lnTo>
                    <a:pt x="28828" y="5040"/>
                  </a:lnTo>
                  <a:cubicBezTo>
                    <a:pt x="28863" y="5005"/>
                    <a:pt x="28863" y="4966"/>
                    <a:pt x="28846" y="4931"/>
                  </a:cubicBezTo>
                  <a:cubicBezTo>
                    <a:pt x="28828" y="4913"/>
                    <a:pt x="28811" y="4896"/>
                    <a:pt x="28793" y="4896"/>
                  </a:cubicBezTo>
                  <a:close/>
                  <a:moveTo>
                    <a:pt x="1071" y="4966"/>
                  </a:moveTo>
                  <a:cubicBezTo>
                    <a:pt x="1054" y="4966"/>
                    <a:pt x="1032" y="4966"/>
                    <a:pt x="1015" y="4983"/>
                  </a:cubicBezTo>
                  <a:cubicBezTo>
                    <a:pt x="980" y="5022"/>
                    <a:pt x="997" y="5057"/>
                    <a:pt x="1015" y="5092"/>
                  </a:cubicBezTo>
                  <a:cubicBezTo>
                    <a:pt x="1032" y="5092"/>
                    <a:pt x="1054" y="5114"/>
                    <a:pt x="1071" y="5114"/>
                  </a:cubicBezTo>
                  <a:cubicBezTo>
                    <a:pt x="1089" y="5114"/>
                    <a:pt x="1106" y="5092"/>
                    <a:pt x="1123" y="5074"/>
                  </a:cubicBezTo>
                  <a:cubicBezTo>
                    <a:pt x="1141" y="5040"/>
                    <a:pt x="1141" y="5005"/>
                    <a:pt x="1106" y="4983"/>
                  </a:cubicBezTo>
                  <a:cubicBezTo>
                    <a:pt x="1106" y="4966"/>
                    <a:pt x="1089" y="4966"/>
                    <a:pt x="1071" y="4966"/>
                  </a:cubicBezTo>
                  <a:close/>
                  <a:moveTo>
                    <a:pt x="28954" y="5201"/>
                  </a:moveTo>
                  <a:cubicBezTo>
                    <a:pt x="28919" y="5240"/>
                    <a:pt x="28902" y="5275"/>
                    <a:pt x="28937" y="5309"/>
                  </a:cubicBezTo>
                  <a:cubicBezTo>
                    <a:pt x="28937" y="5331"/>
                    <a:pt x="28972" y="5349"/>
                    <a:pt x="28989" y="5349"/>
                  </a:cubicBezTo>
                  <a:cubicBezTo>
                    <a:pt x="29011" y="5349"/>
                    <a:pt x="29028" y="5331"/>
                    <a:pt x="29028" y="5331"/>
                  </a:cubicBezTo>
                  <a:cubicBezTo>
                    <a:pt x="29063" y="5309"/>
                    <a:pt x="29063" y="5257"/>
                    <a:pt x="29046" y="5222"/>
                  </a:cubicBezTo>
                  <a:cubicBezTo>
                    <a:pt x="29028" y="5201"/>
                    <a:pt x="29011" y="5201"/>
                    <a:pt x="28989" y="5201"/>
                  </a:cubicBezTo>
                  <a:close/>
                  <a:moveTo>
                    <a:pt x="854" y="5257"/>
                  </a:moveTo>
                  <a:cubicBezTo>
                    <a:pt x="814" y="5257"/>
                    <a:pt x="797" y="5257"/>
                    <a:pt x="780" y="5275"/>
                  </a:cubicBezTo>
                  <a:cubicBezTo>
                    <a:pt x="762" y="5309"/>
                    <a:pt x="780" y="5349"/>
                    <a:pt x="797" y="5383"/>
                  </a:cubicBezTo>
                  <a:cubicBezTo>
                    <a:pt x="814" y="5383"/>
                    <a:pt x="836" y="5401"/>
                    <a:pt x="854" y="5401"/>
                  </a:cubicBezTo>
                  <a:cubicBezTo>
                    <a:pt x="871" y="5401"/>
                    <a:pt x="888" y="5383"/>
                    <a:pt x="906" y="5366"/>
                  </a:cubicBezTo>
                  <a:cubicBezTo>
                    <a:pt x="923" y="5331"/>
                    <a:pt x="923" y="5292"/>
                    <a:pt x="888" y="5257"/>
                  </a:cubicBezTo>
                  <a:close/>
                  <a:moveTo>
                    <a:pt x="29189" y="5492"/>
                  </a:moveTo>
                  <a:cubicBezTo>
                    <a:pt x="29189" y="5492"/>
                    <a:pt x="29172" y="5492"/>
                    <a:pt x="29154" y="5510"/>
                  </a:cubicBezTo>
                  <a:cubicBezTo>
                    <a:pt x="29120" y="5527"/>
                    <a:pt x="29120" y="5583"/>
                    <a:pt x="29137" y="5601"/>
                  </a:cubicBezTo>
                  <a:cubicBezTo>
                    <a:pt x="29154" y="5618"/>
                    <a:pt x="29172" y="5636"/>
                    <a:pt x="29189" y="5636"/>
                  </a:cubicBezTo>
                  <a:cubicBezTo>
                    <a:pt x="29207" y="5636"/>
                    <a:pt x="29228" y="5636"/>
                    <a:pt x="29246" y="5618"/>
                  </a:cubicBezTo>
                  <a:cubicBezTo>
                    <a:pt x="29281" y="5601"/>
                    <a:pt x="29281" y="5566"/>
                    <a:pt x="29263" y="5527"/>
                  </a:cubicBezTo>
                  <a:cubicBezTo>
                    <a:pt x="29246" y="5510"/>
                    <a:pt x="29228" y="5492"/>
                    <a:pt x="29189" y="5492"/>
                  </a:cubicBezTo>
                  <a:close/>
                  <a:moveTo>
                    <a:pt x="636" y="5549"/>
                  </a:moveTo>
                  <a:cubicBezTo>
                    <a:pt x="619" y="5549"/>
                    <a:pt x="597" y="5566"/>
                    <a:pt x="579" y="5583"/>
                  </a:cubicBezTo>
                  <a:cubicBezTo>
                    <a:pt x="562" y="5618"/>
                    <a:pt x="562" y="5657"/>
                    <a:pt x="597" y="5675"/>
                  </a:cubicBezTo>
                  <a:cubicBezTo>
                    <a:pt x="619" y="5692"/>
                    <a:pt x="619" y="5692"/>
                    <a:pt x="636" y="5692"/>
                  </a:cubicBezTo>
                  <a:cubicBezTo>
                    <a:pt x="653" y="5692"/>
                    <a:pt x="688" y="5675"/>
                    <a:pt x="706" y="5657"/>
                  </a:cubicBezTo>
                  <a:cubicBezTo>
                    <a:pt x="727" y="5618"/>
                    <a:pt x="706" y="5583"/>
                    <a:pt x="671" y="5566"/>
                  </a:cubicBezTo>
                  <a:cubicBezTo>
                    <a:pt x="671" y="5549"/>
                    <a:pt x="653" y="5549"/>
                    <a:pt x="636" y="5549"/>
                  </a:cubicBezTo>
                  <a:close/>
                  <a:moveTo>
                    <a:pt x="29407" y="5784"/>
                  </a:moveTo>
                  <a:cubicBezTo>
                    <a:pt x="29389" y="5784"/>
                    <a:pt x="29372" y="5801"/>
                    <a:pt x="29372" y="5801"/>
                  </a:cubicBezTo>
                  <a:cubicBezTo>
                    <a:pt x="29337" y="5818"/>
                    <a:pt x="29337" y="5875"/>
                    <a:pt x="29355" y="5910"/>
                  </a:cubicBezTo>
                  <a:cubicBezTo>
                    <a:pt x="29372" y="5927"/>
                    <a:pt x="29389" y="5927"/>
                    <a:pt x="29407" y="5927"/>
                  </a:cubicBezTo>
                  <a:lnTo>
                    <a:pt x="29446" y="5927"/>
                  </a:lnTo>
                  <a:cubicBezTo>
                    <a:pt x="29481" y="5892"/>
                    <a:pt x="29498" y="5853"/>
                    <a:pt x="29463" y="5818"/>
                  </a:cubicBezTo>
                  <a:cubicBezTo>
                    <a:pt x="29463" y="5801"/>
                    <a:pt x="29424" y="5784"/>
                    <a:pt x="29407" y="5784"/>
                  </a:cubicBezTo>
                  <a:close/>
                  <a:moveTo>
                    <a:pt x="436" y="5853"/>
                  </a:moveTo>
                  <a:cubicBezTo>
                    <a:pt x="418" y="5853"/>
                    <a:pt x="401" y="5853"/>
                    <a:pt x="379" y="5892"/>
                  </a:cubicBezTo>
                  <a:cubicBezTo>
                    <a:pt x="362" y="5927"/>
                    <a:pt x="362" y="5962"/>
                    <a:pt x="401" y="5984"/>
                  </a:cubicBezTo>
                  <a:cubicBezTo>
                    <a:pt x="418" y="6001"/>
                    <a:pt x="436" y="6001"/>
                    <a:pt x="436" y="6001"/>
                  </a:cubicBezTo>
                  <a:cubicBezTo>
                    <a:pt x="471" y="6001"/>
                    <a:pt x="488" y="5984"/>
                    <a:pt x="510" y="5962"/>
                  </a:cubicBezTo>
                  <a:cubicBezTo>
                    <a:pt x="527" y="5927"/>
                    <a:pt x="510" y="5875"/>
                    <a:pt x="471" y="5853"/>
                  </a:cubicBezTo>
                  <a:close/>
                  <a:moveTo>
                    <a:pt x="29572" y="6093"/>
                  </a:moveTo>
                  <a:cubicBezTo>
                    <a:pt x="29555" y="6127"/>
                    <a:pt x="29533" y="6162"/>
                    <a:pt x="29572" y="6201"/>
                  </a:cubicBezTo>
                  <a:cubicBezTo>
                    <a:pt x="29572" y="6219"/>
                    <a:pt x="29607" y="6236"/>
                    <a:pt x="29624" y="6236"/>
                  </a:cubicBezTo>
                  <a:cubicBezTo>
                    <a:pt x="29642" y="6236"/>
                    <a:pt x="29642" y="6219"/>
                    <a:pt x="29664" y="6219"/>
                  </a:cubicBezTo>
                  <a:cubicBezTo>
                    <a:pt x="29698" y="6180"/>
                    <a:pt x="29698" y="6145"/>
                    <a:pt x="29681" y="6110"/>
                  </a:cubicBezTo>
                  <a:cubicBezTo>
                    <a:pt x="29664" y="6093"/>
                    <a:pt x="29642" y="6093"/>
                    <a:pt x="29624" y="6093"/>
                  </a:cubicBezTo>
                  <a:close/>
                  <a:moveTo>
                    <a:pt x="253" y="6162"/>
                  </a:moveTo>
                  <a:cubicBezTo>
                    <a:pt x="236" y="6162"/>
                    <a:pt x="201" y="6180"/>
                    <a:pt x="201" y="6201"/>
                  </a:cubicBezTo>
                  <a:cubicBezTo>
                    <a:pt x="183" y="6236"/>
                    <a:pt x="183" y="6271"/>
                    <a:pt x="218" y="6288"/>
                  </a:cubicBezTo>
                  <a:cubicBezTo>
                    <a:pt x="236" y="6310"/>
                    <a:pt x="236" y="6310"/>
                    <a:pt x="253" y="6310"/>
                  </a:cubicBezTo>
                  <a:cubicBezTo>
                    <a:pt x="292" y="6310"/>
                    <a:pt x="310" y="6288"/>
                    <a:pt x="327" y="6271"/>
                  </a:cubicBezTo>
                  <a:cubicBezTo>
                    <a:pt x="344" y="6236"/>
                    <a:pt x="327" y="6201"/>
                    <a:pt x="292" y="6162"/>
                  </a:cubicBezTo>
                  <a:close/>
                  <a:moveTo>
                    <a:pt x="29790" y="6380"/>
                  </a:moveTo>
                  <a:cubicBezTo>
                    <a:pt x="29751" y="6419"/>
                    <a:pt x="29751" y="6454"/>
                    <a:pt x="29772" y="6489"/>
                  </a:cubicBezTo>
                  <a:cubicBezTo>
                    <a:pt x="29790" y="6506"/>
                    <a:pt x="29807" y="6528"/>
                    <a:pt x="29842" y="6528"/>
                  </a:cubicBezTo>
                  <a:cubicBezTo>
                    <a:pt x="29842" y="6528"/>
                    <a:pt x="29859" y="6506"/>
                    <a:pt x="29881" y="6506"/>
                  </a:cubicBezTo>
                  <a:cubicBezTo>
                    <a:pt x="29916" y="6489"/>
                    <a:pt x="29916" y="6436"/>
                    <a:pt x="29899" y="6397"/>
                  </a:cubicBezTo>
                  <a:cubicBezTo>
                    <a:pt x="29881" y="6380"/>
                    <a:pt x="29859" y="6380"/>
                    <a:pt x="29842" y="6380"/>
                  </a:cubicBezTo>
                  <a:close/>
                  <a:moveTo>
                    <a:pt x="75" y="6471"/>
                  </a:moveTo>
                  <a:cubicBezTo>
                    <a:pt x="53" y="6471"/>
                    <a:pt x="36" y="6489"/>
                    <a:pt x="18" y="6506"/>
                  </a:cubicBezTo>
                  <a:cubicBezTo>
                    <a:pt x="1" y="6545"/>
                    <a:pt x="1" y="6597"/>
                    <a:pt x="36" y="6615"/>
                  </a:cubicBezTo>
                  <a:lnTo>
                    <a:pt x="75" y="6615"/>
                  </a:lnTo>
                  <a:cubicBezTo>
                    <a:pt x="110" y="6615"/>
                    <a:pt x="127" y="6615"/>
                    <a:pt x="144" y="6580"/>
                  </a:cubicBezTo>
                  <a:cubicBezTo>
                    <a:pt x="162" y="6545"/>
                    <a:pt x="144" y="6506"/>
                    <a:pt x="110" y="6489"/>
                  </a:cubicBezTo>
                  <a:cubicBezTo>
                    <a:pt x="110" y="6471"/>
                    <a:pt x="92" y="6471"/>
                    <a:pt x="75" y="6471"/>
                  </a:cubicBezTo>
                  <a:close/>
                  <a:moveTo>
                    <a:pt x="30042" y="6671"/>
                  </a:moveTo>
                  <a:cubicBezTo>
                    <a:pt x="30042" y="6671"/>
                    <a:pt x="30025" y="6671"/>
                    <a:pt x="30007" y="6689"/>
                  </a:cubicBezTo>
                  <a:cubicBezTo>
                    <a:pt x="29968" y="6706"/>
                    <a:pt x="29968" y="6745"/>
                    <a:pt x="29990" y="6780"/>
                  </a:cubicBezTo>
                  <a:cubicBezTo>
                    <a:pt x="30007" y="6797"/>
                    <a:pt x="30025" y="6815"/>
                    <a:pt x="30042" y="6815"/>
                  </a:cubicBezTo>
                  <a:cubicBezTo>
                    <a:pt x="30060" y="6815"/>
                    <a:pt x="30077" y="6815"/>
                    <a:pt x="30099" y="6797"/>
                  </a:cubicBezTo>
                  <a:cubicBezTo>
                    <a:pt x="30116" y="6780"/>
                    <a:pt x="30134" y="6724"/>
                    <a:pt x="30116" y="6706"/>
                  </a:cubicBezTo>
                  <a:cubicBezTo>
                    <a:pt x="30099" y="6671"/>
                    <a:pt x="30077" y="6671"/>
                    <a:pt x="30042" y="6671"/>
                  </a:cubicBezTo>
                  <a:close/>
                  <a:moveTo>
                    <a:pt x="30260" y="6963"/>
                  </a:moveTo>
                  <a:cubicBezTo>
                    <a:pt x="30242" y="6963"/>
                    <a:pt x="30225" y="6963"/>
                    <a:pt x="30225" y="6980"/>
                  </a:cubicBezTo>
                  <a:cubicBezTo>
                    <a:pt x="30186" y="6998"/>
                    <a:pt x="30186" y="7050"/>
                    <a:pt x="30207" y="7072"/>
                  </a:cubicBezTo>
                  <a:cubicBezTo>
                    <a:pt x="30225" y="7106"/>
                    <a:pt x="30242" y="7106"/>
                    <a:pt x="30260" y="7106"/>
                  </a:cubicBezTo>
                  <a:cubicBezTo>
                    <a:pt x="30277" y="7106"/>
                    <a:pt x="30295" y="7106"/>
                    <a:pt x="30295" y="7089"/>
                  </a:cubicBezTo>
                  <a:cubicBezTo>
                    <a:pt x="30334" y="7072"/>
                    <a:pt x="30351" y="7032"/>
                    <a:pt x="30316" y="6998"/>
                  </a:cubicBezTo>
                  <a:cubicBezTo>
                    <a:pt x="30316" y="6980"/>
                    <a:pt x="30277" y="6963"/>
                    <a:pt x="30260" y="6963"/>
                  </a:cubicBezTo>
                  <a:close/>
                  <a:moveTo>
                    <a:pt x="30477" y="7250"/>
                  </a:moveTo>
                  <a:cubicBezTo>
                    <a:pt x="30460" y="7250"/>
                    <a:pt x="30442" y="7250"/>
                    <a:pt x="30425" y="7267"/>
                  </a:cubicBezTo>
                  <a:cubicBezTo>
                    <a:pt x="30403" y="7307"/>
                    <a:pt x="30386" y="7341"/>
                    <a:pt x="30425" y="7376"/>
                  </a:cubicBezTo>
                  <a:cubicBezTo>
                    <a:pt x="30442" y="7398"/>
                    <a:pt x="30460" y="7398"/>
                    <a:pt x="30477" y="7398"/>
                  </a:cubicBezTo>
                  <a:cubicBezTo>
                    <a:pt x="30495" y="7398"/>
                    <a:pt x="30512" y="7398"/>
                    <a:pt x="30512" y="7376"/>
                  </a:cubicBezTo>
                  <a:cubicBezTo>
                    <a:pt x="30551" y="7359"/>
                    <a:pt x="30551" y="7307"/>
                    <a:pt x="30534" y="7289"/>
                  </a:cubicBezTo>
                  <a:cubicBezTo>
                    <a:pt x="30512" y="7267"/>
                    <a:pt x="30495" y="7250"/>
                    <a:pt x="30477" y="7250"/>
                  </a:cubicBezTo>
                  <a:close/>
                  <a:moveTo>
                    <a:pt x="30712" y="7542"/>
                  </a:moveTo>
                  <a:cubicBezTo>
                    <a:pt x="30695" y="7542"/>
                    <a:pt x="30677" y="7542"/>
                    <a:pt x="30660" y="7559"/>
                  </a:cubicBezTo>
                  <a:cubicBezTo>
                    <a:pt x="30621" y="7576"/>
                    <a:pt x="30621" y="7616"/>
                    <a:pt x="30643" y="7650"/>
                  </a:cubicBezTo>
                  <a:cubicBezTo>
                    <a:pt x="30660" y="7668"/>
                    <a:pt x="30677" y="7685"/>
                    <a:pt x="30712" y="7685"/>
                  </a:cubicBezTo>
                  <a:cubicBezTo>
                    <a:pt x="30712" y="7685"/>
                    <a:pt x="30730" y="7668"/>
                    <a:pt x="30751" y="7668"/>
                  </a:cubicBezTo>
                  <a:cubicBezTo>
                    <a:pt x="30786" y="7633"/>
                    <a:pt x="30786" y="7594"/>
                    <a:pt x="30769" y="7559"/>
                  </a:cubicBezTo>
                  <a:cubicBezTo>
                    <a:pt x="30751" y="7542"/>
                    <a:pt x="30730" y="7542"/>
                    <a:pt x="30712" y="7542"/>
                  </a:cubicBezTo>
                  <a:close/>
                  <a:moveTo>
                    <a:pt x="30878" y="7833"/>
                  </a:moveTo>
                  <a:cubicBezTo>
                    <a:pt x="30860" y="7868"/>
                    <a:pt x="30838" y="7903"/>
                    <a:pt x="30860" y="7942"/>
                  </a:cubicBezTo>
                  <a:cubicBezTo>
                    <a:pt x="30878" y="7959"/>
                    <a:pt x="30895" y="7977"/>
                    <a:pt x="30930" y="7977"/>
                  </a:cubicBezTo>
                  <a:cubicBezTo>
                    <a:pt x="30930" y="7977"/>
                    <a:pt x="30947" y="7959"/>
                    <a:pt x="30969" y="7959"/>
                  </a:cubicBezTo>
                  <a:lnTo>
                    <a:pt x="30986" y="7942"/>
                  </a:lnTo>
                  <a:lnTo>
                    <a:pt x="30986" y="7920"/>
                  </a:lnTo>
                  <a:cubicBezTo>
                    <a:pt x="30969" y="7903"/>
                    <a:pt x="30969" y="7868"/>
                    <a:pt x="30986" y="7850"/>
                  </a:cubicBezTo>
                  <a:cubicBezTo>
                    <a:pt x="30969" y="7833"/>
                    <a:pt x="30947" y="7833"/>
                    <a:pt x="30930" y="783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-5400000">
              <a:off x="6271784" y="1917116"/>
              <a:ext cx="5583798" cy="1331182"/>
            </a:xfrm>
            <a:custGeom>
              <a:avLst/>
              <a:gdLst/>
              <a:ahLst/>
              <a:cxnLst/>
              <a:rect l="l" t="t" r="r" b="b"/>
              <a:pathLst>
                <a:path w="31221" h="8159" extrusionOk="0">
                  <a:moveTo>
                    <a:pt x="24368" y="0"/>
                  </a:moveTo>
                  <a:cubicBezTo>
                    <a:pt x="24328" y="0"/>
                    <a:pt x="24294" y="35"/>
                    <a:pt x="24311" y="70"/>
                  </a:cubicBezTo>
                  <a:cubicBezTo>
                    <a:pt x="24311" y="109"/>
                    <a:pt x="24328" y="144"/>
                    <a:pt x="24385" y="144"/>
                  </a:cubicBezTo>
                  <a:cubicBezTo>
                    <a:pt x="24420" y="144"/>
                    <a:pt x="24459" y="109"/>
                    <a:pt x="24459" y="70"/>
                  </a:cubicBezTo>
                  <a:cubicBezTo>
                    <a:pt x="24437" y="35"/>
                    <a:pt x="24420" y="0"/>
                    <a:pt x="24385" y="0"/>
                  </a:cubicBezTo>
                  <a:close/>
                  <a:moveTo>
                    <a:pt x="24002" y="18"/>
                  </a:moveTo>
                  <a:cubicBezTo>
                    <a:pt x="23967" y="35"/>
                    <a:pt x="23933" y="70"/>
                    <a:pt x="23950" y="109"/>
                  </a:cubicBezTo>
                  <a:cubicBezTo>
                    <a:pt x="23950" y="144"/>
                    <a:pt x="23985" y="161"/>
                    <a:pt x="24024" y="161"/>
                  </a:cubicBezTo>
                  <a:cubicBezTo>
                    <a:pt x="24059" y="161"/>
                    <a:pt x="24093" y="126"/>
                    <a:pt x="24093" y="92"/>
                  </a:cubicBezTo>
                  <a:cubicBezTo>
                    <a:pt x="24076" y="53"/>
                    <a:pt x="24059" y="18"/>
                    <a:pt x="24024" y="18"/>
                  </a:cubicBezTo>
                  <a:close/>
                  <a:moveTo>
                    <a:pt x="24746" y="18"/>
                  </a:moveTo>
                  <a:cubicBezTo>
                    <a:pt x="24694" y="18"/>
                    <a:pt x="24677" y="35"/>
                    <a:pt x="24677" y="70"/>
                  </a:cubicBezTo>
                  <a:cubicBezTo>
                    <a:pt x="24655" y="109"/>
                    <a:pt x="24694" y="144"/>
                    <a:pt x="24729" y="161"/>
                  </a:cubicBezTo>
                  <a:lnTo>
                    <a:pt x="24746" y="161"/>
                  </a:lnTo>
                  <a:cubicBezTo>
                    <a:pt x="24785" y="161"/>
                    <a:pt x="24803" y="126"/>
                    <a:pt x="24803" y="92"/>
                  </a:cubicBezTo>
                  <a:cubicBezTo>
                    <a:pt x="24820" y="53"/>
                    <a:pt x="24785" y="18"/>
                    <a:pt x="24746" y="18"/>
                  </a:cubicBezTo>
                  <a:close/>
                  <a:moveTo>
                    <a:pt x="12963" y="35"/>
                  </a:moveTo>
                  <a:cubicBezTo>
                    <a:pt x="12928" y="35"/>
                    <a:pt x="12889" y="70"/>
                    <a:pt x="12889" y="109"/>
                  </a:cubicBezTo>
                  <a:cubicBezTo>
                    <a:pt x="12889" y="161"/>
                    <a:pt x="12928" y="179"/>
                    <a:pt x="12963" y="179"/>
                  </a:cubicBezTo>
                  <a:cubicBezTo>
                    <a:pt x="12998" y="179"/>
                    <a:pt x="13037" y="144"/>
                    <a:pt x="13037" y="109"/>
                  </a:cubicBezTo>
                  <a:cubicBezTo>
                    <a:pt x="13037" y="70"/>
                    <a:pt x="12998" y="35"/>
                    <a:pt x="12963" y="35"/>
                  </a:cubicBezTo>
                  <a:close/>
                  <a:moveTo>
                    <a:pt x="13324" y="35"/>
                  </a:moveTo>
                  <a:cubicBezTo>
                    <a:pt x="13289" y="35"/>
                    <a:pt x="13254" y="70"/>
                    <a:pt x="13254" y="109"/>
                  </a:cubicBezTo>
                  <a:cubicBezTo>
                    <a:pt x="13254" y="144"/>
                    <a:pt x="13289" y="179"/>
                    <a:pt x="13324" y="179"/>
                  </a:cubicBezTo>
                  <a:cubicBezTo>
                    <a:pt x="13363" y="179"/>
                    <a:pt x="13398" y="144"/>
                    <a:pt x="13398" y="109"/>
                  </a:cubicBezTo>
                  <a:cubicBezTo>
                    <a:pt x="13398" y="70"/>
                    <a:pt x="13363" y="35"/>
                    <a:pt x="13324" y="35"/>
                  </a:cubicBezTo>
                  <a:close/>
                  <a:moveTo>
                    <a:pt x="13690" y="53"/>
                  </a:moveTo>
                  <a:cubicBezTo>
                    <a:pt x="13650" y="53"/>
                    <a:pt x="13616" y="92"/>
                    <a:pt x="13616" y="126"/>
                  </a:cubicBezTo>
                  <a:cubicBezTo>
                    <a:pt x="13616" y="161"/>
                    <a:pt x="13633" y="200"/>
                    <a:pt x="13690" y="200"/>
                  </a:cubicBezTo>
                  <a:cubicBezTo>
                    <a:pt x="13724" y="200"/>
                    <a:pt x="13759" y="179"/>
                    <a:pt x="13759" y="126"/>
                  </a:cubicBezTo>
                  <a:cubicBezTo>
                    <a:pt x="13759" y="92"/>
                    <a:pt x="13724" y="53"/>
                    <a:pt x="13690" y="53"/>
                  </a:cubicBezTo>
                  <a:close/>
                  <a:moveTo>
                    <a:pt x="12602" y="70"/>
                  </a:moveTo>
                  <a:cubicBezTo>
                    <a:pt x="12545" y="70"/>
                    <a:pt x="12528" y="109"/>
                    <a:pt x="12528" y="144"/>
                  </a:cubicBezTo>
                  <a:cubicBezTo>
                    <a:pt x="12528" y="179"/>
                    <a:pt x="12563" y="218"/>
                    <a:pt x="12602" y="218"/>
                  </a:cubicBezTo>
                  <a:cubicBezTo>
                    <a:pt x="12654" y="200"/>
                    <a:pt x="12671" y="161"/>
                    <a:pt x="12671" y="126"/>
                  </a:cubicBezTo>
                  <a:cubicBezTo>
                    <a:pt x="12671" y="92"/>
                    <a:pt x="12637" y="70"/>
                    <a:pt x="12602" y="70"/>
                  </a:cubicBezTo>
                  <a:close/>
                  <a:moveTo>
                    <a:pt x="25090" y="70"/>
                  </a:moveTo>
                  <a:cubicBezTo>
                    <a:pt x="25055" y="70"/>
                    <a:pt x="25038" y="92"/>
                    <a:pt x="25020" y="126"/>
                  </a:cubicBezTo>
                  <a:cubicBezTo>
                    <a:pt x="25020" y="161"/>
                    <a:pt x="25038" y="200"/>
                    <a:pt x="25073" y="218"/>
                  </a:cubicBezTo>
                  <a:lnTo>
                    <a:pt x="25090" y="218"/>
                  </a:lnTo>
                  <a:cubicBezTo>
                    <a:pt x="25129" y="218"/>
                    <a:pt x="25164" y="200"/>
                    <a:pt x="25164" y="161"/>
                  </a:cubicBezTo>
                  <a:cubicBezTo>
                    <a:pt x="25181" y="126"/>
                    <a:pt x="25147" y="92"/>
                    <a:pt x="25112" y="70"/>
                  </a:cubicBezTo>
                  <a:close/>
                  <a:moveTo>
                    <a:pt x="23641" y="92"/>
                  </a:moveTo>
                  <a:cubicBezTo>
                    <a:pt x="23606" y="92"/>
                    <a:pt x="23589" y="126"/>
                    <a:pt x="23589" y="179"/>
                  </a:cubicBezTo>
                  <a:cubicBezTo>
                    <a:pt x="23589" y="200"/>
                    <a:pt x="23624" y="235"/>
                    <a:pt x="23658" y="235"/>
                  </a:cubicBezTo>
                  <a:lnTo>
                    <a:pt x="23676" y="235"/>
                  </a:lnTo>
                  <a:cubicBezTo>
                    <a:pt x="23715" y="218"/>
                    <a:pt x="23732" y="179"/>
                    <a:pt x="23732" y="144"/>
                  </a:cubicBezTo>
                  <a:cubicBezTo>
                    <a:pt x="23715" y="109"/>
                    <a:pt x="23698" y="92"/>
                    <a:pt x="23658" y="92"/>
                  </a:cubicBezTo>
                  <a:close/>
                  <a:moveTo>
                    <a:pt x="12236" y="109"/>
                  </a:moveTo>
                  <a:cubicBezTo>
                    <a:pt x="12184" y="109"/>
                    <a:pt x="12167" y="144"/>
                    <a:pt x="12167" y="200"/>
                  </a:cubicBezTo>
                  <a:cubicBezTo>
                    <a:pt x="12167" y="235"/>
                    <a:pt x="12201" y="253"/>
                    <a:pt x="12236" y="253"/>
                  </a:cubicBezTo>
                  <a:lnTo>
                    <a:pt x="12254" y="253"/>
                  </a:lnTo>
                  <a:cubicBezTo>
                    <a:pt x="12293" y="253"/>
                    <a:pt x="12310" y="218"/>
                    <a:pt x="12310" y="161"/>
                  </a:cubicBezTo>
                  <a:cubicBezTo>
                    <a:pt x="12310" y="126"/>
                    <a:pt x="12275" y="109"/>
                    <a:pt x="12236" y="109"/>
                  </a:cubicBezTo>
                  <a:close/>
                  <a:moveTo>
                    <a:pt x="14051" y="109"/>
                  </a:moveTo>
                  <a:cubicBezTo>
                    <a:pt x="14016" y="109"/>
                    <a:pt x="13977" y="126"/>
                    <a:pt x="13977" y="161"/>
                  </a:cubicBezTo>
                  <a:cubicBezTo>
                    <a:pt x="13959" y="200"/>
                    <a:pt x="13994" y="235"/>
                    <a:pt x="14033" y="253"/>
                  </a:cubicBezTo>
                  <a:lnTo>
                    <a:pt x="14051" y="253"/>
                  </a:lnTo>
                  <a:cubicBezTo>
                    <a:pt x="14086" y="253"/>
                    <a:pt x="14103" y="218"/>
                    <a:pt x="14125" y="179"/>
                  </a:cubicBezTo>
                  <a:cubicBezTo>
                    <a:pt x="14125" y="144"/>
                    <a:pt x="14103" y="109"/>
                    <a:pt x="14051" y="109"/>
                  </a:cubicBezTo>
                  <a:close/>
                  <a:moveTo>
                    <a:pt x="11875" y="161"/>
                  </a:moveTo>
                  <a:cubicBezTo>
                    <a:pt x="11840" y="179"/>
                    <a:pt x="11801" y="218"/>
                    <a:pt x="11801" y="253"/>
                  </a:cubicBezTo>
                  <a:cubicBezTo>
                    <a:pt x="11818" y="287"/>
                    <a:pt x="11840" y="309"/>
                    <a:pt x="11875" y="309"/>
                  </a:cubicBezTo>
                  <a:lnTo>
                    <a:pt x="11892" y="309"/>
                  </a:lnTo>
                  <a:cubicBezTo>
                    <a:pt x="11927" y="309"/>
                    <a:pt x="11966" y="270"/>
                    <a:pt x="11949" y="218"/>
                  </a:cubicBezTo>
                  <a:cubicBezTo>
                    <a:pt x="11949" y="179"/>
                    <a:pt x="11910" y="161"/>
                    <a:pt x="11875" y="161"/>
                  </a:cubicBezTo>
                  <a:close/>
                  <a:moveTo>
                    <a:pt x="14394" y="179"/>
                  </a:moveTo>
                  <a:cubicBezTo>
                    <a:pt x="14377" y="179"/>
                    <a:pt x="14342" y="200"/>
                    <a:pt x="14320" y="235"/>
                  </a:cubicBezTo>
                  <a:cubicBezTo>
                    <a:pt x="14320" y="270"/>
                    <a:pt x="14342" y="309"/>
                    <a:pt x="14377" y="327"/>
                  </a:cubicBezTo>
                  <a:lnTo>
                    <a:pt x="14394" y="327"/>
                  </a:lnTo>
                  <a:cubicBezTo>
                    <a:pt x="14429" y="327"/>
                    <a:pt x="14468" y="309"/>
                    <a:pt x="14468" y="270"/>
                  </a:cubicBezTo>
                  <a:cubicBezTo>
                    <a:pt x="14486" y="235"/>
                    <a:pt x="14451" y="200"/>
                    <a:pt x="14412" y="179"/>
                  </a:cubicBezTo>
                  <a:close/>
                  <a:moveTo>
                    <a:pt x="23280" y="179"/>
                  </a:moveTo>
                  <a:cubicBezTo>
                    <a:pt x="23241" y="200"/>
                    <a:pt x="23223" y="235"/>
                    <a:pt x="23241" y="270"/>
                  </a:cubicBezTo>
                  <a:cubicBezTo>
                    <a:pt x="23241" y="309"/>
                    <a:pt x="23280" y="327"/>
                    <a:pt x="23315" y="327"/>
                  </a:cubicBezTo>
                  <a:lnTo>
                    <a:pt x="23332" y="327"/>
                  </a:lnTo>
                  <a:cubicBezTo>
                    <a:pt x="23371" y="309"/>
                    <a:pt x="23389" y="270"/>
                    <a:pt x="23371" y="235"/>
                  </a:cubicBezTo>
                  <a:cubicBezTo>
                    <a:pt x="23371" y="200"/>
                    <a:pt x="23332" y="179"/>
                    <a:pt x="23315" y="179"/>
                  </a:cubicBezTo>
                  <a:close/>
                  <a:moveTo>
                    <a:pt x="25438" y="179"/>
                  </a:moveTo>
                  <a:cubicBezTo>
                    <a:pt x="25416" y="179"/>
                    <a:pt x="25381" y="200"/>
                    <a:pt x="25381" y="235"/>
                  </a:cubicBezTo>
                  <a:cubicBezTo>
                    <a:pt x="25364" y="270"/>
                    <a:pt x="25381" y="309"/>
                    <a:pt x="25416" y="327"/>
                  </a:cubicBezTo>
                  <a:lnTo>
                    <a:pt x="25438" y="327"/>
                  </a:lnTo>
                  <a:cubicBezTo>
                    <a:pt x="25473" y="327"/>
                    <a:pt x="25490" y="309"/>
                    <a:pt x="25508" y="287"/>
                  </a:cubicBezTo>
                  <a:cubicBezTo>
                    <a:pt x="25525" y="253"/>
                    <a:pt x="25508" y="200"/>
                    <a:pt x="25473" y="179"/>
                  </a:cubicBezTo>
                  <a:close/>
                  <a:moveTo>
                    <a:pt x="11514" y="235"/>
                  </a:moveTo>
                  <a:cubicBezTo>
                    <a:pt x="11475" y="235"/>
                    <a:pt x="11440" y="270"/>
                    <a:pt x="11457" y="327"/>
                  </a:cubicBezTo>
                  <a:cubicBezTo>
                    <a:pt x="11457" y="361"/>
                    <a:pt x="11492" y="379"/>
                    <a:pt x="11531" y="379"/>
                  </a:cubicBezTo>
                  <a:lnTo>
                    <a:pt x="11549" y="379"/>
                  </a:lnTo>
                  <a:cubicBezTo>
                    <a:pt x="11584" y="361"/>
                    <a:pt x="11601" y="327"/>
                    <a:pt x="11601" y="287"/>
                  </a:cubicBezTo>
                  <a:cubicBezTo>
                    <a:pt x="11584" y="253"/>
                    <a:pt x="11566" y="235"/>
                    <a:pt x="11531" y="235"/>
                  </a:cubicBezTo>
                  <a:close/>
                  <a:moveTo>
                    <a:pt x="14738" y="287"/>
                  </a:moveTo>
                  <a:cubicBezTo>
                    <a:pt x="14721" y="287"/>
                    <a:pt x="14686" y="309"/>
                    <a:pt x="14686" y="327"/>
                  </a:cubicBezTo>
                  <a:cubicBezTo>
                    <a:pt x="14669" y="379"/>
                    <a:pt x="14686" y="418"/>
                    <a:pt x="14721" y="435"/>
                  </a:cubicBezTo>
                  <a:lnTo>
                    <a:pt x="14738" y="435"/>
                  </a:lnTo>
                  <a:cubicBezTo>
                    <a:pt x="14777" y="435"/>
                    <a:pt x="14812" y="418"/>
                    <a:pt x="14812" y="379"/>
                  </a:cubicBezTo>
                  <a:cubicBezTo>
                    <a:pt x="14830" y="344"/>
                    <a:pt x="14812" y="309"/>
                    <a:pt x="14777" y="287"/>
                  </a:cubicBezTo>
                  <a:close/>
                  <a:moveTo>
                    <a:pt x="22971" y="287"/>
                  </a:moveTo>
                  <a:cubicBezTo>
                    <a:pt x="22953" y="287"/>
                    <a:pt x="22953" y="309"/>
                    <a:pt x="22936" y="309"/>
                  </a:cubicBezTo>
                  <a:cubicBezTo>
                    <a:pt x="22897" y="309"/>
                    <a:pt x="22879" y="361"/>
                    <a:pt x="22897" y="396"/>
                  </a:cubicBezTo>
                  <a:cubicBezTo>
                    <a:pt x="22914" y="418"/>
                    <a:pt x="22936" y="435"/>
                    <a:pt x="22971" y="435"/>
                  </a:cubicBezTo>
                  <a:lnTo>
                    <a:pt x="22988" y="435"/>
                  </a:lnTo>
                  <a:cubicBezTo>
                    <a:pt x="23023" y="418"/>
                    <a:pt x="23045" y="379"/>
                    <a:pt x="23023" y="344"/>
                  </a:cubicBezTo>
                  <a:cubicBezTo>
                    <a:pt x="23023" y="309"/>
                    <a:pt x="22988" y="287"/>
                    <a:pt x="22971" y="287"/>
                  </a:cubicBezTo>
                  <a:close/>
                  <a:moveTo>
                    <a:pt x="11148" y="309"/>
                  </a:moveTo>
                  <a:cubicBezTo>
                    <a:pt x="11114" y="327"/>
                    <a:pt x="11096" y="361"/>
                    <a:pt x="11096" y="396"/>
                  </a:cubicBezTo>
                  <a:cubicBezTo>
                    <a:pt x="11114" y="435"/>
                    <a:pt x="11131" y="453"/>
                    <a:pt x="11166" y="453"/>
                  </a:cubicBezTo>
                  <a:lnTo>
                    <a:pt x="11188" y="453"/>
                  </a:lnTo>
                  <a:cubicBezTo>
                    <a:pt x="11222" y="435"/>
                    <a:pt x="11257" y="396"/>
                    <a:pt x="11240" y="361"/>
                  </a:cubicBezTo>
                  <a:cubicBezTo>
                    <a:pt x="11240" y="327"/>
                    <a:pt x="11205" y="309"/>
                    <a:pt x="11166" y="309"/>
                  </a:cubicBezTo>
                  <a:close/>
                  <a:moveTo>
                    <a:pt x="25764" y="344"/>
                  </a:moveTo>
                  <a:cubicBezTo>
                    <a:pt x="25743" y="344"/>
                    <a:pt x="25708" y="361"/>
                    <a:pt x="25708" y="379"/>
                  </a:cubicBezTo>
                  <a:cubicBezTo>
                    <a:pt x="25673" y="418"/>
                    <a:pt x="25690" y="453"/>
                    <a:pt x="25725" y="488"/>
                  </a:cubicBezTo>
                  <a:lnTo>
                    <a:pt x="25764" y="488"/>
                  </a:lnTo>
                  <a:cubicBezTo>
                    <a:pt x="25782" y="488"/>
                    <a:pt x="25817" y="470"/>
                    <a:pt x="25817" y="453"/>
                  </a:cubicBezTo>
                  <a:cubicBezTo>
                    <a:pt x="25851" y="418"/>
                    <a:pt x="25834" y="379"/>
                    <a:pt x="25799" y="361"/>
                  </a:cubicBezTo>
                  <a:cubicBezTo>
                    <a:pt x="25782" y="344"/>
                    <a:pt x="25782" y="344"/>
                    <a:pt x="25764" y="344"/>
                  </a:cubicBezTo>
                  <a:close/>
                  <a:moveTo>
                    <a:pt x="10805" y="396"/>
                  </a:moveTo>
                  <a:cubicBezTo>
                    <a:pt x="10770" y="396"/>
                    <a:pt x="10731" y="435"/>
                    <a:pt x="10752" y="470"/>
                  </a:cubicBezTo>
                  <a:cubicBezTo>
                    <a:pt x="10752" y="505"/>
                    <a:pt x="10787" y="544"/>
                    <a:pt x="10822" y="544"/>
                  </a:cubicBezTo>
                  <a:lnTo>
                    <a:pt x="10839" y="527"/>
                  </a:lnTo>
                  <a:cubicBezTo>
                    <a:pt x="10879" y="527"/>
                    <a:pt x="10896" y="488"/>
                    <a:pt x="10896" y="453"/>
                  </a:cubicBezTo>
                  <a:cubicBezTo>
                    <a:pt x="10879" y="418"/>
                    <a:pt x="10839" y="396"/>
                    <a:pt x="10822" y="396"/>
                  </a:cubicBezTo>
                  <a:close/>
                  <a:moveTo>
                    <a:pt x="15065" y="435"/>
                  </a:moveTo>
                  <a:cubicBezTo>
                    <a:pt x="15047" y="435"/>
                    <a:pt x="15030" y="453"/>
                    <a:pt x="15012" y="470"/>
                  </a:cubicBezTo>
                  <a:cubicBezTo>
                    <a:pt x="14995" y="505"/>
                    <a:pt x="15012" y="562"/>
                    <a:pt x="15030" y="579"/>
                  </a:cubicBezTo>
                  <a:lnTo>
                    <a:pt x="15065" y="579"/>
                  </a:lnTo>
                  <a:cubicBezTo>
                    <a:pt x="15104" y="579"/>
                    <a:pt x="15121" y="579"/>
                    <a:pt x="15139" y="544"/>
                  </a:cubicBezTo>
                  <a:cubicBezTo>
                    <a:pt x="15156" y="505"/>
                    <a:pt x="15139" y="470"/>
                    <a:pt x="15104" y="453"/>
                  </a:cubicBezTo>
                  <a:cubicBezTo>
                    <a:pt x="15104" y="435"/>
                    <a:pt x="15082" y="435"/>
                    <a:pt x="15065" y="435"/>
                  </a:cubicBezTo>
                  <a:close/>
                  <a:moveTo>
                    <a:pt x="22610" y="435"/>
                  </a:moveTo>
                  <a:cubicBezTo>
                    <a:pt x="22571" y="453"/>
                    <a:pt x="22553" y="505"/>
                    <a:pt x="22571" y="544"/>
                  </a:cubicBezTo>
                  <a:cubicBezTo>
                    <a:pt x="22571" y="562"/>
                    <a:pt x="22610" y="579"/>
                    <a:pt x="22627" y="579"/>
                  </a:cubicBezTo>
                  <a:lnTo>
                    <a:pt x="22662" y="579"/>
                  </a:lnTo>
                  <a:cubicBezTo>
                    <a:pt x="22697" y="562"/>
                    <a:pt x="22718" y="505"/>
                    <a:pt x="22697" y="470"/>
                  </a:cubicBezTo>
                  <a:cubicBezTo>
                    <a:pt x="22679" y="453"/>
                    <a:pt x="22662" y="435"/>
                    <a:pt x="22627" y="435"/>
                  </a:cubicBezTo>
                  <a:close/>
                  <a:moveTo>
                    <a:pt x="10443" y="470"/>
                  </a:moveTo>
                  <a:cubicBezTo>
                    <a:pt x="10404" y="488"/>
                    <a:pt x="10387" y="527"/>
                    <a:pt x="10387" y="562"/>
                  </a:cubicBezTo>
                  <a:cubicBezTo>
                    <a:pt x="10404" y="596"/>
                    <a:pt x="10426" y="614"/>
                    <a:pt x="10461" y="614"/>
                  </a:cubicBezTo>
                  <a:lnTo>
                    <a:pt x="10478" y="614"/>
                  </a:lnTo>
                  <a:cubicBezTo>
                    <a:pt x="10513" y="596"/>
                    <a:pt x="10552" y="562"/>
                    <a:pt x="10535" y="527"/>
                  </a:cubicBezTo>
                  <a:cubicBezTo>
                    <a:pt x="10535" y="488"/>
                    <a:pt x="10496" y="470"/>
                    <a:pt x="10461" y="470"/>
                  </a:cubicBezTo>
                  <a:close/>
                  <a:moveTo>
                    <a:pt x="26052" y="544"/>
                  </a:moveTo>
                  <a:cubicBezTo>
                    <a:pt x="26034" y="544"/>
                    <a:pt x="26017" y="562"/>
                    <a:pt x="25999" y="579"/>
                  </a:cubicBezTo>
                  <a:cubicBezTo>
                    <a:pt x="25982" y="614"/>
                    <a:pt x="25982" y="653"/>
                    <a:pt x="26017" y="688"/>
                  </a:cubicBezTo>
                  <a:lnTo>
                    <a:pt x="26052" y="688"/>
                  </a:lnTo>
                  <a:cubicBezTo>
                    <a:pt x="26091" y="688"/>
                    <a:pt x="26108" y="688"/>
                    <a:pt x="26126" y="670"/>
                  </a:cubicBezTo>
                  <a:cubicBezTo>
                    <a:pt x="26143" y="636"/>
                    <a:pt x="26143" y="596"/>
                    <a:pt x="26108" y="562"/>
                  </a:cubicBezTo>
                  <a:cubicBezTo>
                    <a:pt x="26091" y="562"/>
                    <a:pt x="26069" y="544"/>
                    <a:pt x="26052" y="544"/>
                  </a:cubicBezTo>
                  <a:close/>
                  <a:moveTo>
                    <a:pt x="10100" y="562"/>
                  </a:moveTo>
                  <a:cubicBezTo>
                    <a:pt x="10061" y="562"/>
                    <a:pt x="10026" y="596"/>
                    <a:pt x="10043" y="653"/>
                  </a:cubicBezTo>
                  <a:cubicBezTo>
                    <a:pt x="10043" y="670"/>
                    <a:pt x="10078" y="705"/>
                    <a:pt x="10117" y="705"/>
                  </a:cubicBezTo>
                  <a:lnTo>
                    <a:pt x="10135" y="705"/>
                  </a:lnTo>
                  <a:cubicBezTo>
                    <a:pt x="10169" y="688"/>
                    <a:pt x="10187" y="653"/>
                    <a:pt x="10187" y="614"/>
                  </a:cubicBezTo>
                  <a:cubicBezTo>
                    <a:pt x="10169" y="579"/>
                    <a:pt x="10152" y="562"/>
                    <a:pt x="10117" y="562"/>
                  </a:cubicBezTo>
                  <a:close/>
                  <a:moveTo>
                    <a:pt x="22301" y="579"/>
                  </a:moveTo>
                  <a:cubicBezTo>
                    <a:pt x="22283" y="579"/>
                    <a:pt x="22283" y="596"/>
                    <a:pt x="22262" y="596"/>
                  </a:cubicBezTo>
                  <a:cubicBezTo>
                    <a:pt x="22227" y="614"/>
                    <a:pt x="22209" y="653"/>
                    <a:pt x="22227" y="688"/>
                  </a:cubicBezTo>
                  <a:cubicBezTo>
                    <a:pt x="22244" y="723"/>
                    <a:pt x="22283" y="723"/>
                    <a:pt x="22301" y="723"/>
                  </a:cubicBezTo>
                  <a:lnTo>
                    <a:pt x="22336" y="723"/>
                  </a:lnTo>
                  <a:cubicBezTo>
                    <a:pt x="22370" y="705"/>
                    <a:pt x="22392" y="670"/>
                    <a:pt x="22370" y="636"/>
                  </a:cubicBezTo>
                  <a:cubicBezTo>
                    <a:pt x="22353" y="596"/>
                    <a:pt x="22336" y="579"/>
                    <a:pt x="22301" y="579"/>
                  </a:cubicBezTo>
                  <a:close/>
                  <a:moveTo>
                    <a:pt x="9734" y="636"/>
                  </a:moveTo>
                  <a:cubicBezTo>
                    <a:pt x="9699" y="653"/>
                    <a:pt x="9682" y="688"/>
                    <a:pt x="9682" y="723"/>
                  </a:cubicBezTo>
                  <a:cubicBezTo>
                    <a:pt x="9699" y="762"/>
                    <a:pt x="9717" y="779"/>
                    <a:pt x="9752" y="779"/>
                  </a:cubicBezTo>
                  <a:lnTo>
                    <a:pt x="9773" y="779"/>
                  </a:lnTo>
                  <a:cubicBezTo>
                    <a:pt x="9808" y="779"/>
                    <a:pt x="9843" y="723"/>
                    <a:pt x="9826" y="688"/>
                  </a:cubicBezTo>
                  <a:cubicBezTo>
                    <a:pt x="9826" y="653"/>
                    <a:pt x="9791" y="636"/>
                    <a:pt x="9752" y="636"/>
                  </a:cubicBezTo>
                  <a:close/>
                  <a:moveTo>
                    <a:pt x="15391" y="636"/>
                  </a:moveTo>
                  <a:cubicBezTo>
                    <a:pt x="15356" y="636"/>
                    <a:pt x="15339" y="636"/>
                    <a:pt x="15321" y="653"/>
                  </a:cubicBezTo>
                  <a:cubicBezTo>
                    <a:pt x="15300" y="688"/>
                    <a:pt x="15321" y="744"/>
                    <a:pt x="15356" y="762"/>
                  </a:cubicBezTo>
                  <a:cubicBezTo>
                    <a:pt x="15356" y="762"/>
                    <a:pt x="15373" y="779"/>
                    <a:pt x="15391" y="779"/>
                  </a:cubicBezTo>
                  <a:cubicBezTo>
                    <a:pt x="15408" y="779"/>
                    <a:pt x="15430" y="762"/>
                    <a:pt x="15447" y="744"/>
                  </a:cubicBezTo>
                  <a:cubicBezTo>
                    <a:pt x="15465" y="705"/>
                    <a:pt x="15465" y="653"/>
                    <a:pt x="15430" y="636"/>
                  </a:cubicBezTo>
                  <a:close/>
                  <a:moveTo>
                    <a:pt x="9390" y="723"/>
                  </a:moveTo>
                  <a:cubicBezTo>
                    <a:pt x="9356" y="723"/>
                    <a:pt x="9316" y="779"/>
                    <a:pt x="9338" y="814"/>
                  </a:cubicBezTo>
                  <a:cubicBezTo>
                    <a:pt x="9338" y="853"/>
                    <a:pt x="9373" y="871"/>
                    <a:pt x="9408" y="871"/>
                  </a:cubicBezTo>
                  <a:lnTo>
                    <a:pt x="9425" y="871"/>
                  </a:lnTo>
                  <a:cubicBezTo>
                    <a:pt x="9464" y="853"/>
                    <a:pt x="9482" y="814"/>
                    <a:pt x="9482" y="779"/>
                  </a:cubicBezTo>
                  <a:cubicBezTo>
                    <a:pt x="9464" y="744"/>
                    <a:pt x="9447" y="723"/>
                    <a:pt x="9408" y="723"/>
                  </a:cubicBezTo>
                  <a:close/>
                  <a:moveTo>
                    <a:pt x="21935" y="762"/>
                  </a:moveTo>
                  <a:cubicBezTo>
                    <a:pt x="21900" y="779"/>
                    <a:pt x="21900" y="831"/>
                    <a:pt x="21918" y="871"/>
                  </a:cubicBezTo>
                  <a:cubicBezTo>
                    <a:pt x="21918" y="888"/>
                    <a:pt x="21957" y="905"/>
                    <a:pt x="21974" y="905"/>
                  </a:cubicBezTo>
                  <a:cubicBezTo>
                    <a:pt x="21992" y="905"/>
                    <a:pt x="22009" y="888"/>
                    <a:pt x="22009" y="888"/>
                  </a:cubicBezTo>
                  <a:cubicBezTo>
                    <a:pt x="22044" y="871"/>
                    <a:pt x="22066" y="831"/>
                    <a:pt x="22044" y="797"/>
                  </a:cubicBezTo>
                  <a:cubicBezTo>
                    <a:pt x="22027" y="762"/>
                    <a:pt x="22009" y="762"/>
                    <a:pt x="21974" y="762"/>
                  </a:cubicBezTo>
                  <a:close/>
                  <a:moveTo>
                    <a:pt x="9047" y="797"/>
                  </a:moveTo>
                  <a:lnTo>
                    <a:pt x="9029" y="814"/>
                  </a:lnTo>
                  <a:cubicBezTo>
                    <a:pt x="8990" y="814"/>
                    <a:pt x="8973" y="853"/>
                    <a:pt x="8973" y="888"/>
                  </a:cubicBezTo>
                  <a:cubicBezTo>
                    <a:pt x="8990" y="923"/>
                    <a:pt x="9029" y="940"/>
                    <a:pt x="9047" y="940"/>
                  </a:cubicBezTo>
                  <a:lnTo>
                    <a:pt x="9064" y="940"/>
                  </a:lnTo>
                  <a:cubicBezTo>
                    <a:pt x="9099" y="940"/>
                    <a:pt x="9138" y="905"/>
                    <a:pt x="9121" y="853"/>
                  </a:cubicBezTo>
                  <a:cubicBezTo>
                    <a:pt x="9121" y="831"/>
                    <a:pt x="9082" y="797"/>
                    <a:pt x="9047" y="797"/>
                  </a:cubicBezTo>
                  <a:close/>
                  <a:moveTo>
                    <a:pt x="26326" y="797"/>
                  </a:moveTo>
                  <a:cubicBezTo>
                    <a:pt x="26308" y="797"/>
                    <a:pt x="26287" y="797"/>
                    <a:pt x="26287" y="814"/>
                  </a:cubicBezTo>
                  <a:cubicBezTo>
                    <a:pt x="26252" y="831"/>
                    <a:pt x="26252" y="888"/>
                    <a:pt x="26287" y="923"/>
                  </a:cubicBezTo>
                  <a:cubicBezTo>
                    <a:pt x="26287" y="923"/>
                    <a:pt x="26308" y="940"/>
                    <a:pt x="26326" y="940"/>
                  </a:cubicBezTo>
                  <a:cubicBezTo>
                    <a:pt x="26361" y="940"/>
                    <a:pt x="26378" y="923"/>
                    <a:pt x="26378" y="905"/>
                  </a:cubicBezTo>
                  <a:cubicBezTo>
                    <a:pt x="26417" y="888"/>
                    <a:pt x="26417" y="831"/>
                    <a:pt x="26378" y="814"/>
                  </a:cubicBezTo>
                  <a:cubicBezTo>
                    <a:pt x="26361" y="797"/>
                    <a:pt x="26343" y="797"/>
                    <a:pt x="26326" y="797"/>
                  </a:cubicBezTo>
                  <a:close/>
                  <a:moveTo>
                    <a:pt x="15700" y="814"/>
                  </a:moveTo>
                  <a:cubicBezTo>
                    <a:pt x="15665" y="814"/>
                    <a:pt x="15648" y="831"/>
                    <a:pt x="15626" y="853"/>
                  </a:cubicBezTo>
                  <a:cubicBezTo>
                    <a:pt x="15608" y="871"/>
                    <a:pt x="15626" y="923"/>
                    <a:pt x="15648" y="940"/>
                  </a:cubicBezTo>
                  <a:cubicBezTo>
                    <a:pt x="15665" y="962"/>
                    <a:pt x="15682" y="962"/>
                    <a:pt x="15700" y="962"/>
                  </a:cubicBezTo>
                  <a:cubicBezTo>
                    <a:pt x="15717" y="962"/>
                    <a:pt x="15735" y="940"/>
                    <a:pt x="15756" y="923"/>
                  </a:cubicBezTo>
                  <a:cubicBezTo>
                    <a:pt x="15774" y="888"/>
                    <a:pt x="15774" y="853"/>
                    <a:pt x="15735" y="831"/>
                  </a:cubicBezTo>
                  <a:cubicBezTo>
                    <a:pt x="15717" y="814"/>
                    <a:pt x="15717" y="814"/>
                    <a:pt x="15700" y="814"/>
                  </a:cubicBezTo>
                  <a:close/>
                  <a:moveTo>
                    <a:pt x="8686" y="888"/>
                  </a:moveTo>
                  <a:cubicBezTo>
                    <a:pt x="8646" y="905"/>
                    <a:pt x="8612" y="940"/>
                    <a:pt x="8629" y="979"/>
                  </a:cubicBezTo>
                  <a:cubicBezTo>
                    <a:pt x="8629" y="1014"/>
                    <a:pt x="8664" y="1032"/>
                    <a:pt x="8703" y="1032"/>
                  </a:cubicBezTo>
                  <a:lnTo>
                    <a:pt x="8720" y="1032"/>
                  </a:lnTo>
                  <a:cubicBezTo>
                    <a:pt x="8755" y="1014"/>
                    <a:pt x="8773" y="979"/>
                    <a:pt x="8773" y="940"/>
                  </a:cubicBezTo>
                  <a:cubicBezTo>
                    <a:pt x="8755" y="905"/>
                    <a:pt x="8738" y="888"/>
                    <a:pt x="8703" y="888"/>
                  </a:cubicBezTo>
                  <a:close/>
                  <a:moveTo>
                    <a:pt x="21665" y="923"/>
                  </a:moveTo>
                  <a:cubicBezTo>
                    <a:pt x="21648" y="923"/>
                    <a:pt x="21631" y="940"/>
                    <a:pt x="21631" y="940"/>
                  </a:cubicBezTo>
                  <a:cubicBezTo>
                    <a:pt x="21592" y="962"/>
                    <a:pt x="21574" y="997"/>
                    <a:pt x="21592" y="1032"/>
                  </a:cubicBezTo>
                  <a:cubicBezTo>
                    <a:pt x="21609" y="1071"/>
                    <a:pt x="21631" y="1071"/>
                    <a:pt x="21665" y="1071"/>
                  </a:cubicBezTo>
                  <a:lnTo>
                    <a:pt x="21700" y="1071"/>
                  </a:lnTo>
                  <a:cubicBezTo>
                    <a:pt x="21739" y="1049"/>
                    <a:pt x="21739" y="997"/>
                    <a:pt x="21718" y="962"/>
                  </a:cubicBezTo>
                  <a:cubicBezTo>
                    <a:pt x="21718" y="940"/>
                    <a:pt x="21683" y="923"/>
                    <a:pt x="21665" y="923"/>
                  </a:cubicBezTo>
                  <a:close/>
                  <a:moveTo>
                    <a:pt x="8337" y="979"/>
                  </a:moveTo>
                  <a:cubicBezTo>
                    <a:pt x="8285" y="997"/>
                    <a:pt x="8268" y="1032"/>
                    <a:pt x="8285" y="1071"/>
                  </a:cubicBezTo>
                  <a:cubicBezTo>
                    <a:pt x="8285" y="1106"/>
                    <a:pt x="8320" y="1123"/>
                    <a:pt x="8359" y="1123"/>
                  </a:cubicBezTo>
                  <a:lnTo>
                    <a:pt x="8377" y="1123"/>
                  </a:lnTo>
                  <a:cubicBezTo>
                    <a:pt x="8411" y="1106"/>
                    <a:pt x="8429" y="1071"/>
                    <a:pt x="8411" y="1032"/>
                  </a:cubicBezTo>
                  <a:cubicBezTo>
                    <a:pt x="8411" y="997"/>
                    <a:pt x="8377" y="979"/>
                    <a:pt x="8359" y="979"/>
                  </a:cubicBezTo>
                  <a:close/>
                  <a:moveTo>
                    <a:pt x="15974" y="1032"/>
                  </a:moveTo>
                  <a:cubicBezTo>
                    <a:pt x="15952" y="1032"/>
                    <a:pt x="15935" y="1049"/>
                    <a:pt x="15917" y="1071"/>
                  </a:cubicBezTo>
                  <a:cubicBezTo>
                    <a:pt x="15900" y="1088"/>
                    <a:pt x="15900" y="1140"/>
                    <a:pt x="15935" y="1158"/>
                  </a:cubicBezTo>
                  <a:cubicBezTo>
                    <a:pt x="15935" y="1180"/>
                    <a:pt x="15952" y="1180"/>
                    <a:pt x="15974" y="1180"/>
                  </a:cubicBezTo>
                  <a:cubicBezTo>
                    <a:pt x="15991" y="1180"/>
                    <a:pt x="16026" y="1180"/>
                    <a:pt x="16026" y="1158"/>
                  </a:cubicBezTo>
                  <a:cubicBezTo>
                    <a:pt x="16061" y="1123"/>
                    <a:pt x="16061" y="1088"/>
                    <a:pt x="16026" y="1049"/>
                  </a:cubicBezTo>
                  <a:cubicBezTo>
                    <a:pt x="16009" y="1049"/>
                    <a:pt x="15991" y="1032"/>
                    <a:pt x="15974" y="1032"/>
                  </a:cubicBezTo>
                  <a:close/>
                  <a:moveTo>
                    <a:pt x="26578" y="1049"/>
                  </a:moveTo>
                  <a:cubicBezTo>
                    <a:pt x="26561" y="1049"/>
                    <a:pt x="26543" y="1071"/>
                    <a:pt x="26543" y="1071"/>
                  </a:cubicBezTo>
                  <a:cubicBezTo>
                    <a:pt x="26504" y="1106"/>
                    <a:pt x="26504" y="1140"/>
                    <a:pt x="26526" y="1180"/>
                  </a:cubicBezTo>
                  <a:cubicBezTo>
                    <a:pt x="26543" y="1197"/>
                    <a:pt x="26561" y="1197"/>
                    <a:pt x="26578" y="1197"/>
                  </a:cubicBezTo>
                  <a:cubicBezTo>
                    <a:pt x="26595" y="1197"/>
                    <a:pt x="26613" y="1197"/>
                    <a:pt x="26635" y="1180"/>
                  </a:cubicBezTo>
                  <a:cubicBezTo>
                    <a:pt x="26652" y="1158"/>
                    <a:pt x="26669" y="1123"/>
                    <a:pt x="26635" y="1088"/>
                  </a:cubicBezTo>
                  <a:cubicBezTo>
                    <a:pt x="26613" y="1071"/>
                    <a:pt x="26595" y="1049"/>
                    <a:pt x="26578" y="1049"/>
                  </a:cubicBezTo>
                  <a:close/>
                  <a:moveTo>
                    <a:pt x="7976" y="1071"/>
                  </a:moveTo>
                  <a:cubicBezTo>
                    <a:pt x="7941" y="1088"/>
                    <a:pt x="7924" y="1123"/>
                    <a:pt x="7924" y="1158"/>
                  </a:cubicBezTo>
                  <a:cubicBezTo>
                    <a:pt x="7941" y="1197"/>
                    <a:pt x="7959" y="1214"/>
                    <a:pt x="7994" y="1214"/>
                  </a:cubicBezTo>
                  <a:lnTo>
                    <a:pt x="8011" y="1214"/>
                  </a:lnTo>
                  <a:cubicBezTo>
                    <a:pt x="8050" y="1197"/>
                    <a:pt x="8085" y="1158"/>
                    <a:pt x="8068" y="1123"/>
                  </a:cubicBezTo>
                  <a:cubicBezTo>
                    <a:pt x="8068" y="1088"/>
                    <a:pt x="8033" y="1071"/>
                    <a:pt x="7994" y="1071"/>
                  </a:cubicBezTo>
                  <a:close/>
                  <a:moveTo>
                    <a:pt x="21304" y="1123"/>
                  </a:moveTo>
                  <a:cubicBezTo>
                    <a:pt x="21283" y="1140"/>
                    <a:pt x="21265" y="1197"/>
                    <a:pt x="21283" y="1232"/>
                  </a:cubicBezTo>
                  <a:cubicBezTo>
                    <a:pt x="21304" y="1249"/>
                    <a:pt x="21322" y="1267"/>
                    <a:pt x="21357" y="1267"/>
                  </a:cubicBezTo>
                  <a:cubicBezTo>
                    <a:pt x="21357" y="1267"/>
                    <a:pt x="21374" y="1249"/>
                    <a:pt x="21391" y="1249"/>
                  </a:cubicBezTo>
                  <a:cubicBezTo>
                    <a:pt x="21413" y="1232"/>
                    <a:pt x="21431" y="1180"/>
                    <a:pt x="21413" y="1140"/>
                  </a:cubicBezTo>
                  <a:cubicBezTo>
                    <a:pt x="21391" y="1123"/>
                    <a:pt x="21374" y="1123"/>
                    <a:pt x="21357" y="1123"/>
                  </a:cubicBezTo>
                  <a:close/>
                  <a:moveTo>
                    <a:pt x="7633" y="1158"/>
                  </a:moveTo>
                  <a:cubicBezTo>
                    <a:pt x="7598" y="1180"/>
                    <a:pt x="7559" y="1214"/>
                    <a:pt x="7576" y="1249"/>
                  </a:cubicBezTo>
                  <a:cubicBezTo>
                    <a:pt x="7576" y="1288"/>
                    <a:pt x="7615" y="1306"/>
                    <a:pt x="7650" y="1306"/>
                  </a:cubicBezTo>
                  <a:lnTo>
                    <a:pt x="7667" y="1306"/>
                  </a:lnTo>
                  <a:cubicBezTo>
                    <a:pt x="7706" y="1306"/>
                    <a:pt x="7724" y="1249"/>
                    <a:pt x="7724" y="1214"/>
                  </a:cubicBezTo>
                  <a:cubicBezTo>
                    <a:pt x="7706" y="1180"/>
                    <a:pt x="7685" y="1158"/>
                    <a:pt x="7650" y="1158"/>
                  </a:cubicBezTo>
                  <a:close/>
                  <a:moveTo>
                    <a:pt x="7271" y="1267"/>
                  </a:moveTo>
                  <a:cubicBezTo>
                    <a:pt x="7232" y="1267"/>
                    <a:pt x="7215" y="1323"/>
                    <a:pt x="7232" y="1358"/>
                  </a:cubicBezTo>
                  <a:cubicBezTo>
                    <a:pt x="7232" y="1397"/>
                    <a:pt x="7271" y="1414"/>
                    <a:pt x="7306" y="1414"/>
                  </a:cubicBezTo>
                  <a:lnTo>
                    <a:pt x="7324" y="1414"/>
                  </a:lnTo>
                  <a:cubicBezTo>
                    <a:pt x="7358" y="1397"/>
                    <a:pt x="7380" y="1358"/>
                    <a:pt x="7358" y="1323"/>
                  </a:cubicBezTo>
                  <a:cubicBezTo>
                    <a:pt x="7358" y="1288"/>
                    <a:pt x="7324" y="1267"/>
                    <a:pt x="7306" y="1267"/>
                  </a:cubicBezTo>
                  <a:close/>
                  <a:moveTo>
                    <a:pt x="16244" y="1288"/>
                  </a:moveTo>
                  <a:cubicBezTo>
                    <a:pt x="16226" y="1288"/>
                    <a:pt x="16209" y="1306"/>
                    <a:pt x="16192" y="1323"/>
                  </a:cubicBezTo>
                  <a:cubicBezTo>
                    <a:pt x="16152" y="1341"/>
                    <a:pt x="16152" y="1397"/>
                    <a:pt x="16192" y="1414"/>
                  </a:cubicBezTo>
                  <a:cubicBezTo>
                    <a:pt x="16192" y="1432"/>
                    <a:pt x="16209" y="1432"/>
                    <a:pt x="16244" y="1432"/>
                  </a:cubicBezTo>
                  <a:cubicBezTo>
                    <a:pt x="16261" y="1432"/>
                    <a:pt x="16261" y="1432"/>
                    <a:pt x="16279" y="1414"/>
                  </a:cubicBezTo>
                  <a:cubicBezTo>
                    <a:pt x="16318" y="1397"/>
                    <a:pt x="16318" y="1341"/>
                    <a:pt x="16279" y="1323"/>
                  </a:cubicBezTo>
                  <a:cubicBezTo>
                    <a:pt x="16279" y="1306"/>
                    <a:pt x="16261" y="1288"/>
                    <a:pt x="16244" y="1288"/>
                  </a:cubicBezTo>
                  <a:close/>
                  <a:moveTo>
                    <a:pt x="20995" y="1306"/>
                  </a:moveTo>
                  <a:cubicBezTo>
                    <a:pt x="20956" y="1341"/>
                    <a:pt x="20956" y="1375"/>
                    <a:pt x="20978" y="1414"/>
                  </a:cubicBezTo>
                  <a:cubicBezTo>
                    <a:pt x="20995" y="1432"/>
                    <a:pt x="21013" y="1449"/>
                    <a:pt x="21030" y="1449"/>
                  </a:cubicBezTo>
                  <a:cubicBezTo>
                    <a:pt x="21048" y="1449"/>
                    <a:pt x="21065" y="1449"/>
                    <a:pt x="21087" y="1432"/>
                  </a:cubicBezTo>
                  <a:cubicBezTo>
                    <a:pt x="21104" y="1414"/>
                    <a:pt x="21122" y="1375"/>
                    <a:pt x="21104" y="1341"/>
                  </a:cubicBezTo>
                  <a:cubicBezTo>
                    <a:pt x="21087" y="1323"/>
                    <a:pt x="21065" y="1306"/>
                    <a:pt x="21030" y="1306"/>
                  </a:cubicBezTo>
                  <a:close/>
                  <a:moveTo>
                    <a:pt x="26796" y="1341"/>
                  </a:moveTo>
                  <a:cubicBezTo>
                    <a:pt x="26778" y="1341"/>
                    <a:pt x="26761" y="1358"/>
                    <a:pt x="26761" y="1358"/>
                  </a:cubicBezTo>
                  <a:cubicBezTo>
                    <a:pt x="26722" y="1375"/>
                    <a:pt x="26704" y="1432"/>
                    <a:pt x="26743" y="1467"/>
                  </a:cubicBezTo>
                  <a:cubicBezTo>
                    <a:pt x="26761" y="1484"/>
                    <a:pt x="26778" y="1484"/>
                    <a:pt x="26796" y="1484"/>
                  </a:cubicBezTo>
                  <a:lnTo>
                    <a:pt x="26830" y="1484"/>
                  </a:lnTo>
                  <a:cubicBezTo>
                    <a:pt x="26870" y="1449"/>
                    <a:pt x="26887" y="1414"/>
                    <a:pt x="26852" y="1375"/>
                  </a:cubicBezTo>
                  <a:cubicBezTo>
                    <a:pt x="26852" y="1358"/>
                    <a:pt x="26813" y="1341"/>
                    <a:pt x="26796" y="1341"/>
                  </a:cubicBezTo>
                  <a:close/>
                  <a:moveTo>
                    <a:pt x="6945" y="1358"/>
                  </a:moveTo>
                  <a:lnTo>
                    <a:pt x="6923" y="1375"/>
                  </a:lnTo>
                  <a:cubicBezTo>
                    <a:pt x="6888" y="1375"/>
                    <a:pt x="6871" y="1414"/>
                    <a:pt x="6888" y="1467"/>
                  </a:cubicBezTo>
                  <a:cubicBezTo>
                    <a:pt x="6888" y="1484"/>
                    <a:pt x="6923" y="1506"/>
                    <a:pt x="6945" y="1506"/>
                  </a:cubicBezTo>
                  <a:lnTo>
                    <a:pt x="6980" y="1506"/>
                  </a:lnTo>
                  <a:cubicBezTo>
                    <a:pt x="7015" y="1506"/>
                    <a:pt x="7032" y="1449"/>
                    <a:pt x="7015" y="1414"/>
                  </a:cubicBezTo>
                  <a:cubicBezTo>
                    <a:pt x="7015" y="1397"/>
                    <a:pt x="6980" y="1358"/>
                    <a:pt x="6945" y="1358"/>
                  </a:cubicBezTo>
                  <a:close/>
                  <a:moveTo>
                    <a:pt x="6597" y="1467"/>
                  </a:moveTo>
                  <a:lnTo>
                    <a:pt x="6580" y="1484"/>
                  </a:lnTo>
                  <a:cubicBezTo>
                    <a:pt x="6545" y="1484"/>
                    <a:pt x="6527" y="1541"/>
                    <a:pt x="6545" y="1575"/>
                  </a:cubicBezTo>
                  <a:cubicBezTo>
                    <a:pt x="6545" y="1593"/>
                    <a:pt x="6580" y="1615"/>
                    <a:pt x="6597" y="1615"/>
                  </a:cubicBezTo>
                  <a:lnTo>
                    <a:pt x="6636" y="1615"/>
                  </a:lnTo>
                  <a:cubicBezTo>
                    <a:pt x="6671" y="1615"/>
                    <a:pt x="6688" y="1558"/>
                    <a:pt x="6671" y="1523"/>
                  </a:cubicBezTo>
                  <a:cubicBezTo>
                    <a:pt x="6671" y="1484"/>
                    <a:pt x="6636" y="1467"/>
                    <a:pt x="6597" y="1467"/>
                  </a:cubicBezTo>
                  <a:close/>
                  <a:moveTo>
                    <a:pt x="20721" y="1484"/>
                  </a:moveTo>
                  <a:cubicBezTo>
                    <a:pt x="20721" y="1484"/>
                    <a:pt x="20704" y="1506"/>
                    <a:pt x="20686" y="1506"/>
                  </a:cubicBezTo>
                  <a:cubicBezTo>
                    <a:pt x="20652" y="1523"/>
                    <a:pt x="20652" y="1575"/>
                    <a:pt x="20669" y="1593"/>
                  </a:cubicBezTo>
                  <a:cubicBezTo>
                    <a:pt x="20686" y="1632"/>
                    <a:pt x="20704" y="1632"/>
                    <a:pt x="20721" y="1632"/>
                  </a:cubicBezTo>
                  <a:lnTo>
                    <a:pt x="20760" y="1632"/>
                  </a:lnTo>
                  <a:cubicBezTo>
                    <a:pt x="20795" y="1615"/>
                    <a:pt x="20813" y="1558"/>
                    <a:pt x="20795" y="1523"/>
                  </a:cubicBezTo>
                  <a:cubicBezTo>
                    <a:pt x="20778" y="1506"/>
                    <a:pt x="20760" y="1484"/>
                    <a:pt x="20721" y="1484"/>
                  </a:cubicBezTo>
                  <a:close/>
                  <a:moveTo>
                    <a:pt x="16427" y="1575"/>
                  </a:moveTo>
                  <a:cubicBezTo>
                    <a:pt x="16387" y="1615"/>
                    <a:pt x="16387" y="1649"/>
                    <a:pt x="16427" y="1684"/>
                  </a:cubicBezTo>
                  <a:cubicBezTo>
                    <a:pt x="16427" y="1702"/>
                    <a:pt x="16461" y="1723"/>
                    <a:pt x="16479" y="1723"/>
                  </a:cubicBezTo>
                  <a:cubicBezTo>
                    <a:pt x="16496" y="1723"/>
                    <a:pt x="16496" y="1702"/>
                    <a:pt x="16518" y="1702"/>
                  </a:cubicBezTo>
                  <a:cubicBezTo>
                    <a:pt x="16553" y="1667"/>
                    <a:pt x="16553" y="1632"/>
                    <a:pt x="16535" y="1593"/>
                  </a:cubicBezTo>
                  <a:cubicBezTo>
                    <a:pt x="16518" y="1575"/>
                    <a:pt x="16496" y="1575"/>
                    <a:pt x="16479" y="1575"/>
                  </a:cubicBezTo>
                  <a:close/>
                  <a:moveTo>
                    <a:pt x="6236" y="1593"/>
                  </a:moveTo>
                  <a:cubicBezTo>
                    <a:pt x="6201" y="1615"/>
                    <a:pt x="6184" y="1649"/>
                    <a:pt x="6201" y="1684"/>
                  </a:cubicBezTo>
                  <a:cubicBezTo>
                    <a:pt x="6201" y="1723"/>
                    <a:pt x="6236" y="1741"/>
                    <a:pt x="6253" y="1741"/>
                  </a:cubicBezTo>
                  <a:lnTo>
                    <a:pt x="6292" y="1741"/>
                  </a:lnTo>
                  <a:cubicBezTo>
                    <a:pt x="6327" y="1723"/>
                    <a:pt x="6345" y="1684"/>
                    <a:pt x="6327" y="1632"/>
                  </a:cubicBezTo>
                  <a:cubicBezTo>
                    <a:pt x="6327" y="1615"/>
                    <a:pt x="6292" y="1593"/>
                    <a:pt x="6253" y="1593"/>
                  </a:cubicBezTo>
                  <a:close/>
                  <a:moveTo>
                    <a:pt x="26996" y="1649"/>
                  </a:moveTo>
                  <a:cubicBezTo>
                    <a:pt x="26978" y="1649"/>
                    <a:pt x="26961" y="1649"/>
                    <a:pt x="26961" y="1667"/>
                  </a:cubicBezTo>
                  <a:cubicBezTo>
                    <a:pt x="26922" y="1684"/>
                    <a:pt x="26904" y="1723"/>
                    <a:pt x="26922" y="1758"/>
                  </a:cubicBezTo>
                  <a:cubicBezTo>
                    <a:pt x="26939" y="1776"/>
                    <a:pt x="26978" y="1793"/>
                    <a:pt x="26996" y="1793"/>
                  </a:cubicBezTo>
                  <a:lnTo>
                    <a:pt x="27031" y="1793"/>
                  </a:lnTo>
                  <a:cubicBezTo>
                    <a:pt x="27070" y="1758"/>
                    <a:pt x="27070" y="1723"/>
                    <a:pt x="27048" y="1684"/>
                  </a:cubicBezTo>
                  <a:cubicBezTo>
                    <a:pt x="27048" y="1667"/>
                    <a:pt x="27013" y="1649"/>
                    <a:pt x="26996" y="1649"/>
                  </a:cubicBezTo>
                  <a:close/>
                  <a:moveTo>
                    <a:pt x="20377" y="1684"/>
                  </a:moveTo>
                  <a:cubicBezTo>
                    <a:pt x="20343" y="1702"/>
                    <a:pt x="20343" y="1758"/>
                    <a:pt x="20360" y="1793"/>
                  </a:cubicBezTo>
                  <a:cubicBezTo>
                    <a:pt x="20377" y="1810"/>
                    <a:pt x="20395" y="1832"/>
                    <a:pt x="20412" y="1832"/>
                  </a:cubicBezTo>
                  <a:cubicBezTo>
                    <a:pt x="20434" y="1832"/>
                    <a:pt x="20451" y="1832"/>
                    <a:pt x="20451" y="1810"/>
                  </a:cubicBezTo>
                  <a:cubicBezTo>
                    <a:pt x="20486" y="1793"/>
                    <a:pt x="20504" y="1758"/>
                    <a:pt x="20486" y="1723"/>
                  </a:cubicBezTo>
                  <a:cubicBezTo>
                    <a:pt x="20469" y="1684"/>
                    <a:pt x="20451" y="1684"/>
                    <a:pt x="20412" y="1684"/>
                  </a:cubicBezTo>
                  <a:close/>
                  <a:moveTo>
                    <a:pt x="5927" y="1702"/>
                  </a:moveTo>
                  <a:cubicBezTo>
                    <a:pt x="5909" y="1702"/>
                    <a:pt x="5909" y="1723"/>
                    <a:pt x="5892" y="1723"/>
                  </a:cubicBezTo>
                  <a:cubicBezTo>
                    <a:pt x="5857" y="1723"/>
                    <a:pt x="5835" y="1776"/>
                    <a:pt x="5857" y="1810"/>
                  </a:cubicBezTo>
                  <a:cubicBezTo>
                    <a:pt x="5857" y="1832"/>
                    <a:pt x="5892" y="1850"/>
                    <a:pt x="5927" y="1850"/>
                  </a:cubicBezTo>
                  <a:lnTo>
                    <a:pt x="5944" y="1850"/>
                  </a:lnTo>
                  <a:cubicBezTo>
                    <a:pt x="5983" y="1832"/>
                    <a:pt x="6001" y="1793"/>
                    <a:pt x="5983" y="1758"/>
                  </a:cubicBezTo>
                  <a:cubicBezTo>
                    <a:pt x="5983" y="1723"/>
                    <a:pt x="5944" y="1702"/>
                    <a:pt x="5927" y="1702"/>
                  </a:cubicBezTo>
                  <a:close/>
                  <a:moveTo>
                    <a:pt x="5548" y="1850"/>
                  </a:moveTo>
                  <a:cubicBezTo>
                    <a:pt x="5509" y="1867"/>
                    <a:pt x="5492" y="1902"/>
                    <a:pt x="5509" y="1941"/>
                  </a:cubicBezTo>
                  <a:cubicBezTo>
                    <a:pt x="5531" y="1976"/>
                    <a:pt x="5548" y="1993"/>
                    <a:pt x="5583" y="1993"/>
                  </a:cubicBezTo>
                  <a:lnTo>
                    <a:pt x="5600" y="1976"/>
                  </a:lnTo>
                  <a:cubicBezTo>
                    <a:pt x="5640" y="1958"/>
                    <a:pt x="5657" y="1919"/>
                    <a:pt x="5657" y="1884"/>
                  </a:cubicBezTo>
                  <a:cubicBezTo>
                    <a:pt x="5640" y="1850"/>
                    <a:pt x="5600" y="1850"/>
                    <a:pt x="5583" y="1850"/>
                  </a:cubicBezTo>
                  <a:close/>
                  <a:moveTo>
                    <a:pt x="16696" y="1850"/>
                  </a:moveTo>
                  <a:cubicBezTo>
                    <a:pt x="16679" y="1850"/>
                    <a:pt x="16661" y="1850"/>
                    <a:pt x="16661" y="1867"/>
                  </a:cubicBezTo>
                  <a:cubicBezTo>
                    <a:pt x="16627" y="1884"/>
                    <a:pt x="16627" y="1941"/>
                    <a:pt x="16644" y="1976"/>
                  </a:cubicBezTo>
                  <a:cubicBezTo>
                    <a:pt x="16661" y="1993"/>
                    <a:pt x="16679" y="1993"/>
                    <a:pt x="16696" y="1993"/>
                  </a:cubicBezTo>
                  <a:cubicBezTo>
                    <a:pt x="16714" y="1993"/>
                    <a:pt x="16735" y="1993"/>
                    <a:pt x="16753" y="1976"/>
                  </a:cubicBezTo>
                  <a:cubicBezTo>
                    <a:pt x="16770" y="1958"/>
                    <a:pt x="16788" y="1902"/>
                    <a:pt x="16753" y="1884"/>
                  </a:cubicBezTo>
                  <a:cubicBezTo>
                    <a:pt x="16753" y="1867"/>
                    <a:pt x="16714" y="1850"/>
                    <a:pt x="16696" y="1850"/>
                  </a:cubicBezTo>
                  <a:close/>
                  <a:moveTo>
                    <a:pt x="20108" y="1867"/>
                  </a:moveTo>
                  <a:cubicBezTo>
                    <a:pt x="20086" y="1867"/>
                    <a:pt x="20086" y="1867"/>
                    <a:pt x="20069" y="1884"/>
                  </a:cubicBezTo>
                  <a:cubicBezTo>
                    <a:pt x="20034" y="1902"/>
                    <a:pt x="20034" y="1941"/>
                    <a:pt x="20051" y="1976"/>
                  </a:cubicBezTo>
                  <a:cubicBezTo>
                    <a:pt x="20051" y="1993"/>
                    <a:pt x="20086" y="2011"/>
                    <a:pt x="20108" y="2011"/>
                  </a:cubicBezTo>
                  <a:cubicBezTo>
                    <a:pt x="20125" y="2011"/>
                    <a:pt x="20143" y="2011"/>
                    <a:pt x="20143" y="1993"/>
                  </a:cubicBezTo>
                  <a:cubicBezTo>
                    <a:pt x="20177" y="1976"/>
                    <a:pt x="20195" y="1941"/>
                    <a:pt x="20177" y="1902"/>
                  </a:cubicBezTo>
                  <a:cubicBezTo>
                    <a:pt x="20160" y="1884"/>
                    <a:pt x="20125" y="1867"/>
                    <a:pt x="20108" y="1867"/>
                  </a:cubicBezTo>
                  <a:close/>
                  <a:moveTo>
                    <a:pt x="27179" y="1958"/>
                  </a:moveTo>
                  <a:cubicBezTo>
                    <a:pt x="27157" y="1958"/>
                    <a:pt x="27157" y="1976"/>
                    <a:pt x="27139" y="1976"/>
                  </a:cubicBezTo>
                  <a:cubicBezTo>
                    <a:pt x="27105" y="1993"/>
                    <a:pt x="27087" y="2028"/>
                    <a:pt x="27105" y="2067"/>
                  </a:cubicBezTo>
                  <a:cubicBezTo>
                    <a:pt x="27122" y="2102"/>
                    <a:pt x="27157" y="2102"/>
                    <a:pt x="27179" y="2102"/>
                  </a:cubicBezTo>
                  <a:lnTo>
                    <a:pt x="27213" y="2102"/>
                  </a:lnTo>
                  <a:cubicBezTo>
                    <a:pt x="27248" y="2085"/>
                    <a:pt x="27266" y="2028"/>
                    <a:pt x="27231" y="1993"/>
                  </a:cubicBezTo>
                  <a:cubicBezTo>
                    <a:pt x="27231" y="1976"/>
                    <a:pt x="27196" y="1958"/>
                    <a:pt x="27179" y="1958"/>
                  </a:cubicBezTo>
                  <a:close/>
                  <a:moveTo>
                    <a:pt x="5222" y="1976"/>
                  </a:moveTo>
                  <a:cubicBezTo>
                    <a:pt x="5183" y="1993"/>
                    <a:pt x="5165" y="2050"/>
                    <a:pt x="5183" y="2085"/>
                  </a:cubicBezTo>
                  <a:cubicBezTo>
                    <a:pt x="5183" y="2102"/>
                    <a:pt x="5222" y="2119"/>
                    <a:pt x="5239" y="2119"/>
                  </a:cubicBezTo>
                  <a:lnTo>
                    <a:pt x="5274" y="2119"/>
                  </a:lnTo>
                  <a:cubicBezTo>
                    <a:pt x="5313" y="2102"/>
                    <a:pt x="5331" y="2067"/>
                    <a:pt x="5313" y="2028"/>
                  </a:cubicBezTo>
                  <a:cubicBezTo>
                    <a:pt x="5292" y="1993"/>
                    <a:pt x="5274" y="1976"/>
                    <a:pt x="5239" y="1976"/>
                  </a:cubicBezTo>
                  <a:close/>
                  <a:moveTo>
                    <a:pt x="19799" y="2050"/>
                  </a:moveTo>
                  <a:cubicBezTo>
                    <a:pt x="19781" y="2050"/>
                    <a:pt x="19781" y="2050"/>
                    <a:pt x="19760" y="2067"/>
                  </a:cubicBezTo>
                  <a:cubicBezTo>
                    <a:pt x="19725" y="2085"/>
                    <a:pt x="19707" y="2119"/>
                    <a:pt x="19725" y="2159"/>
                  </a:cubicBezTo>
                  <a:cubicBezTo>
                    <a:pt x="19742" y="2176"/>
                    <a:pt x="19760" y="2193"/>
                    <a:pt x="19799" y="2193"/>
                  </a:cubicBezTo>
                  <a:lnTo>
                    <a:pt x="19834" y="2193"/>
                  </a:lnTo>
                  <a:cubicBezTo>
                    <a:pt x="19868" y="2159"/>
                    <a:pt x="19868" y="2119"/>
                    <a:pt x="19851" y="2085"/>
                  </a:cubicBezTo>
                  <a:cubicBezTo>
                    <a:pt x="19851" y="2067"/>
                    <a:pt x="19816" y="2050"/>
                    <a:pt x="19799" y="2050"/>
                  </a:cubicBezTo>
                  <a:close/>
                  <a:moveTo>
                    <a:pt x="4878" y="2119"/>
                  </a:moveTo>
                  <a:cubicBezTo>
                    <a:pt x="4839" y="2137"/>
                    <a:pt x="4822" y="2193"/>
                    <a:pt x="4839" y="2228"/>
                  </a:cubicBezTo>
                  <a:cubicBezTo>
                    <a:pt x="4856" y="2246"/>
                    <a:pt x="4896" y="2267"/>
                    <a:pt x="4913" y="2267"/>
                  </a:cubicBezTo>
                  <a:lnTo>
                    <a:pt x="4948" y="2267"/>
                  </a:lnTo>
                  <a:cubicBezTo>
                    <a:pt x="4987" y="2246"/>
                    <a:pt x="5004" y="2193"/>
                    <a:pt x="4987" y="2159"/>
                  </a:cubicBezTo>
                  <a:cubicBezTo>
                    <a:pt x="4965" y="2137"/>
                    <a:pt x="4948" y="2119"/>
                    <a:pt x="4913" y="2119"/>
                  </a:cubicBezTo>
                  <a:close/>
                  <a:moveTo>
                    <a:pt x="16931" y="2137"/>
                  </a:moveTo>
                  <a:cubicBezTo>
                    <a:pt x="16914" y="2137"/>
                    <a:pt x="16896" y="2137"/>
                    <a:pt x="16879" y="2159"/>
                  </a:cubicBezTo>
                  <a:cubicBezTo>
                    <a:pt x="16862" y="2176"/>
                    <a:pt x="16862" y="2211"/>
                    <a:pt x="16879" y="2246"/>
                  </a:cubicBezTo>
                  <a:cubicBezTo>
                    <a:pt x="16896" y="2267"/>
                    <a:pt x="16914" y="2285"/>
                    <a:pt x="16931" y="2285"/>
                  </a:cubicBezTo>
                  <a:cubicBezTo>
                    <a:pt x="16953" y="2285"/>
                    <a:pt x="16970" y="2267"/>
                    <a:pt x="16988" y="2267"/>
                  </a:cubicBezTo>
                  <a:cubicBezTo>
                    <a:pt x="17005" y="2228"/>
                    <a:pt x="17005" y="2193"/>
                    <a:pt x="16988" y="2159"/>
                  </a:cubicBezTo>
                  <a:cubicBezTo>
                    <a:pt x="16970" y="2137"/>
                    <a:pt x="16953" y="2137"/>
                    <a:pt x="16931" y="2137"/>
                  </a:cubicBezTo>
                  <a:close/>
                  <a:moveTo>
                    <a:pt x="19433" y="2228"/>
                  </a:moveTo>
                  <a:cubicBezTo>
                    <a:pt x="19416" y="2246"/>
                    <a:pt x="19398" y="2302"/>
                    <a:pt x="19416" y="2337"/>
                  </a:cubicBezTo>
                  <a:cubicBezTo>
                    <a:pt x="19433" y="2354"/>
                    <a:pt x="19455" y="2376"/>
                    <a:pt x="19472" y="2376"/>
                  </a:cubicBezTo>
                  <a:cubicBezTo>
                    <a:pt x="19490" y="2376"/>
                    <a:pt x="19507" y="2376"/>
                    <a:pt x="19507" y="2354"/>
                  </a:cubicBezTo>
                  <a:cubicBezTo>
                    <a:pt x="19542" y="2337"/>
                    <a:pt x="19564" y="2302"/>
                    <a:pt x="19542" y="2267"/>
                  </a:cubicBezTo>
                  <a:cubicBezTo>
                    <a:pt x="19525" y="2246"/>
                    <a:pt x="19507" y="2228"/>
                    <a:pt x="19472" y="2228"/>
                  </a:cubicBezTo>
                  <a:close/>
                  <a:moveTo>
                    <a:pt x="4552" y="2285"/>
                  </a:moveTo>
                  <a:cubicBezTo>
                    <a:pt x="4513" y="2302"/>
                    <a:pt x="4495" y="2337"/>
                    <a:pt x="4513" y="2376"/>
                  </a:cubicBezTo>
                  <a:cubicBezTo>
                    <a:pt x="4530" y="2411"/>
                    <a:pt x="4552" y="2428"/>
                    <a:pt x="4587" y="2428"/>
                  </a:cubicBezTo>
                  <a:cubicBezTo>
                    <a:pt x="4587" y="2428"/>
                    <a:pt x="4604" y="2411"/>
                    <a:pt x="4621" y="2411"/>
                  </a:cubicBezTo>
                  <a:cubicBezTo>
                    <a:pt x="4661" y="2394"/>
                    <a:pt x="4661" y="2354"/>
                    <a:pt x="4661" y="2320"/>
                  </a:cubicBezTo>
                  <a:cubicBezTo>
                    <a:pt x="4639" y="2285"/>
                    <a:pt x="4604" y="2285"/>
                    <a:pt x="4587" y="2285"/>
                  </a:cubicBezTo>
                  <a:close/>
                  <a:moveTo>
                    <a:pt x="27322" y="2285"/>
                  </a:moveTo>
                  <a:cubicBezTo>
                    <a:pt x="27287" y="2302"/>
                    <a:pt x="27266" y="2354"/>
                    <a:pt x="27287" y="2394"/>
                  </a:cubicBezTo>
                  <a:cubicBezTo>
                    <a:pt x="27305" y="2411"/>
                    <a:pt x="27322" y="2428"/>
                    <a:pt x="27340" y="2428"/>
                  </a:cubicBezTo>
                  <a:lnTo>
                    <a:pt x="27374" y="2428"/>
                  </a:lnTo>
                  <a:cubicBezTo>
                    <a:pt x="27414" y="2411"/>
                    <a:pt x="27431" y="2354"/>
                    <a:pt x="27414" y="2320"/>
                  </a:cubicBezTo>
                  <a:cubicBezTo>
                    <a:pt x="27396" y="2302"/>
                    <a:pt x="27374" y="2285"/>
                    <a:pt x="27340" y="2285"/>
                  </a:cubicBezTo>
                  <a:close/>
                  <a:moveTo>
                    <a:pt x="17188" y="2394"/>
                  </a:moveTo>
                  <a:cubicBezTo>
                    <a:pt x="17171" y="2394"/>
                    <a:pt x="17149" y="2411"/>
                    <a:pt x="17131" y="2411"/>
                  </a:cubicBezTo>
                  <a:cubicBezTo>
                    <a:pt x="17097" y="2446"/>
                    <a:pt x="17097" y="2485"/>
                    <a:pt x="17131" y="2520"/>
                  </a:cubicBezTo>
                  <a:cubicBezTo>
                    <a:pt x="17149" y="2537"/>
                    <a:pt x="17171" y="2537"/>
                    <a:pt x="17188" y="2537"/>
                  </a:cubicBezTo>
                  <a:cubicBezTo>
                    <a:pt x="17205" y="2537"/>
                    <a:pt x="17223" y="2537"/>
                    <a:pt x="17240" y="2520"/>
                  </a:cubicBezTo>
                  <a:cubicBezTo>
                    <a:pt x="17258" y="2485"/>
                    <a:pt x="17258" y="2446"/>
                    <a:pt x="17223" y="2411"/>
                  </a:cubicBezTo>
                  <a:cubicBezTo>
                    <a:pt x="17223" y="2394"/>
                    <a:pt x="17205" y="2394"/>
                    <a:pt x="17188" y="2394"/>
                  </a:cubicBezTo>
                  <a:close/>
                  <a:moveTo>
                    <a:pt x="19163" y="2394"/>
                  </a:moveTo>
                  <a:cubicBezTo>
                    <a:pt x="19146" y="2394"/>
                    <a:pt x="19129" y="2394"/>
                    <a:pt x="19129" y="2411"/>
                  </a:cubicBezTo>
                  <a:cubicBezTo>
                    <a:pt x="19090" y="2428"/>
                    <a:pt x="19072" y="2463"/>
                    <a:pt x="19090" y="2502"/>
                  </a:cubicBezTo>
                  <a:cubicBezTo>
                    <a:pt x="19107" y="2520"/>
                    <a:pt x="19129" y="2537"/>
                    <a:pt x="19163" y="2537"/>
                  </a:cubicBezTo>
                  <a:lnTo>
                    <a:pt x="19181" y="2537"/>
                  </a:lnTo>
                  <a:cubicBezTo>
                    <a:pt x="19216" y="2520"/>
                    <a:pt x="19237" y="2463"/>
                    <a:pt x="19216" y="2428"/>
                  </a:cubicBezTo>
                  <a:cubicBezTo>
                    <a:pt x="19216" y="2411"/>
                    <a:pt x="19181" y="2394"/>
                    <a:pt x="19163" y="2394"/>
                  </a:cubicBezTo>
                  <a:close/>
                  <a:moveTo>
                    <a:pt x="4260" y="2428"/>
                  </a:moveTo>
                  <a:cubicBezTo>
                    <a:pt x="4243" y="2428"/>
                    <a:pt x="4243" y="2446"/>
                    <a:pt x="4225" y="2446"/>
                  </a:cubicBezTo>
                  <a:cubicBezTo>
                    <a:pt x="4186" y="2463"/>
                    <a:pt x="4169" y="2502"/>
                    <a:pt x="4186" y="2537"/>
                  </a:cubicBezTo>
                  <a:cubicBezTo>
                    <a:pt x="4204" y="2572"/>
                    <a:pt x="4243" y="2572"/>
                    <a:pt x="4260" y="2572"/>
                  </a:cubicBezTo>
                  <a:lnTo>
                    <a:pt x="4295" y="2572"/>
                  </a:lnTo>
                  <a:cubicBezTo>
                    <a:pt x="4334" y="2555"/>
                    <a:pt x="4352" y="2520"/>
                    <a:pt x="4334" y="2485"/>
                  </a:cubicBezTo>
                  <a:cubicBezTo>
                    <a:pt x="4312" y="2446"/>
                    <a:pt x="4278" y="2428"/>
                    <a:pt x="4260" y="2428"/>
                  </a:cubicBezTo>
                  <a:close/>
                  <a:moveTo>
                    <a:pt x="18802" y="2555"/>
                  </a:moveTo>
                  <a:cubicBezTo>
                    <a:pt x="18763" y="2572"/>
                    <a:pt x="18746" y="2611"/>
                    <a:pt x="18763" y="2646"/>
                  </a:cubicBezTo>
                  <a:cubicBezTo>
                    <a:pt x="18781" y="2681"/>
                    <a:pt x="18802" y="2702"/>
                    <a:pt x="18837" y="2702"/>
                  </a:cubicBezTo>
                  <a:cubicBezTo>
                    <a:pt x="18837" y="2702"/>
                    <a:pt x="18855" y="2702"/>
                    <a:pt x="18855" y="2681"/>
                  </a:cubicBezTo>
                  <a:cubicBezTo>
                    <a:pt x="18889" y="2663"/>
                    <a:pt x="18911" y="2628"/>
                    <a:pt x="18889" y="2594"/>
                  </a:cubicBezTo>
                  <a:cubicBezTo>
                    <a:pt x="18889" y="2572"/>
                    <a:pt x="18855" y="2555"/>
                    <a:pt x="18837" y="2555"/>
                  </a:cubicBezTo>
                  <a:close/>
                  <a:moveTo>
                    <a:pt x="3899" y="2611"/>
                  </a:moveTo>
                  <a:cubicBezTo>
                    <a:pt x="3860" y="2628"/>
                    <a:pt x="3860" y="2681"/>
                    <a:pt x="3877" y="2720"/>
                  </a:cubicBezTo>
                  <a:cubicBezTo>
                    <a:pt x="3899" y="2737"/>
                    <a:pt x="3917" y="2755"/>
                    <a:pt x="3934" y="2755"/>
                  </a:cubicBezTo>
                  <a:cubicBezTo>
                    <a:pt x="3951" y="2755"/>
                    <a:pt x="3969" y="2755"/>
                    <a:pt x="3969" y="2737"/>
                  </a:cubicBezTo>
                  <a:cubicBezTo>
                    <a:pt x="4008" y="2720"/>
                    <a:pt x="4025" y="2681"/>
                    <a:pt x="4008" y="2646"/>
                  </a:cubicBezTo>
                  <a:cubicBezTo>
                    <a:pt x="3986" y="2628"/>
                    <a:pt x="3969" y="2611"/>
                    <a:pt x="3934" y="2611"/>
                  </a:cubicBezTo>
                  <a:close/>
                  <a:moveTo>
                    <a:pt x="27483" y="2611"/>
                  </a:moveTo>
                  <a:cubicBezTo>
                    <a:pt x="27448" y="2628"/>
                    <a:pt x="27431" y="2681"/>
                    <a:pt x="27448" y="2720"/>
                  </a:cubicBezTo>
                  <a:cubicBezTo>
                    <a:pt x="27466" y="2737"/>
                    <a:pt x="27483" y="2755"/>
                    <a:pt x="27522" y="2755"/>
                  </a:cubicBezTo>
                  <a:cubicBezTo>
                    <a:pt x="27522" y="2755"/>
                    <a:pt x="27540" y="2755"/>
                    <a:pt x="27540" y="2737"/>
                  </a:cubicBezTo>
                  <a:cubicBezTo>
                    <a:pt x="27575" y="2720"/>
                    <a:pt x="27592" y="2681"/>
                    <a:pt x="27575" y="2646"/>
                  </a:cubicBezTo>
                  <a:cubicBezTo>
                    <a:pt x="27557" y="2628"/>
                    <a:pt x="27540" y="2611"/>
                    <a:pt x="27505" y="2611"/>
                  </a:cubicBezTo>
                  <a:close/>
                  <a:moveTo>
                    <a:pt x="17458" y="2628"/>
                  </a:moveTo>
                  <a:cubicBezTo>
                    <a:pt x="17440" y="2628"/>
                    <a:pt x="17423" y="2628"/>
                    <a:pt x="17406" y="2663"/>
                  </a:cubicBezTo>
                  <a:cubicBezTo>
                    <a:pt x="17388" y="2681"/>
                    <a:pt x="17388" y="2737"/>
                    <a:pt x="17423" y="2755"/>
                  </a:cubicBezTo>
                  <a:cubicBezTo>
                    <a:pt x="17440" y="2755"/>
                    <a:pt x="17440" y="2772"/>
                    <a:pt x="17458" y="2772"/>
                  </a:cubicBezTo>
                  <a:cubicBezTo>
                    <a:pt x="17475" y="2772"/>
                    <a:pt x="17514" y="2755"/>
                    <a:pt x="17532" y="2737"/>
                  </a:cubicBezTo>
                  <a:cubicBezTo>
                    <a:pt x="17549" y="2702"/>
                    <a:pt x="17532" y="2663"/>
                    <a:pt x="17497" y="2628"/>
                  </a:cubicBezTo>
                  <a:close/>
                  <a:moveTo>
                    <a:pt x="18476" y="2702"/>
                  </a:moveTo>
                  <a:cubicBezTo>
                    <a:pt x="18437" y="2720"/>
                    <a:pt x="18419" y="2755"/>
                    <a:pt x="18437" y="2789"/>
                  </a:cubicBezTo>
                  <a:cubicBezTo>
                    <a:pt x="18437" y="2829"/>
                    <a:pt x="18476" y="2846"/>
                    <a:pt x="18493" y="2846"/>
                  </a:cubicBezTo>
                  <a:cubicBezTo>
                    <a:pt x="18511" y="2846"/>
                    <a:pt x="18511" y="2829"/>
                    <a:pt x="18528" y="2829"/>
                  </a:cubicBezTo>
                  <a:cubicBezTo>
                    <a:pt x="18563" y="2811"/>
                    <a:pt x="18585" y="2772"/>
                    <a:pt x="18563" y="2737"/>
                  </a:cubicBezTo>
                  <a:cubicBezTo>
                    <a:pt x="18546" y="2720"/>
                    <a:pt x="18528" y="2702"/>
                    <a:pt x="18493" y="2702"/>
                  </a:cubicBezTo>
                  <a:close/>
                  <a:moveTo>
                    <a:pt x="3625" y="2772"/>
                  </a:moveTo>
                  <a:cubicBezTo>
                    <a:pt x="3608" y="2772"/>
                    <a:pt x="3590" y="2789"/>
                    <a:pt x="3590" y="2789"/>
                  </a:cubicBezTo>
                  <a:cubicBezTo>
                    <a:pt x="3551" y="2811"/>
                    <a:pt x="3534" y="2846"/>
                    <a:pt x="3551" y="2881"/>
                  </a:cubicBezTo>
                  <a:cubicBezTo>
                    <a:pt x="3573" y="2920"/>
                    <a:pt x="3590" y="2920"/>
                    <a:pt x="3625" y="2920"/>
                  </a:cubicBezTo>
                  <a:lnTo>
                    <a:pt x="3660" y="2920"/>
                  </a:lnTo>
                  <a:cubicBezTo>
                    <a:pt x="3699" y="2898"/>
                    <a:pt x="3699" y="2846"/>
                    <a:pt x="3682" y="2811"/>
                  </a:cubicBezTo>
                  <a:cubicBezTo>
                    <a:pt x="3682" y="2789"/>
                    <a:pt x="3642" y="2772"/>
                    <a:pt x="3625" y="2772"/>
                  </a:cubicBezTo>
                  <a:close/>
                  <a:moveTo>
                    <a:pt x="17784" y="2772"/>
                  </a:moveTo>
                  <a:cubicBezTo>
                    <a:pt x="17767" y="2772"/>
                    <a:pt x="17732" y="2789"/>
                    <a:pt x="17714" y="2829"/>
                  </a:cubicBezTo>
                  <a:cubicBezTo>
                    <a:pt x="17714" y="2863"/>
                    <a:pt x="17732" y="2898"/>
                    <a:pt x="17767" y="2920"/>
                  </a:cubicBezTo>
                  <a:lnTo>
                    <a:pt x="17784" y="2920"/>
                  </a:lnTo>
                  <a:cubicBezTo>
                    <a:pt x="17823" y="2920"/>
                    <a:pt x="17858" y="2898"/>
                    <a:pt x="17858" y="2863"/>
                  </a:cubicBezTo>
                  <a:cubicBezTo>
                    <a:pt x="17875" y="2829"/>
                    <a:pt x="17841" y="2789"/>
                    <a:pt x="17802" y="2772"/>
                  </a:cubicBezTo>
                  <a:close/>
                  <a:moveTo>
                    <a:pt x="18150" y="2789"/>
                  </a:moveTo>
                  <a:cubicBezTo>
                    <a:pt x="18093" y="2789"/>
                    <a:pt x="18076" y="2829"/>
                    <a:pt x="18076" y="2881"/>
                  </a:cubicBezTo>
                  <a:cubicBezTo>
                    <a:pt x="18076" y="2920"/>
                    <a:pt x="18110" y="2937"/>
                    <a:pt x="18150" y="2937"/>
                  </a:cubicBezTo>
                  <a:lnTo>
                    <a:pt x="18167" y="2937"/>
                  </a:lnTo>
                  <a:cubicBezTo>
                    <a:pt x="18202" y="2937"/>
                    <a:pt x="18219" y="2898"/>
                    <a:pt x="18219" y="2863"/>
                  </a:cubicBezTo>
                  <a:cubicBezTo>
                    <a:pt x="18219" y="2829"/>
                    <a:pt x="18184" y="2789"/>
                    <a:pt x="18150" y="2789"/>
                  </a:cubicBezTo>
                  <a:close/>
                  <a:moveTo>
                    <a:pt x="27649" y="2937"/>
                  </a:moveTo>
                  <a:cubicBezTo>
                    <a:pt x="27614" y="2955"/>
                    <a:pt x="27592" y="3007"/>
                    <a:pt x="27614" y="3046"/>
                  </a:cubicBezTo>
                  <a:cubicBezTo>
                    <a:pt x="27631" y="3064"/>
                    <a:pt x="27649" y="3081"/>
                    <a:pt x="27666" y="3081"/>
                  </a:cubicBezTo>
                  <a:cubicBezTo>
                    <a:pt x="27683" y="3081"/>
                    <a:pt x="27701" y="3081"/>
                    <a:pt x="27701" y="3064"/>
                  </a:cubicBezTo>
                  <a:cubicBezTo>
                    <a:pt x="27740" y="3046"/>
                    <a:pt x="27757" y="3007"/>
                    <a:pt x="27740" y="2972"/>
                  </a:cubicBezTo>
                  <a:cubicBezTo>
                    <a:pt x="27722" y="2955"/>
                    <a:pt x="27701" y="2937"/>
                    <a:pt x="27666" y="2937"/>
                  </a:cubicBezTo>
                  <a:close/>
                  <a:moveTo>
                    <a:pt x="3264" y="2955"/>
                  </a:moveTo>
                  <a:cubicBezTo>
                    <a:pt x="3225" y="2990"/>
                    <a:pt x="3225" y="3029"/>
                    <a:pt x="3246" y="3064"/>
                  </a:cubicBezTo>
                  <a:cubicBezTo>
                    <a:pt x="3246" y="3081"/>
                    <a:pt x="3281" y="3098"/>
                    <a:pt x="3299" y="3098"/>
                  </a:cubicBezTo>
                  <a:cubicBezTo>
                    <a:pt x="3316" y="3098"/>
                    <a:pt x="3333" y="3098"/>
                    <a:pt x="3333" y="3081"/>
                  </a:cubicBezTo>
                  <a:cubicBezTo>
                    <a:pt x="3373" y="3064"/>
                    <a:pt x="3390" y="3029"/>
                    <a:pt x="3373" y="2990"/>
                  </a:cubicBezTo>
                  <a:cubicBezTo>
                    <a:pt x="3355" y="2972"/>
                    <a:pt x="3333" y="2955"/>
                    <a:pt x="3299" y="2955"/>
                  </a:cubicBezTo>
                  <a:cubicBezTo>
                    <a:pt x="3299" y="2955"/>
                    <a:pt x="3281" y="2955"/>
                    <a:pt x="3264" y="2972"/>
                  </a:cubicBezTo>
                  <a:lnTo>
                    <a:pt x="3264" y="2955"/>
                  </a:lnTo>
                  <a:close/>
                  <a:moveTo>
                    <a:pt x="2955" y="3155"/>
                  </a:moveTo>
                  <a:cubicBezTo>
                    <a:pt x="2920" y="3190"/>
                    <a:pt x="2920" y="3225"/>
                    <a:pt x="2937" y="3264"/>
                  </a:cubicBezTo>
                  <a:cubicBezTo>
                    <a:pt x="2955" y="3281"/>
                    <a:pt x="2972" y="3299"/>
                    <a:pt x="2990" y="3299"/>
                  </a:cubicBezTo>
                  <a:cubicBezTo>
                    <a:pt x="3007" y="3299"/>
                    <a:pt x="3029" y="3281"/>
                    <a:pt x="3046" y="3281"/>
                  </a:cubicBezTo>
                  <a:cubicBezTo>
                    <a:pt x="3081" y="3264"/>
                    <a:pt x="3081" y="3207"/>
                    <a:pt x="3064" y="3172"/>
                  </a:cubicBezTo>
                  <a:cubicBezTo>
                    <a:pt x="3046" y="3155"/>
                    <a:pt x="3029" y="3155"/>
                    <a:pt x="2990" y="3155"/>
                  </a:cubicBezTo>
                  <a:close/>
                  <a:moveTo>
                    <a:pt x="27810" y="3264"/>
                  </a:moveTo>
                  <a:cubicBezTo>
                    <a:pt x="27775" y="3281"/>
                    <a:pt x="27757" y="3316"/>
                    <a:pt x="27775" y="3355"/>
                  </a:cubicBezTo>
                  <a:cubicBezTo>
                    <a:pt x="27775" y="3390"/>
                    <a:pt x="27810" y="3407"/>
                    <a:pt x="27831" y="3407"/>
                  </a:cubicBezTo>
                  <a:cubicBezTo>
                    <a:pt x="27849" y="3407"/>
                    <a:pt x="27866" y="3407"/>
                    <a:pt x="27866" y="3390"/>
                  </a:cubicBezTo>
                  <a:cubicBezTo>
                    <a:pt x="27901" y="3373"/>
                    <a:pt x="27918" y="3333"/>
                    <a:pt x="27901" y="3299"/>
                  </a:cubicBezTo>
                  <a:cubicBezTo>
                    <a:pt x="27883" y="3264"/>
                    <a:pt x="27866" y="3264"/>
                    <a:pt x="27831" y="3264"/>
                  </a:cubicBezTo>
                  <a:close/>
                  <a:moveTo>
                    <a:pt x="2702" y="3373"/>
                  </a:moveTo>
                  <a:cubicBezTo>
                    <a:pt x="2702" y="3373"/>
                    <a:pt x="2681" y="3373"/>
                    <a:pt x="2663" y="3390"/>
                  </a:cubicBezTo>
                  <a:cubicBezTo>
                    <a:pt x="2629" y="3407"/>
                    <a:pt x="2629" y="3464"/>
                    <a:pt x="2646" y="3481"/>
                  </a:cubicBezTo>
                  <a:cubicBezTo>
                    <a:pt x="2663" y="3499"/>
                    <a:pt x="2681" y="3516"/>
                    <a:pt x="2702" y="3516"/>
                  </a:cubicBezTo>
                  <a:cubicBezTo>
                    <a:pt x="2720" y="3516"/>
                    <a:pt x="2737" y="3516"/>
                    <a:pt x="2755" y="3499"/>
                  </a:cubicBezTo>
                  <a:cubicBezTo>
                    <a:pt x="2790" y="3481"/>
                    <a:pt x="2790" y="3425"/>
                    <a:pt x="2772" y="3390"/>
                  </a:cubicBezTo>
                  <a:cubicBezTo>
                    <a:pt x="2755" y="3373"/>
                    <a:pt x="2737" y="3373"/>
                    <a:pt x="2702" y="3373"/>
                  </a:cubicBezTo>
                  <a:close/>
                  <a:moveTo>
                    <a:pt x="28010" y="3573"/>
                  </a:moveTo>
                  <a:cubicBezTo>
                    <a:pt x="27992" y="3573"/>
                    <a:pt x="27975" y="3590"/>
                    <a:pt x="27975" y="3590"/>
                  </a:cubicBezTo>
                  <a:cubicBezTo>
                    <a:pt x="27940" y="3608"/>
                    <a:pt x="27918" y="3642"/>
                    <a:pt x="27940" y="3681"/>
                  </a:cubicBezTo>
                  <a:cubicBezTo>
                    <a:pt x="27957" y="3716"/>
                    <a:pt x="27975" y="3716"/>
                    <a:pt x="28010" y="3716"/>
                  </a:cubicBezTo>
                  <a:lnTo>
                    <a:pt x="28027" y="3716"/>
                  </a:lnTo>
                  <a:cubicBezTo>
                    <a:pt x="28066" y="3699"/>
                    <a:pt x="28084" y="3660"/>
                    <a:pt x="28066" y="3625"/>
                  </a:cubicBezTo>
                  <a:cubicBezTo>
                    <a:pt x="28049" y="3590"/>
                    <a:pt x="28027" y="3573"/>
                    <a:pt x="28010" y="3573"/>
                  </a:cubicBezTo>
                  <a:close/>
                  <a:moveTo>
                    <a:pt x="2428" y="3590"/>
                  </a:moveTo>
                  <a:cubicBezTo>
                    <a:pt x="2411" y="3590"/>
                    <a:pt x="2394" y="3608"/>
                    <a:pt x="2376" y="3608"/>
                  </a:cubicBezTo>
                  <a:cubicBezTo>
                    <a:pt x="2354" y="3642"/>
                    <a:pt x="2337" y="3681"/>
                    <a:pt x="2376" y="3716"/>
                  </a:cubicBezTo>
                  <a:cubicBezTo>
                    <a:pt x="2394" y="3734"/>
                    <a:pt x="2411" y="3734"/>
                    <a:pt x="2428" y="3734"/>
                  </a:cubicBezTo>
                  <a:lnTo>
                    <a:pt x="2485" y="3734"/>
                  </a:lnTo>
                  <a:cubicBezTo>
                    <a:pt x="2502" y="3699"/>
                    <a:pt x="2502" y="3660"/>
                    <a:pt x="2485" y="3625"/>
                  </a:cubicBezTo>
                  <a:cubicBezTo>
                    <a:pt x="2463" y="3608"/>
                    <a:pt x="2446" y="3590"/>
                    <a:pt x="2428" y="3590"/>
                  </a:cubicBezTo>
                  <a:close/>
                  <a:moveTo>
                    <a:pt x="2159" y="3825"/>
                  </a:moveTo>
                  <a:cubicBezTo>
                    <a:pt x="2137" y="3825"/>
                    <a:pt x="2119" y="3842"/>
                    <a:pt x="2102" y="3842"/>
                  </a:cubicBezTo>
                  <a:cubicBezTo>
                    <a:pt x="2067" y="3877"/>
                    <a:pt x="2067" y="3916"/>
                    <a:pt x="2102" y="3951"/>
                  </a:cubicBezTo>
                  <a:cubicBezTo>
                    <a:pt x="2119" y="3969"/>
                    <a:pt x="2137" y="3969"/>
                    <a:pt x="2159" y="3969"/>
                  </a:cubicBezTo>
                  <a:cubicBezTo>
                    <a:pt x="2176" y="3969"/>
                    <a:pt x="2193" y="3969"/>
                    <a:pt x="2193" y="3951"/>
                  </a:cubicBezTo>
                  <a:cubicBezTo>
                    <a:pt x="2228" y="3934"/>
                    <a:pt x="2228" y="3877"/>
                    <a:pt x="2211" y="3860"/>
                  </a:cubicBezTo>
                  <a:cubicBezTo>
                    <a:pt x="2193" y="3842"/>
                    <a:pt x="2176" y="3825"/>
                    <a:pt x="2159" y="3825"/>
                  </a:cubicBezTo>
                  <a:close/>
                  <a:moveTo>
                    <a:pt x="28136" y="3899"/>
                  </a:moveTo>
                  <a:cubicBezTo>
                    <a:pt x="28101" y="3934"/>
                    <a:pt x="28101" y="3969"/>
                    <a:pt x="28118" y="4008"/>
                  </a:cubicBezTo>
                  <a:cubicBezTo>
                    <a:pt x="28118" y="4025"/>
                    <a:pt x="28158" y="4043"/>
                    <a:pt x="28175" y="4043"/>
                  </a:cubicBezTo>
                  <a:cubicBezTo>
                    <a:pt x="28192" y="4043"/>
                    <a:pt x="28210" y="4043"/>
                    <a:pt x="28210" y="4025"/>
                  </a:cubicBezTo>
                  <a:cubicBezTo>
                    <a:pt x="28245" y="4008"/>
                    <a:pt x="28266" y="3969"/>
                    <a:pt x="28245" y="3934"/>
                  </a:cubicBezTo>
                  <a:cubicBezTo>
                    <a:pt x="28227" y="3916"/>
                    <a:pt x="28210" y="3899"/>
                    <a:pt x="28175" y="3899"/>
                  </a:cubicBezTo>
                  <a:close/>
                  <a:moveTo>
                    <a:pt x="1884" y="4077"/>
                  </a:moveTo>
                  <a:cubicBezTo>
                    <a:pt x="1867" y="4077"/>
                    <a:pt x="1850" y="4077"/>
                    <a:pt x="1832" y="4095"/>
                  </a:cubicBezTo>
                  <a:cubicBezTo>
                    <a:pt x="1810" y="4117"/>
                    <a:pt x="1793" y="4169"/>
                    <a:pt x="1832" y="4204"/>
                  </a:cubicBezTo>
                  <a:cubicBezTo>
                    <a:pt x="1850" y="4204"/>
                    <a:pt x="1867" y="4225"/>
                    <a:pt x="1884" y="4225"/>
                  </a:cubicBezTo>
                  <a:cubicBezTo>
                    <a:pt x="1902" y="4225"/>
                    <a:pt x="1919" y="4204"/>
                    <a:pt x="1941" y="4204"/>
                  </a:cubicBezTo>
                  <a:cubicBezTo>
                    <a:pt x="1958" y="4169"/>
                    <a:pt x="1958" y="4134"/>
                    <a:pt x="1941" y="4095"/>
                  </a:cubicBezTo>
                  <a:cubicBezTo>
                    <a:pt x="1919" y="4077"/>
                    <a:pt x="1902" y="4077"/>
                    <a:pt x="1884" y="4077"/>
                  </a:cubicBezTo>
                  <a:close/>
                  <a:moveTo>
                    <a:pt x="28375" y="4204"/>
                  </a:moveTo>
                  <a:cubicBezTo>
                    <a:pt x="28353" y="4204"/>
                    <a:pt x="28336" y="4204"/>
                    <a:pt x="28319" y="4225"/>
                  </a:cubicBezTo>
                  <a:cubicBezTo>
                    <a:pt x="28301" y="4243"/>
                    <a:pt x="28284" y="4278"/>
                    <a:pt x="28301" y="4312"/>
                  </a:cubicBezTo>
                  <a:cubicBezTo>
                    <a:pt x="28319" y="4334"/>
                    <a:pt x="28336" y="4352"/>
                    <a:pt x="28375" y="4352"/>
                  </a:cubicBezTo>
                  <a:cubicBezTo>
                    <a:pt x="28375" y="4352"/>
                    <a:pt x="28393" y="4352"/>
                    <a:pt x="28410" y="4334"/>
                  </a:cubicBezTo>
                  <a:cubicBezTo>
                    <a:pt x="28445" y="4312"/>
                    <a:pt x="28445" y="4278"/>
                    <a:pt x="28427" y="4243"/>
                  </a:cubicBezTo>
                  <a:cubicBezTo>
                    <a:pt x="28410" y="4225"/>
                    <a:pt x="28393" y="4204"/>
                    <a:pt x="28375" y="4204"/>
                  </a:cubicBezTo>
                  <a:close/>
                  <a:moveTo>
                    <a:pt x="1632" y="4334"/>
                  </a:moveTo>
                  <a:cubicBezTo>
                    <a:pt x="1615" y="4334"/>
                    <a:pt x="1576" y="4334"/>
                    <a:pt x="1576" y="4352"/>
                  </a:cubicBezTo>
                  <a:cubicBezTo>
                    <a:pt x="1541" y="4369"/>
                    <a:pt x="1541" y="4421"/>
                    <a:pt x="1576" y="4460"/>
                  </a:cubicBezTo>
                  <a:cubicBezTo>
                    <a:pt x="1593" y="4460"/>
                    <a:pt x="1615" y="4478"/>
                    <a:pt x="1632" y="4478"/>
                  </a:cubicBezTo>
                  <a:cubicBezTo>
                    <a:pt x="1649" y="4478"/>
                    <a:pt x="1667" y="4460"/>
                    <a:pt x="1667" y="4460"/>
                  </a:cubicBezTo>
                  <a:cubicBezTo>
                    <a:pt x="1702" y="4421"/>
                    <a:pt x="1702" y="4369"/>
                    <a:pt x="1667" y="4352"/>
                  </a:cubicBezTo>
                  <a:cubicBezTo>
                    <a:pt x="1667" y="4334"/>
                    <a:pt x="1649" y="4334"/>
                    <a:pt x="1632" y="4334"/>
                  </a:cubicBezTo>
                  <a:close/>
                  <a:moveTo>
                    <a:pt x="28536" y="4513"/>
                  </a:moveTo>
                  <a:cubicBezTo>
                    <a:pt x="28501" y="4552"/>
                    <a:pt x="28484" y="4587"/>
                    <a:pt x="28501" y="4621"/>
                  </a:cubicBezTo>
                  <a:cubicBezTo>
                    <a:pt x="28519" y="4639"/>
                    <a:pt x="28536" y="4661"/>
                    <a:pt x="28571" y="4661"/>
                  </a:cubicBezTo>
                  <a:cubicBezTo>
                    <a:pt x="28593" y="4661"/>
                    <a:pt x="28593" y="4639"/>
                    <a:pt x="28610" y="4639"/>
                  </a:cubicBezTo>
                  <a:cubicBezTo>
                    <a:pt x="28645" y="4621"/>
                    <a:pt x="28645" y="4569"/>
                    <a:pt x="28628" y="4530"/>
                  </a:cubicBezTo>
                  <a:cubicBezTo>
                    <a:pt x="28610" y="4513"/>
                    <a:pt x="28593" y="4513"/>
                    <a:pt x="28571" y="4513"/>
                  </a:cubicBezTo>
                  <a:close/>
                  <a:moveTo>
                    <a:pt x="1375" y="4587"/>
                  </a:moveTo>
                  <a:cubicBezTo>
                    <a:pt x="1358" y="4587"/>
                    <a:pt x="1341" y="4604"/>
                    <a:pt x="1323" y="4604"/>
                  </a:cubicBezTo>
                  <a:cubicBezTo>
                    <a:pt x="1288" y="4639"/>
                    <a:pt x="1288" y="4695"/>
                    <a:pt x="1323" y="4713"/>
                  </a:cubicBezTo>
                  <a:cubicBezTo>
                    <a:pt x="1341" y="4730"/>
                    <a:pt x="1358" y="4730"/>
                    <a:pt x="1375" y="4730"/>
                  </a:cubicBezTo>
                  <a:cubicBezTo>
                    <a:pt x="1397" y="4730"/>
                    <a:pt x="1415" y="4730"/>
                    <a:pt x="1432" y="4713"/>
                  </a:cubicBezTo>
                  <a:cubicBezTo>
                    <a:pt x="1449" y="4678"/>
                    <a:pt x="1449" y="4639"/>
                    <a:pt x="1415" y="4604"/>
                  </a:cubicBezTo>
                  <a:cubicBezTo>
                    <a:pt x="1415" y="4604"/>
                    <a:pt x="1397" y="4587"/>
                    <a:pt x="1375" y="4587"/>
                  </a:cubicBezTo>
                  <a:close/>
                  <a:moveTo>
                    <a:pt x="28771" y="4804"/>
                  </a:moveTo>
                  <a:cubicBezTo>
                    <a:pt x="28754" y="4804"/>
                    <a:pt x="28754" y="4804"/>
                    <a:pt x="28736" y="4822"/>
                  </a:cubicBezTo>
                  <a:cubicBezTo>
                    <a:pt x="28702" y="4839"/>
                    <a:pt x="28702" y="4896"/>
                    <a:pt x="28719" y="4913"/>
                  </a:cubicBezTo>
                  <a:cubicBezTo>
                    <a:pt x="28736" y="4930"/>
                    <a:pt x="28754" y="4948"/>
                    <a:pt x="28771" y="4948"/>
                  </a:cubicBezTo>
                  <a:cubicBezTo>
                    <a:pt x="28789" y="4948"/>
                    <a:pt x="28810" y="4948"/>
                    <a:pt x="28810" y="4930"/>
                  </a:cubicBezTo>
                  <a:cubicBezTo>
                    <a:pt x="28845" y="4913"/>
                    <a:pt x="28863" y="4878"/>
                    <a:pt x="28828" y="4839"/>
                  </a:cubicBezTo>
                  <a:cubicBezTo>
                    <a:pt x="28828" y="4822"/>
                    <a:pt x="28789" y="4804"/>
                    <a:pt x="28771" y="4804"/>
                  </a:cubicBezTo>
                  <a:close/>
                  <a:moveTo>
                    <a:pt x="1123" y="4856"/>
                  </a:moveTo>
                  <a:cubicBezTo>
                    <a:pt x="1106" y="4856"/>
                    <a:pt x="1088" y="4878"/>
                    <a:pt x="1071" y="4878"/>
                  </a:cubicBezTo>
                  <a:cubicBezTo>
                    <a:pt x="1049" y="4913"/>
                    <a:pt x="1049" y="4965"/>
                    <a:pt x="1088" y="4987"/>
                  </a:cubicBezTo>
                  <a:cubicBezTo>
                    <a:pt x="1088" y="5004"/>
                    <a:pt x="1106" y="5004"/>
                    <a:pt x="1123" y="5004"/>
                  </a:cubicBezTo>
                  <a:cubicBezTo>
                    <a:pt x="1140" y="5004"/>
                    <a:pt x="1180" y="5004"/>
                    <a:pt x="1180" y="4987"/>
                  </a:cubicBezTo>
                  <a:cubicBezTo>
                    <a:pt x="1214" y="4948"/>
                    <a:pt x="1214" y="4896"/>
                    <a:pt x="1180" y="4878"/>
                  </a:cubicBezTo>
                  <a:cubicBezTo>
                    <a:pt x="1158" y="4856"/>
                    <a:pt x="1140" y="4856"/>
                    <a:pt x="1123" y="4856"/>
                  </a:cubicBezTo>
                  <a:close/>
                  <a:moveTo>
                    <a:pt x="28989" y="5096"/>
                  </a:moveTo>
                  <a:cubicBezTo>
                    <a:pt x="28971" y="5096"/>
                    <a:pt x="28954" y="5113"/>
                    <a:pt x="28936" y="5113"/>
                  </a:cubicBezTo>
                  <a:cubicBezTo>
                    <a:pt x="28919" y="5130"/>
                    <a:pt x="28897" y="5183"/>
                    <a:pt x="28936" y="5222"/>
                  </a:cubicBezTo>
                  <a:cubicBezTo>
                    <a:pt x="28936" y="5239"/>
                    <a:pt x="28971" y="5239"/>
                    <a:pt x="28989" y="5239"/>
                  </a:cubicBezTo>
                  <a:lnTo>
                    <a:pt x="29028" y="5239"/>
                  </a:lnTo>
                  <a:cubicBezTo>
                    <a:pt x="29063" y="5204"/>
                    <a:pt x="29063" y="5165"/>
                    <a:pt x="29045" y="5130"/>
                  </a:cubicBezTo>
                  <a:cubicBezTo>
                    <a:pt x="29028" y="5113"/>
                    <a:pt x="29006" y="5096"/>
                    <a:pt x="28989" y="5096"/>
                  </a:cubicBezTo>
                  <a:close/>
                  <a:moveTo>
                    <a:pt x="905" y="5148"/>
                  </a:moveTo>
                  <a:cubicBezTo>
                    <a:pt x="871" y="5148"/>
                    <a:pt x="853" y="5148"/>
                    <a:pt x="831" y="5165"/>
                  </a:cubicBezTo>
                  <a:cubicBezTo>
                    <a:pt x="814" y="5204"/>
                    <a:pt x="814" y="5239"/>
                    <a:pt x="853" y="5274"/>
                  </a:cubicBezTo>
                  <a:cubicBezTo>
                    <a:pt x="871" y="5274"/>
                    <a:pt x="888" y="5291"/>
                    <a:pt x="905" y="5291"/>
                  </a:cubicBezTo>
                  <a:cubicBezTo>
                    <a:pt x="923" y="5291"/>
                    <a:pt x="940" y="5274"/>
                    <a:pt x="962" y="5257"/>
                  </a:cubicBezTo>
                  <a:cubicBezTo>
                    <a:pt x="979" y="5222"/>
                    <a:pt x="979" y="5183"/>
                    <a:pt x="940" y="5148"/>
                  </a:cubicBezTo>
                  <a:close/>
                  <a:moveTo>
                    <a:pt x="29154" y="5400"/>
                  </a:moveTo>
                  <a:cubicBezTo>
                    <a:pt x="29115" y="5439"/>
                    <a:pt x="29115" y="5474"/>
                    <a:pt x="29137" y="5509"/>
                  </a:cubicBezTo>
                  <a:cubicBezTo>
                    <a:pt x="29154" y="5531"/>
                    <a:pt x="29171" y="5548"/>
                    <a:pt x="29206" y="5548"/>
                  </a:cubicBezTo>
                  <a:cubicBezTo>
                    <a:pt x="29206" y="5548"/>
                    <a:pt x="29224" y="5531"/>
                    <a:pt x="29245" y="5531"/>
                  </a:cubicBezTo>
                  <a:cubicBezTo>
                    <a:pt x="29280" y="5492"/>
                    <a:pt x="29280" y="5457"/>
                    <a:pt x="29263" y="5422"/>
                  </a:cubicBezTo>
                  <a:cubicBezTo>
                    <a:pt x="29245" y="5400"/>
                    <a:pt x="29224" y="5400"/>
                    <a:pt x="29206" y="5400"/>
                  </a:cubicBezTo>
                  <a:close/>
                  <a:moveTo>
                    <a:pt x="688" y="5422"/>
                  </a:moveTo>
                  <a:cubicBezTo>
                    <a:pt x="653" y="5422"/>
                    <a:pt x="636" y="5439"/>
                    <a:pt x="614" y="5457"/>
                  </a:cubicBezTo>
                  <a:cubicBezTo>
                    <a:pt x="596" y="5492"/>
                    <a:pt x="596" y="5531"/>
                    <a:pt x="636" y="5566"/>
                  </a:cubicBezTo>
                  <a:lnTo>
                    <a:pt x="688" y="5566"/>
                  </a:lnTo>
                  <a:cubicBezTo>
                    <a:pt x="705" y="5566"/>
                    <a:pt x="723" y="5566"/>
                    <a:pt x="744" y="5548"/>
                  </a:cubicBezTo>
                  <a:cubicBezTo>
                    <a:pt x="762" y="5509"/>
                    <a:pt x="762" y="5457"/>
                    <a:pt x="723" y="5439"/>
                  </a:cubicBezTo>
                  <a:cubicBezTo>
                    <a:pt x="705" y="5439"/>
                    <a:pt x="688" y="5422"/>
                    <a:pt x="688" y="5422"/>
                  </a:cubicBezTo>
                  <a:close/>
                  <a:moveTo>
                    <a:pt x="29372" y="5692"/>
                  </a:moveTo>
                  <a:cubicBezTo>
                    <a:pt x="29332" y="5727"/>
                    <a:pt x="29332" y="5766"/>
                    <a:pt x="29354" y="5801"/>
                  </a:cubicBezTo>
                  <a:cubicBezTo>
                    <a:pt x="29372" y="5818"/>
                    <a:pt x="29389" y="5835"/>
                    <a:pt x="29424" y="5835"/>
                  </a:cubicBezTo>
                  <a:cubicBezTo>
                    <a:pt x="29424" y="5835"/>
                    <a:pt x="29441" y="5818"/>
                    <a:pt x="29463" y="5818"/>
                  </a:cubicBezTo>
                  <a:cubicBezTo>
                    <a:pt x="29498" y="5783"/>
                    <a:pt x="29498" y="5748"/>
                    <a:pt x="29480" y="5709"/>
                  </a:cubicBezTo>
                  <a:cubicBezTo>
                    <a:pt x="29463" y="5692"/>
                    <a:pt x="29441" y="5692"/>
                    <a:pt x="29424" y="5692"/>
                  </a:cubicBezTo>
                  <a:close/>
                  <a:moveTo>
                    <a:pt x="470" y="5727"/>
                  </a:moveTo>
                  <a:cubicBezTo>
                    <a:pt x="453" y="5727"/>
                    <a:pt x="435" y="5748"/>
                    <a:pt x="418" y="5766"/>
                  </a:cubicBezTo>
                  <a:cubicBezTo>
                    <a:pt x="396" y="5801"/>
                    <a:pt x="396" y="5835"/>
                    <a:pt x="435" y="5857"/>
                  </a:cubicBezTo>
                  <a:cubicBezTo>
                    <a:pt x="453" y="5875"/>
                    <a:pt x="453" y="5875"/>
                    <a:pt x="470" y="5875"/>
                  </a:cubicBezTo>
                  <a:cubicBezTo>
                    <a:pt x="488" y="5875"/>
                    <a:pt x="527" y="5857"/>
                    <a:pt x="527" y="5835"/>
                  </a:cubicBezTo>
                  <a:cubicBezTo>
                    <a:pt x="562" y="5801"/>
                    <a:pt x="544" y="5766"/>
                    <a:pt x="505" y="5748"/>
                  </a:cubicBezTo>
                  <a:cubicBezTo>
                    <a:pt x="505" y="5727"/>
                    <a:pt x="488" y="5727"/>
                    <a:pt x="470" y="5727"/>
                  </a:cubicBezTo>
                  <a:close/>
                  <a:moveTo>
                    <a:pt x="29589" y="5983"/>
                  </a:moveTo>
                  <a:cubicBezTo>
                    <a:pt x="29550" y="6018"/>
                    <a:pt x="29550" y="6053"/>
                    <a:pt x="29572" y="6092"/>
                  </a:cubicBezTo>
                  <a:cubicBezTo>
                    <a:pt x="29589" y="6110"/>
                    <a:pt x="29607" y="6127"/>
                    <a:pt x="29641" y="6127"/>
                  </a:cubicBezTo>
                  <a:cubicBezTo>
                    <a:pt x="29641" y="6127"/>
                    <a:pt x="29659" y="6110"/>
                    <a:pt x="29681" y="6110"/>
                  </a:cubicBezTo>
                  <a:cubicBezTo>
                    <a:pt x="29715" y="6075"/>
                    <a:pt x="29715" y="6036"/>
                    <a:pt x="29698" y="6001"/>
                  </a:cubicBezTo>
                  <a:cubicBezTo>
                    <a:pt x="29681" y="5983"/>
                    <a:pt x="29659" y="5983"/>
                    <a:pt x="29641" y="5983"/>
                  </a:cubicBezTo>
                  <a:close/>
                  <a:moveTo>
                    <a:pt x="270" y="6036"/>
                  </a:moveTo>
                  <a:cubicBezTo>
                    <a:pt x="253" y="6036"/>
                    <a:pt x="235" y="6036"/>
                    <a:pt x="218" y="6075"/>
                  </a:cubicBezTo>
                  <a:cubicBezTo>
                    <a:pt x="200" y="6092"/>
                    <a:pt x="200" y="6144"/>
                    <a:pt x="235" y="6162"/>
                  </a:cubicBezTo>
                  <a:cubicBezTo>
                    <a:pt x="253" y="6162"/>
                    <a:pt x="270" y="6183"/>
                    <a:pt x="270" y="6183"/>
                  </a:cubicBezTo>
                  <a:cubicBezTo>
                    <a:pt x="309" y="6183"/>
                    <a:pt x="327" y="6162"/>
                    <a:pt x="344" y="6144"/>
                  </a:cubicBezTo>
                  <a:cubicBezTo>
                    <a:pt x="361" y="6110"/>
                    <a:pt x="344" y="6053"/>
                    <a:pt x="309" y="6036"/>
                  </a:cubicBezTo>
                  <a:close/>
                  <a:moveTo>
                    <a:pt x="29859" y="6253"/>
                  </a:moveTo>
                  <a:cubicBezTo>
                    <a:pt x="29842" y="6253"/>
                    <a:pt x="29824" y="6271"/>
                    <a:pt x="29807" y="6271"/>
                  </a:cubicBezTo>
                  <a:cubicBezTo>
                    <a:pt x="29789" y="6310"/>
                    <a:pt x="29768" y="6344"/>
                    <a:pt x="29807" y="6379"/>
                  </a:cubicBezTo>
                  <a:cubicBezTo>
                    <a:pt x="29807" y="6401"/>
                    <a:pt x="29842" y="6401"/>
                    <a:pt x="29859" y="6401"/>
                  </a:cubicBezTo>
                  <a:lnTo>
                    <a:pt x="29898" y="6401"/>
                  </a:lnTo>
                  <a:cubicBezTo>
                    <a:pt x="29933" y="6362"/>
                    <a:pt x="29933" y="6327"/>
                    <a:pt x="29916" y="6292"/>
                  </a:cubicBezTo>
                  <a:cubicBezTo>
                    <a:pt x="29898" y="6271"/>
                    <a:pt x="29876" y="6253"/>
                    <a:pt x="29859" y="6253"/>
                  </a:cubicBezTo>
                  <a:close/>
                  <a:moveTo>
                    <a:pt x="92" y="6344"/>
                  </a:moveTo>
                  <a:cubicBezTo>
                    <a:pt x="53" y="6344"/>
                    <a:pt x="35" y="6344"/>
                    <a:pt x="18" y="6379"/>
                  </a:cubicBezTo>
                  <a:cubicBezTo>
                    <a:pt x="0" y="6418"/>
                    <a:pt x="18" y="6453"/>
                    <a:pt x="53" y="6471"/>
                  </a:cubicBezTo>
                  <a:cubicBezTo>
                    <a:pt x="53" y="6488"/>
                    <a:pt x="70" y="6488"/>
                    <a:pt x="92" y="6488"/>
                  </a:cubicBezTo>
                  <a:cubicBezTo>
                    <a:pt x="109" y="6488"/>
                    <a:pt x="127" y="6471"/>
                    <a:pt x="144" y="6453"/>
                  </a:cubicBezTo>
                  <a:cubicBezTo>
                    <a:pt x="161" y="6418"/>
                    <a:pt x="161" y="6362"/>
                    <a:pt x="127" y="6344"/>
                  </a:cubicBezTo>
                  <a:close/>
                  <a:moveTo>
                    <a:pt x="30077" y="6545"/>
                  </a:moveTo>
                  <a:cubicBezTo>
                    <a:pt x="30059" y="6545"/>
                    <a:pt x="30042" y="6562"/>
                    <a:pt x="30024" y="6562"/>
                  </a:cubicBezTo>
                  <a:cubicBezTo>
                    <a:pt x="30007" y="6579"/>
                    <a:pt x="29985" y="6636"/>
                    <a:pt x="30024" y="6671"/>
                  </a:cubicBezTo>
                  <a:cubicBezTo>
                    <a:pt x="30042" y="6688"/>
                    <a:pt x="30059" y="6688"/>
                    <a:pt x="30077" y="6688"/>
                  </a:cubicBezTo>
                  <a:cubicBezTo>
                    <a:pt x="30094" y="6688"/>
                    <a:pt x="30116" y="6688"/>
                    <a:pt x="30116" y="6671"/>
                  </a:cubicBezTo>
                  <a:cubicBezTo>
                    <a:pt x="30151" y="6653"/>
                    <a:pt x="30151" y="6619"/>
                    <a:pt x="30133" y="6579"/>
                  </a:cubicBezTo>
                  <a:cubicBezTo>
                    <a:pt x="30116" y="6562"/>
                    <a:pt x="30094" y="6545"/>
                    <a:pt x="30077" y="6545"/>
                  </a:cubicBezTo>
                  <a:close/>
                  <a:moveTo>
                    <a:pt x="30294" y="6836"/>
                  </a:moveTo>
                  <a:cubicBezTo>
                    <a:pt x="30277" y="6836"/>
                    <a:pt x="30259" y="6836"/>
                    <a:pt x="30259" y="6854"/>
                  </a:cubicBezTo>
                  <a:cubicBezTo>
                    <a:pt x="30224" y="6871"/>
                    <a:pt x="30224" y="6923"/>
                    <a:pt x="30242" y="6962"/>
                  </a:cubicBezTo>
                  <a:cubicBezTo>
                    <a:pt x="30259" y="6980"/>
                    <a:pt x="30277" y="6980"/>
                    <a:pt x="30294" y="6980"/>
                  </a:cubicBezTo>
                  <a:cubicBezTo>
                    <a:pt x="30312" y="6980"/>
                    <a:pt x="30333" y="6980"/>
                    <a:pt x="30333" y="6962"/>
                  </a:cubicBezTo>
                  <a:cubicBezTo>
                    <a:pt x="30368" y="6945"/>
                    <a:pt x="30385" y="6906"/>
                    <a:pt x="30351" y="6871"/>
                  </a:cubicBezTo>
                  <a:cubicBezTo>
                    <a:pt x="30333" y="6854"/>
                    <a:pt x="30312" y="6836"/>
                    <a:pt x="30294" y="6836"/>
                  </a:cubicBezTo>
                  <a:close/>
                  <a:moveTo>
                    <a:pt x="30512" y="7123"/>
                  </a:moveTo>
                  <a:cubicBezTo>
                    <a:pt x="30494" y="7123"/>
                    <a:pt x="30477" y="7123"/>
                    <a:pt x="30477" y="7141"/>
                  </a:cubicBezTo>
                  <a:cubicBezTo>
                    <a:pt x="30442" y="7163"/>
                    <a:pt x="30442" y="7215"/>
                    <a:pt x="30459" y="7250"/>
                  </a:cubicBezTo>
                  <a:cubicBezTo>
                    <a:pt x="30477" y="7250"/>
                    <a:pt x="30494" y="7271"/>
                    <a:pt x="30512" y="7271"/>
                  </a:cubicBezTo>
                  <a:cubicBezTo>
                    <a:pt x="30529" y="7271"/>
                    <a:pt x="30551" y="7271"/>
                    <a:pt x="30568" y="7250"/>
                  </a:cubicBezTo>
                  <a:cubicBezTo>
                    <a:pt x="30603" y="7232"/>
                    <a:pt x="30603" y="7180"/>
                    <a:pt x="30568" y="7141"/>
                  </a:cubicBezTo>
                  <a:cubicBezTo>
                    <a:pt x="30568" y="7123"/>
                    <a:pt x="30529" y="7123"/>
                    <a:pt x="30512" y="7123"/>
                  </a:cubicBezTo>
                  <a:close/>
                  <a:moveTo>
                    <a:pt x="30747" y="7397"/>
                  </a:moveTo>
                  <a:cubicBezTo>
                    <a:pt x="30747" y="7397"/>
                    <a:pt x="30729" y="7397"/>
                    <a:pt x="30712" y="7415"/>
                  </a:cubicBezTo>
                  <a:cubicBezTo>
                    <a:pt x="30677" y="7450"/>
                    <a:pt x="30677" y="7489"/>
                    <a:pt x="30694" y="7524"/>
                  </a:cubicBezTo>
                  <a:cubicBezTo>
                    <a:pt x="30712" y="7541"/>
                    <a:pt x="30729" y="7541"/>
                    <a:pt x="30747" y="7541"/>
                  </a:cubicBezTo>
                  <a:cubicBezTo>
                    <a:pt x="30768" y="7541"/>
                    <a:pt x="30786" y="7541"/>
                    <a:pt x="30803" y="7524"/>
                  </a:cubicBezTo>
                  <a:cubicBezTo>
                    <a:pt x="30838" y="7506"/>
                    <a:pt x="30838" y="7450"/>
                    <a:pt x="30803" y="7415"/>
                  </a:cubicBezTo>
                  <a:cubicBezTo>
                    <a:pt x="30803" y="7415"/>
                    <a:pt x="30786" y="7397"/>
                    <a:pt x="30747" y="7397"/>
                  </a:cubicBezTo>
                  <a:close/>
                  <a:moveTo>
                    <a:pt x="30947" y="7685"/>
                  </a:moveTo>
                  <a:cubicBezTo>
                    <a:pt x="30912" y="7724"/>
                    <a:pt x="30895" y="7759"/>
                    <a:pt x="30929" y="7793"/>
                  </a:cubicBezTo>
                  <a:cubicBezTo>
                    <a:pt x="30929" y="7815"/>
                    <a:pt x="30964" y="7833"/>
                    <a:pt x="30986" y="7833"/>
                  </a:cubicBezTo>
                  <a:cubicBezTo>
                    <a:pt x="31003" y="7833"/>
                    <a:pt x="31003" y="7815"/>
                    <a:pt x="31021" y="7815"/>
                  </a:cubicBezTo>
                  <a:cubicBezTo>
                    <a:pt x="31038" y="7815"/>
                    <a:pt x="31038" y="7793"/>
                    <a:pt x="31038" y="7793"/>
                  </a:cubicBezTo>
                  <a:lnTo>
                    <a:pt x="31038" y="7724"/>
                  </a:lnTo>
                  <a:lnTo>
                    <a:pt x="31038" y="7706"/>
                  </a:lnTo>
                  <a:cubicBezTo>
                    <a:pt x="31021" y="7685"/>
                    <a:pt x="31003" y="7685"/>
                    <a:pt x="30986" y="7685"/>
                  </a:cubicBezTo>
                  <a:close/>
                  <a:moveTo>
                    <a:pt x="31130" y="8011"/>
                  </a:moveTo>
                  <a:cubicBezTo>
                    <a:pt x="31112" y="8011"/>
                    <a:pt x="31095" y="8011"/>
                    <a:pt x="31095" y="8033"/>
                  </a:cubicBezTo>
                  <a:cubicBezTo>
                    <a:pt x="31095" y="8050"/>
                    <a:pt x="31095" y="8085"/>
                    <a:pt x="31073" y="8102"/>
                  </a:cubicBezTo>
                  <a:cubicBezTo>
                    <a:pt x="31073" y="8120"/>
                    <a:pt x="31112" y="8159"/>
                    <a:pt x="31147" y="8159"/>
                  </a:cubicBezTo>
                  <a:lnTo>
                    <a:pt x="31164" y="8142"/>
                  </a:lnTo>
                  <a:cubicBezTo>
                    <a:pt x="31204" y="8142"/>
                    <a:pt x="31221" y="8102"/>
                    <a:pt x="31221" y="8068"/>
                  </a:cubicBezTo>
                  <a:cubicBezTo>
                    <a:pt x="31204" y="8033"/>
                    <a:pt x="31182" y="8011"/>
                    <a:pt x="31147" y="801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-5400000">
              <a:off x="6315354" y="1967051"/>
              <a:ext cx="5561263" cy="1253846"/>
            </a:xfrm>
            <a:custGeom>
              <a:avLst/>
              <a:gdLst/>
              <a:ahLst/>
              <a:cxnLst/>
              <a:rect l="l" t="t" r="r" b="b"/>
              <a:pathLst>
                <a:path w="31095" h="7685" extrusionOk="0">
                  <a:moveTo>
                    <a:pt x="24259" y="0"/>
                  </a:moveTo>
                  <a:cubicBezTo>
                    <a:pt x="24220" y="0"/>
                    <a:pt x="24185" y="35"/>
                    <a:pt x="24185" y="70"/>
                  </a:cubicBezTo>
                  <a:cubicBezTo>
                    <a:pt x="24185" y="109"/>
                    <a:pt x="24220" y="144"/>
                    <a:pt x="24259" y="144"/>
                  </a:cubicBezTo>
                  <a:cubicBezTo>
                    <a:pt x="24311" y="144"/>
                    <a:pt x="24328" y="109"/>
                    <a:pt x="24328" y="70"/>
                  </a:cubicBezTo>
                  <a:cubicBezTo>
                    <a:pt x="24328" y="35"/>
                    <a:pt x="24294" y="0"/>
                    <a:pt x="24259" y="0"/>
                  </a:cubicBezTo>
                  <a:close/>
                  <a:moveTo>
                    <a:pt x="24620" y="18"/>
                  </a:moveTo>
                  <a:cubicBezTo>
                    <a:pt x="24585" y="18"/>
                    <a:pt x="24546" y="35"/>
                    <a:pt x="24546" y="70"/>
                  </a:cubicBezTo>
                  <a:cubicBezTo>
                    <a:pt x="24546" y="109"/>
                    <a:pt x="24585" y="144"/>
                    <a:pt x="24620" y="161"/>
                  </a:cubicBezTo>
                  <a:cubicBezTo>
                    <a:pt x="24655" y="161"/>
                    <a:pt x="24694" y="127"/>
                    <a:pt x="24694" y="92"/>
                  </a:cubicBezTo>
                  <a:cubicBezTo>
                    <a:pt x="24694" y="53"/>
                    <a:pt x="24677" y="18"/>
                    <a:pt x="24637" y="18"/>
                  </a:cubicBezTo>
                  <a:close/>
                  <a:moveTo>
                    <a:pt x="23893" y="35"/>
                  </a:moveTo>
                  <a:cubicBezTo>
                    <a:pt x="23859" y="35"/>
                    <a:pt x="23824" y="70"/>
                    <a:pt x="23824" y="109"/>
                  </a:cubicBezTo>
                  <a:cubicBezTo>
                    <a:pt x="23841" y="144"/>
                    <a:pt x="23859" y="179"/>
                    <a:pt x="23893" y="179"/>
                  </a:cubicBezTo>
                  <a:lnTo>
                    <a:pt x="23915" y="179"/>
                  </a:lnTo>
                  <a:cubicBezTo>
                    <a:pt x="23950" y="179"/>
                    <a:pt x="23985" y="144"/>
                    <a:pt x="23967" y="92"/>
                  </a:cubicBezTo>
                  <a:cubicBezTo>
                    <a:pt x="23967" y="53"/>
                    <a:pt x="23933" y="35"/>
                    <a:pt x="23893" y="35"/>
                  </a:cubicBezTo>
                  <a:close/>
                  <a:moveTo>
                    <a:pt x="24981" y="53"/>
                  </a:moveTo>
                  <a:cubicBezTo>
                    <a:pt x="24946" y="53"/>
                    <a:pt x="24929" y="92"/>
                    <a:pt x="24912" y="109"/>
                  </a:cubicBezTo>
                  <a:cubicBezTo>
                    <a:pt x="24912" y="161"/>
                    <a:pt x="24929" y="201"/>
                    <a:pt x="24964" y="201"/>
                  </a:cubicBezTo>
                  <a:lnTo>
                    <a:pt x="24981" y="201"/>
                  </a:lnTo>
                  <a:cubicBezTo>
                    <a:pt x="25020" y="201"/>
                    <a:pt x="25055" y="179"/>
                    <a:pt x="25055" y="144"/>
                  </a:cubicBezTo>
                  <a:cubicBezTo>
                    <a:pt x="25055" y="109"/>
                    <a:pt x="25038" y="70"/>
                    <a:pt x="25003" y="53"/>
                  </a:cubicBezTo>
                  <a:close/>
                  <a:moveTo>
                    <a:pt x="13450" y="70"/>
                  </a:moveTo>
                  <a:cubicBezTo>
                    <a:pt x="13415" y="70"/>
                    <a:pt x="13381" y="109"/>
                    <a:pt x="13381" y="144"/>
                  </a:cubicBezTo>
                  <a:cubicBezTo>
                    <a:pt x="13381" y="201"/>
                    <a:pt x="13415" y="218"/>
                    <a:pt x="13450" y="218"/>
                  </a:cubicBezTo>
                  <a:cubicBezTo>
                    <a:pt x="13507" y="218"/>
                    <a:pt x="13524" y="201"/>
                    <a:pt x="13524" y="144"/>
                  </a:cubicBezTo>
                  <a:cubicBezTo>
                    <a:pt x="13524" y="109"/>
                    <a:pt x="13507" y="70"/>
                    <a:pt x="13450" y="70"/>
                  </a:cubicBezTo>
                  <a:close/>
                  <a:moveTo>
                    <a:pt x="13089" y="92"/>
                  </a:moveTo>
                  <a:cubicBezTo>
                    <a:pt x="13054" y="92"/>
                    <a:pt x="13015" y="127"/>
                    <a:pt x="13015" y="161"/>
                  </a:cubicBezTo>
                  <a:cubicBezTo>
                    <a:pt x="13037" y="201"/>
                    <a:pt x="13054" y="235"/>
                    <a:pt x="13089" y="235"/>
                  </a:cubicBezTo>
                  <a:lnTo>
                    <a:pt x="13106" y="235"/>
                  </a:lnTo>
                  <a:cubicBezTo>
                    <a:pt x="13146" y="235"/>
                    <a:pt x="13180" y="201"/>
                    <a:pt x="13163" y="161"/>
                  </a:cubicBezTo>
                  <a:cubicBezTo>
                    <a:pt x="13163" y="127"/>
                    <a:pt x="13146" y="92"/>
                    <a:pt x="13089" y="92"/>
                  </a:cubicBezTo>
                  <a:close/>
                  <a:moveTo>
                    <a:pt x="13816" y="92"/>
                  </a:moveTo>
                  <a:cubicBezTo>
                    <a:pt x="13777" y="92"/>
                    <a:pt x="13759" y="127"/>
                    <a:pt x="13742" y="161"/>
                  </a:cubicBezTo>
                  <a:cubicBezTo>
                    <a:pt x="13742" y="201"/>
                    <a:pt x="13777" y="235"/>
                    <a:pt x="13816" y="235"/>
                  </a:cubicBezTo>
                  <a:cubicBezTo>
                    <a:pt x="13851" y="235"/>
                    <a:pt x="13885" y="201"/>
                    <a:pt x="13885" y="161"/>
                  </a:cubicBezTo>
                  <a:cubicBezTo>
                    <a:pt x="13907" y="127"/>
                    <a:pt x="13868" y="92"/>
                    <a:pt x="13833" y="92"/>
                  </a:cubicBezTo>
                  <a:close/>
                  <a:moveTo>
                    <a:pt x="23532" y="109"/>
                  </a:moveTo>
                  <a:cubicBezTo>
                    <a:pt x="23497" y="109"/>
                    <a:pt x="23458" y="144"/>
                    <a:pt x="23480" y="201"/>
                  </a:cubicBezTo>
                  <a:cubicBezTo>
                    <a:pt x="23480" y="218"/>
                    <a:pt x="23515" y="253"/>
                    <a:pt x="23550" y="253"/>
                  </a:cubicBezTo>
                  <a:lnTo>
                    <a:pt x="23567" y="253"/>
                  </a:lnTo>
                  <a:cubicBezTo>
                    <a:pt x="23606" y="235"/>
                    <a:pt x="23624" y="201"/>
                    <a:pt x="23624" y="161"/>
                  </a:cubicBezTo>
                  <a:cubicBezTo>
                    <a:pt x="23606" y="127"/>
                    <a:pt x="23589" y="109"/>
                    <a:pt x="23550" y="109"/>
                  </a:cubicBezTo>
                  <a:close/>
                  <a:moveTo>
                    <a:pt x="12728" y="127"/>
                  </a:moveTo>
                  <a:cubicBezTo>
                    <a:pt x="12689" y="127"/>
                    <a:pt x="12654" y="161"/>
                    <a:pt x="12671" y="201"/>
                  </a:cubicBezTo>
                  <a:cubicBezTo>
                    <a:pt x="12671" y="235"/>
                    <a:pt x="12710" y="270"/>
                    <a:pt x="12745" y="270"/>
                  </a:cubicBezTo>
                  <a:cubicBezTo>
                    <a:pt x="12780" y="270"/>
                    <a:pt x="12819" y="235"/>
                    <a:pt x="12819" y="179"/>
                  </a:cubicBezTo>
                  <a:cubicBezTo>
                    <a:pt x="12798" y="144"/>
                    <a:pt x="12780" y="127"/>
                    <a:pt x="12728" y="127"/>
                  </a:cubicBezTo>
                  <a:close/>
                  <a:moveTo>
                    <a:pt x="14177" y="127"/>
                  </a:moveTo>
                  <a:cubicBezTo>
                    <a:pt x="14142" y="127"/>
                    <a:pt x="14125" y="161"/>
                    <a:pt x="14103" y="201"/>
                  </a:cubicBezTo>
                  <a:cubicBezTo>
                    <a:pt x="14103" y="235"/>
                    <a:pt x="14125" y="270"/>
                    <a:pt x="14177" y="270"/>
                  </a:cubicBezTo>
                  <a:cubicBezTo>
                    <a:pt x="14212" y="270"/>
                    <a:pt x="14251" y="253"/>
                    <a:pt x="14251" y="218"/>
                  </a:cubicBezTo>
                  <a:cubicBezTo>
                    <a:pt x="14268" y="179"/>
                    <a:pt x="14233" y="144"/>
                    <a:pt x="14194" y="127"/>
                  </a:cubicBezTo>
                  <a:close/>
                  <a:moveTo>
                    <a:pt x="25329" y="161"/>
                  </a:moveTo>
                  <a:cubicBezTo>
                    <a:pt x="25308" y="161"/>
                    <a:pt x="25273" y="179"/>
                    <a:pt x="25255" y="218"/>
                  </a:cubicBezTo>
                  <a:cubicBezTo>
                    <a:pt x="25255" y="253"/>
                    <a:pt x="25273" y="288"/>
                    <a:pt x="25308" y="309"/>
                  </a:cubicBezTo>
                  <a:lnTo>
                    <a:pt x="25329" y="309"/>
                  </a:lnTo>
                  <a:cubicBezTo>
                    <a:pt x="25364" y="309"/>
                    <a:pt x="25381" y="288"/>
                    <a:pt x="25399" y="253"/>
                  </a:cubicBezTo>
                  <a:cubicBezTo>
                    <a:pt x="25416" y="218"/>
                    <a:pt x="25399" y="179"/>
                    <a:pt x="25364" y="161"/>
                  </a:cubicBezTo>
                  <a:close/>
                  <a:moveTo>
                    <a:pt x="12362" y="179"/>
                  </a:moveTo>
                  <a:cubicBezTo>
                    <a:pt x="12328" y="179"/>
                    <a:pt x="12293" y="218"/>
                    <a:pt x="12310" y="253"/>
                  </a:cubicBezTo>
                  <a:cubicBezTo>
                    <a:pt x="12310" y="288"/>
                    <a:pt x="12345" y="327"/>
                    <a:pt x="12384" y="327"/>
                  </a:cubicBezTo>
                  <a:cubicBezTo>
                    <a:pt x="12436" y="309"/>
                    <a:pt x="12454" y="270"/>
                    <a:pt x="12454" y="235"/>
                  </a:cubicBezTo>
                  <a:cubicBezTo>
                    <a:pt x="12436" y="201"/>
                    <a:pt x="12419" y="179"/>
                    <a:pt x="12384" y="179"/>
                  </a:cubicBezTo>
                  <a:close/>
                  <a:moveTo>
                    <a:pt x="14538" y="201"/>
                  </a:moveTo>
                  <a:cubicBezTo>
                    <a:pt x="14503" y="201"/>
                    <a:pt x="14468" y="218"/>
                    <a:pt x="14468" y="253"/>
                  </a:cubicBezTo>
                  <a:cubicBezTo>
                    <a:pt x="14451" y="288"/>
                    <a:pt x="14486" y="344"/>
                    <a:pt x="14521" y="344"/>
                  </a:cubicBezTo>
                  <a:lnTo>
                    <a:pt x="14538" y="344"/>
                  </a:lnTo>
                  <a:cubicBezTo>
                    <a:pt x="14577" y="344"/>
                    <a:pt x="14595" y="327"/>
                    <a:pt x="14612" y="288"/>
                  </a:cubicBezTo>
                  <a:cubicBezTo>
                    <a:pt x="14612" y="253"/>
                    <a:pt x="14595" y="218"/>
                    <a:pt x="14560" y="201"/>
                  </a:cubicBezTo>
                  <a:close/>
                  <a:moveTo>
                    <a:pt x="23171" y="201"/>
                  </a:moveTo>
                  <a:cubicBezTo>
                    <a:pt x="23132" y="218"/>
                    <a:pt x="23114" y="253"/>
                    <a:pt x="23132" y="288"/>
                  </a:cubicBezTo>
                  <a:cubicBezTo>
                    <a:pt x="23132" y="327"/>
                    <a:pt x="23171" y="344"/>
                    <a:pt x="23188" y="344"/>
                  </a:cubicBezTo>
                  <a:lnTo>
                    <a:pt x="23223" y="344"/>
                  </a:lnTo>
                  <a:cubicBezTo>
                    <a:pt x="23262" y="327"/>
                    <a:pt x="23280" y="288"/>
                    <a:pt x="23262" y="253"/>
                  </a:cubicBezTo>
                  <a:cubicBezTo>
                    <a:pt x="23262" y="218"/>
                    <a:pt x="23223" y="201"/>
                    <a:pt x="23188" y="201"/>
                  </a:cubicBezTo>
                  <a:close/>
                  <a:moveTo>
                    <a:pt x="12001" y="235"/>
                  </a:moveTo>
                  <a:cubicBezTo>
                    <a:pt x="11966" y="253"/>
                    <a:pt x="11949" y="288"/>
                    <a:pt x="11949" y="327"/>
                  </a:cubicBezTo>
                  <a:cubicBezTo>
                    <a:pt x="11949" y="362"/>
                    <a:pt x="11984" y="379"/>
                    <a:pt x="12019" y="379"/>
                  </a:cubicBezTo>
                  <a:lnTo>
                    <a:pt x="12036" y="379"/>
                  </a:lnTo>
                  <a:cubicBezTo>
                    <a:pt x="12075" y="379"/>
                    <a:pt x="12093" y="344"/>
                    <a:pt x="12093" y="288"/>
                  </a:cubicBezTo>
                  <a:cubicBezTo>
                    <a:pt x="12093" y="253"/>
                    <a:pt x="12058" y="235"/>
                    <a:pt x="12019" y="235"/>
                  </a:cubicBezTo>
                  <a:close/>
                  <a:moveTo>
                    <a:pt x="11657" y="309"/>
                  </a:moveTo>
                  <a:cubicBezTo>
                    <a:pt x="11601" y="327"/>
                    <a:pt x="11584" y="362"/>
                    <a:pt x="11601" y="396"/>
                  </a:cubicBezTo>
                  <a:cubicBezTo>
                    <a:pt x="11601" y="436"/>
                    <a:pt x="11640" y="453"/>
                    <a:pt x="11657" y="453"/>
                  </a:cubicBezTo>
                  <a:lnTo>
                    <a:pt x="11675" y="453"/>
                  </a:lnTo>
                  <a:cubicBezTo>
                    <a:pt x="11710" y="453"/>
                    <a:pt x="11749" y="396"/>
                    <a:pt x="11731" y="362"/>
                  </a:cubicBezTo>
                  <a:cubicBezTo>
                    <a:pt x="11731" y="327"/>
                    <a:pt x="11692" y="309"/>
                    <a:pt x="11657" y="309"/>
                  </a:cubicBezTo>
                  <a:close/>
                  <a:moveTo>
                    <a:pt x="14886" y="309"/>
                  </a:moveTo>
                  <a:cubicBezTo>
                    <a:pt x="14847" y="309"/>
                    <a:pt x="14830" y="327"/>
                    <a:pt x="14812" y="362"/>
                  </a:cubicBezTo>
                  <a:cubicBezTo>
                    <a:pt x="14795" y="396"/>
                    <a:pt x="14830" y="436"/>
                    <a:pt x="14864" y="453"/>
                  </a:cubicBezTo>
                  <a:lnTo>
                    <a:pt x="14886" y="453"/>
                  </a:lnTo>
                  <a:cubicBezTo>
                    <a:pt x="14921" y="453"/>
                    <a:pt x="14938" y="436"/>
                    <a:pt x="14956" y="396"/>
                  </a:cubicBezTo>
                  <a:cubicBezTo>
                    <a:pt x="14973" y="362"/>
                    <a:pt x="14938" y="327"/>
                    <a:pt x="14904" y="309"/>
                  </a:cubicBezTo>
                  <a:close/>
                  <a:moveTo>
                    <a:pt x="25656" y="309"/>
                  </a:moveTo>
                  <a:cubicBezTo>
                    <a:pt x="25634" y="309"/>
                    <a:pt x="25616" y="327"/>
                    <a:pt x="25599" y="344"/>
                  </a:cubicBezTo>
                  <a:cubicBezTo>
                    <a:pt x="25582" y="379"/>
                    <a:pt x="25582" y="436"/>
                    <a:pt x="25616" y="453"/>
                  </a:cubicBezTo>
                  <a:lnTo>
                    <a:pt x="25656" y="453"/>
                  </a:lnTo>
                  <a:cubicBezTo>
                    <a:pt x="25690" y="453"/>
                    <a:pt x="25708" y="453"/>
                    <a:pt x="25725" y="418"/>
                  </a:cubicBezTo>
                  <a:cubicBezTo>
                    <a:pt x="25743" y="379"/>
                    <a:pt x="25725" y="344"/>
                    <a:pt x="25690" y="327"/>
                  </a:cubicBezTo>
                  <a:cubicBezTo>
                    <a:pt x="25690" y="327"/>
                    <a:pt x="25673" y="309"/>
                    <a:pt x="25656" y="309"/>
                  </a:cubicBezTo>
                  <a:close/>
                  <a:moveTo>
                    <a:pt x="22827" y="327"/>
                  </a:moveTo>
                  <a:cubicBezTo>
                    <a:pt x="22788" y="344"/>
                    <a:pt x="22771" y="379"/>
                    <a:pt x="22788" y="418"/>
                  </a:cubicBezTo>
                  <a:cubicBezTo>
                    <a:pt x="22788" y="453"/>
                    <a:pt x="22827" y="470"/>
                    <a:pt x="22862" y="470"/>
                  </a:cubicBezTo>
                  <a:lnTo>
                    <a:pt x="22879" y="453"/>
                  </a:lnTo>
                  <a:cubicBezTo>
                    <a:pt x="22914" y="436"/>
                    <a:pt x="22936" y="396"/>
                    <a:pt x="22914" y="362"/>
                  </a:cubicBezTo>
                  <a:cubicBezTo>
                    <a:pt x="22914" y="344"/>
                    <a:pt x="22879" y="327"/>
                    <a:pt x="22862" y="327"/>
                  </a:cubicBezTo>
                  <a:close/>
                  <a:moveTo>
                    <a:pt x="11296" y="396"/>
                  </a:moveTo>
                  <a:cubicBezTo>
                    <a:pt x="11257" y="396"/>
                    <a:pt x="11240" y="436"/>
                    <a:pt x="11240" y="488"/>
                  </a:cubicBezTo>
                  <a:cubicBezTo>
                    <a:pt x="11257" y="505"/>
                    <a:pt x="11275" y="544"/>
                    <a:pt x="11314" y="544"/>
                  </a:cubicBezTo>
                  <a:lnTo>
                    <a:pt x="11331" y="544"/>
                  </a:lnTo>
                  <a:cubicBezTo>
                    <a:pt x="11366" y="527"/>
                    <a:pt x="11383" y="488"/>
                    <a:pt x="11383" y="453"/>
                  </a:cubicBezTo>
                  <a:cubicBezTo>
                    <a:pt x="11366" y="418"/>
                    <a:pt x="11349" y="396"/>
                    <a:pt x="11314" y="396"/>
                  </a:cubicBezTo>
                  <a:close/>
                  <a:moveTo>
                    <a:pt x="22518" y="453"/>
                  </a:moveTo>
                  <a:cubicBezTo>
                    <a:pt x="22518" y="453"/>
                    <a:pt x="22501" y="453"/>
                    <a:pt x="22479" y="470"/>
                  </a:cubicBezTo>
                  <a:cubicBezTo>
                    <a:pt x="22444" y="470"/>
                    <a:pt x="22444" y="527"/>
                    <a:pt x="22444" y="562"/>
                  </a:cubicBezTo>
                  <a:cubicBezTo>
                    <a:pt x="22462" y="579"/>
                    <a:pt x="22501" y="597"/>
                    <a:pt x="22518" y="597"/>
                  </a:cubicBezTo>
                  <a:lnTo>
                    <a:pt x="22553" y="597"/>
                  </a:lnTo>
                  <a:cubicBezTo>
                    <a:pt x="22588" y="579"/>
                    <a:pt x="22610" y="544"/>
                    <a:pt x="22588" y="505"/>
                  </a:cubicBezTo>
                  <a:cubicBezTo>
                    <a:pt x="22571" y="470"/>
                    <a:pt x="22553" y="453"/>
                    <a:pt x="22518" y="453"/>
                  </a:cubicBezTo>
                  <a:close/>
                  <a:moveTo>
                    <a:pt x="10970" y="470"/>
                  </a:moveTo>
                  <a:cubicBezTo>
                    <a:pt x="10948" y="470"/>
                    <a:pt x="10948" y="488"/>
                    <a:pt x="10948" y="488"/>
                  </a:cubicBezTo>
                  <a:cubicBezTo>
                    <a:pt x="10896" y="488"/>
                    <a:pt x="10879" y="527"/>
                    <a:pt x="10896" y="562"/>
                  </a:cubicBezTo>
                  <a:cubicBezTo>
                    <a:pt x="10896" y="597"/>
                    <a:pt x="10931" y="614"/>
                    <a:pt x="10970" y="614"/>
                  </a:cubicBezTo>
                  <a:lnTo>
                    <a:pt x="10987" y="614"/>
                  </a:lnTo>
                  <a:cubicBezTo>
                    <a:pt x="11022" y="614"/>
                    <a:pt x="11040" y="579"/>
                    <a:pt x="11022" y="527"/>
                  </a:cubicBezTo>
                  <a:cubicBezTo>
                    <a:pt x="11022" y="505"/>
                    <a:pt x="10987" y="470"/>
                    <a:pt x="10970" y="470"/>
                  </a:cubicBezTo>
                  <a:close/>
                  <a:moveTo>
                    <a:pt x="15212" y="470"/>
                  </a:moveTo>
                  <a:cubicBezTo>
                    <a:pt x="15191" y="470"/>
                    <a:pt x="15156" y="488"/>
                    <a:pt x="15139" y="505"/>
                  </a:cubicBezTo>
                  <a:cubicBezTo>
                    <a:pt x="15121" y="544"/>
                    <a:pt x="15139" y="579"/>
                    <a:pt x="15173" y="597"/>
                  </a:cubicBezTo>
                  <a:cubicBezTo>
                    <a:pt x="15191" y="614"/>
                    <a:pt x="15191" y="614"/>
                    <a:pt x="15212" y="614"/>
                  </a:cubicBezTo>
                  <a:cubicBezTo>
                    <a:pt x="15230" y="614"/>
                    <a:pt x="15265" y="597"/>
                    <a:pt x="15265" y="579"/>
                  </a:cubicBezTo>
                  <a:cubicBezTo>
                    <a:pt x="15300" y="544"/>
                    <a:pt x="15282" y="488"/>
                    <a:pt x="15247" y="470"/>
                  </a:cubicBezTo>
                  <a:close/>
                  <a:moveTo>
                    <a:pt x="25960" y="505"/>
                  </a:moveTo>
                  <a:cubicBezTo>
                    <a:pt x="25943" y="505"/>
                    <a:pt x="25925" y="527"/>
                    <a:pt x="25908" y="544"/>
                  </a:cubicBezTo>
                  <a:cubicBezTo>
                    <a:pt x="25891" y="579"/>
                    <a:pt x="25891" y="614"/>
                    <a:pt x="25925" y="653"/>
                  </a:cubicBezTo>
                  <a:lnTo>
                    <a:pt x="25960" y="653"/>
                  </a:lnTo>
                  <a:cubicBezTo>
                    <a:pt x="25982" y="653"/>
                    <a:pt x="25999" y="653"/>
                    <a:pt x="26017" y="636"/>
                  </a:cubicBezTo>
                  <a:cubicBezTo>
                    <a:pt x="26052" y="597"/>
                    <a:pt x="26034" y="544"/>
                    <a:pt x="25999" y="527"/>
                  </a:cubicBezTo>
                  <a:cubicBezTo>
                    <a:pt x="25999" y="527"/>
                    <a:pt x="25982" y="505"/>
                    <a:pt x="25960" y="505"/>
                  </a:cubicBezTo>
                  <a:close/>
                  <a:moveTo>
                    <a:pt x="10587" y="562"/>
                  </a:moveTo>
                  <a:cubicBezTo>
                    <a:pt x="10552" y="579"/>
                    <a:pt x="10535" y="614"/>
                    <a:pt x="10535" y="653"/>
                  </a:cubicBezTo>
                  <a:cubicBezTo>
                    <a:pt x="10552" y="688"/>
                    <a:pt x="10570" y="705"/>
                    <a:pt x="10604" y="705"/>
                  </a:cubicBezTo>
                  <a:lnTo>
                    <a:pt x="10622" y="705"/>
                  </a:lnTo>
                  <a:cubicBezTo>
                    <a:pt x="10661" y="705"/>
                    <a:pt x="10696" y="653"/>
                    <a:pt x="10678" y="614"/>
                  </a:cubicBezTo>
                  <a:cubicBezTo>
                    <a:pt x="10678" y="579"/>
                    <a:pt x="10644" y="562"/>
                    <a:pt x="10604" y="562"/>
                  </a:cubicBezTo>
                  <a:close/>
                  <a:moveTo>
                    <a:pt x="22153" y="614"/>
                  </a:moveTo>
                  <a:cubicBezTo>
                    <a:pt x="22118" y="636"/>
                    <a:pt x="22101" y="671"/>
                    <a:pt x="22118" y="705"/>
                  </a:cubicBezTo>
                  <a:cubicBezTo>
                    <a:pt x="22135" y="745"/>
                    <a:pt x="22153" y="762"/>
                    <a:pt x="22192" y="762"/>
                  </a:cubicBezTo>
                  <a:cubicBezTo>
                    <a:pt x="22209" y="762"/>
                    <a:pt x="22209" y="762"/>
                    <a:pt x="22227" y="745"/>
                  </a:cubicBezTo>
                  <a:cubicBezTo>
                    <a:pt x="22262" y="723"/>
                    <a:pt x="22283" y="688"/>
                    <a:pt x="22262" y="653"/>
                  </a:cubicBezTo>
                  <a:cubicBezTo>
                    <a:pt x="22244" y="614"/>
                    <a:pt x="22209" y="614"/>
                    <a:pt x="22192" y="614"/>
                  </a:cubicBezTo>
                  <a:close/>
                  <a:moveTo>
                    <a:pt x="10243" y="653"/>
                  </a:moveTo>
                  <a:cubicBezTo>
                    <a:pt x="10208" y="653"/>
                    <a:pt x="10169" y="705"/>
                    <a:pt x="10187" y="745"/>
                  </a:cubicBezTo>
                  <a:cubicBezTo>
                    <a:pt x="10187" y="779"/>
                    <a:pt x="10226" y="797"/>
                    <a:pt x="10261" y="797"/>
                  </a:cubicBezTo>
                  <a:lnTo>
                    <a:pt x="10278" y="797"/>
                  </a:lnTo>
                  <a:cubicBezTo>
                    <a:pt x="10317" y="779"/>
                    <a:pt x="10335" y="745"/>
                    <a:pt x="10335" y="705"/>
                  </a:cubicBezTo>
                  <a:cubicBezTo>
                    <a:pt x="10317" y="671"/>
                    <a:pt x="10278" y="653"/>
                    <a:pt x="10261" y="653"/>
                  </a:cubicBezTo>
                  <a:close/>
                  <a:moveTo>
                    <a:pt x="15517" y="653"/>
                  </a:moveTo>
                  <a:cubicBezTo>
                    <a:pt x="15500" y="653"/>
                    <a:pt x="15465" y="671"/>
                    <a:pt x="15465" y="688"/>
                  </a:cubicBezTo>
                  <a:cubicBezTo>
                    <a:pt x="15447" y="723"/>
                    <a:pt x="15447" y="762"/>
                    <a:pt x="15482" y="779"/>
                  </a:cubicBezTo>
                  <a:cubicBezTo>
                    <a:pt x="15500" y="797"/>
                    <a:pt x="15517" y="797"/>
                    <a:pt x="15517" y="797"/>
                  </a:cubicBezTo>
                  <a:cubicBezTo>
                    <a:pt x="15556" y="797"/>
                    <a:pt x="15574" y="779"/>
                    <a:pt x="15591" y="762"/>
                  </a:cubicBezTo>
                  <a:cubicBezTo>
                    <a:pt x="15608" y="723"/>
                    <a:pt x="15591" y="688"/>
                    <a:pt x="15556" y="653"/>
                  </a:cubicBezTo>
                  <a:close/>
                  <a:moveTo>
                    <a:pt x="9900" y="723"/>
                  </a:moveTo>
                  <a:lnTo>
                    <a:pt x="9882" y="745"/>
                  </a:lnTo>
                  <a:cubicBezTo>
                    <a:pt x="9843" y="745"/>
                    <a:pt x="9826" y="779"/>
                    <a:pt x="9826" y="814"/>
                  </a:cubicBezTo>
                  <a:cubicBezTo>
                    <a:pt x="9843" y="853"/>
                    <a:pt x="9860" y="871"/>
                    <a:pt x="9900" y="871"/>
                  </a:cubicBezTo>
                  <a:lnTo>
                    <a:pt x="9917" y="871"/>
                  </a:lnTo>
                  <a:cubicBezTo>
                    <a:pt x="9952" y="871"/>
                    <a:pt x="9991" y="832"/>
                    <a:pt x="9969" y="797"/>
                  </a:cubicBezTo>
                  <a:cubicBezTo>
                    <a:pt x="9969" y="762"/>
                    <a:pt x="9934" y="723"/>
                    <a:pt x="9900" y="723"/>
                  </a:cubicBezTo>
                  <a:close/>
                  <a:moveTo>
                    <a:pt x="26234" y="745"/>
                  </a:moveTo>
                  <a:cubicBezTo>
                    <a:pt x="26217" y="745"/>
                    <a:pt x="26200" y="762"/>
                    <a:pt x="26178" y="762"/>
                  </a:cubicBezTo>
                  <a:cubicBezTo>
                    <a:pt x="26160" y="797"/>
                    <a:pt x="26160" y="853"/>
                    <a:pt x="26200" y="871"/>
                  </a:cubicBezTo>
                  <a:cubicBezTo>
                    <a:pt x="26200" y="888"/>
                    <a:pt x="26217" y="888"/>
                    <a:pt x="26234" y="888"/>
                  </a:cubicBezTo>
                  <a:cubicBezTo>
                    <a:pt x="26252" y="888"/>
                    <a:pt x="26287" y="888"/>
                    <a:pt x="26287" y="871"/>
                  </a:cubicBezTo>
                  <a:cubicBezTo>
                    <a:pt x="26326" y="832"/>
                    <a:pt x="26326" y="797"/>
                    <a:pt x="26287" y="762"/>
                  </a:cubicBezTo>
                  <a:cubicBezTo>
                    <a:pt x="26269" y="762"/>
                    <a:pt x="26252" y="745"/>
                    <a:pt x="26234" y="745"/>
                  </a:cubicBezTo>
                  <a:close/>
                  <a:moveTo>
                    <a:pt x="21826" y="779"/>
                  </a:moveTo>
                  <a:cubicBezTo>
                    <a:pt x="21792" y="797"/>
                    <a:pt x="21792" y="853"/>
                    <a:pt x="21809" y="888"/>
                  </a:cubicBezTo>
                  <a:cubicBezTo>
                    <a:pt x="21809" y="906"/>
                    <a:pt x="21848" y="923"/>
                    <a:pt x="21866" y="923"/>
                  </a:cubicBezTo>
                  <a:cubicBezTo>
                    <a:pt x="21883" y="923"/>
                    <a:pt x="21883" y="923"/>
                    <a:pt x="21900" y="906"/>
                  </a:cubicBezTo>
                  <a:cubicBezTo>
                    <a:pt x="21935" y="888"/>
                    <a:pt x="21957" y="853"/>
                    <a:pt x="21935" y="814"/>
                  </a:cubicBezTo>
                  <a:cubicBezTo>
                    <a:pt x="21918" y="797"/>
                    <a:pt x="21900" y="779"/>
                    <a:pt x="21866" y="779"/>
                  </a:cubicBezTo>
                  <a:close/>
                  <a:moveTo>
                    <a:pt x="9534" y="814"/>
                  </a:moveTo>
                  <a:cubicBezTo>
                    <a:pt x="9499" y="832"/>
                    <a:pt x="9464" y="871"/>
                    <a:pt x="9482" y="906"/>
                  </a:cubicBezTo>
                  <a:cubicBezTo>
                    <a:pt x="9482" y="940"/>
                    <a:pt x="9517" y="962"/>
                    <a:pt x="9556" y="962"/>
                  </a:cubicBezTo>
                  <a:lnTo>
                    <a:pt x="9573" y="962"/>
                  </a:lnTo>
                  <a:cubicBezTo>
                    <a:pt x="9608" y="940"/>
                    <a:pt x="9625" y="906"/>
                    <a:pt x="9625" y="871"/>
                  </a:cubicBezTo>
                  <a:cubicBezTo>
                    <a:pt x="9608" y="832"/>
                    <a:pt x="9591" y="814"/>
                    <a:pt x="9556" y="814"/>
                  </a:cubicBezTo>
                  <a:close/>
                  <a:moveTo>
                    <a:pt x="15826" y="832"/>
                  </a:moveTo>
                  <a:cubicBezTo>
                    <a:pt x="15809" y="832"/>
                    <a:pt x="15791" y="853"/>
                    <a:pt x="15774" y="871"/>
                  </a:cubicBezTo>
                  <a:cubicBezTo>
                    <a:pt x="15756" y="906"/>
                    <a:pt x="15756" y="940"/>
                    <a:pt x="15791" y="979"/>
                  </a:cubicBezTo>
                  <a:lnTo>
                    <a:pt x="15826" y="979"/>
                  </a:lnTo>
                  <a:cubicBezTo>
                    <a:pt x="15843" y="979"/>
                    <a:pt x="15883" y="979"/>
                    <a:pt x="15883" y="962"/>
                  </a:cubicBezTo>
                  <a:cubicBezTo>
                    <a:pt x="15917" y="923"/>
                    <a:pt x="15900" y="871"/>
                    <a:pt x="15883" y="853"/>
                  </a:cubicBezTo>
                  <a:cubicBezTo>
                    <a:pt x="15865" y="853"/>
                    <a:pt x="15843" y="832"/>
                    <a:pt x="15826" y="832"/>
                  </a:cubicBezTo>
                  <a:close/>
                  <a:moveTo>
                    <a:pt x="9173" y="906"/>
                  </a:moveTo>
                  <a:cubicBezTo>
                    <a:pt x="9138" y="906"/>
                    <a:pt x="9121" y="940"/>
                    <a:pt x="9121" y="979"/>
                  </a:cubicBezTo>
                  <a:cubicBezTo>
                    <a:pt x="9138" y="1014"/>
                    <a:pt x="9155" y="1049"/>
                    <a:pt x="9190" y="1049"/>
                  </a:cubicBezTo>
                  <a:lnTo>
                    <a:pt x="9208" y="1032"/>
                  </a:lnTo>
                  <a:cubicBezTo>
                    <a:pt x="9247" y="1032"/>
                    <a:pt x="9282" y="997"/>
                    <a:pt x="9264" y="962"/>
                  </a:cubicBezTo>
                  <a:cubicBezTo>
                    <a:pt x="9264" y="923"/>
                    <a:pt x="9229" y="906"/>
                    <a:pt x="9190" y="906"/>
                  </a:cubicBezTo>
                  <a:close/>
                  <a:moveTo>
                    <a:pt x="21557" y="940"/>
                  </a:moveTo>
                  <a:cubicBezTo>
                    <a:pt x="21539" y="940"/>
                    <a:pt x="21522" y="962"/>
                    <a:pt x="21522" y="962"/>
                  </a:cubicBezTo>
                  <a:cubicBezTo>
                    <a:pt x="21483" y="979"/>
                    <a:pt x="21465" y="1014"/>
                    <a:pt x="21483" y="1049"/>
                  </a:cubicBezTo>
                  <a:cubicBezTo>
                    <a:pt x="21500" y="1088"/>
                    <a:pt x="21522" y="1088"/>
                    <a:pt x="21557" y="1088"/>
                  </a:cubicBezTo>
                  <a:lnTo>
                    <a:pt x="21592" y="1088"/>
                  </a:lnTo>
                  <a:cubicBezTo>
                    <a:pt x="21631" y="1071"/>
                    <a:pt x="21631" y="1014"/>
                    <a:pt x="21609" y="979"/>
                  </a:cubicBezTo>
                  <a:cubicBezTo>
                    <a:pt x="21592" y="962"/>
                    <a:pt x="21574" y="940"/>
                    <a:pt x="21557" y="940"/>
                  </a:cubicBezTo>
                  <a:close/>
                  <a:moveTo>
                    <a:pt x="8829" y="979"/>
                  </a:moveTo>
                  <a:cubicBezTo>
                    <a:pt x="8794" y="997"/>
                    <a:pt x="8755" y="1032"/>
                    <a:pt x="8773" y="1071"/>
                  </a:cubicBezTo>
                  <a:cubicBezTo>
                    <a:pt x="8773" y="1106"/>
                    <a:pt x="8812" y="1123"/>
                    <a:pt x="8847" y="1123"/>
                  </a:cubicBezTo>
                  <a:lnTo>
                    <a:pt x="8864" y="1123"/>
                  </a:lnTo>
                  <a:cubicBezTo>
                    <a:pt x="8903" y="1106"/>
                    <a:pt x="8921" y="1071"/>
                    <a:pt x="8921" y="1032"/>
                  </a:cubicBezTo>
                  <a:cubicBezTo>
                    <a:pt x="8903" y="997"/>
                    <a:pt x="8881" y="979"/>
                    <a:pt x="8847" y="979"/>
                  </a:cubicBezTo>
                  <a:close/>
                  <a:moveTo>
                    <a:pt x="26487" y="997"/>
                  </a:moveTo>
                  <a:cubicBezTo>
                    <a:pt x="26469" y="997"/>
                    <a:pt x="26452" y="1014"/>
                    <a:pt x="26452" y="1014"/>
                  </a:cubicBezTo>
                  <a:cubicBezTo>
                    <a:pt x="26417" y="1049"/>
                    <a:pt x="26417" y="1088"/>
                    <a:pt x="26434" y="1123"/>
                  </a:cubicBezTo>
                  <a:cubicBezTo>
                    <a:pt x="26452" y="1140"/>
                    <a:pt x="26469" y="1140"/>
                    <a:pt x="26487" y="1140"/>
                  </a:cubicBezTo>
                  <a:cubicBezTo>
                    <a:pt x="26504" y="1140"/>
                    <a:pt x="26526" y="1140"/>
                    <a:pt x="26543" y="1123"/>
                  </a:cubicBezTo>
                  <a:cubicBezTo>
                    <a:pt x="26578" y="1106"/>
                    <a:pt x="26578" y="1049"/>
                    <a:pt x="26543" y="1032"/>
                  </a:cubicBezTo>
                  <a:cubicBezTo>
                    <a:pt x="26543" y="1014"/>
                    <a:pt x="26526" y="997"/>
                    <a:pt x="26487" y="997"/>
                  </a:cubicBezTo>
                  <a:close/>
                  <a:moveTo>
                    <a:pt x="8468" y="1071"/>
                  </a:moveTo>
                  <a:cubicBezTo>
                    <a:pt x="8429" y="1071"/>
                    <a:pt x="8411" y="1106"/>
                    <a:pt x="8411" y="1158"/>
                  </a:cubicBezTo>
                  <a:cubicBezTo>
                    <a:pt x="8429" y="1180"/>
                    <a:pt x="8468" y="1214"/>
                    <a:pt x="8485" y="1214"/>
                  </a:cubicBezTo>
                  <a:lnTo>
                    <a:pt x="8503" y="1214"/>
                  </a:lnTo>
                  <a:cubicBezTo>
                    <a:pt x="8538" y="1197"/>
                    <a:pt x="8577" y="1158"/>
                    <a:pt x="8555" y="1123"/>
                  </a:cubicBezTo>
                  <a:cubicBezTo>
                    <a:pt x="8555" y="1088"/>
                    <a:pt x="8520" y="1071"/>
                    <a:pt x="8485" y="1071"/>
                  </a:cubicBezTo>
                  <a:close/>
                  <a:moveTo>
                    <a:pt x="16118" y="1071"/>
                  </a:moveTo>
                  <a:cubicBezTo>
                    <a:pt x="16100" y="1071"/>
                    <a:pt x="16061" y="1088"/>
                    <a:pt x="16061" y="1088"/>
                  </a:cubicBezTo>
                  <a:cubicBezTo>
                    <a:pt x="16026" y="1123"/>
                    <a:pt x="16026" y="1180"/>
                    <a:pt x="16061" y="1197"/>
                  </a:cubicBezTo>
                  <a:cubicBezTo>
                    <a:pt x="16083" y="1214"/>
                    <a:pt x="16100" y="1214"/>
                    <a:pt x="16118" y="1214"/>
                  </a:cubicBezTo>
                  <a:cubicBezTo>
                    <a:pt x="16135" y="1214"/>
                    <a:pt x="16152" y="1214"/>
                    <a:pt x="16170" y="1197"/>
                  </a:cubicBezTo>
                  <a:cubicBezTo>
                    <a:pt x="16192" y="1158"/>
                    <a:pt x="16192" y="1123"/>
                    <a:pt x="16152" y="1088"/>
                  </a:cubicBezTo>
                  <a:cubicBezTo>
                    <a:pt x="16152" y="1088"/>
                    <a:pt x="16135" y="1071"/>
                    <a:pt x="16118" y="1071"/>
                  </a:cubicBezTo>
                  <a:close/>
                  <a:moveTo>
                    <a:pt x="21230" y="1123"/>
                  </a:moveTo>
                  <a:cubicBezTo>
                    <a:pt x="21230" y="1123"/>
                    <a:pt x="21213" y="1140"/>
                    <a:pt x="21196" y="1140"/>
                  </a:cubicBezTo>
                  <a:cubicBezTo>
                    <a:pt x="21156" y="1158"/>
                    <a:pt x="21156" y="1214"/>
                    <a:pt x="21174" y="1249"/>
                  </a:cubicBezTo>
                  <a:cubicBezTo>
                    <a:pt x="21196" y="1267"/>
                    <a:pt x="21213" y="1267"/>
                    <a:pt x="21230" y="1267"/>
                  </a:cubicBezTo>
                  <a:lnTo>
                    <a:pt x="21265" y="1267"/>
                  </a:lnTo>
                  <a:cubicBezTo>
                    <a:pt x="21304" y="1249"/>
                    <a:pt x="21322" y="1197"/>
                    <a:pt x="21304" y="1158"/>
                  </a:cubicBezTo>
                  <a:cubicBezTo>
                    <a:pt x="21283" y="1140"/>
                    <a:pt x="21265" y="1123"/>
                    <a:pt x="21230" y="1123"/>
                  </a:cubicBezTo>
                  <a:close/>
                  <a:moveTo>
                    <a:pt x="8142" y="1140"/>
                  </a:moveTo>
                  <a:cubicBezTo>
                    <a:pt x="8142" y="1140"/>
                    <a:pt x="8120" y="1140"/>
                    <a:pt x="8120" y="1158"/>
                  </a:cubicBezTo>
                  <a:cubicBezTo>
                    <a:pt x="8085" y="1158"/>
                    <a:pt x="8050" y="1197"/>
                    <a:pt x="8068" y="1232"/>
                  </a:cubicBezTo>
                  <a:cubicBezTo>
                    <a:pt x="8068" y="1267"/>
                    <a:pt x="8102" y="1288"/>
                    <a:pt x="8142" y="1288"/>
                  </a:cubicBezTo>
                  <a:lnTo>
                    <a:pt x="8159" y="1288"/>
                  </a:lnTo>
                  <a:cubicBezTo>
                    <a:pt x="8194" y="1288"/>
                    <a:pt x="8211" y="1249"/>
                    <a:pt x="8211" y="1197"/>
                  </a:cubicBezTo>
                  <a:cubicBezTo>
                    <a:pt x="8194" y="1180"/>
                    <a:pt x="8176" y="1140"/>
                    <a:pt x="8142" y="1140"/>
                  </a:cubicBezTo>
                  <a:close/>
                  <a:moveTo>
                    <a:pt x="7759" y="1232"/>
                  </a:moveTo>
                  <a:cubicBezTo>
                    <a:pt x="7724" y="1249"/>
                    <a:pt x="7706" y="1288"/>
                    <a:pt x="7724" y="1323"/>
                  </a:cubicBezTo>
                  <a:cubicBezTo>
                    <a:pt x="7724" y="1358"/>
                    <a:pt x="7759" y="1375"/>
                    <a:pt x="7776" y="1375"/>
                  </a:cubicBezTo>
                  <a:lnTo>
                    <a:pt x="7794" y="1375"/>
                  </a:lnTo>
                  <a:cubicBezTo>
                    <a:pt x="7850" y="1375"/>
                    <a:pt x="7867" y="1341"/>
                    <a:pt x="7850" y="1288"/>
                  </a:cubicBezTo>
                  <a:cubicBezTo>
                    <a:pt x="7850" y="1267"/>
                    <a:pt x="7815" y="1232"/>
                    <a:pt x="7794" y="1232"/>
                  </a:cubicBezTo>
                  <a:close/>
                  <a:moveTo>
                    <a:pt x="26722" y="1288"/>
                  </a:moveTo>
                  <a:cubicBezTo>
                    <a:pt x="26704" y="1288"/>
                    <a:pt x="26687" y="1288"/>
                    <a:pt x="26669" y="1306"/>
                  </a:cubicBezTo>
                  <a:cubicBezTo>
                    <a:pt x="26652" y="1323"/>
                    <a:pt x="26635" y="1375"/>
                    <a:pt x="26652" y="1415"/>
                  </a:cubicBezTo>
                  <a:cubicBezTo>
                    <a:pt x="26669" y="1432"/>
                    <a:pt x="26687" y="1432"/>
                    <a:pt x="26722" y="1432"/>
                  </a:cubicBezTo>
                  <a:cubicBezTo>
                    <a:pt x="26722" y="1432"/>
                    <a:pt x="26743" y="1432"/>
                    <a:pt x="26761" y="1415"/>
                  </a:cubicBezTo>
                  <a:cubicBezTo>
                    <a:pt x="26796" y="1397"/>
                    <a:pt x="26796" y="1358"/>
                    <a:pt x="26778" y="1323"/>
                  </a:cubicBezTo>
                  <a:cubicBezTo>
                    <a:pt x="26761" y="1306"/>
                    <a:pt x="26743" y="1288"/>
                    <a:pt x="26722" y="1288"/>
                  </a:cubicBezTo>
                  <a:close/>
                  <a:moveTo>
                    <a:pt x="7432" y="1323"/>
                  </a:moveTo>
                  <a:lnTo>
                    <a:pt x="7415" y="1341"/>
                  </a:lnTo>
                  <a:cubicBezTo>
                    <a:pt x="7380" y="1341"/>
                    <a:pt x="7358" y="1375"/>
                    <a:pt x="7358" y="1415"/>
                  </a:cubicBezTo>
                  <a:cubicBezTo>
                    <a:pt x="7380" y="1449"/>
                    <a:pt x="7398" y="1467"/>
                    <a:pt x="7432" y="1467"/>
                  </a:cubicBezTo>
                  <a:lnTo>
                    <a:pt x="7450" y="1467"/>
                  </a:lnTo>
                  <a:cubicBezTo>
                    <a:pt x="7489" y="1467"/>
                    <a:pt x="7524" y="1432"/>
                    <a:pt x="7506" y="1375"/>
                  </a:cubicBezTo>
                  <a:cubicBezTo>
                    <a:pt x="7506" y="1358"/>
                    <a:pt x="7467" y="1323"/>
                    <a:pt x="7432" y="1323"/>
                  </a:cubicBezTo>
                  <a:close/>
                  <a:moveTo>
                    <a:pt x="16370" y="1323"/>
                  </a:moveTo>
                  <a:cubicBezTo>
                    <a:pt x="16353" y="1323"/>
                    <a:pt x="16335" y="1341"/>
                    <a:pt x="16318" y="1341"/>
                  </a:cubicBezTo>
                  <a:cubicBezTo>
                    <a:pt x="16279" y="1375"/>
                    <a:pt x="16279" y="1415"/>
                    <a:pt x="16318" y="1449"/>
                  </a:cubicBezTo>
                  <a:cubicBezTo>
                    <a:pt x="16318" y="1467"/>
                    <a:pt x="16353" y="1467"/>
                    <a:pt x="16370" y="1467"/>
                  </a:cubicBezTo>
                  <a:cubicBezTo>
                    <a:pt x="16387" y="1467"/>
                    <a:pt x="16409" y="1467"/>
                    <a:pt x="16409" y="1449"/>
                  </a:cubicBezTo>
                  <a:cubicBezTo>
                    <a:pt x="16444" y="1432"/>
                    <a:pt x="16444" y="1375"/>
                    <a:pt x="16427" y="1358"/>
                  </a:cubicBezTo>
                  <a:cubicBezTo>
                    <a:pt x="16409" y="1341"/>
                    <a:pt x="16387" y="1323"/>
                    <a:pt x="16370" y="1323"/>
                  </a:cubicBezTo>
                  <a:close/>
                  <a:moveTo>
                    <a:pt x="20887" y="1323"/>
                  </a:moveTo>
                  <a:cubicBezTo>
                    <a:pt x="20847" y="1341"/>
                    <a:pt x="20847" y="1397"/>
                    <a:pt x="20869" y="1432"/>
                  </a:cubicBezTo>
                  <a:cubicBezTo>
                    <a:pt x="20869" y="1449"/>
                    <a:pt x="20904" y="1467"/>
                    <a:pt x="20921" y="1467"/>
                  </a:cubicBezTo>
                  <a:cubicBezTo>
                    <a:pt x="20939" y="1467"/>
                    <a:pt x="20956" y="1449"/>
                    <a:pt x="20956" y="1449"/>
                  </a:cubicBezTo>
                  <a:cubicBezTo>
                    <a:pt x="20995" y="1432"/>
                    <a:pt x="21013" y="1397"/>
                    <a:pt x="20995" y="1358"/>
                  </a:cubicBezTo>
                  <a:cubicBezTo>
                    <a:pt x="20978" y="1323"/>
                    <a:pt x="20939" y="1323"/>
                    <a:pt x="20921" y="1323"/>
                  </a:cubicBezTo>
                  <a:close/>
                  <a:moveTo>
                    <a:pt x="7071" y="1432"/>
                  </a:moveTo>
                  <a:cubicBezTo>
                    <a:pt x="7032" y="1449"/>
                    <a:pt x="6997" y="1484"/>
                    <a:pt x="7015" y="1523"/>
                  </a:cubicBezTo>
                  <a:cubicBezTo>
                    <a:pt x="7032" y="1558"/>
                    <a:pt x="7054" y="1576"/>
                    <a:pt x="7089" y="1576"/>
                  </a:cubicBezTo>
                  <a:lnTo>
                    <a:pt x="7106" y="1576"/>
                  </a:lnTo>
                  <a:cubicBezTo>
                    <a:pt x="7141" y="1558"/>
                    <a:pt x="7163" y="1523"/>
                    <a:pt x="7163" y="1484"/>
                  </a:cubicBezTo>
                  <a:cubicBezTo>
                    <a:pt x="7141" y="1449"/>
                    <a:pt x="7123" y="1432"/>
                    <a:pt x="7089" y="1432"/>
                  </a:cubicBezTo>
                  <a:close/>
                  <a:moveTo>
                    <a:pt x="20578" y="1506"/>
                  </a:moveTo>
                  <a:cubicBezTo>
                    <a:pt x="20543" y="1541"/>
                    <a:pt x="20521" y="1576"/>
                    <a:pt x="20543" y="1615"/>
                  </a:cubicBezTo>
                  <a:cubicBezTo>
                    <a:pt x="20560" y="1632"/>
                    <a:pt x="20595" y="1650"/>
                    <a:pt x="20612" y="1650"/>
                  </a:cubicBezTo>
                  <a:cubicBezTo>
                    <a:pt x="20630" y="1650"/>
                    <a:pt x="20630" y="1650"/>
                    <a:pt x="20652" y="1632"/>
                  </a:cubicBezTo>
                  <a:cubicBezTo>
                    <a:pt x="20686" y="1615"/>
                    <a:pt x="20704" y="1576"/>
                    <a:pt x="20669" y="1541"/>
                  </a:cubicBezTo>
                  <a:cubicBezTo>
                    <a:pt x="20669" y="1523"/>
                    <a:pt x="20630" y="1506"/>
                    <a:pt x="20612" y="1506"/>
                  </a:cubicBezTo>
                  <a:close/>
                  <a:moveTo>
                    <a:pt x="6745" y="1523"/>
                  </a:moveTo>
                  <a:cubicBezTo>
                    <a:pt x="6727" y="1523"/>
                    <a:pt x="6727" y="1523"/>
                    <a:pt x="6727" y="1541"/>
                  </a:cubicBezTo>
                  <a:cubicBezTo>
                    <a:pt x="6671" y="1541"/>
                    <a:pt x="6653" y="1576"/>
                    <a:pt x="6671" y="1632"/>
                  </a:cubicBezTo>
                  <a:cubicBezTo>
                    <a:pt x="6671" y="1650"/>
                    <a:pt x="6706" y="1667"/>
                    <a:pt x="6745" y="1667"/>
                  </a:cubicBezTo>
                  <a:lnTo>
                    <a:pt x="6762" y="1667"/>
                  </a:lnTo>
                  <a:cubicBezTo>
                    <a:pt x="6797" y="1667"/>
                    <a:pt x="6814" y="1615"/>
                    <a:pt x="6814" y="1576"/>
                  </a:cubicBezTo>
                  <a:cubicBezTo>
                    <a:pt x="6797" y="1558"/>
                    <a:pt x="6762" y="1523"/>
                    <a:pt x="6745" y="1523"/>
                  </a:cubicBezTo>
                  <a:close/>
                  <a:moveTo>
                    <a:pt x="16605" y="1593"/>
                  </a:moveTo>
                  <a:cubicBezTo>
                    <a:pt x="16588" y="1593"/>
                    <a:pt x="16570" y="1615"/>
                    <a:pt x="16553" y="1615"/>
                  </a:cubicBezTo>
                  <a:cubicBezTo>
                    <a:pt x="16535" y="1650"/>
                    <a:pt x="16518" y="1684"/>
                    <a:pt x="16553" y="1724"/>
                  </a:cubicBezTo>
                  <a:cubicBezTo>
                    <a:pt x="16570" y="1741"/>
                    <a:pt x="16588" y="1741"/>
                    <a:pt x="16605" y="1741"/>
                  </a:cubicBezTo>
                  <a:lnTo>
                    <a:pt x="16644" y="1741"/>
                  </a:lnTo>
                  <a:cubicBezTo>
                    <a:pt x="16679" y="1702"/>
                    <a:pt x="16679" y="1667"/>
                    <a:pt x="16661" y="1632"/>
                  </a:cubicBezTo>
                  <a:cubicBezTo>
                    <a:pt x="16644" y="1615"/>
                    <a:pt x="16627" y="1593"/>
                    <a:pt x="16605" y="1593"/>
                  </a:cubicBezTo>
                  <a:close/>
                  <a:moveTo>
                    <a:pt x="26887" y="1593"/>
                  </a:moveTo>
                  <a:cubicBezTo>
                    <a:pt x="26852" y="1632"/>
                    <a:pt x="26830" y="1667"/>
                    <a:pt x="26852" y="1702"/>
                  </a:cubicBezTo>
                  <a:cubicBezTo>
                    <a:pt x="26870" y="1724"/>
                    <a:pt x="26904" y="1741"/>
                    <a:pt x="26922" y="1741"/>
                  </a:cubicBezTo>
                  <a:cubicBezTo>
                    <a:pt x="26939" y="1741"/>
                    <a:pt x="26939" y="1741"/>
                    <a:pt x="26961" y="1724"/>
                  </a:cubicBezTo>
                  <a:cubicBezTo>
                    <a:pt x="26996" y="1702"/>
                    <a:pt x="26996" y="1667"/>
                    <a:pt x="26978" y="1632"/>
                  </a:cubicBezTo>
                  <a:cubicBezTo>
                    <a:pt x="26961" y="1593"/>
                    <a:pt x="26939" y="1593"/>
                    <a:pt x="26922" y="1593"/>
                  </a:cubicBezTo>
                  <a:close/>
                  <a:moveTo>
                    <a:pt x="6362" y="1632"/>
                  </a:moveTo>
                  <a:cubicBezTo>
                    <a:pt x="6327" y="1650"/>
                    <a:pt x="6310" y="1684"/>
                    <a:pt x="6327" y="1741"/>
                  </a:cubicBezTo>
                  <a:cubicBezTo>
                    <a:pt x="6327" y="1758"/>
                    <a:pt x="6362" y="1776"/>
                    <a:pt x="6401" y="1776"/>
                  </a:cubicBezTo>
                  <a:lnTo>
                    <a:pt x="6419" y="1776"/>
                  </a:lnTo>
                  <a:cubicBezTo>
                    <a:pt x="6453" y="1758"/>
                    <a:pt x="6471" y="1724"/>
                    <a:pt x="6453" y="1684"/>
                  </a:cubicBezTo>
                  <a:cubicBezTo>
                    <a:pt x="6453" y="1650"/>
                    <a:pt x="6419" y="1632"/>
                    <a:pt x="6401" y="1632"/>
                  </a:cubicBezTo>
                  <a:close/>
                  <a:moveTo>
                    <a:pt x="20304" y="1684"/>
                  </a:moveTo>
                  <a:cubicBezTo>
                    <a:pt x="20286" y="1684"/>
                    <a:pt x="20269" y="1684"/>
                    <a:pt x="20269" y="1702"/>
                  </a:cubicBezTo>
                  <a:cubicBezTo>
                    <a:pt x="20234" y="1724"/>
                    <a:pt x="20216" y="1758"/>
                    <a:pt x="20234" y="1793"/>
                  </a:cubicBezTo>
                  <a:cubicBezTo>
                    <a:pt x="20251" y="1811"/>
                    <a:pt x="20269" y="1832"/>
                    <a:pt x="20304" y="1832"/>
                  </a:cubicBezTo>
                  <a:cubicBezTo>
                    <a:pt x="20304" y="1832"/>
                    <a:pt x="20325" y="1832"/>
                    <a:pt x="20343" y="1811"/>
                  </a:cubicBezTo>
                  <a:cubicBezTo>
                    <a:pt x="20377" y="1793"/>
                    <a:pt x="20377" y="1758"/>
                    <a:pt x="20360" y="1724"/>
                  </a:cubicBezTo>
                  <a:cubicBezTo>
                    <a:pt x="20343" y="1702"/>
                    <a:pt x="20325" y="1684"/>
                    <a:pt x="20304" y="1684"/>
                  </a:cubicBezTo>
                  <a:close/>
                  <a:moveTo>
                    <a:pt x="6018" y="1758"/>
                  </a:moveTo>
                  <a:cubicBezTo>
                    <a:pt x="5983" y="1776"/>
                    <a:pt x="5966" y="1811"/>
                    <a:pt x="5983" y="1850"/>
                  </a:cubicBezTo>
                  <a:cubicBezTo>
                    <a:pt x="5983" y="1885"/>
                    <a:pt x="6018" y="1902"/>
                    <a:pt x="6053" y="1902"/>
                  </a:cubicBezTo>
                  <a:lnTo>
                    <a:pt x="6075" y="1885"/>
                  </a:lnTo>
                  <a:cubicBezTo>
                    <a:pt x="6110" y="1885"/>
                    <a:pt x="6127" y="1832"/>
                    <a:pt x="6110" y="1793"/>
                  </a:cubicBezTo>
                  <a:cubicBezTo>
                    <a:pt x="6110" y="1776"/>
                    <a:pt x="6075" y="1758"/>
                    <a:pt x="6053" y="1758"/>
                  </a:cubicBezTo>
                  <a:close/>
                  <a:moveTo>
                    <a:pt x="5674" y="1867"/>
                  </a:moveTo>
                  <a:cubicBezTo>
                    <a:pt x="5640" y="1885"/>
                    <a:pt x="5618" y="1941"/>
                    <a:pt x="5640" y="1976"/>
                  </a:cubicBezTo>
                  <a:cubicBezTo>
                    <a:pt x="5657" y="1993"/>
                    <a:pt x="5674" y="2011"/>
                    <a:pt x="5709" y="2011"/>
                  </a:cubicBezTo>
                  <a:lnTo>
                    <a:pt x="5727" y="2011"/>
                  </a:lnTo>
                  <a:cubicBezTo>
                    <a:pt x="5766" y="1993"/>
                    <a:pt x="5783" y="1959"/>
                    <a:pt x="5783" y="1919"/>
                  </a:cubicBezTo>
                  <a:cubicBezTo>
                    <a:pt x="5766" y="1885"/>
                    <a:pt x="5727" y="1867"/>
                    <a:pt x="5709" y="1867"/>
                  </a:cubicBezTo>
                  <a:close/>
                  <a:moveTo>
                    <a:pt x="19942" y="1867"/>
                  </a:moveTo>
                  <a:cubicBezTo>
                    <a:pt x="19908" y="1902"/>
                    <a:pt x="19908" y="1941"/>
                    <a:pt x="19925" y="1976"/>
                  </a:cubicBezTo>
                  <a:cubicBezTo>
                    <a:pt x="19942" y="1993"/>
                    <a:pt x="19960" y="2011"/>
                    <a:pt x="19977" y="2011"/>
                  </a:cubicBezTo>
                  <a:cubicBezTo>
                    <a:pt x="19999" y="2011"/>
                    <a:pt x="20016" y="2011"/>
                    <a:pt x="20016" y="1993"/>
                  </a:cubicBezTo>
                  <a:cubicBezTo>
                    <a:pt x="20051" y="1976"/>
                    <a:pt x="20069" y="1941"/>
                    <a:pt x="20051" y="1902"/>
                  </a:cubicBezTo>
                  <a:cubicBezTo>
                    <a:pt x="20034" y="1885"/>
                    <a:pt x="20016" y="1867"/>
                    <a:pt x="19977" y="1867"/>
                  </a:cubicBezTo>
                  <a:close/>
                  <a:moveTo>
                    <a:pt x="16844" y="1885"/>
                  </a:moveTo>
                  <a:cubicBezTo>
                    <a:pt x="16822" y="1885"/>
                    <a:pt x="16805" y="1885"/>
                    <a:pt x="16788" y="1902"/>
                  </a:cubicBezTo>
                  <a:cubicBezTo>
                    <a:pt x="16753" y="1919"/>
                    <a:pt x="16753" y="1976"/>
                    <a:pt x="16788" y="1993"/>
                  </a:cubicBezTo>
                  <a:cubicBezTo>
                    <a:pt x="16788" y="2011"/>
                    <a:pt x="16805" y="2028"/>
                    <a:pt x="16844" y="2028"/>
                  </a:cubicBezTo>
                  <a:cubicBezTo>
                    <a:pt x="16844" y="2028"/>
                    <a:pt x="16862" y="2028"/>
                    <a:pt x="16879" y="2011"/>
                  </a:cubicBezTo>
                  <a:cubicBezTo>
                    <a:pt x="16914" y="1976"/>
                    <a:pt x="16914" y="1941"/>
                    <a:pt x="16896" y="1902"/>
                  </a:cubicBezTo>
                  <a:cubicBezTo>
                    <a:pt x="16879" y="1885"/>
                    <a:pt x="16862" y="1885"/>
                    <a:pt x="16844" y="1885"/>
                  </a:cubicBezTo>
                  <a:close/>
                  <a:moveTo>
                    <a:pt x="27070" y="1902"/>
                  </a:moveTo>
                  <a:cubicBezTo>
                    <a:pt x="27031" y="1941"/>
                    <a:pt x="27031" y="1976"/>
                    <a:pt x="27048" y="2011"/>
                  </a:cubicBezTo>
                  <a:cubicBezTo>
                    <a:pt x="27048" y="2028"/>
                    <a:pt x="27087" y="2050"/>
                    <a:pt x="27105" y="2050"/>
                  </a:cubicBezTo>
                  <a:cubicBezTo>
                    <a:pt x="27122" y="2050"/>
                    <a:pt x="27139" y="2050"/>
                    <a:pt x="27139" y="2028"/>
                  </a:cubicBezTo>
                  <a:cubicBezTo>
                    <a:pt x="27179" y="2011"/>
                    <a:pt x="27196" y="1976"/>
                    <a:pt x="27179" y="1941"/>
                  </a:cubicBezTo>
                  <a:cubicBezTo>
                    <a:pt x="27157" y="1919"/>
                    <a:pt x="27139" y="1902"/>
                    <a:pt x="27105" y="1902"/>
                  </a:cubicBezTo>
                  <a:close/>
                  <a:moveTo>
                    <a:pt x="5365" y="1993"/>
                  </a:moveTo>
                  <a:cubicBezTo>
                    <a:pt x="5365" y="1993"/>
                    <a:pt x="5348" y="1993"/>
                    <a:pt x="5348" y="2011"/>
                  </a:cubicBezTo>
                  <a:cubicBezTo>
                    <a:pt x="5313" y="2011"/>
                    <a:pt x="5292" y="2067"/>
                    <a:pt x="5292" y="2102"/>
                  </a:cubicBezTo>
                  <a:cubicBezTo>
                    <a:pt x="5313" y="2120"/>
                    <a:pt x="5331" y="2137"/>
                    <a:pt x="5365" y="2137"/>
                  </a:cubicBezTo>
                  <a:lnTo>
                    <a:pt x="5400" y="2137"/>
                  </a:lnTo>
                  <a:cubicBezTo>
                    <a:pt x="5439" y="2120"/>
                    <a:pt x="5457" y="2085"/>
                    <a:pt x="5439" y="2050"/>
                  </a:cubicBezTo>
                  <a:cubicBezTo>
                    <a:pt x="5422" y="2011"/>
                    <a:pt x="5400" y="1993"/>
                    <a:pt x="5365" y="1993"/>
                  </a:cubicBezTo>
                  <a:close/>
                  <a:moveTo>
                    <a:pt x="19633" y="2050"/>
                  </a:moveTo>
                  <a:cubicBezTo>
                    <a:pt x="19599" y="2067"/>
                    <a:pt x="19581" y="2120"/>
                    <a:pt x="19599" y="2159"/>
                  </a:cubicBezTo>
                  <a:cubicBezTo>
                    <a:pt x="19616" y="2176"/>
                    <a:pt x="19633" y="2193"/>
                    <a:pt x="19673" y="2193"/>
                  </a:cubicBezTo>
                  <a:cubicBezTo>
                    <a:pt x="19690" y="2193"/>
                    <a:pt x="19690" y="2193"/>
                    <a:pt x="19707" y="2176"/>
                  </a:cubicBezTo>
                  <a:cubicBezTo>
                    <a:pt x="19742" y="2159"/>
                    <a:pt x="19742" y="2120"/>
                    <a:pt x="19725" y="2085"/>
                  </a:cubicBezTo>
                  <a:cubicBezTo>
                    <a:pt x="19725" y="2050"/>
                    <a:pt x="19690" y="2050"/>
                    <a:pt x="19673" y="2050"/>
                  </a:cubicBezTo>
                  <a:close/>
                  <a:moveTo>
                    <a:pt x="5004" y="2137"/>
                  </a:moveTo>
                  <a:cubicBezTo>
                    <a:pt x="4965" y="2159"/>
                    <a:pt x="4948" y="2211"/>
                    <a:pt x="4965" y="2246"/>
                  </a:cubicBezTo>
                  <a:cubicBezTo>
                    <a:pt x="4987" y="2267"/>
                    <a:pt x="5004" y="2285"/>
                    <a:pt x="5039" y="2285"/>
                  </a:cubicBezTo>
                  <a:lnTo>
                    <a:pt x="5057" y="2285"/>
                  </a:lnTo>
                  <a:cubicBezTo>
                    <a:pt x="5096" y="2267"/>
                    <a:pt x="5113" y="2211"/>
                    <a:pt x="5096" y="2176"/>
                  </a:cubicBezTo>
                  <a:cubicBezTo>
                    <a:pt x="5096" y="2159"/>
                    <a:pt x="5057" y="2137"/>
                    <a:pt x="5039" y="2137"/>
                  </a:cubicBezTo>
                  <a:close/>
                  <a:moveTo>
                    <a:pt x="17079" y="2159"/>
                  </a:moveTo>
                  <a:cubicBezTo>
                    <a:pt x="17062" y="2159"/>
                    <a:pt x="17040" y="2159"/>
                    <a:pt x="17023" y="2176"/>
                  </a:cubicBezTo>
                  <a:cubicBezTo>
                    <a:pt x="16988" y="2193"/>
                    <a:pt x="16988" y="2246"/>
                    <a:pt x="17023" y="2285"/>
                  </a:cubicBezTo>
                  <a:cubicBezTo>
                    <a:pt x="17040" y="2285"/>
                    <a:pt x="17062" y="2302"/>
                    <a:pt x="17079" y="2302"/>
                  </a:cubicBezTo>
                  <a:cubicBezTo>
                    <a:pt x="17097" y="2302"/>
                    <a:pt x="17114" y="2285"/>
                    <a:pt x="17131" y="2285"/>
                  </a:cubicBezTo>
                  <a:cubicBezTo>
                    <a:pt x="17149" y="2246"/>
                    <a:pt x="17149" y="2211"/>
                    <a:pt x="17131" y="2176"/>
                  </a:cubicBezTo>
                  <a:cubicBezTo>
                    <a:pt x="17114" y="2159"/>
                    <a:pt x="17097" y="2159"/>
                    <a:pt x="17079" y="2159"/>
                  </a:cubicBezTo>
                  <a:close/>
                  <a:moveTo>
                    <a:pt x="19307" y="2211"/>
                  </a:moveTo>
                  <a:cubicBezTo>
                    <a:pt x="19272" y="2228"/>
                    <a:pt x="19272" y="2285"/>
                    <a:pt x="19290" y="2320"/>
                  </a:cubicBezTo>
                  <a:cubicBezTo>
                    <a:pt x="19290" y="2337"/>
                    <a:pt x="19324" y="2354"/>
                    <a:pt x="19346" y="2354"/>
                  </a:cubicBezTo>
                  <a:lnTo>
                    <a:pt x="19381" y="2354"/>
                  </a:lnTo>
                  <a:cubicBezTo>
                    <a:pt x="19416" y="2337"/>
                    <a:pt x="19433" y="2285"/>
                    <a:pt x="19416" y="2246"/>
                  </a:cubicBezTo>
                  <a:cubicBezTo>
                    <a:pt x="19398" y="2228"/>
                    <a:pt x="19381" y="2211"/>
                    <a:pt x="19346" y="2211"/>
                  </a:cubicBezTo>
                  <a:close/>
                  <a:moveTo>
                    <a:pt x="27287" y="2211"/>
                  </a:moveTo>
                  <a:cubicBezTo>
                    <a:pt x="27266" y="2211"/>
                    <a:pt x="27266" y="2228"/>
                    <a:pt x="27248" y="2228"/>
                  </a:cubicBezTo>
                  <a:cubicBezTo>
                    <a:pt x="27213" y="2246"/>
                    <a:pt x="27196" y="2285"/>
                    <a:pt x="27213" y="2320"/>
                  </a:cubicBezTo>
                  <a:cubicBezTo>
                    <a:pt x="27231" y="2354"/>
                    <a:pt x="27248" y="2354"/>
                    <a:pt x="27287" y="2354"/>
                  </a:cubicBezTo>
                  <a:lnTo>
                    <a:pt x="27322" y="2354"/>
                  </a:lnTo>
                  <a:cubicBezTo>
                    <a:pt x="27357" y="2337"/>
                    <a:pt x="27357" y="2285"/>
                    <a:pt x="27340" y="2246"/>
                  </a:cubicBezTo>
                  <a:cubicBezTo>
                    <a:pt x="27340" y="2228"/>
                    <a:pt x="27305" y="2211"/>
                    <a:pt x="27287" y="2211"/>
                  </a:cubicBezTo>
                  <a:close/>
                  <a:moveTo>
                    <a:pt x="4678" y="2285"/>
                  </a:moveTo>
                  <a:cubicBezTo>
                    <a:pt x="4639" y="2302"/>
                    <a:pt x="4621" y="2354"/>
                    <a:pt x="4639" y="2394"/>
                  </a:cubicBezTo>
                  <a:cubicBezTo>
                    <a:pt x="4639" y="2411"/>
                    <a:pt x="4678" y="2428"/>
                    <a:pt x="4695" y="2428"/>
                  </a:cubicBezTo>
                  <a:lnTo>
                    <a:pt x="4730" y="2428"/>
                  </a:lnTo>
                  <a:cubicBezTo>
                    <a:pt x="4769" y="2411"/>
                    <a:pt x="4787" y="2354"/>
                    <a:pt x="4769" y="2320"/>
                  </a:cubicBezTo>
                  <a:cubicBezTo>
                    <a:pt x="4748" y="2302"/>
                    <a:pt x="4730" y="2285"/>
                    <a:pt x="4695" y="2285"/>
                  </a:cubicBezTo>
                  <a:close/>
                  <a:moveTo>
                    <a:pt x="18998" y="2376"/>
                  </a:moveTo>
                  <a:cubicBezTo>
                    <a:pt x="18963" y="2394"/>
                    <a:pt x="18946" y="2428"/>
                    <a:pt x="18963" y="2463"/>
                  </a:cubicBezTo>
                  <a:cubicBezTo>
                    <a:pt x="18963" y="2502"/>
                    <a:pt x="18998" y="2520"/>
                    <a:pt x="19020" y="2520"/>
                  </a:cubicBezTo>
                  <a:cubicBezTo>
                    <a:pt x="19037" y="2520"/>
                    <a:pt x="19037" y="2520"/>
                    <a:pt x="19055" y="2502"/>
                  </a:cubicBezTo>
                  <a:cubicBezTo>
                    <a:pt x="19090" y="2485"/>
                    <a:pt x="19107" y="2446"/>
                    <a:pt x="19090" y="2411"/>
                  </a:cubicBezTo>
                  <a:cubicBezTo>
                    <a:pt x="19072" y="2394"/>
                    <a:pt x="19055" y="2376"/>
                    <a:pt x="19020" y="2376"/>
                  </a:cubicBezTo>
                  <a:close/>
                  <a:moveTo>
                    <a:pt x="17332" y="2411"/>
                  </a:moveTo>
                  <a:cubicBezTo>
                    <a:pt x="17314" y="2411"/>
                    <a:pt x="17297" y="2411"/>
                    <a:pt x="17279" y="2428"/>
                  </a:cubicBezTo>
                  <a:cubicBezTo>
                    <a:pt x="17258" y="2463"/>
                    <a:pt x="17258" y="2502"/>
                    <a:pt x="17297" y="2537"/>
                  </a:cubicBezTo>
                  <a:cubicBezTo>
                    <a:pt x="17314" y="2537"/>
                    <a:pt x="17332" y="2555"/>
                    <a:pt x="17332" y="2555"/>
                  </a:cubicBezTo>
                  <a:cubicBezTo>
                    <a:pt x="17366" y="2555"/>
                    <a:pt x="17388" y="2537"/>
                    <a:pt x="17406" y="2520"/>
                  </a:cubicBezTo>
                  <a:cubicBezTo>
                    <a:pt x="17423" y="2485"/>
                    <a:pt x="17423" y="2446"/>
                    <a:pt x="17388" y="2411"/>
                  </a:cubicBezTo>
                  <a:close/>
                  <a:moveTo>
                    <a:pt x="4334" y="2446"/>
                  </a:moveTo>
                  <a:cubicBezTo>
                    <a:pt x="4295" y="2463"/>
                    <a:pt x="4295" y="2502"/>
                    <a:pt x="4312" y="2537"/>
                  </a:cubicBezTo>
                  <a:cubicBezTo>
                    <a:pt x="4312" y="2572"/>
                    <a:pt x="4352" y="2594"/>
                    <a:pt x="4369" y="2594"/>
                  </a:cubicBezTo>
                  <a:cubicBezTo>
                    <a:pt x="4386" y="2594"/>
                    <a:pt x="4386" y="2594"/>
                    <a:pt x="4404" y="2572"/>
                  </a:cubicBezTo>
                  <a:cubicBezTo>
                    <a:pt x="4443" y="2555"/>
                    <a:pt x="4460" y="2520"/>
                    <a:pt x="4443" y="2485"/>
                  </a:cubicBezTo>
                  <a:cubicBezTo>
                    <a:pt x="4421" y="2446"/>
                    <a:pt x="4404" y="2446"/>
                    <a:pt x="4369" y="2446"/>
                  </a:cubicBezTo>
                  <a:close/>
                  <a:moveTo>
                    <a:pt x="18654" y="2520"/>
                  </a:moveTo>
                  <a:cubicBezTo>
                    <a:pt x="18620" y="2537"/>
                    <a:pt x="18602" y="2572"/>
                    <a:pt x="18620" y="2611"/>
                  </a:cubicBezTo>
                  <a:cubicBezTo>
                    <a:pt x="18637" y="2646"/>
                    <a:pt x="18654" y="2663"/>
                    <a:pt x="18694" y="2663"/>
                  </a:cubicBezTo>
                  <a:lnTo>
                    <a:pt x="18711" y="2663"/>
                  </a:lnTo>
                  <a:cubicBezTo>
                    <a:pt x="18746" y="2646"/>
                    <a:pt x="18763" y="2594"/>
                    <a:pt x="18763" y="2555"/>
                  </a:cubicBezTo>
                  <a:cubicBezTo>
                    <a:pt x="18746" y="2537"/>
                    <a:pt x="18711" y="2520"/>
                    <a:pt x="18694" y="2520"/>
                  </a:cubicBezTo>
                  <a:close/>
                  <a:moveTo>
                    <a:pt x="27448" y="2537"/>
                  </a:moveTo>
                  <a:cubicBezTo>
                    <a:pt x="27448" y="2537"/>
                    <a:pt x="27431" y="2537"/>
                    <a:pt x="27414" y="2555"/>
                  </a:cubicBezTo>
                  <a:cubicBezTo>
                    <a:pt x="27374" y="2572"/>
                    <a:pt x="27374" y="2611"/>
                    <a:pt x="27396" y="2646"/>
                  </a:cubicBezTo>
                  <a:cubicBezTo>
                    <a:pt x="27396" y="2663"/>
                    <a:pt x="27431" y="2681"/>
                    <a:pt x="27448" y="2681"/>
                  </a:cubicBezTo>
                  <a:lnTo>
                    <a:pt x="27483" y="2681"/>
                  </a:lnTo>
                  <a:cubicBezTo>
                    <a:pt x="27522" y="2663"/>
                    <a:pt x="27540" y="2611"/>
                    <a:pt x="27522" y="2572"/>
                  </a:cubicBezTo>
                  <a:cubicBezTo>
                    <a:pt x="27505" y="2555"/>
                    <a:pt x="27483" y="2537"/>
                    <a:pt x="27448" y="2537"/>
                  </a:cubicBezTo>
                  <a:close/>
                  <a:moveTo>
                    <a:pt x="17641" y="2594"/>
                  </a:moveTo>
                  <a:cubicBezTo>
                    <a:pt x="17623" y="2594"/>
                    <a:pt x="17584" y="2611"/>
                    <a:pt x="17584" y="2646"/>
                  </a:cubicBezTo>
                  <a:cubicBezTo>
                    <a:pt x="17567" y="2681"/>
                    <a:pt x="17584" y="2720"/>
                    <a:pt x="17623" y="2737"/>
                  </a:cubicBezTo>
                  <a:lnTo>
                    <a:pt x="17641" y="2737"/>
                  </a:lnTo>
                  <a:cubicBezTo>
                    <a:pt x="17675" y="2737"/>
                    <a:pt x="17693" y="2720"/>
                    <a:pt x="17714" y="2703"/>
                  </a:cubicBezTo>
                  <a:cubicBezTo>
                    <a:pt x="17732" y="2663"/>
                    <a:pt x="17714" y="2629"/>
                    <a:pt x="17675" y="2611"/>
                  </a:cubicBezTo>
                  <a:cubicBezTo>
                    <a:pt x="17658" y="2594"/>
                    <a:pt x="17658" y="2594"/>
                    <a:pt x="17641" y="2594"/>
                  </a:cubicBezTo>
                  <a:close/>
                  <a:moveTo>
                    <a:pt x="4025" y="2611"/>
                  </a:moveTo>
                  <a:cubicBezTo>
                    <a:pt x="3986" y="2629"/>
                    <a:pt x="3969" y="2681"/>
                    <a:pt x="3986" y="2720"/>
                  </a:cubicBezTo>
                  <a:cubicBezTo>
                    <a:pt x="4008" y="2737"/>
                    <a:pt x="4025" y="2755"/>
                    <a:pt x="4043" y="2755"/>
                  </a:cubicBezTo>
                  <a:cubicBezTo>
                    <a:pt x="4060" y="2755"/>
                    <a:pt x="4078" y="2755"/>
                    <a:pt x="4078" y="2737"/>
                  </a:cubicBezTo>
                  <a:cubicBezTo>
                    <a:pt x="4117" y="2720"/>
                    <a:pt x="4134" y="2681"/>
                    <a:pt x="4117" y="2646"/>
                  </a:cubicBezTo>
                  <a:cubicBezTo>
                    <a:pt x="4095" y="2611"/>
                    <a:pt x="4078" y="2611"/>
                    <a:pt x="4043" y="2611"/>
                  </a:cubicBezTo>
                  <a:close/>
                  <a:moveTo>
                    <a:pt x="18328" y="2646"/>
                  </a:moveTo>
                  <a:cubicBezTo>
                    <a:pt x="18293" y="2663"/>
                    <a:pt x="18276" y="2703"/>
                    <a:pt x="18276" y="2737"/>
                  </a:cubicBezTo>
                  <a:cubicBezTo>
                    <a:pt x="18293" y="2772"/>
                    <a:pt x="18311" y="2790"/>
                    <a:pt x="18345" y="2790"/>
                  </a:cubicBezTo>
                  <a:lnTo>
                    <a:pt x="18367" y="2790"/>
                  </a:lnTo>
                  <a:cubicBezTo>
                    <a:pt x="18402" y="2772"/>
                    <a:pt x="18437" y="2737"/>
                    <a:pt x="18419" y="2703"/>
                  </a:cubicBezTo>
                  <a:cubicBezTo>
                    <a:pt x="18419" y="2663"/>
                    <a:pt x="18385" y="2646"/>
                    <a:pt x="18345" y="2646"/>
                  </a:cubicBezTo>
                  <a:close/>
                  <a:moveTo>
                    <a:pt x="17984" y="2681"/>
                  </a:moveTo>
                  <a:cubicBezTo>
                    <a:pt x="17949" y="2681"/>
                    <a:pt x="17932" y="2720"/>
                    <a:pt x="17910" y="2755"/>
                  </a:cubicBezTo>
                  <a:cubicBezTo>
                    <a:pt x="17910" y="2790"/>
                    <a:pt x="17949" y="2829"/>
                    <a:pt x="17984" y="2829"/>
                  </a:cubicBezTo>
                  <a:cubicBezTo>
                    <a:pt x="18041" y="2829"/>
                    <a:pt x="18058" y="2811"/>
                    <a:pt x="18058" y="2772"/>
                  </a:cubicBezTo>
                  <a:cubicBezTo>
                    <a:pt x="18076" y="2720"/>
                    <a:pt x="18041" y="2681"/>
                    <a:pt x="18002" y="2681"/>
                  </a:cubicBezTo>
                  <a:close/>
                  <a:moveTo>
                    <a:pt x="3699" y="2772"/>
                  </a:moveTo>
                  <a:cubicBezTo>
                    <a:pt x="3660" y="2790"/>
                    <a:pt x="3642" y="2846"/>
                    <a:pt x="3660" y="2881"/>
                  </a:cubicBezTo>
                  <a:cubicBezTo>
                    <a:pt x="3682" y="2898"/>
                    <a:pt x="3699" y="2920"/>
                    <a:pt x="3734" y="2920"/>
                  </a:cubicBezTo>
                  <a:lnTo>
                    <a:pt x="3769" y="2920"/>
                  </a:lnTo>
                  <a:cubicBezTo>
                    <a:pt x="3790" y="2898"/>
                    <a:pt x="3808" y="2846"/>
                    <a:pt x="3790" y="2811"/>
                  </a:cubicBezTo>
                  <a:cubicBezTo>
                    <a:pt x="3790" y="2790"/>
                    <a:pt x="3751" y="2772"/>
                    <a:pt x="3734" y="2772"/>
                  </a:cubicBezTo>
                  <a:close/>
                  <a:moveTo>
                    <a:pt x="27592" y="2864"/>
                  </a:moveTo>
                  <a:cubicBezTo>
                    <a:pt x="27557" y="2881"/>
                    <a:pt x="27540" y="2938"/>
                    <a:pt x="27557" y="2972"/>
                  </a:cubicBezTo>
                  <a:cubicBezTo>
                    <a:pt x="27575" y="2990"/>
                    <a:pt x="27592" y="3007"/>
                    <a:pt x="27614" y="3007"/>
                  </a:cubicBezTo>
                  <a:cubicBezTo>
                    <a:pt x="27631" y="3007"/>
                    <a:pt x="27649" y="3007"/>
                    <a:pt x="27649" y="2990"/>
                  </a:cubicBezTo>
                  <a:cubicBezTo>
                    <a:pt x="27683" y="2972"/>
                    <a:pt x="27701" y="2938"/>
                    <a:pt x="27683" y="2898"/>
                  </a:cubicBezTo>
                  <a:cubicBezTo>
                    <a:pt x="27666" y="2881"/>
                    <a:pt x="27649" y="2864"/>
                    <a:pt x="27614" y="2864"/>
                  </a:cubicBezTo>
                  <a:close/>
                  <a:moveTo>
                    <a:pt x="3407" y="2938"/>
                  </a:moveTo>
                  <a:cubicBezTo>
                    <a:pt x="3390" y="2938"/>
                    <a:pt x="3390" y="2938"/>
                    <a:pt x="3373" y="2955"/>
                  </a:cubicBezTo>
                  <a:cubicBezTo>
                    <a:pt x="3333" y="2972"/>
                    <a:pt x="3316" y="3007"/>
                    <a:pt x="3333" y="3046"/>
                  </a:cubicBezTo>
                  <a:cubicBezTo>
                    <a:pt x="3355" y="3081"/>
                    <a:pt x="3390" y="3081"/>
                    <a:pt x="3407" y="3081"/>
                  </a:cubicBezTo>
                  <a:lnTo>
                    <a:pt x="3442" y="3081"/>
                  </a:lnTo>
                  <a:cubicBezTo>
                    <a:pt x="3481" y="3064"/>
                    <a:pt x="3499" y="3007"/>
                    <a:pt x="3481" y="2972"/>
                  </a:cubicBezTo>
                  <a:cubicBezTo>
                    <a:pt x="3464" y="2955"/>
                    <a:pt x="3425" y="2938"/>
                    <a:pt x="3407" y="2938"/>
                  </a:cubicBezTo>
                  <a:close/>
                  <a:moveTo>
                    <a:pt x="3098" y="3116"/>
                  </a:moveTo>
                  <a:cubicBezTo>
                    <a:pt x="3081" y="3116"/>
                    <a:pt x="3064" y="3138"/>
                    <a:pt x="3064" y="3138"/>
                  </a:cubicBezTo>
                  <a:cubicBezTo>
                    <a:pt x="3029" y="3155"/>
                    <a:pt x="3007" y="3207"/>
                    <a:pt x="3029" y="3246"/>
                  </a:cubicBezTo>
                  <a:cubicBezTo>
                    <a:pt x="3046" y="3264"/>
                    <a:pt x="3081" y="3264"/>
                    <a:pt x="3098" y="3264"/>
                  </a:cubicBezTo>
                  <a:lnTo>
                    <a:pt x="3138" y="3264"/>
                  </a:lnTo>
                  <a:cubicBezTo>
                    <a:pt x="3172" y="3246"/>
                    <a:pt x="3172" y="3190"/>
                    <a:pt x="3155" y="3155"/>
                  </a:cubicBezTo>
                  <a:cubicBezTo>
                    <a:pt x="3138" y="3138"/>
                    <a:pt x="3116" y="3116"/>
                    <a:pt x="3098" y="3116"/>
                  </a:cubicBezTo>
                  <a:close/>
                  <a:moveTo>
                    <a:pt x="27757" y="3190"/>
                  </a:moveTo>
                  <a:cubicBezTo>
                    <a:pt x="27722" y="3207"/>
                    <a:pt x="27701" y="3264"/>
                    <a:pt x="27722" y="3299"/>
                  </a:cubicBezTo>
                  <a:cubicBezTo>
                    <a:pt x="27740" y="3316"/>
                    <a:pt x="27757" y="3334"/>
                    <a:pt x="27792" y="3334"/>
                  </a:cubicBezTo>
                  <a:cubicBezTo>
                    <a:pt x="27792" y="3334"/>
                    <a:pt x="27810" y="3334"/>
                    <a:pt x="27810" y="3316"/>
                  </a:cubicBezTo>
                  <a:cubicBezTo>
                    <a:pt x="27849" y="3299"/>
                    <a:pt x="27866" y="3264"/>
                    <a:pt x="27849" y="3225"/>
                  </a:cubicBezTo>
                  <a:cubicBezTo>
                    <a:pt x="27831" y="3190"/>
                    <a:pt x="27810" y="3190"/>
                    <a:pt x="27792" y="3190"/>
                  </a:cubicBezTo>
                  <a:close/>
                  <a:moveTo>
                    <a:pt x="2811" y="3334"/>
                  </a:moveTo>
                  <a:cubicBezTo>
                    <a:pt x="2790" y="3334"/>
                    <a:pt x="2772" y="3334"/>
                    <a:pt x="2755" y="3355"/>
                  </a:cubicBezTo>
                  <a:cubicBezTo>
                    <a:pt x="2720" y="3373"/>
                    <a:pt x="2720" y="3425"/>
                    <a:pt x="2737" y="3464"/>
                  </a:cubicBezTo>
                  <a:cubicBezTo>
                    <a:pt x="2755" y="3481"/>
                    <a:pt x="2772" y="3481"/>
                    <a:pt x="2811" y="3481"/>
                  </a:cubicBezTo>
                  <a:cubicBezTo>
                    <a:pt x="2811" y="3481"/>
                    <a:pt x="2829" y="3481"/>
                    <a:pt x="2846" y="3464"/>
                  </a:cubicBezTo>
                  <a:cubicBezTo>
                    <a:pt x="2881" y="3442"/>
                    <a:pt x="2881" y="3407"/>
                    <a:pt x="2863" y="3373"/>
                  </a:cubicBezTo>
                  <a:cubicBezTo>
                    <a:pt x="2846" y="3355"/>
                    <a:pt x="2829" y="3334"/>
                    <a:pt x="2811" y="3334"/>
                  </a:cubicBezTo>
                  <a:close/>
                  <a:moveTo>
                    <a:pt x="27957" y="3499"/>
                  </a:moveTo>
                  <a:cubicBezTo>
                    <a:pt x="27940" y="3499"/>
                    <a:pt x="27940" y="3499"/>
                    <a:pt x="27918" y="3516"/>
                  </a:cubicBezTo>
                  <a:cubicBezTo>
                    <a:pt x="27883" y="3534"/>
                    <a:pt x="27866" y="3573"/>
                    <a:pt x="27883" y="3608"/>
                  </a:cubicBezTo>
                  <a:cubicBezTo>
                    <a:pt x="27901" y="3642"/>
                    <a:pt x="27940" y="3642"/>
                    <a:pt x="27957" y="3642"/>
                  </a:cubicBezTo>
                  <a:lnTo>
                    <a:pt x="27992" y="3642"/>
                  </a:lnTo>
                  <a:cubicBezTo>
                    <a:pt x="28027" y="3625"/>
                    <a:pt x="28049" y="3573"/>
                    <a:pt x="28010" y="3534"/>
                  </a:cubicBezTo>
                  <a:cubicBezTo>
                    <a:pt x="28010" y="3516"/>
                    <a:pt x="27975" y="3499"/>
                    <a:pt x="27957" y="3499"/>
                  </a:cubicBezTo>
                  <a:close/>
                  <a:moveTo>
                    <a:pt x="2520" y="3551"/>
                  </a:moveTo>
                  <a:cubicBezTo>
                    <a:pt x="2502" y="3551"/>
                    <a:pt x="2485" y="3573"/>
                    <a:pt x="2463" y="3573"/>
                  </a:cubicBezTo>
                  <a:cubicBezTo>
                    <a:pt x="2446" y="3608"/>
                    <a:pt x="2428" y="3642"/>
                    <a:pt x="2463" y="3682"/>
                  </a:cubicBezTo>
                  <a:cubicBezTo>
                    <a:pt x="2463" y="3699"/>
                    <a:pt x="2502" y="3699"/>
                    <a:pt x="2520" y="3699"/>
                  </a:cubicBezTo>
                  <a:lnTo>
                    <a:pt x="2555" y="3699"/>
                  </a:lnTo>
                  <a:cubicBezTo>
                    <a:pt x="2594" y="3660"/>
                    <a:pt x="2594" y="3625"/>
                    <a:pt x="2572" y="3590"/>
                  </a:cubicBezTo>
                  <a:cubicBezTo>
                    <a:pt x="2555" y="3573"/>
                    <a:pt x="2537" y="3551"/>
                    <a:pt x="2520" y="3551"/>
                  </a:cubicBezTo>
                  <a:close/>
                  <a:moveTo>
                    <a:pt x="2228" y="3790"/>
                  </a:moveTo>
                  <a:cubicBezTo>
                    <a:pt x="2211" y="3790"/>
                    <a:pt x="2193" y="3790"/>
                    <a:pt x="2193" y="3808"/>
                  </a:cubicBezTo>
                  <a:cubicBezTo>
                    <a:pt x="2159" y="3825"/>
                    <a:pt x="2159" y="3877"/>
                    <a:pt x="2176" y="3917"/>
                  </a:cubicBezTo>
                  <a:cubicBezTo>
                    <a:pt x="2193" y="3934"/>
                    <a:pt x="2211" y="3934"/>
                    <a:pt x="2228" y="3934"/>
                  </a:cubicBezTo>
                  <a:cubicBezTo>
                    <a:pt x="2246" y="3934"/>
                    <a:pt x="2267" y="3934"/>
                    <a:pt x="2285" y="3917"/>
                  </a:cubicBezTo>
                  <a:cubicBezTo>
                    <a:pt x="2302" y="3899"/>
                    <a:pt x="2320" y="3843"/>
                    <a:pt x="2285" y="3808"/>
                  </a:cubicBezTo>
                  <a:cubicBezTo>
                    <a:pt x="2267" y="3790"/>
                    <a:pt x="2246" y="3790"/>
                    <a:pt x="2228" y="3790"/>
                  </a:cubicBezTo>
                  <a:close/>
                  <a:moveTo>
                    <a:pt x="28101" y="3825"/>
                  </a:moveTo>
                  <a:cubicBezTo>
                    <a:pt x="28066" y="3843"/>
                    <a:pt x="28049" y="3899"/>
                    <a:pt x="28066" y="3934"/>
                  </a:cubicBezTo>
                  <a:cubicBezTo>
                    <a:pt x="28084" y="3951"/>
                    <a:pt x="28101" y="3969"/>
                    <a:pt x="28136" y="3969"/>
                  </a:cubicBezTo>
                  <a:cubicBezTo>
                    <a:pt x="28136" y="3969"/>
                    <a:pt x="28158" y="3969"/>
                    <a:pt x="28175" y="3951"/>
                  </a:cubicBezTo>
                  <a:cubicBezTo>
                    <a:pt x="28210" y="3934"/>
                    <a:pt x="28210" y="3899"/>
                    <a:pt x="28192" y="3860"/>
                  </a:cubicBezTo>
                  <a:cubicBezTo>
                    <a:pt x="28175" y="3825"/>
                    <a:pt x="28158" y="3825"/>
                    <a:pt x="28136" y="3825"/>
                  </a:cubicBezTo>
                  <a:close/>
                  <a:moveTo>
                    <a:pt x="1958" y="4025"/>
                  </a:moveTo>
                  <a:cubicBezTo>
                    <a:pt x="1941" y="4025"/>
                    <a:pt x="1919" y="4025"/>
                    <a:pt x="1902" y="4043"/>
                  </a:cubicBezTo>
                  <a:cubicBezTo>
                    <a:pt x="1884" y="4060"/>
                    <a:pt x="1867" y="4117"/>
                    <a:pt x="1902" y="4152"/>
                  </a:cubicBezTo>
                  <a:cubicBezTo>
                    <a:pt x="1919" y="4152"/>
                    <a:pt x="1941" y="4169"/>
                    <a:pt x="1958" y="4169"/>
                  </a:cubicBezTo>
                  <a:cubicBezTo>
                    <a:pt x="1976" y="4169"/>
                    <a:pt x="1993" y="4169"/>
                    <a:pt x="2011" y="4152"/>
                  </a:cubicBezTo>
                  <a:cubicBezTo>
                    <a:pt x="2028" y="4134"/>
                    <a:pt x="2028" y="4078"/>
                    <a:pt x="2011" y="4043"/>
                  </a:cubicBezTo>
                  <a:cubicBezTo>
                    <a:pt x="1993" y="4025"/>
                    <a:pt x="1976" y="4025"/>
                    <a:pt x="1958" y="4025"/>
                  </a:cubicBezTo>
                  <a:close/>
                  <a:moveTo>
                    <a:pt x="28284" y="4134"/>
                  </a:moveTo>
                  <a:cubicBezTo>
                    <a:pt x="28245" y="4169"/>
                    <a:pt x="28245" y="4204"/>
                    <a:pt x="28266" y="4243"/>
                  </a:cubicBezTo>
                  <a:cubicBezTo>
                    <a:pt x="28284" y="4260"/>
                    <a:pt x="28301" y="4278"/>
                    <a:pt x="28319" y="4278"/>
                  </a:cubicBezTo>
                  <a:cubicBezTo>
                    <a:pt x="28336" y="4278"/>
                    <a:pt x="28353" y="4260"/>
                    <a:pt x="28375" y="4260"/>
                  </a:cubicBezTo>
                  <a:cubicBezTo>
                    <a:pt x="28393" y="4243"/>
                    <a:pt x="28410" y="4186"/>
                    <a:pt x="28393" y="4169"/>
                  </a:cubicBezTo>
                  <a:cubicBezTo>
                    <a:pt x="28375" y="4134"/>
                    <a:pt x="28353" y="4134"/>
                    <a:pt x="28319" y="4134"/>
                  </a:cubicBezTo>
                  <a:close/>
                  <a:moveTo>
                    <a:pt x="1684" y="4260"/>
                  </a:moveTo>
                  <a:cubicBezTo>
                    <a:pt x="1667" y="4260"/>
                    <a:pt x="1649" y="4278"/>
                    <a:pt x="1632" y="4278"/>
                  </a:cubicBezTo>
                  <a:cubicBezTo>
                    <a:pt x="1615" y="4313"/>
                    <a:pt x="1615" y="4352"/>
                    <a:pt x="1632" y="4387"/>
                  </a:cubicBezTo>
                  <a:cubicBezTo>
                    <a:pt x="1649" y="4404"/>
                    <a:pt x="1667" y="4404"/>
                    <a:pt x="1684" y="4404"/>
                  </a:cubicBezTo>
                  <a:cubicBezTo>
                    <a:pt x="1702" y="4404"/>
                    <a:pt x="1723" y="4404"/>
                    <a:pt x="1741" y="4387"/>
                  </a:cubicBezTo>
                  <a:cubicBezTo>
                    <a:pt x="1758" y="4369"/>
                    <a:pt x="1776" y="4313"/>
                    <a:pt x="1741" y="4295"/>
                  </a:cubicBezTo>
                  <a:cubicBezTo>
                    <a:pt x="1723" y="4278"/>
                    <a:pt x="1702" y="4260"/>
                    <a:pt x="1684" y="4260"/>
                  </a:cubicBezTo>
                  <a:close/>
                  <a:moveTo>
                    <a:pt x="28536" y="4421"/>
                  </a:moveTo>
                  <a:cubicBezTo>
                    <a:pt x="28519" y="4421"/>
                    <a:pt x="28501" y="4421"/>
                    <a:pt x="28484" y="4443"/>
                  </a:cubicBezTo>
                  <a:cubicBezTo>
                    <a:pt x="28462" y="4461"/>
                    <a:pt x="28445" y="4513"/>
                    <a:pt x="28462" y="4530"/>
                  </a:cubicBezTo>
                  <a:cubicBezTo>
                    <a:pt x="28484" y="4569"/>
                    <a:pt x="28501" y="4569"/>
                    <a:pt x="28536" y="4569"/>
                  </a:cubicBezTo>
                  <a:cubicBezTo>
                    <a:pt x="28554" y="4569"/>
                    <a:pt x="28554" y="4569"/>
                    <a:pt x="28571" y="4552"/>
                  </a:cubicBezTo>
                  <a:cubicBezTo>
                    <a:pt x="28610" y="4530"/>
                    <a:pt x="28610" y="4495"/>
                    <a:pt x="28593" y="4461"/>
                  </a:cubicBezTo>
                  <a:cubicBezTo>
                    <a:pt x="28571" y="4443"/>
                    <a:pt x="28554" y="4421"/>
                    <a:pt x="28536" y="4421"/>
                  </a:cubicBezTo>
                  <a:close/>
                  <a:moveTo>
                    <a:pt x="1432" y="4513"/>
                  </a:moveTo>
                  <a:cubicBezTo>
                    <a:pt x="1415" y="4513"/>
                    <a:pt x="1397" y="4530"/>
                    <a:pt x="1375" y="4530"/>
                  </a:cubicBezTo>
                  <a:cubicBezTo>
                    <a:pt x="1341" y="4569"/>
                    <a:pt x="1341" y="4622"/>
                    <a:pt x="1375" y="4639"/>
                  </a:cubicBezTo>
                  <a:cubicBezTo>
                    <a:pt x="1397" y="4661"/>
                    <a:pt x="1415" y="4661"/>
                    <a:pt x="1432" y="4661"/>
                  </a:cubicBezTo>
                  <a:cubicBezTo>
                    <a:pt x="1449" y="4661"/>
                    <a:pt x="1467" y="4661"/>
                    <a:pt x="1484" y="4639"/>
                  </a:cubicBezTo>
                  <a:cubicBezTo>
                    <a:pt x="1506" y="4622"/>
                    <a:pt x="1506" y="4569"/>
                    <a:pt x="1484" y="4530"/>
                  </a:cubicBezTo>
                  <a:cubicBezTo>
                    <a:pt x="1467" y="4530"/>
                    <a:pt x="1449" y="4513"/>
                    <a:pt x="1432" y="4513"/>
                  </a:cubicBezTo>
                  <a:close/>
                  <a:moveTo>
                    <a:pt x="28736" y="4713"/>
                  </a:moveTo>
                  <a:cubicBezTo>
                    <a:pt x="28736" y="4713"/>
                    <a:pt x="28719" y="4730"/>
                    <a:pt x="28702" y="4730"/>
                  </a:cubicBezTo>
                  <a:cubicBezTo>
                    <a:pt x="28662" y="4769"/>
                    <a:pt x="28662" y="4804"/>
                    <a:pt x="28680" y="4839"/>
                  </a:cubicBezTo>
                  <a:cubicBezTo>
                    <a:pt x="28702" y="4856"/>
                    <a:pt x="28719" y="4856"/>
                    <a:pt x="28736" y="4856"/>
                  </a:cubicBezTo>
                  <a:lnTo>
                    <a:pt x="28789" y="4856"/>
                  </a:lnTo>
                  <a:cubicBezTo>
                    <a:pt x="28810" y="4822"/>
                    <a:pt x="28828" y="4787"/>
                    <a:pt x="28810" y="4748"/>
                  </a:cubicBezTo>
                  <a:cubicBezTo>
                    <a:pt x="28789" y="4730"/>
                    <a:pt x="28771" y="4713"/>
                    <a:pt x="28736" y="4713"/>
                  </a:cubicBezTo>
                  <a:close/>
                  <a:moveTo>
                    <a:pt x="1180" y="4787"/>
                  </a:moveTo>
                  <a:cubicBezTo>
                    <a:pt x="1158" y="4787"/>
                    <a:pt x="1140" y="4787"/>
                    <a:pt x="1123" y="4804"/>
                  </a:cubicBezTo>
                  <a:cubicBezTo>
                    <a:pt x="1088" y="4839"/>
                    <a:pt x="1106" y="4878"/>
                    <a:pt x="1123" y="4913"/>
                  </a:cubicBezTo>
                  <a:cubicBezTo>
                    <a:pt x="1140" y="4913"/>
                    <a:pt x="1158" y="4930"/>
                    <a:pt x="1180" y="4930"/>
                  </a:cubicBezTo>
                  <a:cubicBezTo>
                    <a:pt x="1197" y="4930"/>
                    <a:pt x="1214" y="4913"/>
                    <a:pt x="1232" y="4896"/>
                  </a:cubicBezTo>
                  <a:cubicBezTo>
                    <a:pt x="1249" y="4878"/>
                    <a:pt x="1249" y="4822"/>
                    <a:pt x="1232" y="4804"/>
                  </a:cubicBezTo>
                  <a:cubicBezTo>
                    <a:pt x="1214" y="4787"/>
                    <a:pt x="1197" y="4787"/>
                    <a:pt x="1180" y="4787"/>
                  </a:cubicBezTo>
                  <a:close/>
                  <a:moveTo>
                    <a:pt x="28919" y="5022"/>
                  </a:moveTo>
                  <a:cubicBezTo>
                    <a:pt x="28880" y="5057"/>
                    <a:pt x="28880" y="5096"/>
                    <a:pt x="28897" y="5131"/>
                  </a:cubicBezTo>
                  <a:cubicBezTo>
                    <a:pt x="28919" y="5148"/>
                    <a:pt x="28936" y="5165"/>
                    <a:pt x="28954" y="5165"/>
                  </a:cubicBezTo>
                  <a:cubicBezTo>
                    <a:pt x="28971" y="5165"/>
                    <a:pt x="28989" y="5148"/>
                    <a:pt x="29006" y="5148"/>
                  </a:cubicBezTo>
                  <a:cubicBezTo>
                    <a:pt x="29028" y="5113"/>
                    <a:pt x="29045" y="5074"/>
                    <a:pt x="29006" y="5039"/>
                  </a:cubicBezTo>
                  <a:cubicBezTo>
                    <a:pt x="29006" y="5022"/>
                    <a:pt x="28971" y="5022"/>
                    <a:pt x="28954" y="5022"/>
                  </a:cubicBezTo>
                  <a:close/>
                  <a:moveTo>
                    <a:pt x="940" y="5057"/>
                  </a:moveTo>
                  <a:cubicBezTo>
                    <a:pt x="905" y="5057"/>
                    <a:pt x="888" y="5057"/>
                    <a:pt x="888" y="5074"/>
                  </a:cubicBezTo>
                  <a:cubicBezTo>
                    <a:pt x="853" y="5113"/>
                    <a:pt x="853" y="5148"/>
                    <a:pt x="888" y="5183"/>
                  </a:cubicBezTo>
                  <a:cubicBezTo>
                    <a:pt x="905" y="5183"/>
                    <a:pt x="923" y="5205"/>
                    <a:pt x="940" y="5205"/>
                  </a:cubicBezTo>
                  <a:cubicBezTo>
                    <a:pt x="962" y="5205"/>
                    <a:pt x="979" y="5183"/>
                    <a:pt x="997" y="5165"/>
                  </a:cubicBezTo>
                  <a:cubicBezTo>
                    <a:pt x="1014" y="5148"/>
                    <a:pt x="1014" y="5096"/>
                    <a:pt x="979" y="5074"/>
                  </a:cubicBezTo>
                  <a:cubicBezTo>
                    <a:pt x="962" y="5057"/>
                    <a:pt x="940" y="5057"/>
                    <a:pt x="940" y="5057"/>
                  </a:cubicBezTo>
                  <a:close/>
                  <a:moveTo>
                    <a:pt x="29137" y="5313"/>
                  </a:moveTo>
                  <a:cubicBezTo>
                    <a:pt x="29097" y="5348"/>
                    <a:pt x="29097" y="5383"/>
                    <a:pt x="29115" y="5422"/>
                  </a:cubicBezTo>
                  <a:cubicBezTo>
                    <a:pt x="29137" y="5440"/>
                    <a:pt x="29154" y="5457"/>
                    <a:pt x="29171" y="5457"/>
                  </a:cubicBezTo>
                  <a:cubicBezTo>
                    <a:pt x="29189" y="5457"/>
                    <a:pt x="29206" y="5440"/>
                    <a:pt x="29224" y="5440"/>
                  </a:cubicBezTo>
                  <a:cubicBezTo>
                    <a:pt x="29245" y="5400"/>
                    <a:pt x="29263" y="5366"/>
                    <a:pt x="29224" y="5331"/>
                  </a:cubicBezTo>
                  <a:cubicBezTo>
                    <a:pt x="29224" y="5313"/>
                    <a:pt x="29189" y="5313"/>
                    <a:pt x="29171" y="5313"/>
                  </a:cubicBezTo>
                  <a:close/>
                  <a:moveTo>
                    <a:pt x="705" y="5331"/>
                  </a:moveTo>
                  <a:cubicBezTo>
                    <a:pt x="688" y="5331"/>
                    <a:pt x="670" y="5348"/>
                    <a:pt x="653" y="5366"/>
                  </a:cubicBezTo>
                  <a:cubicBezTo>
                    <a:pt x="614" y="5383"/>
                    <a:pt x="636" y="5440"/>
                    <a:pt x="653" y="5457"/>
                  </a:cubicBezTo>
                  <a:cubicBezTo>
                    <a:pt x="670" y="5474"/>
                    <a:pt x="688" y="5474"/>
                    <a:pt x="705" y="5474"/>
                  </a:cubicBezTo>
                  <a:cubicBezTo>
                    <a:pt x="723" y="5474"/>
                    <a:pt x="744" y="5474"/>
                    <a:pt x="762" y="5457"/>
                  </a:cubicBezTo>
                  <a:cubicBezTo>
                    <a:pt x="779" y="5422"/>
                    <a:pt x="779" y="5366"/>
                    <a:pt x="744" y="5348"/>
                  </a:cubicBezTo>
                  <a:cubicBezTo>
                    <a:pt x="744" y="5331"/>
                    <a:pt x="723" y="5331"/>
                    <a:pt x="705" y="5331"/>
                  </a:cubicBezTo>
                  <a:close/>
                  <a:moveTo>
                    <a:pt x="29406" y="5583"/>
                  </a:moveTo>
                  <a:cubicBezTo>
                    <a:pt x="29389" y="5583"/>
                    <a:pt x="29372" y="5601"/>
                    <a:pt x="29354" y="5601"/>
                  </a:cubicBezTo>
                  <a:cubicBezTo>
                    <a:pt x="29315" y="5640"/>
                    <a:pt x="29315" y="5675"/>
                    <a:pt x="29332" y="5709"/>
                  </a:cubicBezTo>
                  <a:cubicBezTo>
                    <a:pt x="29354" y="5727"/>
                    <a:pt x="29372" y="5727"/>
                    <a:pt x="29406" y="5727"/>
                  </a:cubicBezTo>
                  <a:cubicBezTo>
                    <a:pt x="29406" y="5727"/>
                    <a:pt x="29424" y="5727"/>
                    <a:pt x="29441" y="5709"/>
                  </a:cubicBezTo>
                  <a:cubicBezTo>
                    <a:pt x="29480" y="5692"/>
                    <a:pt x="29480" y="5657"/>
                    <a:pt x="29463" y="5618"/>
                  </a:cubicBezTo>
                  <a:cubicBezTo>
                    <a:pt x="29441" y="5601"/>
                    <a:pt x="29424" y="5583"/>
                    <a:pt x="29406" y="5583"/>
                  </a:cubicBezTo>
                  <a:close/>
                  <a:moveTo>
                    <a:pt x="488" y="5618"/>
                  </a:moveTo>
                  <a:cubicBezTo>
                    <a:pt x="470" y="5618"/>
                    <a:pt x="435" y="5640"/>
                    <a:pt x="435" y="5657"/>
                  </a:cubicBezTo>
                  <a:cubicBezTo>
                    <a:pt x="396" y="5692"/>
                    <a:pt x="418" y="5727"/>
                    <a:pt x="453" y="5748"/>
                  </a:cubicBezTo>
                  <a:cubicBezTo>
                    <a:pt x="453" y="5766"/>
                    <a:pt x="470" y="5766"/>
                    <a:pt x="488" y="5766"/>
                  </a:cubicBezTo>
                  <a:cubicBezTo>
                    <a:pt x="505" y="5766"/>
                    <a:pt x="527" y="5748"/>
                    <a:pt x="544" y="5727"/>
                  </a:cubicBezTo>
                  <a:cubicBezTo>
                    <a:pt x="562" y="5709"/>
                    <a:pt x="562" y="5657"/>
                    <a:pt x="527" y="5640"/>
                  </a:cubicBezTo>
                  <a:cubicBezTo>
                    <a:pt x="527" y="5618"/>
                    <a:pt x="505" y="5618"/>
                    <a:pt x="488" y="5618"/>
                  </a:cubicBezTo>
                  <a:close/>
                  <a:moveTo>
                    <a:pt x="29624" y="5875"/>
                  </a:moveTo>
                  <a:cubicBezTo>
                    <a:pt x="29607" y="5875"/>
                    <a:pt x="29589" y="5875"/>
                    <a:pt x="29572" y="5892"/>
                  </a:cubicBezTo>
                  <a:cubicBezTo>
                    <a:pt x="29550" y="5909"/>
                    <a:pt x="29533" y="5966"/>
                    <a:pt x="29572" y="6001"/>
                  </a:cubicBezTo>
                  <a:cubicBezTo>
                    <a:pt x="29589" y="6018"/>
                    <a:pt x="29607" y="6018"/>
                    <a:pt x="29624" y="6018"/>
                  </a:cubicBezTo>
                  <a:cubicBezTo>
                    <a:pt x="29641" y="6018"/>
                    <a:pt x="29659" y="6018"/>
                    <a:pt x="29659" y="6001"/>
                  </a:cubicBezTo>
                  <a:cubicBezTo>
                    <a:pt x="29698" y="5983"/>
                    <a:pt x="29698" y="5927"/>
                    <a:pt x="29681" y="5909"/>
                  </a:cubicBezTo>
                  <a:cubicBezTo>
                    <a:pt x="29659" y="5892"/>
                    <a:pt x="29641" y="5875"/>
                    <a:pt x="29624" y="5875"/>
                  </a:cubicBezTo>
                  <a:close/>
                  <a:moveTo>
                    <a:pt x="288" y="5927"/>
                  </a:moveTo>
                  <a:cubicBezTo>
                    <a:pt x="253" y="5927"/>
                    <a:pt x="235" y="5927"/>
                    <a:pt x="218" y="5944"/>
                  </a:cubicBezTo>
                  <a:cubicBezTo>
                    <a:pt x="200" y="5983"/>
                    <a:pt x="200" y="6036"/>
                    <a:pt x="235" y="6053"/>
                  </a:cubicBezTo>
                  <a:cubicBezTo>
                    <a:pt x="253" y="6053"/>
                    <a:pt x="270" y="6075"/>
                    <a:pt x="288" y="6075"/>
                  </a:cubicBezTo>
                  <a:cubicBezTo>
                    <a:pt x="309" y="6075"/>
                    <a:pt x="327" y="6053"/>
                    <a:pt x="344" y="6036"/>
                  </a:cubicBezTo>
                  <a:cubicBezTo>
                    <a:pt x="361" y="6001"/>
                    <a:pt x="361" y="5944"/>
                    <a:pt x="327" y="5927"/>
                  </a:cubicBezTo>
                  <a:close/>
                  <a:moveTo>
                    <a:pt x="29842" y="6162"/>
                  </a:moveTo>
                  <a:cubicBezTo>
                    <a:pt x="29842" y="6162"/>
                    <a:pt x="29824" y="6162"/>
                    <a:pt x="29807" y="6184"/>
                  </a:cubicBezTo>
                  <a:cubicBezTo>
                    <a:pt x="29768" y="6201"/>
                    <a:pt x="29768" y="6236"/>
                    <a:pt x="29789" y="6271"/>
                  </a:cubicBezTo>
                  <a:cubicBezTo>
                    <a:pt x="29807" y="6292"/>
                    <a:pt x="29824" y="6310"/>
                    <a:pt x="29842" y="6310"/>
                  </a:cubicBezTo>
                  <a:cubicBezTo>
                    <a:pt x="29859" y="6310"/>
                    <a:pt x="29876" y="6292"/>
                    <a:pt x="29898" y="6292"/>
                  </a:cubicBezTo>
                  <a:cubicBezTo>
                    <a:pt x="29933" y="6253"/>
                    <a:pt x="29933" y="6218"/>
                    <a:pt x="29916" y="6184"/>
                  </a:cubicBezTo>
                  <a:cubicBezTo>
                    <a:pt x="29898" y="6162"/>
                    <a:pt x="29876" y="6162"/>
                    <a:pt x="29842" y="6162"/>
                  </a:cubicBezTo>
                  <a:close/>
                  <a:moveTo>
                    <a:pt x="70" y="6218"/>
                  </a:moveTo>
                  <a:cubicBezTo>
                    <a:pt x="53" y="6218"/>
                    <a:pt x="35" y="6236"/>
                    <a:pt x="18" y="6253"/>
                  </a:cubicBezTo>
                  <a:cubicBezTo>
                    <a:pt x="0" y="6292"/>
                    <a:pt x="0" y="6327"/>
                    <a:pt x="35" y="6345"/>
                  </a:cubicBezTo>
                  <a:cubicBezTo>
                    <a:pt x="53" y="6362"/>
                    <a:pt x="70" y="6362"/>
                    <a:pt x="70" y="6362"/>
                  </a:cubicBezTo>
                  <a:cubicBezTo>
                    <a:pt x="109" y="6362"/>
                    <a:pt x="127" y="6345"/>
                    <a:pt x="144" y="6327"/>
                  </a:cubicBezTo>
                  <a:cubicBezTo>
                    <a:pt x="161" y="6292"/>
                    <a:pt x="144" y="6253"/>
                    <a:pt x="109" y="6236"/>
                  </a:cubicBezTo>
                  <a:cubicBezTo>
                    <a:pt x="109" y="6218"/>
                    <a:pt x="92" y="6218"/>
                    <a:pt x="70" y="6218"/>
                  </a:cubicBezTo>
                  <a:close/>
                  <a:moveTo>
                    <a:pt x="30077" y="6436"/>
                  </a:moveTo>
                  <a:cubicBezTo>
                    <a:pt x="30059" y="6436"/>
                    <a:pt x="30042" y="6453"/>
                    <a:pt x="30024" y="6453"/>
                  </a:cubicBezTo>
                  <a:cubicBezTo>
                    <a:pt x="30007" y="6488"/>
                    <a:pt x="30007" y="6527"/>
                    <a:pt x="30024" y="6562"/>
                  </a:cubicBezTo>
                  <a:cubicBezTo>
                    <a:pt x="30042" y="6580"/>
                    <a:pt x="30059" y="6580"/>
                    <a:pt x="30077" y="6580"/>
                  </a:cubicBezTo>
                  <a:cubicBezTo>
                    <a:pt x="30094" y="6580"/>
                    <a:pt x="30116" y="6580"/>
                    <a:pt x="30133" y="6562"/>
                  </a:cubicBezTo>
                  <a:cubicBezTo>
                    <a:pt x="30151" y="6545"/>
                    <a:pt x="30168" y="6488"/>
                    <a:pt x="30133" y="6471"/>
                  </a:cubicBezTo>
                  <a:cubicBezTo>
                    <a:pt x="30116" y="6453"/>
                    <a:pt x="30094" y="6436"/>
                    <a:pt x="30077" y="6436"/>
                  </a:cubicBezTo>
                  <a:close/>
                  <a:moveTo>
                    <a:pt x="30312" y="6728"/>
                  </a:moveTo>
                  <a:cubicBezTo>
                    <a:pt x="30294" y="6728"/>
                    <a:pt x="30277" y="6728"/>
                    <a:pt x="30259" y="6745"/>
                  </a:cubicBezTo>
                  <a:cubicBezTo>
                    <a:pt x="30224" y="6762"/>
                    <a:pt x="30224" y="6815"/>
                    <a:pt x="30242" y="6836"/>
                  </a:cubicBezTo>
                  <a:cubicBezTo>
                    <a:pt x="30259" y="6854"/>
                    <a:pt x="30277" y="6871"/>
                    <a:pt x="30312" y="6871"/>
                  </a:cubicBezTo>
                  <a:cubicBezTo>
                    <a:pt x="30312" y="6871"/>
                    <a:pt x="30333" y="6871"/>
                    <a:pt x="30351" y="6854"/>
                  </a:cubicBezTo>
                  <a:cubicBezTo>
                    <a:pt x="30385" y="6836"/>
                    <a:pt x="30385" y="6780"/>
                    <a:pt x="30368" y="6745"/>
                  </a:cubicBezTo>
                  <a:cubicBezTo>
                    <a:pt x="30351" y="6728"/>
                    <a:pt x="30333" y="6728"/>
                    <a:pt x="30312" y="6728"/>
                  </a:cubicBezTo>
                  <a:close/>
                  <a:moveTo>
                    <a:pt x="30529" y="6997"/>
                  </a:moveTo>
                  <a:cubicBezTo>
                    <a:pt x="30512" y="6997"/>
                    <a:pt x="30494" y="7015"/>
                    <a:pt x="30494" y="7015"/>
                  </a:cubicBezTo>
                  <a:cubicBezTo>
                    <a:pt x="30459" y="7054"/>
                    <a:pt x="30459" y="7089"/>
                    <a:pt x="30477" y="7123"/>
                  </a:cubicBezTo>
                  <a:cubicBezTo>
                    <a:pt x="30494" y="7141"/>
                    <a:pt x="30512" y="7141"/>
                    <a:pt x="30529" y="7141"/>
                  </a:cubicBezTo>
                  <a:cubicBezTo>
                    <a:pt x="30551" y="7141"/>
                    <a:pt x="30568" y="7141"/>
                    <a:pt x="30586" y="7123"/>
                  </a:cubicBezTo>
                  <a:cubicBezTo>
                    <a:pt x="30620" y="7106"/>
                    <a:pt x="30620" y="7054"/>
                    <a:pt x="30586" y="7032"/>
                  </a:cubicBezTo>
                  <a:cubicBezTo>
                    <a:pt x="30568" y="7015"/>
                    <a:pt x="30551" y="6997"/>
                    <a:pt x="30529" y="6997"/>
                  </a:cubicBezTo>
                  <a:close/>
                  <a:moveTo>
                    <a:pt x="30786" y="7271"/>
                  </a:moveTo>
                  <a:cubicBezTo>
                    <a:pt x="30768" y="7271"/>
                    <a:pt x="30747" y="7271"/>
                    <a:pt x="30729" y="7289"/>
                  </a:cubicBezTo>
                  <a:cubicBezTo>
                    <a:pt x="30694" y="7324"/>
                    <a:pt x="30694" y="7358"/>
                    <a:pt x="30729" y="7398"/>
                  </a:cubicBezTo>
                  <a:cubicBezTo>
                    <a:pt x="30747" y="7415"/>
                    <a:pt x="30768" y="7415"/>
                    <a:pt x="30786" y="7415"/>
                  </a:cubicBezTo>
                  <a:cubicBezTo>
                    <a:pt x="30803" y="7415"/>
                    <a:pt x="30821" y="7415"/>
                    <a:pt x="30838" y="7398"/>
                  </a:cubicBezTo>
                  <a:cubicBezTo>
                    <a:pt x="30855" y="7358"/>
                    <a:pt x="30855" y="7324"/>
                    <a:pt x="30838" y="7289"/>
                  </a:cubicBezTo>
                  <a:cubicBezTo>
                    <a:pt x="30821" y="7271"/>
                    <a:pt x="30803" y="7271"/>
                    <a:pt x="30786" y="7271"/>
                  </a:cubicBezTo>
                  <a:close/>
                  <a:moveTo>
                    <a:pt x="31021" y="7541"/>
                  </a:moveTo>
                  <a:cubicBezTo>
                    <a:pt x="31003" y="7541"/>
                    <a:pt x="30986" y="7559"/>
                    <a:pt x="30964" y="7559"/>
                  </a:cubicBezTo>
                  <a:cubicBezTo>
                    <a:pt x="30947" y="7576"/>
                    <a:pt x="30929" y="7633"/>
                    <a:pt x="30947" y="7667"/>
                  </a:cubicBezTo>
                  <a:cubicBezTo>
                    <a:pt x="30964" y="7685"/>
                    <a:pt x="30986" y="7685"/>
                    <a:pt x="31021" y="7685"/>
                  </a:cubicBezTo>
                  <a:cubicBezTo>
                    <a:pt x="31038" y="7685"/>
                    <a:pt x="31038" y="7685"/>
                    <a:pt x="31056" y="7667"/>
                  </a:cubicBezTo>
                  <a:lnTo>
                    <a:pt x="31073" y="7667"/>
                  </a:lnTo>
                  <a:cubicBezTo>
                    <a:pt x="31073" y="7633"/>
                    <a:pt x="31073" y="7615"/>
                    <a:pt x="31095" y="7598"/>
                  </a:cubicBezTo>
                  <a:cubicBezTo>
                    <a:pt x="31073" y="7598"/>
                    <a:pt x="31073" y="7576"/>
                    <a:pt x="31073" y="7576"/>
                  </a:cubicBezTo>
                  <a:cubicBezTo>
                    <a:pt x="31056" y="7559"/>
                    <a:pt x="31038" y="7541"/>
                    <a:pt x="31021" y="754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 rot="-5400000">
              <a:off x="6383637" y="1937725"/>
              <a:ext cx="5596496" cy="1283704"/>
            </a:xfrm>
            <a:custGeom>
              <a:avLst/>
              <a:gdLst/>
              <a:ahLst/>
              <a:cxnLst/>
              <a:rect l="l" t="t" r="r" b="b"/>
              <a:pathLst>
                <a:path w="31292" h="7868" extrusionOk="0">
                  <a:moveTo>
                    <a:pt x="24151" y="1"/>
                  </a:moveTo>
                  <a:cubicBezTo>
                    <a:pt x="24111" y="18"/>
                    <a:pt x="24077" y="35"/>
                    <a:pt x="24077" y="92"/>
                  </a:cubicBezTo>
                  <a:cubicBezTo>
                    <a:pt x="24094" y="127"/>
                    <a:pt x="24111" y="144"/>
                    <a:pt x="24151" y="144"/>
                  </a:cubicBezTo>
                  <a:lnTo>
                    <a:pt x="24168" y="144"/>
                  </a:lnTo>
                  <a:cubicBezTo>
                    <a:pt x="24203" y="144"/>
                    <a:pt x="24238" y="109"/>
                    <a:pt x="24220" y="70"/>
                  </a:cubicBezTo>
                  <a:cubicBezTo>
                    <a:pt x="24220" y="35"/>
                    <a:pt x="24203" y="1"/>
                    <a:pt x="24151" y="1"/>
                  </a:cubicBezTo>
                  <a:close/>
                  <a:moveTo>
                    <a:pt x="24512" y="1"/>
                  </a:moveTo>
                  <a:cubicBezTo>
                    <a:pt x="24477" y="1"/>
                    <a:pt x="24455" y="35"/>
                    <a:pt x="24438" y="70"/>
                  </a:cubicBezTo>
                  <a:cubicBezTo>
                    <a:pt x="24438" y="109"/>
                    <a:pt x="24477" y="144"/>
                    <a:pt x="24512" y="144"/>
                  </a:cubicBezTo>
                  <a:cubicBezTo>
                    <a:pt x="24564" y="144"/>
                    <a:pt x="24586" y="127"/>
                    <a:pt x="24586" y="92"/>
                  </a:cubicBezTo>
                  <a:cubicBezTo>
                    <a:pt x="24603" y="35"/>
                    <a:pt x="24564" y="18"/>
                    <a:pt x="24529" y="1"/>
                  </a:cubicBezTo>
                  <a:close/>
                  <a:moveTo>
                    <a:pt x="23785" y="53"/>
                  </a:moveTo>
                  <a:cubicBezTo>
                    <a:pt x="23750" y="53"/>
                    <a:pt x="23716" y="92"/>
                    <a:pt x="23733" y="127"/>
                  </a:cubicBezTo>
                  <a:cubicBezTo>
                    <a:pt x="23733" y="162"/>
                    <a:pt x="23768" y="201"/>
                    <a:pt x="23803" y="201"/>
                  </a:cubicBezTo>
                  <a:cubicBezTo>
                    <a:pt x="23842" y="179"/>
                    <a:pt x="23877" y="144"/>
                    <a:pt x="23859" y="109"/>
                  </a:cubicBezTo>
                  <a:cubicBezTo>
                    <a:pt x="23859" y="70"/>
                    <a:pt x="23824" y="53"/>
                    <a:pt x="23803" y="53"/>
                  </a:cubicBezTo>
                  <a:close/>
                  <a:moveTo>
                    <a:pt x="24873" y="53"/>
                  </a:moveTo>
                  <a:cubicBezTo>
                    <a:pt x="24838" y="53"/>
                    <a:pt x="24821" y="70"/>
                    <a:pt x="24803" y="109"/>
                  </a:cubicBezTo>
                  <a:cubicBezTo>
                    <a:pt x="24803" y="144"/>
                    <a:pt x="24821" y="179"/>
                    <a:pt x="24873" y="201"/>
                  </a:cubicBezTo>
                  <a:cubicBezTo>
                    <a:pt x="24912" y="201"/>
                    <a:pt x="24947" y="162"/>
                    <a:pt x="24947" y="127"/>
                  </a:cubicBezTo>
                  <a:cubicBezTo>
                    <a:pt x="24964" y="92"/>
                    <a:pt x="24930" y="53"/>
                    <a:pt x="24890" y="53"/>
                  </a:cubicBezTo>
                  <a:close/>
                  <a:moveTo>
                    <a:pt x="13599" y="127"/>
                  </a:moveTo>
                  <a:cubicBezTo>
                    <a:pt x="13560" y="127"/>
                    <a:pt x="13525" y="144"/>
                    <a:pt x="13525" y="201"/>
                  </a:cubicBezTo>
                  <a:cubicBezTo>
                    <a:pt x="13542" y="236"/>
                    <a:pt x="13560" y="270"/>
                    <a:pt x="13599" y="270"/>
                  </a:cubicBezTo>
                  <a:lnTo>
                    <a:pt x="13616" y="270"/>
                  </a:lnTo>
                  <a:cubicBezTo>
                    <a:pt x="13651" y="270"/>
                    <a:pt x="13686" y="236"/>
                    <a:pt x="13668" y="179"/>
                  </a:cubicBezTo>
                  <a:cubicBezTo>
                    <a:pt x="13668" y="144"/>
                    <a:pt x="13651" y="127"/>
                    <a:pt x="13599" y="127"/>
                  </a:cubicBezTo>
                  <a:close/>
                  <a:moveTo>
                    <a:pt x="13960" y="127"/>
                  </a:moveTo>
                  <a:cubicBezTo>
                    <a:pt x="13925" y="127"/>
                    <a:pt x="13903" y="144"/>
                    <a:pt x="13886" y="201"/>
                  </a:cubicBezTo>
                  <a:cubicBezTo>
                    <a:pt x="13886" y="236"/>
                    <a:pt x="13925" y="270"/>
                    <a:pt x="13960" y="270"/>
                  </a:cubicBezTo>
                  <a:cubicBezTo>
                    <a:pt x="14012" y="270"/>
                    <a:pt x="14034" y="236"/>
                    <a:pt x="14034" y="201"/>
                  </a:cubicBezTo>
                  <a:cubicBezTo>
                    <a:pt x="14051" y="162"/>
                    <a:pt x="14012" y="127"/>
                    <a:pt x="13977" y="127"/>
                  </a:cubicBezTo>
                  <a:close/>
                  <a:moveTo>
                    <a:pt x="23424" y="127"/>
                  </a:moveTo>
                  <a:cubicBezTo>
                    <a:pt x="23389" y="127"/>
                    <a:pt x="23367" y="162"/>
                    <a:pt x="23367" y="218"/>
                  </a:cubicBezTo>
                  <a:cubicBezTo>
                    <a:pt x="23389" y="236"/>
                    <a:pt x="23407" y="270"/>
                    <a:pt x="23441" y="270"/>
                  </a:cubicBezTo>
                  <a:lnTo>
                    <a:pt x="23459" y="270"/>
                  </a:lnTo>
                  <a:lnTo>
                    <a:pt x="23459" y="253"/>
                  </a:lnTo>
                  <a:cubicBezTo>
                    <a:pt x="23498" y="253"/>
                    <a:pt x="23515" y="218"/>
                    <a:pt x="23515" y="179"/>
                  </a:cubicBezTo>
                  <a:cubicBezTo>
                    <a:pt x="23498" y="144"/>
                    <a:pt x="23476" y="127"/>
                    <a:pt x="23441" y="127"/>
                  </a:cubicBezTo>
                  <a:close/>
                  <a:moveTo>
                    <a:pt x="13233" y="144"/>
                  </a:moveTo>
                  <a:cubicBezTo>
                    <a:pt x="13198" y="144"/>
                    <a:pt x="13164" y="179"/>
                    <a:pt x="13181" y="218"/>
                  </a:cubicBezTo>
                  <a:cubicBezTo>
                    <a:pt x="13181" y="253"/>
                    <a:pt x="13198" y="288"/>
                    <a:pt x="13251" y="288"/>
                  </a:cubicBezTo>
                  <a:cubicBezTo>
                    <a:pt x="13290" y="270"/>
                    <a:pt x="13325" y="253"/>
                    <a:pt x="13325" y="201"/>
                  </a:cubicBezTo>
                  <a:cubicBezTo>
                    <a:pt x="13307" y="162"/>
                    <a:pt x="13290" y="144"/>
                    <a:pt x="13251" y="144"/>
                  </a:cubicBezTo>
                  <a:close/>
                  <a:moveTo>
                    <a:pt x="25238" y="144"/>
                  </a:moveTo>
                  <a:cubicBezTo>
                    <a:pt x="25199" y="144"/>
                    <a:pt x="25165" y="162"/>
                    <a:pt x="25165" y="179"/>
                  </a:cubicBezTo>
                  <a:cubicBezTo>
                    <a:pt x="25147" y="218"/>
                    <a:pt x="25165" y="270"/>
                    <a:pt x="25199" y="270"/>
                  </a:cubicBezTo>
                  <a:cubicBezTo>
                    <a:pt x="25217" y="288"/>
                    <a:pt x="25217" y="288"/>
                    <a:pt x="25238" y="288"/>
                  </a:cubicBezTo>
                  <a:cubicBezTo>
                    <a:pt x="25256" y="288"/>
                    <a:pt x="25291" y="270"/>
                    <a:pt x="25291" y="236"/>
                  </a:cubicBezTo>
                  <a:cubicBezTo>
                    <a:pt x="25308" y="201"/>
                    <a:pt x="25291" y="162"/>
                    <a:pt x="25256" y="144"/>
                  </a:cubicBezTo>
                  <a:close/>
                  <a:moveTo>
                    <a:pt x="14321" y="162"/>
                  </a:moveTo>
                  <a:cubicBezTo>
                    <a:pt x="14286" y="162"/>
                    <a:pt x="14269" y="179"/>
                    <a:pt x="14251" y="218"/>
                  </a:cubicBezTo>
                  <a:cubicBezTo>
                    <a:pt x="14251" y="253"/>
                    <a:pt x="14286" y="288"/>
                    <a:pt x="14321" y="310"/>
                  </a:cubicBezTo>
                  <a:cubicBezTo>
                    <a:pt x="14360" y="310"/>
                    <a:pt x="14395" y="270"/>
                    <a:pt x="14395" y="236"/>
                  </a:cubicBezTo>
                  <a:cubicBezTo>
                    <a:pt x="14412" y="201"/>
                    <a:pt x="14378" y="162"/>
                    <a:pt x="14338" y="162"/>
                  </a:cubicBezTo>
                  <a:close/>
                  <a:moveTo>
                    <a:pt x="12872" y="179"/>
                  </a:moveTo>
                  <a:cubicBezTo>
                    <a:pt x="12837" y="179"/>
                    <a:pt x="12798" y="218"/>
                    <a:pt x="12816" y="270"/>
                  </a:cubicBezTo>
                  <a:cubicBezTo>
                    <a:pt x="12816" y="310"/>
                    <a:pt x="12855" y="327"/>
                    <a:pt x="12889" y="327"/>
                  </a:cubicBezTo>
                  <a:cubicBezTo>
                    <a:pt x="12924" y="327"/>
                    <a:pt x="12963" y="288"/>
                    <a:pt x="12963" y="236"/>
                  </a:cubicBezTo>
                  <a:cubicBezTo>
                    <a:pt x="12946" y="201"/>
                    <a:pt x="12924" y="179"/>
                    <a:pt x="12889" y="179"/>
                  </a:cubicBezTo>
                  <a:close/>
                  <a:moveTo>
                    <a:pt x="14687" y="218"/>
                  </a:moveTo>
                  <a:cubicBezTo>
                    <a:pt x="14647" y="218"/>
                    <a:pt x="14630" y="253"/>
                    <a:pt x="14613" y="270"/>
                  </a:cubicBezTo>
                  <a:cubicBezTo>
                    <a:pt x="14613" y="327"/>
                    <a:pt x="14630" y="362"/>
                    <a:pt x="14665" y="362"/>
                  </a:cubicBezTo>
                  <a:lnTo>
                    <a:pt x="14687" y="362"/>
                  </a:lnTo>
                  <a:cubicBezTo>
                    <a:pt x="14721" y="362"/>
                    <a:pt x="14739" y="344"/>
                    <a:pt x="14756" y="310"/>
                  </a:cubicBezTo>
                  <a:cubicBezTo>
                    <a:pt x="14756" y="270"/>
                    <a:pt x="14739" y="236"/>
                    <a:pt x="14704" y="218"/>
                  </a:cubicBezTo>
                  <a:close/>
                  <a:moveTo>
                    <a:pt x="23080" y="218"/>
                  </a:moveTo>
                  <a:cubicBezTo>
                    <a:pt x="23024" y="236"/>
                    <a:pt x="23006" y="270"/>
                    <a:pt x="23024" y="310"/>
                  </a:cubicBezTo>
                  <a:cubicBezTo>
                    <a:pt x="23024" y="344"/>
                    <a:pt x="23063" y="362"/>
                    <a:pt x="23098" y="362"/>
                  </a:cubicBezTo>
                  <a:lnTo>
                    <a:pt x="23115" y="362"/>
                  </a:lnTo>
                  <a:cubicBezTo>
                    <a:pt x="23150" y="344"/>
                    <a:pt x="23172" y="310"/>
                    <a:pt x="23172" y="270"/>
                  </a:cubicBezTo>
                  <a:cubicBezTo>
                    <a:pt x="23150" y="236"/>
                    <a:pt x="23115" y="218"/>
                    <a:pt x="23098" y="218"/>
                  </a:cubicBezTo>
                  <a:close/>
                  <a:moveTo>
                    <a:pt x="12511" y="236"/>
                  </a:moveTo>
                  <a:cubicBezTo>
                    <a:pt x="12472" y="253"/>
                    <a:pt x="12454" y="288"/>
                    <a:pt x="12454" y="327"/>
                  </a:cubicBezTo>
                  <a:cubicBezTo>
                    <a:pt x="12454" y="362"/>
                    <a:pt x="12489" y="379"/>
                    <a:pt x="12528" y="379"/>
                  </a:cubicBezTo>
                  <a:lnTo>
                    <a:pt x="12546" y="379"/>
                  </a:lnTo>
                  <a:cubicBezTo>
                    <a:pt x="12581" y="379"/>
                    <a:pt x="12598" y="344"/>
                    <a:pt x="12598" y="288"/>
                  </a:cubicBezTo>
                  <a:cubicBezTo>
                    <a:pt x="12581" y="270"/>
                    <a:pt x="12563" y="236"/>
                    <a:pt x="12528" y="236"/>
                  </a:cubicBezTo>
                  <a:close/>
                  <a:moveTo>
                    <a:pt x="25565" y="288"/>
                  </a:moveTo>
                  <a:cubicBezTo>
                    <a:pt x="25543" y="288"/>
                    <a:pt x="25508" y="288"/>
                    <a:pt x="25491" y="327"/>
                  </a:cubicBezTo>
                  <a:cubicBezTo>
                    <a:pt x="25473" y="362"/>
                    <a:pt x="25491" y="397"/>
                    <a:pt x="25526" y="418"/>
                  </a:cubicBezTo>
                  <a:cubicBezTo>
                    <a:pt x="25543" y="418"/>
                    <a:pt x="25543" y="436"/>
                    <a:pt x="25565" y="436"/>
                  </a:cubicBezTo>
                  <a:cubicBezTo>
                    <a:pt x="25582" y="436"/>
                    <a:pt x="25617" y="418"/>
                    <a:pt x="25617" y="379"/>
                  </a:cubicBezTo>
                  <a:cubicBezTo>
                    <a:pt x="25652" y="362"/>
                    <a:pt x="25634" y="310"/>
                    <a:pt x="25600" y="288"/>
                  </a:cubicBezTo>
                  <a:close/>
                  <a:moveTo>
                    <a:pt x="12145" y="310"/>
                  </a:moveTo>
                  <a:cubicBezTo>
                    <a:pt x="12111" y="327"/>
                    <a:pt x="12093" y="362"/>
                    <a:pt x="12093" y="397"/>
                  </a:cubicBezTo>
                  <a:cubicBezTo>
                    <a:pt x="12111" y="436"/>
                    <a:pt x="12128" y="453"/>
                    <a:pt x="12163" y="453"/>
                  </a:cubicBezTo>
                  <a:lnTo>
                    <a:pt x="12185" y="453"/>
                  </a:lnTo>
                  <a:cubicBezTo>
                    <a:pt x="12219" y="453"/>
                    <a:pt x="12254" y="397"/>
                    <a:pt x="12237" y="362"/>
                  </a:cubicBezTo>
                  <a:cubicBezTo>
                    <a:pt x="12237" y="327"/>
                    <a:pt x="12202" y="310"/>
                    <a:pt x="12163" y="310"/>
                  </a:cubicBezTo>
                  <a:close/>
                  <a:moveTo>
                    <a:pt x="15030" y="327"/>
                  </a:moveTo>
                  <a:cubicBezTo>
                    <a:pt x="15013" y="327"/>
                    <a:pt x="14974" y="344"/>
                    <a:pt x="14956" y="379"/>
                  </a:cubicBezTo>
                  <a:cubicBezTo>
                    <a:pt x="14956" y="418"/>
                    <a:pt x="14974" y="453"/>
                    <a:pt x="15013" y="471"/>
                  </a:cubicBezTo>
                  <a:lnTo>
                    <a:pt x="15030" y="471"/>
                  </a:lnTo>
                  <a:cubicBezTo>
                    <a:pt x="15065" y="471"/>
                    <a:pt x="15083" y="453"/>
                    <a:pt x="15100" y="436"/>
                  </a:cubicBezTo>
                  <a:cubicBezTo>
                    <a:pt x="15122" y="397"/>
                    <a:pt x="15100" y="344"/>
                    <a:pt x="15065" y="327"/>
                  </a:cubicBezTo>
                  <a:close/>
                  <a:moveTo>
                    <a:pt x="22715" y="344"/>
                  </a:moveTo>
                  <a:cubicBezTo>
                    <a:pt x="22680" y="362"/>
                    <a:pt x="22663" y="397"/>
                    <a:pt x="22680" y="436"/>
                  </a:cubicBezTo>
                  <a:cubicBezTo>
                    <a:pt x="22697" y="471"/>
                    <a:pt x="22715" y="488"/>
                    <a:pt x="22754" y="488"/>
                  </a:cubicBezTo>
                  <a:lnTo>
                    <a:pt x="22771" y="488"/>
                  </a:lnTo>
                  <a:cubicBezTo>
                    <a:pt x="22806" y="471"/>
                    <a:pt x="22824" y="418"/>
                    <a:pt x="22824" y="379"/>
                  </a:cubicBezTo>
                  <a:cubicBezTo>
                    <a:pt x="22806" y="362"/>
                    <a:pt x="22789" y="344"/>
                    <a:pt x="22754" y="344"/>
                  </a:cubicBezTo>
                  <a:close/>
                  <a:moveTo>
                    <a:pt x="11802" y="397"/>
                  </a:moveTo>
                  <a:cubicBezTo>
                    <a:pt x="11767" y="397"/>
                    <a:pt x="11728" y="436"/>
                    <a:pt x="11749" y="471"/>
                  </a:cubicBezTo>
                  <a:cubicBezTo>
                    <a:pt x="11749" y="505"/>
                    <a:pt x="11784" y="544"/>
                    <a:pt x="11819" y="544"/>
                  </a:cubicBezTo>
                  <a:lnTo>
                    <a:pt x="11836" y="527"/>
                  </a:lnTo>
                  <a:cubicBezTo>
                    <a:pt x="11876" y="527"/>
                    <a:pt x="11893" y="488"/>
                    <a:pt x="11893" y="453"/>
                  </a:cubicBezTo>
                  <a:cubicBezTo>
                    <a:pt x="11876" y="418"/>
                    <a:pt x="11858" y="397"/>
                    <a:pt x="11819" y="397"/>
                  </a:cubicBezTo>
                  <a:close/>
                  <a:moveTo>
                    <a:pt x="11441" y="471"/>
                  </a:moveTo>
                  <a:cubicBezTo>
                    <a:pt x="11401" y="488"/>
                    <a:pt x="11384" y="527"/>
                    <a:pt x="11401" y="562"/>
                  </a:cubicBezTo>
                  <a:cubicBezTo>
                    <a:pt x="11401" y="597"/>
                    <a:pt x="11441" y="614"/>
                    <a:pt x="11458" y="614"/>
                  </a:cubicBezTo>
                  <a:lnTo>
                    <a:pt x="11475" y="614"/>
                  </a:lnTo>
                  <a:cubicBezTo>
                    <a:pt x="11532" y="614"/>
                    <a:pt x="11549" y="579"/>
                    <a:pt x="11532" y="527"/>
                  </a:cubicBezTo>
                  <a:cubicBezTo>
                    <a:pt x="11532" y="505"/>
                    <a:pt x="11493" y="471"/>
                    <a:pt x="11458" y="471"/>
                  </a:cubicBezTo>
                  <a:close/>
                  <a:moveTo>
                    <a:pt x="25869" y="471"/>
                  </a:moveTo>
                  <a:cubicBezTo>
                    <a:pt x="25852" y="471"/>
                    <a:pt x="25835" y="488"/>
                    <a:pt x="25817" y="505"/>
                  </a:cubicBezTo>
                  <a:cubicBezTo>
                    <a:pt x="25782" y="544"/>
                    <a:pt x="25800" y="579"/>
                    <a:pt x="25835" y="597"/>
                  </a:cubicBezTo>
                  <a:cubicBezTo>
                    <a:pt x="25835" y="614"/>
                    <a:pt x="25852" y="614"/>
                    <a:pt x="25869" y="614"/>
                  </a:cubicBezTo>
                  <a:cubicBezTo>
                    <a:pt x="25891" y="614"/>
                    <a:pt x="25926" y="597"/>
                    <a:pt x="25926" y="579"/>
                  </a:cubicBezTo>
                  <a:cubicBezTo>
                    <a:pt x="25961" y="544"/>
                    <a:pt x="25943" y="505"/>
                    <a:pt x="25909" y="488"/>
                  </a:cubicBezTo>
                  <a:cubicBezTo>
                    <a:pt x="25909" y="471"/>
                    <a:pt x="25891" y="471"/>
                    <a:pt x="25869" y="471"/>
                  </a:cubicBezTo>
                  <a:close/>
                  <a:moveTo>
                    <a:pt x="15357" y="488"/>
                  </a:moveTo>
                  <a:cubicBezTo>
                    <a:pt x="15339" y="488"/>
                    <a:pt x="15300" y="505"/>
                    <a:pt x="15300" y="527"/>
                  </a:cubicBezTo>
                  <a:cubicBezTo>
                    <a:pt x="15265" y="562"/>
                    <a:pt x="15283" y="614"/>
                    <a:pt x="15318" y="636"/>
                  </a:cubicBezTo>
                  <a:lnTo>
                    <a:pt x="15357" y="636"/>
                  </a:lnTo>
                  <a:cubicBezTo>
                    <a:pt x="15374" y="636"/>
                    <a:pt x="15409" y="614"/>
                    <a:pt x="15409" y="597"/>
                  </a:cubicBezTo>
                  <a:cubicBezTo>
                    <a:pt x="15448" y="562"/>
                    <a:pt x="15426" y="527"/>
                    <a:pt x="15391" y="505"/>
                  </a:cubicBezTo>
                  <a:cubicBezTo>
                    <a:pt x="15374" y="488"/>
                    <a:pt x="15374" y="488"/>
                    <a:pt x="15357" y="488"/>
                  </a:cubicBezTo>
                  <a:close/>
                  <a:moveTo>
                    <a:pt x="22388" y="488"/>
                  </a:moveTo>
                  <a:cubicBezTo>
                    <a:pt x="22354" y="505"/>
                    <a:pt x="22336" y="544"/>
                    <a:pt x="22354" y="579"/>
                  </a:cubicBezTo>
                  <a:cubicBezTo>
                    <a:pt x="22354" y="614"/>
                    <a:pt x="22388" y="636"/>
                    <a:pt x="22410" y="636"/>
                  </a:cubicBezTo>
                  <a:cubicBezTo>
                    <a:pt x="22428" y="636"/>
                    <a:pt x="22445" y="614"/>
                    <a:pt x="22445" y="614"/>
                  </a:cubicBezTo>
                  <a:cubicBezTo>
                    <a:pt x="22480" y="597"/>
                    <a:pt x="22497" y="562"/>
                    <a:pt x="22480" y="527"/>
                  </a:cubicBezTo>
                  <a:cubicBezTo>
                    <a:pt x="22462" y="488"/>
                    <a:pt x="22445" y="488"/>
                    <a:pt x="22410" y="488"/>
                  </a:cubicBezTo>
                  <a:close/>
                  <a:moveTo>
                    <a:pt x="11114" y="562"/>
                  </a:moveTo>
                  <a:cubicBezTo>
                    <a:pt x="11114" y="562"/>
                    <a:pt x="11097" y="562"/>
                    <a:pt x="11097" y="579"/>
                  </a:cubicBezTo>
                  <a:cubicBezTo>
                    <a:pt x="11058" y="579"/>
                    <a:pt x="11040" y="614"/>
                    <a:pt x="11040" y="653"/>
                  </a:cubicBezTo>
                  <a:cubicBezTo>
                    <a:pt x="11058" y="688"/>
                    <a:pt x="11075" y="705"/>
                    <a:pt x="11114" y="705"/>
                  </a:cubicBezTo>
                  <a:lnTo>
                    <a:pt x="11132" y="705"/>
                  </a:lnTo>
                  <a:cubicBezTo>
                    <a:pt x="11166" y="705"/>
                    <a:pt x="11184" y="671"/>
                    <a:pt x="11184" y="614"/>
                  </a:cubicBezTo>
                  <a:cubicBezTo>
                    <a:pt x="11166" y="597"/>
                    <a:pt x="11149" y="562"/>
                    <a:pt x="11114" y="562"/>
                  </a:cubicBezTo>
                  <a:close/>
                  <a:moveTo>
                    <a:pt x="22062" y="636"/>
                  </a:moveTo>
                  <a:cubicBezTo>
                    <a:pt x="22027" y="653"/>
                    <a:pt x="22010" y="705"/>
                    <a:pt x="22027" y="745"/>
                  </a:cubicBezTo>
                  <a:cubicBezTo>
                    <a:pt x="22027" y="762"/>
                    <a:pt x="22062" y="779"/>
                    <a:pt x="22084" y="779"/>
                  </a:cubicBezTo>
                  <a:lnTo>
                    <a:pt x="22119" y="779"/>
                  </a:lnTo>
                  <a:cubicBezTo>
                    <a:pt x="22153" y="762"/>
                    <a:pt x="22171" y="705"/>
                    <a:pt x="22153" y="671"/>
                  </a:cubicBezTo>
                  <a:cubicBezTo>
                    <a:pt x="22136" y="653"/>
                    <a:pt x="22119" y="636"/>
                    <a:pt x="22084" y="636"/>
                  </a:cubicBezTo>
                  <a:close/>
                  <a:moveTo>
                    <a:pt x="10749" y="653"/>
                  </a:moveTo>
                  <a:cubicBezTo>
                    <a:pt x="10714" y="671"/>
                    <a:pt x="10679" y="705"/>
                    <a:pt x="10696" y="745"/>
                  </a:cubicBezTo>
                  <a:cubicBezTo>
                    <a:pt x="10696" y="779"/>
                    <a:pt x="10731" y="797"/>
                    <a:pt x="10770" y="797"/>
                  </a:cubicBezTo>
                  <a:lnTo>
                    <a:pt x="10788" y="797"/>
                  </a:lnTo>
                  <a:cubicBezTo>
                    <a:pt x="10823" y="797"/>
                    <a:pt x="10840" y="762"/>
                    <a:pt x="10840" y="705"/>
                  </a:cubicBezTo>
                  <a:cubicBezTo>
                    <a:pt x="10823" y="688"/>
                    <a:pt x="10788" y="653"/>
                    <a:pt x="10770" y="653"/>
                  </a:cubicBezTo>
                  <a:close/>
                  <a:moveTo>
                    <a:pt x="15683" y="671"/>
                  </a:moveTo>
                  <a:cubicBezTo>
                    <a:pt x="15644" y="671"/>
                    <a:pt x="15626" y="688"/>
                    <a:pt x="15609" y="705"/>
                  </a:cubicBezTo>
                  <a:cubicBezTo>
                    <a:pt x="15592" y="745"/>
                    <a:pt x="15609" y="779"/>
                    <a:pt x="15644" y="797"/>
                  </a:cubicBezTo>
                  <a:cubicBezTo>
                    <a:pt x="15644" y="814"/>
                    <a:pt x="15666" y="814"/>
                    <a:pt x="15683" y="814"/>
                  </a:cubicBezTo>
                  <a:cubicBezTo>
                    <a:pt x="15700" y="814"/>
                    <a:pt x="15718" y="797"/>
                    <a:pt x="15735" y="779"/>
                  </a:cubicBezTo>
                  <a:cubicBezTo>
                    <a:pt x="15753" y="745"/>
                    <a:pt x="15735" y="688"/>
                    <a:pt x="15700" y="671"/>
                  </a:cubicBezTo>
                  <a:close/>
                  <a:moveTo>
                    <a:pt x="26161" y="688"/>
                  </a:moveTo>
                  <a:cubicBezTo>
                    <a:pt x="26144" y="688"/>
                    <a:pt x="26126" y="705"/>
                    <a:pt x="26109" y="723"/>
                  </a:cubicBezTo>
                  <a:cubicBezTo>
                    <a:pt x="26070" y="745"/>
                    <a:pt x="26070" y="797"/>
                    <a:pt x="26109" y="814"/>
                  </a:cubicBezTo>
                  <a:cubicBezTo>
                    <a:pt x="26126" y="832"/>
                    <a:pt x="26144" y="832"/>
                    <a:pt x="26161" y="832"/>
                  </a:cubicBezTo>
                  <a:cubicBezTo>
                    <a:pt x="26178" y="832"/>
                    <a:pt x="26196" y="832"/>
                    <a:pt x="26218" y="814"/>
                  </a:cubicBezTo>
                  <a:cubicBezTo>
                    <a:pt x="26235" y="779"/>
                    <a:pt x="26235" y="745"/>
                    <a:pt x="26196" y="705"/>
                  </a:cubicBezTo>
                  <a:cubicBezTo>
                    <a:pt x="26196" y="705"/>
                    <a:pt x="26178" y="688"/>
                    <a:pt x="26161" y="688"/>
                  </a:cubicBezTo>
                  <a:close/>
                  <a:moveTo>
                    <a:pt x="10387" y="745"/>
                  </a:moveTo>
                  <a:cubicBezTo>
                    <a:pt x="10353" y="762"/>
                    <a:pt x="10335" y="797"/>
                    <a:pt x="10335" y="832"/>
                  </a:cubicBezTo>
                  <a:cubicBezTo>
                    <a:pt x="10353" y="871"/>
                    <a:pt x="10370" y="888"/>
                    <a:pt x="10405" y="888"/>
                  </a:cubicBezTo>
                  <a:lnTo>
                    <a:pt x="10422" y="888"/>
                  </a:lnTo>
                  <a:cubicBezTo>
                    <a:pt x="10461" y="888"/>
                    <a:pt x="10496" y="832"/>
                    <a:pt x="10479" y="797"/>
                  </a:cubicBezTo>
                  <a:cubicBezTo>
                    <a:pt x="10479" y="762"/>
                    <a:pt x="10444" y="745"/>
                    <a:pt x="10405" y="745"/>
                  </a:cubicBezTo>
                  <a:close/>
                  <a:moveTo>
                    <a:pt x="21757" y="797"/>
                  </a:moveTo>
                  <a:cubicBezTo>
                    <a:pt x="21757" y="797"/>
                    <a:pt x="21736" y="797"/>
                    <a:pt x="21736" y="814"/>
                  </a:cubicBezTo>
                  <a:cubicBezTo>
                    <a:pt x="21701" y="832"/>
                    <a:pt x="21683" y="871"/>
                    <a:pt x="21701" y="906"/>
                  </a:cubicBezTo>
                  <a:cubicBezTo>
                    <a:pt x="21718" y="923"/>
                    <a:pt x="21736" y="940"/>
                    <a:pt x="21757" y="940"/>
                  </a:cubicBezTo>
                  <a:lnTo>
                    <a:pt x="21792" y="940"/>
                  </a:lnTo>
                  <a:cubicBezTo>
                    <a:pt x="21827" y="923"/>
                    <a:pt x="21844" y="871"/>
                    <a:pt x="21827" y="832"/>
                  </a:cubicBezTo>
                  <a:cubicBezTo>
                    <a:pt x="21810" y="814"/>
                    <a:pt x="21792" y="797"/>
                    <a:pt x="21757" y="797"/>
                  </a:cubicBezTo>
                  <a:close/>
                  <a:moveTo>
                    <a:pt x="10044" y="832"/>
                  </a:moveTo>
                  <a:cubicBezTo>
                    <a:pt x="10009" y="832"/>
                    <a:pt x="9970" y="888"/>
                    <a:pt x="9987" y="923"/>
                  </a:cubicBezTo>
                  <a:cubicBezTo>
                    <a:pt x="9987" y="962"/>
                    <a:pt x="10026" y="980"/>
                    <a:pt x="10061" y="980"/>
                  </a:cubicBezTo>
                  <a:lnTo>
                    <a:pt x="10079" y="980"/>
                  </a:lnTo>
                  <a:cubicBezTo>
                    <a:pt x="10118" y="962"/>
                    <a:pt x="10135" y="923"/>
                    <a:pt x="10135" y="888"/>
                  </a:cubicBezTo>
                  <a:cubicBezTo>
                    <a:pt x="10118" y="853"/>
                    <a:pt x="10096" y="832"/>
                    <a:pt x="10061" y="832"/>
                  </a:cubicBezTo>
                  <a:close/>
                  <a:moveTo>
                    <a:pt x="15970" y="871"/>
                  </a:moveTo>
                  <a:cubicBezTo>
                    <a:pt x="15953" y="871"/>
                    <a:pt x="15935" y="871"/>
                    <a:pt x="15918" y="888"/>
                  </a:cubicBezTo>
                  <a:cubicBezTo>
                    <a:pt x="15901" y="923"/>
                    <a:pt x="15901" y="962"/>
                    <a:pt x="15935" y="997"/>
                  </a:cubicBezTo>
                  <a:cubicBezTo>
                    <a:pt x="15953" y="997"/>
                    <a:pt x="15953" y="1014"/>
                    <a:pt x="15970" y="1014"/>
                  </a:cubicBezTo>
                  <a:cubicBezTo>
                    <a:pt x="16009" y="1014"/>
                    <a:pt x="16027" y="997"/>
                    <a:pt x="16027" y="980"/>
                  </a:cubicBezTo>
                  <a:cubicBezTo>
                    <a:pt x="16062" y="940"/>
                    <a:pt x="16044" y="906"/>
                    <a:pt x="16027" y="871"/>
                  </a:cubicBezTo>
                  <a:close/>
                  <a:moveTo>
                    <a:pt x="9683" y="906"/>
                  </a:moveTo>
                  <a:cubicBezTo>
                    <a:pt x="9643" y="923"/>
                    <a:pt x="9626" y="962"/>
                    <a:pt x="9626" y="997"/>
                  </a:cubicBezTo>
                  <a:cubicBezTo>
                    <a:pt x="9643" y="1032"/>
                    <a:pt x="9661" y="1049"/>
                    <a:pt x="9700" y="1049"/>
                  </a:cubicBezTo>
                  <a:lnTo>
                    <a:pt x="9717" y="1049"/>
                  </a:lnTo>
                  <a:cubicBezTo>
                    <a:pt x="9752" y="1049"/>
                    <a:pt x="9791" y="1014"/>
                    <a:pt x="9770" y="962"/>
                  </a:cubicBezTo>
                  <a:cubicBezTo>
                    <a:pt x="9770" y="940"/>
                    <a:pt x="9735" y="906"/>
                    <a:pt x="9700" y="906"/>
                  </a:cubicBezTo>
                  <a:close/>
                  <a:moveTo>
                    <a:pt x="26413" y="940"/>
                  </a:moveTo>
                  <a:cubicBezTo>
                    <a:pt x="26396" y="940"/>
                    <a:pt x="26379" y="962"/>
                    <a:pt x="26361" y="962"/>
                  </a:cubicBezTo>
                  <a:cubicBezTo>
                    <a:pt x="26344" y="997"/>
                    <a:pt x="26344" y="1032"/>
                    <a:pt x="26361" y="1071"/>
                  </a:cubicBezTo>
                  <a:cubicBezTo>
                    <a:pt x="26379" y="1088"/>
                    <a:pt x="26396" y="1088"/>
                    <a:pt x="26413" y="1088"/>
                  </a:cubicBezTo>
                  <a:cubicBezTo>
                    <a:pt x="26435" y="1088"/>
                    <a:pt x="26452" y="1088"/>
                    <a:pt x="26470" y="1071"/>
                  </a:cubicBezTo>
                  <a:cubicBezTo>
                    <a:pt x="26487" y="1049"/>
                    <a:pt x="26505" y="997"/>
                    <a:pt x="26470" y="962"/>
                  </a:cubicBezTo>
                  <a:cubicBezTo>
                    <a:pt x="26452" y="962"/>
                    <a:pt x="26435" y="940"/>
                    <a:pt x="26413" y="940"/>
                  </a:cubicBezTo>
                  <a:close/>
                  <a:moveTo>
                    <a:pt x="21409" y="980"/>
                  </a:moveTo>
                  <a:cubicBezTo>
                    <a:pt x="21375" y="997"/>
                    <a:pt x="21357" y="1049"/>
                    <a:pt x="21375" y="1088"/>
                  </a:cubicBezTo>
                  <a:cubicBezTo>
                    <a:pt x="21392" y="1106"/>
                    <a:pt x="21431" y="1123"/>
                    <a:pt x="21449" y="1123"/>
                  </a:cubicBezTo>
                  <a:cubicBezTo>
                    <a:pt x="21466" y="1123"/>
                    <a:pt x="21466" y="1123"/>
                    <a:pt x="21483" y="1106"/>
                  </a:cubicBezTo>
                  <a:cubicBezTo>
                    <a:pt x="21518" y="1088"/>
                    <a:pt x="21540" y="1049"/>
                    <a:pt x="21501" y="1014"/>
                  </a:cubicBezTo>
                  <a:cubicBezTo>
                    <a:pt x="21501" y="980"/>
                    <a:pt x="21466" y="980"/>
                    <a:pt x="21449" y="980"/>
                  </a:cubicBezTo>
                  <a:close/>
                  <a:moveTo>
                    <a:pt x="9334" y="997"/>
                  </a:moveTo>
                  <a:cubicBezTo>
                    <a:pt x="9300" y="997"/>
                    <a:pt x="9265" y="1032"/>
                    <a:pt x="9282" y="1088"/>
                  </a:cubicBezTo>
                  <a:cubicBezTo>
                    <a:pt x="9282" y="1106"/>
                    <a:pt x="9317" y="1141"/>
                    <a:pt x="9356" y="1141"/>
                  </a:cubicBezTo>
                  <a:lnTo>
                    <a:pt x="9374" y="1141"/>
                  </a:lnTo>
                  <a:cubicBezTo>
                    <a:pt x="9408" y="1123"/>
                    <a:pt x="9426" y="1088"/>
                    <a:pt x="9426" y="1049"/>
                  </a:cubicBezTo>
                  <a:cubicBezTo>
                    <a:pt x="9408" y="1014"/>
                    <a:pt x="9391" y="997"/>
                    <a:pt x="9356" y="997"/>
                  </a:cubicBezTo>
                  <a:close/>
                  <a:moveTo>
                    <a:pt x="8973" y="1071"/>
                  </a:moveTo>
                  <a:cubicBezTo>
                    <a:pt x="8939" y="1088"/>
                    <a:pt x="8921" y="1123"/>
                    <a:pt x="8921" y="1158"/>
                  </a:cubicBezTo>
                  <a:cubicBezTo>
                    <a:pt x="8939" y="1197"/>
                    <a:pt x="8956" y="1215"/>
                    <a:pt x="8991" y="1215"/>
                  </a:cubicBezTo>
                  <a:lnTo>
                    <a:pt x="9008" y="1215"/>
                  </a:lnTo>
                  <a:cubicBezTo>
                    <a:pt x="9047" y="1215"/>
                    <a:pt x="9082" y="1158"/>
                    <a:pt x="9065" y="1123"/>
                  </a:cubicBezTo>
                  <a:cubicBezTo>
                    <a:pt x="9065" y="1088"/>
                    <a:pt x="9030" y="1071"/>
                    <a:pt x="8991" y="1071"/>
                  </a:cubicBezTo>
                  <a:close/>
                  <a:moveTo>
                    <a:pt x="16262" y="1106"/>
                  </a:moveTo>
                  <a:cubicBezTo>
                    <a:pt x="16227" y="1106"/>
                    <a:pt x="16210" y="1106"/>
                    <a:pt x="16210" y="1123"/>
                  </a:cubicBezTo>
                  <a:cubicBezTo>
                    <a:pt x="16170" y="1141"/>
                    <a:pt x="16170" y="1197"/>
                    <a:pt x="16210" y="1215"/>
                  </a:cubicBezTo>
                  <a:cubicBezTo>
                    <a:pt x="16227" y="1232"/>
                    <a:pt x="16244" y="1249"/>
                    <a:pt x="16262" y="1249"/>
                  </a:cubicBezTo>
                  <a:cubicBezTo>
                    <a:pt x="16279" y="1249"/>
                    <a:pt x="16297" y="1232"/>
                    <a:pt x="16297" y="1215"/>
                  </a:cubicBezTo>
                  <a:cubicBezTo>
                    <a:pt x="16336" y="1197"/>
                    <a:pt x="16336" y="1141"/>
                    <a:pt x="16297" y="1123"/>
                  </a:cubicBezTo>
                  <a:cubicBezTo>
                    <a:pt x="16279" y="1106"/>
                    <a:pt x="16279" y="1106"/>
                    <a:pt x="16262" y="1106"/>
                  </a:cubicBezTo>
                  <a:close/>
                  <a:moveTo>
                    <a:pt x="8630" y="1158"/>
                  </a:moveTo>
                  <a:cubicBezTo>
                    <a:pt x="8595" y="1158"/>
                    <a:pt x="8556" y="1197"/>
                    <a:pt x="8573" y="1232"/>
                  </a:cubicBezTo>
                  <a:cubicBezTo>
                    <a:pt x="8573" y="1267"/>
                    <a:pt x="8612" y="1306"/>
                    <a:pt x="8647" y="1306"/>
                  </a:cubicBezTo>
                  <a:lnTo>
                    <a:pt x="8664" y="1289"/>
                  </a:lnTo>
                  <a:cubicBezTo>
                    <a:pt x="8704" y="1289"/>
                    <a:pt x="8721" y="1249"/>
                    <a:pt x="8721" y="1215"/>
                  </a:cubicBezTo>
                  <a:cubicBezTo>
                    <a:pt x="8704" y="1180"/>
                    <a:pt x="8682" y="1158"/>
                    <a:pt x="8647" y="1158"/>
                  </a:cubicBezTo>
                  <a:close/>
                  <a:moveTo>
                    <a:pt x="21105" y="1158"/>
                  </a:moveTo>
                  <a:cubicBezTo>
                    <a:pt x="21066" y="1180"/>
                    <a:pt x="21048" y="1232"/>
                    <a:pt x="21066" y="1267"/>
                  </a:cubicBezTo>
                  <a:cubicBezTo>
                    <a:pt x="21083" y="1289"/>
                    <a:pt x="21105" y="1306"/>
                    <a:pt x="21140" y="1306"/>
                  </a:cubicBezTo>
                  <a:cubicBezTo>
                    <a:pt x="21140" y="1306"/>
                    <a:pt x="21157" y="1289"/>
                    <a:pt x="21174" y="1289"/>
                  </a:cubicBezTo>
                  <a:cubicBezTo>
                    <a:pt x="21192" y="1267"/>
                    <a:pt x="21214" y="1232"/>
                    <a:pt x="21192" y="1197"/>
                  </a:cubicBezTo>
                  <a:cubicBezTo>
                    <a:pt x="21174" y="1158"/>
                    <a:pt x="21157" y="1158"/>
                    <a:pt x="21140" y="1158"/>
                  </a:cubicBezTo>
                  <a:close/>
                  <a:moveTo>
                    <a:pt x="8268" y="1232"/>
                  </a:moveTo>
                  <a:cubicBezTo>
                    <a:pt x="8229" y="1249"/>
                    <a:pt x="8212" y="1289"/>
                    <a:pt x="8212" y="1323"/>
                  </a:cubicBezTo>
                  <a:cubicBezTo>
                    <a:pt x="8229" y="1358"/>
                    <a:pt x="8268" y="1376"/>
                    <a:pt x="8286" y="1376"/>
                  </a:cubicBezTo>
                  <a:lnTo>
                    <a:pt x="8303" y="1376"/>
                  </a:lnTo>
                  <a:cubicBezTo>
                    <a:pt x="8338" y="1358"/>
                    <a:pt x="8377" y="1323"/>
                    <a:pt x="8355" y="1289"/>
                  </a:cubicBezTo>
                  <a:cubicBezTo>
                    <a:pt x="8355" y="1249"/>
                    <a:pt x="8321" y="1232"/>
                    <a:pt x="8286" y="1232"/>
                  </a:cubicBezTo>
                  <a:close/>
                  <a:moveTo>
                    <a:pt x="26596" y="1232"/>
                  </a:moveTo>
                  <a:cubicBezTo>
                    <a:pt x="26579" y="1267"/>
                    <a:pt x="26561" y="1306"/>
                    <a:pt x="26596" y="1341"/>
                  </a:cubicBezTo>
                  <a:cubicBezTo>
                    <a:pt x="26596" y="1358"/>
                    <a:pt x="26631" y="1376"/>
                    <a:pt x="26653" y="1376"/>
                  </a:cubicBezTo>
                  <a:cubicBezTo>
                    <a:pt x="26670" y="1376"/>
                    <a:pt x="26687" y="1358"/>
                    <a:pt x="26687" y="1358"/>
                  </a:cubicBezTo>
                  <a:cubicBezTo>
                    <a:pt x="26722" y="1341"/>
                    <a:pt x="26722" y="1289"/>
                    <a:pt x="26705" y="1249"/>
                  </a:cubicBezTo>
                  <a:cubicBezTo>
                    <a:pt x="26687" y="1232"/>
                    <a:pt x="26670" y="1232"/>
                    <a:pt x="26653" y="1232"/>
                  </a:cubicBezTo>
                  <a:close/>
                  <a:moveTo>
                    <a:pt x="7920" y="1323"/>
                  </a:moveTo>
                  <a:cubicBezTo>
                    <a:pt x="7885" y="1323"/>
                    <a:pt x="7851" y="1358"/>
                    <a:pt x="7868" y="1415"/>
                  </a:cubicBezTo>
                  <a:cubicBezTo>
                    <a:pt x="7868" y="1432"/>
                    <a:pt x="7903" y="1467"/>
                    <a:pt x="7942" y="1467"/>
                  </a:cubicBezTo>
                  <a:lnTo>
                    <a:pt x="7959" y="1467"/>
                  </a:lnTo>
                  <a:cubicBezTo>
                    <a:pt x="7994" y="1450"/>
                    <a:pt x="8012" y="1415"/>
                    <a:pt x="8012" y="1376"/>
                  </a:cubicBezTo>
                  <a:cubicBezTo>
                    <a:pt x="7994" y="1341"/>
                    <a:pt x="7977" y="1323"/>
                    <a:pt x="7942" y="1323"/>
                  </a:cubicBezTo>
                  <a:close/>
                  <a:moveTo>
                    <a:pt x="20778" y="1341"/>
                  </a:moveTo>
                  <a:cubicBezTo>
                    <a:pt x="20739" y="1358"/>
                    <a:pt x="20739" y="1415"/>
                    <a:pt x="20757" y="1450"/>
                  </a:cubicBezTo>
                  <a:cubicBezTo>
                    <a:pt x="20757" y="1467"/>
                    <a:pt x="20796" y="1484"/>
                    <a:pt x="20813" y="1484"/>
                  </a:cubicBezTo>
                  <a:cubicBezTo>
                    <a:pt x="20831" y="1484"/>
                    <a:pt x="20848" y="1467"/>
                    <a:pt x="20848" y="1467"/>
                  </a:cubicBezTo>
                  <a:cubicBezTo>
                    <a:pt x="20887" y="1450"/>
                    <a:pt x="20905" y="1397"/>
                    <a:pt x="20887" y="1376"/>
                  </a:cubicBezTo>
                  <a:cubicBezTo>
                    <a:pt x="20865" y="1341"/>
                    <a:pt x="20848" y="1341"/>
                    <a:pt x="20813" y="1341"/>
                  </a:cubicBezTo>
                  <a:close/>
                  <a:moveTo>
                    <a:pt x="16514" y="1358"/>
                  </a:moveTo>
                  <a:cubicBezTo>
                    <a:pt x="16497" y="1358"/>
                    <a:pt x="16479" y="1358"/>
                    <a:pt x="16462" y="1376"/>
                  </a:cubicBezTo>
                  <a:cubicBezTo>
                    <a:pt x="16427" y="1397"/>
                    <a:pt x="16427" y="1450"/>
                    <a:pt x="16462" y="1484"/>
                  </a:cubicBezTo>
                  <a:cubicBezTo>
                    <a:pt x="16462" y="1484"/>
                    <a:pt x="16479" y="1506"/>
                    <a:pt x="16497" y="1506"/>
                  </a:cubicBezTo>
                  <a:cubicBezTo>
                    <a:pt x="16514" y="1506"/>
                    <a:pt x="16536" y="1506"/>
                    <a:pt x="16553" y="1484"/>
                  </a:cubicBezTo>
                  <a:cubicBezTo>
                    <a:pt x="16588" y="1450"/>
                    <a:pt x="16588" y="1415"/>
                    <a:pt x="16553" y="1376"/>
                  </a:cubicBezTo>
                  <a:cubicBezTo>
                    <a:pt x="16553" y="1358"/>
                    <a:pt x="16536" y="1358"/>
                    <a:pt x="16514" y="1358"/>
                  </a:cubicBezTo>
                  <a:close/>
                  <a:moveTo>
                    <a:pt x="7577" y="1397"/>
                  </a:moveTo>
                  <a:lnTo>
                    <a:pt x="7559" y="1415"/>
                  </a:lnTo>
                  <a:cubicBezTo>
                    <a:pt x="7524" y="1415"/>
                    <a:pt x="7507" y="1450"/>
                    <a:pt x="7524" y="1484"/>
                  </a:cubicBezTo>
                  <a:cubicBezTo>
                    <a:pt x="7524" y="1524"/>
                    <a:pt x="7559" y="1541"/>
                    <a:pt x="7577" y="1541"/>
                  </a:cubicBezTo>
                  <a:lnTo>
                    <a:pt x="7594" y="1541"/>
                  </a:lnTo>
                  <a:cubicBezTo>
                    <a:pt x="7651" y="1541"/>
                    <a:pt x="7668" y="1506"/>
                    <a:pt x="7651" y="1450"/>
                  </a:cubicBezTo>
                  <a:cubicBezTo>
                    <a:pt x="7651" y="1432"/>
                    <a:pt x="7616" y="1397"/>
                    <a:pt x="7577" y="1397"/>
                  </a:cubicBezTo>
                  <a:close/>
                  <a:moveTo>
                    <a:pt x="7215" y="1484"/>
                  </a:moveTo>
                  <a:cubicBezTo>
                    <a:pt x="7181" y="1506"/>
                    <a:pt x="7159" y="1541"/>
                    <a:pt x="7159" y="1576"/>
                  </a:cubicBezTo>
                  <a:cubicBezTo>
                    <a:pt x="7181" y="1615"/>
                    <a:pt x="7198" y="1632"/>
                    <a:pt x="7233" y="1632"/>
                  </a:cubicBezTo>
                  <a:lnTo>
                    <a:pt x="7250" y="1632"/>
                  </a:lnTo>
                  <a:cubicBezTo>
                    <a:pt x="7289" y="1632"/>
                    <a:pt x="7307" y="1576"/>
                    <a:pt x="7307" y="1541"/>
                  </a:cubicBezTo>
                  <a:cubicBezTo>
                    <a:pt x="7289" y="1524"/>
                    <a:pt x="7268" y="1484"/>
                    <a:pt x="7233" y="1484"/>
                  </a:cubicBezTo>
                  <a:close/>
                  <a:moveTo>
                    <a:pt x="20504" y="1506"/>
                  </a:moveTo>
                  <a:cubicBezTo>
                    <a:pt x="20487" y="1506"/>
                    <a:pt x="20487" y="1524"/>
                    <a:pt x="20469" y="1524"/>
                  </a:cubicBezTo>
                  <a:cubicBezTo>
                    <a:pt x="20430" y="1541"/>
                    <a:pt x="20413" y="1593"/>
                    <a:pt x="20430" y="1615"/>
                  </a:cubicBezTo>
                  <a:cubicBezTo>
                    <a:pt x="20452" y="1650"/>
                    <a:pt x="20469" y="1667"/>
                    <a:pt x="20504" y="1667"/>
                  </a:cubicBezTo>
                  <a:cubicBezTo>
                    <a:pt x="20522" y="1667"/>
                    <a:pt x="20522" y="1650"/>
                    <a:pt x="20539" y="1650"/>
                  </a:cubicBezTo>
                  <a:cubicBezTo>
                    <a:pt x="20578" y="1632"/>
                    <a:pt x="20578" y="1576"/>
                    <a:pt x="20561" y="1558"/>
                  </a:cubicBezTo>
                  <a:cubicBezTo>
                    <a:pt x="20561" y="1524"/>
                    <a:pt x="20522" y="1506"/>
                    <a:pt x="20504" y="1506"/>
                  </a:cubicBezTo>
                  <a:close/>
                  <a:moveTo>
                    <a:pt x="26848" y="1524"/>
                  </a:moveTo>
                  <a:cubicBezTo>
                    <a:pt x="26848" y="1524"/>
                    <a:pt x="26831" y="1524"/>
                    <a:pt x="26814" y="1541"/>
                  </a:cubicBezTo>
                  <a:cubicBezTo>
                    <a:pt x="26779" y="1558"/>
                    <a:pt x="26779" y="1593"/>
                    <a:pt x="26796" y="1632"/>
                  </a:cubicBezTo>
                  <a:cubicBezTo>
                    <a:pt x="26814" y="1650"/>
                    <a:pt x="26831" y="1667"/>
                    <a:pt x="26848" y="1667"/>
                  </a:cubicBezTo>
                  <a:cubicBezTo>
                    <a:pt x="26870" y="1667"/>
                    <a:pt x="26888" y="1667"/>
                    <a:pt x="26905" y="1650"/>
                  </a:cubicBezTo>
                  <a:cubicBezTo>
                    <a:pt x="26922" y="1632"/>
                    <a:pt x="26940" y="1593"/>
                    <a:pt x="26922" y="1558"/>
                  </a:cubicBezTo>
                  <a:cubicBezTo>
                    <a:pt x="26905" y="1541"/>
                    <a:pt x="26888" y="1524"/>
                    <a:pt x="26848" y="1524"/>
                  </a:cubicBezTo>
                  <a:close/>
                  <a:moveTo>
                    <a:pt x="6872" y="1593"/>
                  </a:moveTo>
                  <a:cubicBezTo>
                    <a:pt x="6832" y="1593"/>
                    <a:pt x="6798" y="1632"/>
                    <a:pt x="6815" y="1685"/>
                  </a:cubicBezTo>
                  <a:cubicBezTo>
                    <a:pt x="6815" y="1702"/>
                    <a:pt x="6854" y="1741"/>
                    <a:pt x="6889" y="1741"/>
                  </a:cubicBezTo>
                  <a:lnTo>
                    <a:pt x="6906" y="1724"/>
                  </a:lnTo>
                  <a:cubicBezTo>
                    <a:pt x="6941" y="1724"/>
                    <a:pt x="6963" y="1685"/>
                    <a:pt x="6963" y="1632"/>
                  </a:cubicBezTo>
                  <a:cubicBezTo>
                    <a:pt x="6941" y="1615"/>
                    <a:pt x="6906" y="1593"/>
                    <a:pt x="6889" y="1593"/>
                  </a:cubicBezTo>
                  <a:close/>
                  <a:moveTo>
                    <a:pt x="16753" y="1632"/>
                  </a:moveTo>
                  <a:cubicBezTo>
                    <a:pt x="16732" y="1632"/>
                    <a:pt x="16714" y="1632"/>
                    <a:pt x="16697" y="1650"/>
                  </a:cubicBezTo>
                  <a:cubicBezTo>
                    <a:pt x="16662" y="1667"/>
                    <a:pt x="16662" y="1724"/>
                    <a:pt x="16697" y="1741"/>
                  </a:cubicBezTo>
                  <a:cubicBezTo>
                    <a:pt x="16697" y="1758"/>
                    <a:pt x="16732" y="1776"/>
                    <a:pt x="16753" y="1776"/>
                  </a:cubicBezTo>
                  <a:cubicBezTo>
                    <a:pt x="16771" y="1776"/>
                    <a:pt x="16788" y="1776"/>
                    <a:pt x="16788" y="1758"/>
                  </a:cubicBezTo>
                  <a:cubicBezTo>
                    <a:pt x="16823" y="1724"/>
                    <a:pt x="16823" y="1685"/>
                    <a:pt x="16806" y="1650"/>
                  </a:cubicBezTo>
                  <a:cubicBezTo>
                    <a:pt x="16788" y="1632"/>
                    <a:pt x="16771" y="1632"/>
                    <a:pt x="16753" y="1632"/>
                  </a:cubicBezTo>
                  <a:close/>
                  <a:moveTo>
                    <a:pt x="6506" y="1685"/>
                  </a:moveTo>
                  <a:cubicBezTo>
                    <a:pt x="6471" y="1702"/>
                    <a:pt x="6454" y="1741"/>
                    <a:pt x="6471" y="1776"/>
                  </a:cubicBezTo>
                  <a:cubicBezTo>
                    <a:pt x="6471" y="1811"/>
                    <a:pt x="6506" y="1832"/>
                    <a:pt x="6545" y="1832"/>
                  </a:cubicBezTo>
                  <a:lnTo>
                    <a:pt x="6563" y="1832"/>
                  </a:lnTo>
                  <a:cubicBezTo>
                    <a:pt x="6598" y="1811"/>
                    <a:pt x="6615" y="1776"/>
                    <a:pt x="6598" y="1741"/>
                  </a:cubicBezTo>
                  <a:cubicBezTo>
                    <a:pt x="6598" y="1702"/>
                    <a:pt x="6563" y="1685"/>
                    <a:pt x="6545" y="1685"/>
                  </a:cubicBezTo>
                  <a:close/>
                  <a:moveTo>
                    <a:pt x="20178" y="1685"/>
                  </a:moveTo>
                  <a:cubicBezTo>
                    <a:pt x="20178" y="1685"/>
                    <a:pt x="20161" y="1685"/>
                    <a:pt x="20161" y="1702"/>
                  </a:cubicBezTo>
                  <a:cubicBezTo>
                    <a:pt x="20126" y="1724"/>
                    <a:pt x="20104" y="1758"/>
                    <a:pt x="20126" y="1793"/>
                  </a:cubicBezTo>
                  <a:cubicBezTo>
                    <a:pt x="20143" y="1832"/>
                    <a:pt x="20161" y="1832"/>
                    <a:pt x="20178" y="1832"/>
                  </a:cubicBezTo>
                  <a:lnTo>
                    <a:pt x="20213" y="1832"/>
                  </a:lnTo>
                  <a:cubicBezTo>
                    <a:pt x="20252" y="1811"/>
                    <a:pt x="20269" y="1758"/>
                    <a:pt x="20252" y="1724"/>
                  </a:cubicBezTo>
                  <a:cubicBezTo>
                    <a:pt x="20234" y="1702"/>
                    <a:pt x="20213" y="1685"/>
                    <a:pt x="20178" y="1685"/>
                  </a:cubicBezTo>
                  <a:close/>
                  <a:moveTo>
                    <a:pt x="6162" y="1793"/>
                  </a:moveTo>
                  <a:cubicBezTo>
                    <a:pt x="6128" y="1811"/>
                    <a:pt x="6110" y="1850"/>
                    <a:pt x="6128" y="1885"/>
                  </a:cubicBezTo>
                  <a:cubicBezTo>
                    <a:pt x="6128" y="1919"/>
                    <a:pt x="6162" y="1941"/>
                    <a:pt x="6180" y="1941"/>
                  </a:cubicBezTo>
                  <a:lnTo>
                    <a:pt x="6219" y="1941"/>
                  </a:lnTo>
                  <a:cubicBezTo>
                    <a:pt x="6254" y="1919"/>
                    <a:pt x="6271" y="1885"/>
                    <a:pt x="6254" y="1850"/>
                  </a:cubicBezTo>
                  <a:cubicBezTo>
                    <a:pt x="6254" y="1811"/>
                    <a:pt x="6219" y="1793"/>
                    <a:pt x="6180" y="1793"/>
                  </a:cubicBezTo>
                  <a:close/>
                  <a:moveTo>
                    <a:pt x="27049" y="1832"/>
                  </a:moveTo>
                  <a:cubicBezTo>
                    <a:pt x="27031" y="1832"/>
                    <a:pt x="27031" y="1832"/>
                    <a:pt x="27014" y="1850"/>
                  </a:cubicBezTo>
                  <a:cubicBezTo>
                    <a:pt x="26979" y="1867"/>
                    <a:pt x="26957" y="1902"/>
                    <a:pt x="26996" y="1941"/>
                  </a:cubicBezTo>
                  <a:cubicBezTo>
                    <a:pt x="26996" y="1959"/>
                    <a:pt x="27031" y="1976"/>
                    <a:pt x="27049" y="1976"/>
                  </a:cubicBezTo>
                  <a:cubicBezTo>
                    <a:pt x="27066" y="1976"/>
                    <a:pt x="27066" y="1976"/>
                    <a:pt x="27088" y="1959"/>
                  </a:cubicBezTo>
                  <a:cubicBezTo>
                    <a:pt x="27123" y="1941"/>
                    <a:pt x="27140" y="1902"/>
                    <a:pt x="27105" y="1867"/>
                  </a:cubicBezTo>
                  <a:cubicBezTo>
                    <a:pt x="27105" y="1850"/>
                    <a:pt x="27066" y="1832"/>
                    <a:pt x="27049" y="1832"/>
                  </a:cubicBezTo>
                  <a:close/>
                  <a:moveTo>
                    <a:pt x="19834" y="1867"/>
                  </a:moveTo>
                  <a:cubicBezTo>
                    <a:pt x="19799" y="1885"/>
                    <a:pt x="19778" y="1941"/>
                    <a:pt x="19799" y="1976"/>
                  </a:cubicBezTo>
                  <a:cubicBezTo>
                    <a:pt x="19817" y="1993"/>
                    <a:pt x="19852" y="2011"/>
                    <a:pt x="19869" y="2011"/>
                  </a:cubicBezTo>
                  <a:cubicBezTo>
                    <a:pt x="19886" y="2011"/>
                    <a:pt x="19886" y="2011"/>
                    <a:pt x="19908" y="1993"/>
                  </a:cubicBezTo>
                  <a:cubicBezTo>
                    <a:pt x="19943" y="1976"/>
                    <a:pt x="19943" y="1941"/>
                    <a:pt x="19926" y="1902"/>
                  </a:cubicBezTo>
                  <a:cubicBezTo>
                    <a:pt x="19926" y="1885"/>
                    <a:pt x="19886" y="1867"/>
                    <a:pt x="19869" y="1867"/>
                  </a:cubicBezTo>
                  <a:close/>
                  <a:moveTo>
                    <a:pt x="5819" y="1902"/>
                  </a:moveTo>
                  <a:cubicBezTo>
                    <a:pt x="5784" y="1919"/>
                    <a:pt x="5766" y="1959"/>
                    <a:pt x="5784" y="1993"/>
                  </a:cubicBezTo>
                  <a:cubicBezTo>
                    <a:pt x="5784" y="2028"/>
                    <a:pt x="5819" y="2050"/>
                    <a:pt x="5836" y="2050"/>
                  </a:cubicBezTo>
                  <a:lnTo>
                    <a:pt x="5875" y="2050"/>
                  </a:lnTo>
                  <a:cubicBezTo>
                    <a:pt x="5910" y="2028"/>
                    <a:pt x="5927" y="1993"/>
                    <a:pt x="5910" y="1959"/>
                  </a:cubicBezTo>
                  <a:cubicBezTo>
                    <a:pt x="5910" y="1919"/>
                    <a:pt x="5875" y="1902"/>
                    <a:pt x="5836" y="1902"/>
                  </a:cubicBezTo>
                  <a:close/>
                  <a:moveTo>
                    <a:pt x="16988" y="1902"/>
                  </a:moveTo>
                  <a:cubicBezTo>
                    <a:pt x="16971" y="1902"/>
                    <a:pt x="16949" y="1902"/>
                    <a:pt x="16932" y="1919"/>
                  </a:cubicBezTo>
                  <a:cubicBezTo>
                    <a:pt x="16914" y="1941"/>
                    <a:pt x="16897" y="1993"/>
                    <a:pt x="16932" y="2028"/>
                  </a:cubicBezTo>
                  <a:cubicBezTo>
                    <a:pt x="16949" y="2050"/>
                    <a:pt x="16971" y="2050"/>
                    <a:pt x="16988" y="2050"/>
                  </a:cubicBezTo>
                  <a:cubicBezTo>
                    <a:pt x="17006" y="2050"/>
                    <a:pt x="17023" y="2050"/>
                    <a:pt x="17041" y="2028"/>
                  </a:cubicBezTo>
                  <a:cubicBezTo>
                    <a:pt x="17058" y="1993"/>
                    <a:pt x="17058" y="1959"/>
                    <a:pt x="17041" y="1919"/>
                  </a:cubicBezTo>
                  <a:cubicBezTo>
                    <a:pt x="17023" y="1902"/>
                    <a:pt x="17006" y="1902"/>
                    <a:pt x="16988" y="1902"/>
                  </a:cubicBezTo>
                  <a:close/>
                  <a:moveTo>
                    <a:pt x="5475" y="2028"/>
                  </a:moveTo>
                  <a:cubicBezTo>
                    <a:pt x="5440" y="2050"/>
                    <a:pt x="5418" y="2085"/>
                    <a:pt x="5440" y="2120"/>
                  </a:cubicBezTo>
                  <a:cubicBezTo>
                    <a:pt x="5440" y="2159"/>
                    <a:pt x="5475" y="2176"/>
                    <a:pt x="5510" y="2176"/>
                  </a:cubicBezTo>
                  <a:lnTo>
                    <a:pt x="5527" y="2176"/>
                  </a:lnTo>
                  <a:cubicBezTo>
                    <a:pt x="5566" y="2159"/>
                    <a:pt x="5584" y="2120"/>
                    <a:pt x="5566" y="2067"/>
                  </a:cubicBezTo>
                  <a:cubicBezTo>
                    <a:pt x="5566" y="2050"/>
                    <a:pt x="5527" y="2028"/>
                    <a:pt x="5510" y="2028"/>
                  </a:cubicBezTo>
                  <a:close/>
                  <a:moveTo>
                    <a:pt x="19543" y="2028"/>
                  </a:moveTo>
                  <a:cubicBezTo>
                    <a:pt x="19543" y="2028"/>
                    <a:pt x="19525" y="2028"/>
                    <a:pt x="19508" y="2050"/>
                  </a:cubicBezTo>
                  <a:cubicBezTo>
                    <a:pt x="19473" y="2067"/>
                    <a:pt x="19473" y="2102"/>
                    <a:pt x="19490" y="2137"/>
                  </a:cubicBezTo>
                  <a:cubicBezTo>
                    <a:pt x="19490" y="2159"/>
                    <a:pt x="19525" y="2176"/>
                    <a:pt x="19543" y="2176"/>
                  </a:cubicBezTo>
                  <a:lnTo>
                    <a:pt x="19582" y="2176"/>
                  </a:lnTo>
                  <a:cubicBezTo>
                    <a:pt x="19617" y="2159"/>
                    <a:pt x="19634" y="2102"/>
                    <a:pt x="19617" y="2067"/>
                  </a:cubicBezTo>
                  <a:cubicBezTo>
                    <a:pt x="19599" y="2050"/>
                    <a:pt x="19582" y="2028"/>
                    <a:pt x="19543" y="2028"/>
                  </a:cubicBezTo>
                  <a:close/>
                  <a:moveTo>
                    <a:pt x="27231" y="2137"/>
                  </a:moveTo>
                  <a:cubicBezTo>
                    <a:pt x="27214" y="2137"/>
                    <a:pt x="27214" y="2137"/>
                    <a:pt x="27197" y="2159"/>
                  </a:cubicBezTo>
                  <a:cubicBezTo>
                    <a:pt x="27157" y="2176"/>
                    <a:pt x="27140" y="2211"/>
                    <a:pt x="27175" y="2246"/>
                  </a:cubicBezTo>
                  <a:cubicBezTo>
                    <a:pt x="27175" y="2285"/>
                    <a:pt x="27214" y="2285"/>
                    <a:pt x="27231" y="2285"/>
                  </a:cubicBezTo>
                  <a:lnTo>
                    <a:pt x="27266" y="2285"/>
                  </a:lnTo>
                  <a:cubicBezTo>
                    <a:pt x="27305" y="2268"/>
                    <a:pt x="27323" y="2211"/>
                    <a:pt x="27305" y="2176"/>
                  </a:cubicBezTo>
                  <a:cubicBezTo>
                    <a:pt x="27284" y="2159"/>
                    <a:pt x="27249" y="2137"/>
                    <a:pt x="27231" y="2137"/>
                  </a:cubicBezTo>
                  <a:close/>
                  <a:moveTo>
                    <a:pt x="5131" y="2159"/>
                  </a:moveTo>
                  <a:cubicBezTo>
                    <a:pt x="5092" y="2176"/>
                    <a:pt x="5075" y="2228"/>
                    <a:pt x="5092" y="2268"/>
                  </a:cubicBezTo>
                  <a:cubicBezTo>
                    <a:pt x="5114" y="2285"/>
                    <a:pt x="5131" y="2302"/>
                    <a:pt x="5166" y="2302"/>
                  </a:cubicBezTo>
                  <a:lnTo>
                    <a:pt x="5183" y="2302"/>
                  </a:lnTo>
                  <a:cubicBezTo>
                    <a:pt x="5222" y="2285"/>
                    <a:pt x="5240" y="2246"/>
                    <a:pt x="5240" y="2211"/>
                  </a:cubicBezTo>
                  <a:cubicBezTo>
                    <a:pt x="5222" y="2176"/>
                    <a:pt x="5201" y="2159"/>
                    <a:pt x="5166" y="2159"/>
                  </a:cubicBezTo>
                  <a:close/>
                  <a:moveTo>
                    <a:pt x="17241" y="2159"/>
                  </a:moveTo>
                  <a:cubicBezTo>
                    <a:pt x="17223" y="2159"/>
                    <a:pt x="17206" y="2176"/>
                    <a:pt x="17189" y="2194"/>
                  </a:cubicBezTo>
                  <a:cubicBezTo>
                    <a:pt x="17149" y="2211"/>
                    <a:pt x="17149" y="2268"/>
                    <a:pt x="17189" y="2285"/>
                  </a:cubicBezTo>
                  <a:cubicBezTo>
                    <a:pt x="17206" y="2302"/>
                    <a:pt x="17223" y="2302"/>
                    <a:pt x="17241" y="2302"/>
                  </a:cubicBezTo>
                  <a:cubicBezTo>
                    <a:pt x="17258" y="2302"/>
                    <a:pt x="17276" y="2302"/>
                    <a:pt x="17297" y="2285"/>
                  </a:cubicBezTo>
                  <a:cubicBezTo>
                    <a:pt x="17315" y="2246"/>
                    <a:pt x="17315" y="2211"/>
                    <a:pt x="17276" y="2176"/>
                  </a:cubicBezTo>
                  <a:cubicBezTo>
                    <a:pt x="17276" y="2176"/>
                    <a:pt x="17258" y="2159"/>
                    <a:pt x="17241" y="2159"/>
                  </a:cubicBezTo>
                  <a:close/>
                  <a:moveTo>
                    <a:pt x="19199" y="2194"/>
                  </a:moveTo>
                  <a:cubicBezTo>
                    <a:pt x="19164" y="2211"/>
                    <a:pt x="19147" y="2268"/>
                    <a:pt x="19164" y="2302"/>
                  </a:cubicBezTo>
                  <a:cubicBezTo>
                    <a:pt x="19164" y="2320"/>
                    <a:pt x="19199" y="2337"/>
                    <a:pt x="19216" y="2337"/>
                  </a:cubicBezTo>
                  <a:lnTo>
                    <a:pt x="19255" y="2337"/>
                  </a:lnTo>
                  <a:cubicBezTo>
                    <a:pt x="19290" y="2320"/>
                    <a:pt x="19308" y="2268"/>
                    <a:pt x="19290" y="2228"/>
                  </a:cubicBezTo>
                  <a:cubicBezTo>
                    <a:pt x="19273" y="2211"/>
                    <a:pt x="19255" y="2194"/>
                    <a:pt x="19216" y="2194"/>
                  </a:cubicBezTo>
                  <a:close/>
                  <a:moveTo>
                    <a:pt x="4805" y="2302"/>
                  </a:moveTo>
                  <a:cubicBezTo>
                    <a:pt x="4766" y="2320"/>
                    <a:pt x="4748" y="2355"/>
                    <a:pt x="4766" y="2394"/>
                  </a:cubicBezTo>
                  <a:cubicBezTo>
                    <a:pt x="4766" y="2429"/>
                    <a:pt x="4805" y="2446"/>
                    <a:pt x="4840" y="2446"/>
                  </a:cubicBezTo>
                  <a:cubicBezTo>
                    <a:pt x="4840" y="2446"/>
                    <a:pt x="4857" y="2446"/>
                    <a:pt x="4857" y="2429"/>
                  </a:cubicBezTo>
                  <a:cubicBezTo>
                    <a:pt x="4896" y="2429"/>
                    <a:pt x="4914" y="2376"/>
                    <a:pt x="4896" y="2337"/>
                  </a:cubicBezTo>
                  <a:cubicBezTo>
                    <a:pt x="4896" y="2320"/>
                    <a:pt x="4857" y="2302"/>
                    <a:pt x="4840" y="2302"/>
                  </a:cubicBezTo>
                  <a:close/>
                  <a:moveTo>
                    <a:pt x="18890" y="2337"/>
                  </a:moveTo>
                  <a:cubicBezTo>
                    <a:pt x="18890" y="2337"/>
                    <a:pt x="18873" y="2337"/>
                    <a:pt x="18855" y="2355"/>
                  </a:cubicBezTo>
                  <a:cubicBezTo>
                    <a:pt x="18820" y="2376"/>
                    <a:pt x="18799" y="2411"/>
                    <a:pt x="18820" y="2446"/>
                  </a:cubicBezTo>
                  <a:cubicBezTo>
                    <a:pt x="18838" y="2463"/>
                    <a:pt x="18855" y="2485"/>
                    <a:pt x="18890" y="2485"/>
                  </a:cubicBezTo>
                  <a:lnTo>
                    <a:pt x="18929" y="2485"/>
                  </a:lnTo>
                  <a:cubicBezTo>
                    <a:pt x="18964" y="2463"/>
                    <a:pt x="18981" y="2429"/>
                    <a:pt x="18964" y="2394"/>
                  </a:cubicBezTo>
                  <a:cubicBezTo>
                    <a:pt x="18947" y="2355"/>
                    <a:pt x="18929" y="2337"/>
                    <a:pt x="18890" y="2337"/>
                  </a:cubicBezTo>
                  <a:close/>
                  <a:moveTo>
                    <a:pt x="17515" y="2394"/>
                  </a:moveTo>
                  <a:cubicBezTo>
                    <a:pt x="17493" y="2394"/>
                    <a:pt x="17476" y="2394"/>
                    <a:pt x="17458" y="2429"/>
                  </a:cubicBezTo>
                  <a:cubicBezTo>
                    <a:pt x="17441" y="2446"/>
                    <a:pt x="17441" y="2503"/>
                    <a:pt x="17476" y="2520"/>
                  </a:cubicBezTo>
                  <a:cubicBezTo>
                    <a:pt x="17493" y="2537"/>
                    <a:pt x="17515" y="2537"/>
                    <a:pt x="17515" y="2537"/>
                  </a:cubicBezTo>
                  <a:cubicBezTo>
                    <a:pt x="17550" y="2537"/>
                    <a:pt x="17567" y="2520"/>
                    <a:pt x="17585" y="2503"/>
                  </a:cubicBezTo>
                  <a:cubicBezTo>
                    <a:pt x="17602" y="2463"/>
                    <a:pt x="17585" y="2429"/>
                    <a:pt x="17567" y="2394"/>
                  </a:cubicBezTo>
                  <a:close/>
                  <a:moveTo>
                    <a:pt x="4478" y="2446"/>
                  </a:moveTo>
                  <a:cubicBezTo>
                    <a:pt x="4439" y="2463"/>
                    <a:pt x="4422" y="2520"/>
                    <a:pt x="4439" y="2555"/>
                  </a:cubicBezTo>
                  <a:cubicBezTo>
                    <a:pt x="4439" y="2572"/>
                    <a:pt x="4478" y="2594"/>
                    <a:pt x="4496" y="2594"/>
                  </a:cubicBezTo>
                  <a:lnTo>
                    <a:pt x="4531" y="2594"/>
                  </a:lnTo>
                  <a:cubicBezTo>
                    <a:pt x="4570" y="2572"/>
                    <a:pt x="4587" y="2520"/>
                    <a:pt x="4570" y="2485"/>
                  </a:cubicBezTo>
                  <a:cubicBezTo>
                    <a:pt x="4548" y="2463"/>
                    <a:pt x="4531" y="2446"/>
                    <a:pt x="4496" y="2446"/>
                  </a:cubicBezTo>
                  <a:close/>
                  <a:moveTo>
                    <a:pt x="27375" y="2463"/>
                  </a:moveTo>
                  <a:cubicBezTo>
                    <a:pt x="27340" y="2485"/>
                    <a:pt x="27323" y="2537"/>
                    <a:pt x="27340" y="2572"/>
                  </a:cubicBezTo>
                  <a:cubicBezTo>
                    <a:pt x="27358" y="2594"/>
                    <a:pt x="27375" y="2611"/>
                    <a:pt x="27414" y="2611"/>
                  </a:cubicBezTo>
                  <a:cubicBezTo>
                    <a:pt x="27414" y="2611"/>
                    <a:pt x="27432" y="2611"/>
                    <a:pt x="27449" y="2594"/>
                  </a:cubicBezTo>
                  <a:cubicBezTo>
                    <a:pt x="27466" y="2572"/>
                    <a:pt x="27484" y="2537"/>
                    <a:pt x="27466" y="2503"/>
                  </a:cubicBezTo>
                  <a:cubicBezTo>
                    <a:pt x="27449" y="2485"/>
                    <a:pt x="27432" y="2463"/>
                    <a:pt x="27414" y="2463"/>
                  </a:cubicBezTo>
                  <a:close/>
                  <a:moveTo>
                    <a:pt x="18529" y="2485"/>
                  </a:moveTo>
                  <a:cubicBezTo>
                    <a:pt x="18494" y="2503"/>
                    <a:pt x="18472" y="2537"/>
                    <a:pt x="18494" y="2572"/>
                  </a:cubicBezTo>
                  <a:cubicBezTo>
                    <a:pt x="18494" y="2611"/>
                    <a:pt x="18529" y="2629"/>
                    <a:pt x="18546" y="2629"/>
                  </a:cubicBezTo>
                  <a:lnTo>
                    <a:pt x="18581" y="2629"/>
                  </a:lnTo>
                  <a:cubicBezTo>
                    <a:pt x="18620" y="2611"/>
                    <a:pt x="18638" y="2555"/>
                    <a:pt x="18620" y="2520"/>
                  </a:cubicBezTo>
                  <a:cubicBezTo>
                    <a:pt x="18620" y="2503"/>
                    <a:pt x="18581" y="2485"/>
                    <a:pt x="18546" y="2485"/>
                  </a:cubicBezTo>
                  <a:close/>
                  <a:moveTo>
                    <a:pt x="17841" y="2537"/>
                  </a:moveTo>
                  <a:cubicBezTo>
                    <a:pt x="17820" y="2537"/>
                    <a:pt x="17785" y="2555"/>
                    <a:pt x="17785" y="2594"/>
                  </a:cubicBezTo>
                  <a:cubicBezTo>
                    <a:pt x="17767" y="2629"/>
                    <a:pt x="17785" y="2664"/>
                    <a:pt x="17820" y="2681"/>
                  </a:cubicBezTo>
                  <a:lnTo>
                    <a:pt x="17841" y="2681"/>
                  </a:lnTo>
                  <a:cubicBezTo>
                    <a:pt x="17876" y="2681"/>
                    <a:pt x="17911" y="2664"/>
                    <a:pt x="17911" y="2629"/>
                  </a:cubicBezTo>
                  <a:cubicBezTo>
                    <a:pt x="17928" y="2594"/>
                    <a:pt x="17911" y="2555"/>
                    <a:pt x="17859" y="2537"/>
                  </a:cubicBezTo>
                  <a:close/>
                  <a:moveTo>
                    <a:pt x="18202" y="2572"/>
                  </a:moveTo>
                  <a:cubicBezTo>
                    <a:pt x="18168" y="2572"/>
                    <a:pt x="18128" y="2611"/>
                    <a:pt x="18128" y="2646"/>
                  </a:cubicBezTo>
                  <a:cubicBezTo>
                    <a:pt x="18128" y="2681"/>
                    <a:pt x="18168" y="2720"/>
                    <a:pt x="18202" y="2720"/>
                  </a:cubicBezTo>
                  <a:lnTo>
                    <a:pt x="18220" y="2720"/>
                  </a:lnTo>
                  <a:cubicBezTo>
                    <a:pt x="18255" y="2720"/>
                    <a:pt x="18276" y="2681"/>
                    <a:pt x="18276" y="2629"/>
                  </a:cubicBezTo>
                  <a:cubicBezTo>
                    <a:pt x="18276" y="2594"/>
                    <a:pt x="18237" y="2572"/>
                    <a:pt x="18202" y="2572"/>
                  </a:cubicBezTo>
                  <a:close/>
                  <a:moveTo>
                    <a:pt x="4135" y="2611"/>
                  </a:moveTo>
                  <a:cubicBezTo>
                    <a:pt x="4113" y="2629"/>
                    <a:pt x="4096" y="2681"/>
                    <a:pt x="4113" y="2720"/>
                  </a:cubicBezTo>
                  <a:cubicBezTo>
                    <a:pt x="4113" y="2738"/>
                    <a:pt x="4152" y="2755"/>
                    <a:pt x="4169" y="2755"/>
                  </a:cubicBezTo>
                  <a:cubicBezTo>
                    <a:pt x="4187" y="2755"/>
                    <a:pt x="4187" y="2755"/>
                    <a:pt x="4204" y="2738"/>
                  </a:cubicBezTo>
                  <a:cubicBezTo>
                    <a:pt x="4243" y="2720"/>
                    <a:pt x="4261" y="2681"/>
                    <a:pt x="4243" y="2646"/>
                  </a:cubicBezTo>
                  <a:cubicBezTo>
                    <a:pt x="4222" y="2629"/>
                    <a:pt x="4204" y="2611"/>
                    <a:pt x="4169" y="2611"/>
                  </a:cubicBezTo>
                  <a:close/>
                  <a:moveTo>
                    <a:pt x="3826" y="2772"/>
                  </a:moveTo>
                  <a:cubicBezTo>
                    <a:pt x="3787" y="2790"/>
                    <a:pt x="3769" y="2846"/>
                    <a:pt x="3787" y="2881"/>
                  </a:cubicBezTo>
                  <a:cubicBezTo>
                    <a:pt x="3808" y="2899"/>
                    <a:pt x="3826" y="2920"/>
                    <a:pt x="3843" y="2920"/>
                  </a:cubicBezTo>
                  <a:cubicBezTo>
                    <a:pt x="3861" y="2920"/>
                    <a:pt x="3878" y="2920"/>
                    <a:pt x="3878" y="2899"/>
                  </a:cubicBezTo>
                  <a:cubicBezTo>
                    <a:pt x="3917" y="2881"/>
                    <a:pt x="3935" y="2846"/>
                    <a:pt x="3917" y="2811"/>
                  </a:cubicBezTo>
                  <a:cubicBezTo>
                    <a:pt x="3895" y="2790"/>
                    <a:pt x="3878" y="2772"/>
                    <a:pt x="3843" y="2772"/>
                  </a:cubicBezTo>
                  <a:close/>
                  <a:moveTo>
                    <a:pt x="27575" y="2772"/>
                  </a:moveTo>
                  <a:cubicBezTo>
                    <a:pt x="27558" y="2772"/>
                    <a:pt x="27558" y="2790"/>
                    <a:pt x="27540" y="2790"/>
                  </a:cubicBezTo>
                  <a:cubicBezTo>
                    <a:pt x="27501" y="2811"/>
                    <a:pt x="27484" y="2846"/>
                    <a:pt x="27501" y="2881"/>
                  </a:cubicBezTo>
                  <a:cubicBezTo>
                    <a:pt x="27523" y="2920"/>
                    <a:pt x="27558" y="2920"/>
                    <a:pt x="27575" y="2920"/>
                  </a:cubicBezTo>
                  <a:lnTo>
                    <a:pt x="27610" y="2920"/>
                  </a:lnTo>
                  <a:cubicBezTo>
                    <a:pt x="27649" y="2899"/>
                    <a:pt x="27667" y="2864"/>
                    <a:pt x="27649" y="2829"/>
                  </a:cubicBezTo>
                  <a:cubicBezTo>
                    <a:pt x="27632" y="2790"/>
                    <a:pt x="27593" y="2772"/>
                    <a:pt x="27575" y="2772"/>
                  </a:cubicBezTo>
                  <a:close/>
                  <a:moveTo>
                    <a:pt x="3499" y="2938"/>
                  </a:moveTo>
                  <a:cubicBezTo>
                    <a:pt x="3460" y="2955"/>
                    <a:pt x="3443" y="3007"/>
                    <a:pt x="3460" y="3046"/>
                  </a:cubicBezTo>
                  <a:cubicBezTo>
                    <a:pt x="3482" y="3064"/>
                    <a:pt x="3499" y="3081"/>
                    <a:pt x="3534" y="3081"/>
                  </a:cubicBezTo>
                  <a:cubicBezTo>
                    <a:pt x="3534" y="3081"/>
                    <a:pt x="3552" y="3081"/>
                    <a:pt x="3552" y="3064"/>
                  </a:cubicBezTo>
                  <a:cubicBezTo>
                    <a:pt x="3591" y="3046"/>
                    <a:pt x="3608" y="3007"/>
                    <a:pt x="3591" y="2972"/>
                  </a:cubicBezTo>
                  <a:cubicBezTo>
                    <a:pt x="3569" y="2955"/>
                    <a:pt x="3552" y="2938"/>
                    <a:pt x="3534" y="2938"/>
                  </a:cubicBezTo>
                  <a:close/>
                  <a:moveTo>
                    <a:pt x="27740" y="3099"/>
                  </a:moveTo>
                  <a:cubicBezTo>
                    <a:pt x="27740" y="3099"/>
                    <a:pt x="27719" y="3099"/>
                    <a:pt x="27701" y="3116"/>
                  </a:cubicBezTo>
                  <a:cubicBezTo>
                    <a:pt x="27684" y="3138"/>
                    <a:pt x="27667" y="3173"/>
                    <a:pt x="27684" y="3207"/>
                  </a:cubicBezTo>
                  <a:cubicBezTo>
                    <a:pt x="27701" y="3225"/>
                    <a:pt x="27719" y="3247"/>
                    <a:pt x="27740" y="3247"/>
                  </a:cubicBezTo>
                  <a:lnTo>
                    <a:pt x="27775" y="3247"/>
                  </a:lnTo>
                  <a:cubicBezTo>
                    <a:pt x="27810" y="3225"/>
                    <a:pt x="27828" y="3173"/>
                    <a:pt x="27810" y="3138"/>
                  </a:cubicBezTo>
                  <a:cubicBezTo>
                    <a:pt x="27793" y="3116"/>
                    <a:pt x="27775" y="3099"/>
                    <a:pt x="27740" y="3099"/>
                  </a:cubicBezTo>
                  <a:close/>
                  <a:moveTo>
                    <a:pt x="3173" y="3116"/>
                  </a:moveTo>
                  <a:cubicBezTo>
                    <a:pt x="3134" y="3138"/>
                    <a:pt x="3134" y="3190"/>
                    <a:pt x="3156" y="3225"/>
                  </a:cubicBezTo>
                  <a:cubicBezTo>
                    <a:pt x="3156" y="3247"/>
                    <a:pt x="3190" y="3264"/>
                    <a:pt x="3208" y="3264"/>
                  </a:cubicBezTo>
                  <a:cubicBezTo>
                    <a:pt x="3225" y="3264"/>
                    <a:pt x="3243" y="3247"/>
                    <a:pt x="3243" y="3247"/>
                  </a:cubicBezTo>
                  <a:cubicBezTo>
                    <a:pt x="3282" y="3225"/>
                    <a:pt x="3299" y="3173"/>
                    <a:pt x="3264" y="3138"/>
                  </a:cubicBezTo>
                  <a:cubicBezTo>
                    <a:pt x="3264" y="3116"/>
                    <a:pt x="3225" y="3116"/>
                    <a:pt x="3208" y="3116"/>
                  </a:cubicBezTo>
                  <a:close/>
                  <a:moveTo>
                    <a:pt x="2916" y="3316"/>
                  </a:moveTo>
                  <a:cubicBezTo>
                    <a:pt x="2899" y="3316"/>
                    <a:pt x="2881" y="3316"/>
                    <a:pt x="2864" y="3334"/>
                  </a:cubicBezTo>
                  <a:cubicBezTo>
                    <a:pt x="2829" y="3355"/>
                    <a:pt x="2829" y="3390"/>
                    <a:pt x="2847" y="3425"/>
                  </a:cubicBezTo>
                  <a:cubicBezTo>
                    <a:pt x="2864" y="3442"/>
                    <a:pt x="2881" y="3464"/>
                    <a:pt x="2916" y="3464"/>
                  </a:cubicBezTo>
                  <a:cubicBezTo>
                    <a:pt x="2916" y="3464"/>
                    <a:pt x="2938" y="3464"/>
                    <a:pt x="2955" y="3442"/>
                  </a:cubicBezTo>
                  <a:cubicBezTo>
                    <a:pt x="2990" y="3425"/>
                    <a:pt x="2990" y="3373"/>
                    <a:pt x="2973" y="3355"/>
                  </a:cubicBezTo>
                  <a:cubicBezTo>
                    <a:pt x="2955" y="3316"/>
                    <a:pt x="2938" y="3316"/>
                    <a:pt x="2916" y="3316"/>
                  </a:cubicBezTo>
                  <a:close/>
                  <a:moveTo>
                    <a:pt x="27884" y="3425"/>
                  </a:moveTo>
                  <a:cubicBezTo>
                    <a:pt x="27849" y="3442"/>
                    <a:pt x="27828" y="3499"/>
                    <a:pt x="27849" y="3534"/>
                  </a:cubicBezTo>
                  <a:cubicBezTo>
                    <a:pt x="27867" y="3551"/>
                    <a:pt x="27901" y="3573"/>
                    <a:pt x="27919" y="3573"/>
                  </a:cubicBezTo>
                  <a:cubicBezTo>
                    <a:pt x="27936" y="3573"/>
                    <a:pt x="27936" y="3573"/>
                    <a:pt x="27958" y="3551"/>
                  </a:cubicBezTo>
                  <a:cubicBezTo>
                    <a:pt x="27993" y="3534"/>
                    <a:pt x="28010" y="3499"/>
                    <a:pt x="27975" y="3464"/>
                  </a:cubicBezTo>
                  <a:cubicBezTo>
                    <a:pt x="27975" y="3425"/>
                    <a:pt x="27936" y="3425"/>
                    <a:pt x="27919" y="3425"/>
                  </a:cubicBezTo>
                  <a:close/>
                  <a:moveTo>
                    <a:pt x="2629" y="3534"/>
                  </a:moveTo>
                  <a:cubicBezTo>
                    <a:pt x="2612" y="3534"/>
                    <a:pt x="2590" y="3534"/>
                    <a:pt x="2573" y="3551"/>
                  </a:cubicBezTo>
                  <a:cubicBezTo>
                    <a:pt x="2538" y="3573"/>
                    <a:pt x="2538" y="3608"/>
                    <a:pt x="2555" y="3643"/>
                  </a:cubicBezTo>
                  <a:cubicBezTo>
                    <a:pt x="2573" y="3660"/>
                    <a:pt x="2590" y="3682"/>
                    <a:pt x="2629" y="3682"/>
                  </a:cubicBezTo>
                  <a:cubicBezTo>
                    <a:pt x="2629" y="3682"/>
                    <a:pt x="2647" y="3660"/>
                    <a:pt x="2664" y="3660"/>
                  </a:cubicBezTo>
                  <a:cubicBezTo>
                    <a:pt x="2699" y="3643"/>
                    <a:pt x="2699" y="3590"/>
                    <a:pt x="2681" y="3551"/>
                  </a:cubicBezTo>
                  <a:cubicBezTo>
                    <a:pt x="2664" y="3534"/>
                    <a:pt x="2647" y="3534"/>
                    <a:pt x="2629" y="3534"/>
                  </a:cubicBezTo>
                  <a:close/>
                  <a:moveTo>
                    <a:pt x="28102" y="3734"/>
                  </a:moveTo>
                  <a:cubicBezTo>
                    <a:pt x="28084" y="3734"/>
                    <a:pt x="28084" y="3734"/>
                    <a:pt x="28067" y="3751"/>
                  </a:cubicBezTo>
                  <a:cubicBezTo>
                    <a:pt x="28028" y="3769"/>
                    <a:pt x="28010" y="3808"/>
                    <a:pt x="28045" y="3843"/>
                  </a:cubicBezTo>
                  <a:cubicBezTo>
                    <a:pt x="28045" y="3860"/>
                    <a:pt x="28084" y="3878"/>
                    <a:pt x="28102" y="3878"/>
                  </a:cubicBezTo>
                  <a:cubicBezTo>
                    <a:pt x="28119" y="3878"/>
                    <a:pt x="28119" y="3878"/>
                    <a:pt x="28136" y="3860"/>
                  </a:cubicBezTo>
                  <a:cubicBezTo>
                    <a:pt x="28176" y="3843"/>
                    <a:pt x="28193" y="3808"/>
                    <a:pt x="28154" y="3769"/>
                  </a:cubicBezTo>
                  <a:cubicBezTo>
                    <a:pt x="28154" y="3751"/>
                    <a:pt x="28119" y="3734"/>
                    <a:pt x="28102" y="3734"/>
                  </a:cubicBezTo>
                  <a:close/>
                  <a:moveTo>
                    <a:pt x="2338" y="3751"/>
                  </a:moveTo>
                  <a:cubicBezTo>
                    <a:pt x="2320" y="3751"/>
                    <a:pt x="2303" y="3751"/>
                    <a:pt x="2285" y="3769"/>
                  </a:cubicBezTo>
                  <a:cubicBezTo>
                    <a:pt x="2246" y="3791"/>
                    <a:pt x="2246" y="3843"/>
                    <a:pt x="2264" y="3860"/>
                  </a:cubicBezTo>
                  <a:cubicBezTo>
                    <a:pt x="2285" y="3878"/>
                    <a:pt x="2303" y="3899"/>
                    <a:pt x="2338" y="3899"/>
                  </a:cubicBezTo>
                  <a:cubicBezTo>
                    <a:pt x="2338" y="3899"/>
                    <a:pt x="2355" y="3899"/>
                    <a:pt x="2372" y="3878"/>
                  </a:cubicBezTo>
                  <a:cubicBezTo>
                    <a:pt x="2412" y="3860"/>
                    <a:pt x="2412" y="3808"/>
                    <a:pt x="2394" y="3769"/>
                  </a:cubicBezTo>
                  <a:cubicBezTo>
                    <a:pt x="2372" y="3751"/>
                    <a:pt x="2355" y="3751"/>
                    <a:pt x="2338" y="3751"/>
                  </a:cubicBezTo>
                  <a:close/>
                  <a:moveTo>
                    <a:pt x="2046" y="3969"/>
                  </a:moveTo>
                  <a:cubicBezTo>
                    <a:pt x="2029" y="3969"/>
                    <a:pt x="2011" y="3986"/>
                    <a:pt x="1994" y="3986"/>
                  </a:cubicBezTo>
                  <a:cubicBezTo>
                    <a:pt x="1976" y="4026"/>
                    <a:pt x="1959" y="4060"/>
                    <a:pt x="1994" y="4095"/>
                  </a:cubicBezTo>
                  <a:cubicBezTo>
                    <a:pt x="2011" y="4117"/>
                    <a:pt x="2029" y="4117"/>
                    <a:pt x="2046" y="4117"/>
                  </a:cubicBezTo>
                  <a:cubicBezTo>
                    <a:pt x="2068" y="4117"/>
                    <a:pt x="2085" y="4117"/>
                    <a:pt x="2103" y="4095"/>
                  </a:cubicBezTo>
                  <a:cubicBezTo>
                    <a:pt x="2120" y="4078"/>
                    <a:pt x="2120" y="4026"/>
                    <a:pt x="2103" y="4008"/>
                  </a:cubicBezTo>
                  <a:cubicBezTo>
                    <a:pt x="2085" y="3986"/>
                    <a:pt x="2068" y="3969"/>
                    <a:pt x="2046" y="3969"/>
                  </a:cubicBezTo>
                  <a:close/>
                  <a:moveTo>
                    <a:pt x="28302" y="4043"/>
                  </a:moveTo>
                  <a:cubicBezTo>
                    <a:pt x="28284" y="4043"/>
                    <a:pt x="28263" y="4043"/>
                    <a:pt x="28245" y="4060"/>
                  </a:cubicBezTo>
                  <a:cubicBezTo>
                    <a:pt x="28228" y="4078"/>
                    <a:pt x="28210" y="4117"/>
                    <a:pt x="28228" y="4152"/>
                  </a:cubicBezTo>
                  <a:cubicBezTo>
                    <a:pt x="28245" y="4169"/>
                    <a:pt x="28263" y="4187"/>
                    <a:pt x="28302" y="4187"/>
                  </a:cubicBezTo>
                  <a:cubicBezTo>
                    <a:pt x="28302" y="4187"/>
                    <a:pt x="28319" y="4187"/>
                    <a:pt x="28337" y="4169"/>
                  </a:cubicBezTo>
                  <a:cubicBezTo>
                    <a:pt x="28371" y="4152"/>
                    <a:pt x="28371" y="4117"/>
                    <a:pt x="28354" y="4078"/>
                  </a:cubicBezTo>
                  <a:cubicBezTo>
                    <a:pt x="28337" y="4060"/>
                    <a:pt x="28319" y="4043"/>
                    <a:pt x="28302" y="4043"/>
                  </a:cubicBezTo>
                  <a:close/>
                  <a:moveTo>
                    <a:pt x="1776" y="4204"/>
                  </a:moveTo>
                  <a:cubicBezTo>
                    <a:pt x="1759" y="4204"/>
                    <a:pt x="1741" y="4226"/>
                    <a:pt x="1720" y="4226"/>
                  </a:cubicBezTo>
                  <a:cubicBezTo>
                    <a:pt x="1685" y="4260"/>
                    <a:pt x="1685" y="4295"/>
                    <a:pt x="1720" y="4334"/>
                  </a:cubicBezTo>
                  <a:cubicBezTo>
                    <a:pt x="1720" y="4352"/>
                    <a:pt x="1759" y="4352"/>
                    <a:pt x="1776" y="4352"/>
                  </a:cubicBezTo>
                  <a:cubicBezTo>
                    <a:pt x="1794" y="4352"/>
                    <a:pt x="1811" y="4352"/>
                    <a:pt x="1811" y="4334"/>
                  </a:cubicBezTo>
                  <a:cubicBezTo>
                    <a:pt x="1850" y="4313"/>
                    <a:pt x="1850" y="4260"/>
                    <a:pt x="1828" y="4243"/>
                  </a:cubicBezTo>
                  <a:cubicBezTo>
                    <a:pt x="1811" y="4226"/>
                    <a:pt x="1794" y="4204"/>
                    <a:pt x="1776" y="4204"/>
                  </a:cubicBezTo>
                  <a:close/>
                  <a:moveTo>
                    <a:pt x="28502" y="4334"/>
                  </a:moveTo>
                  <a:cubicBezTo>
                    <a:pt x="28480" y="4334"/>
                    <a:pt x="28480" y="4352"/>
                    <a:pt x="28463" y="4352"/>
                  </a:cubicBezTo>
                  <a:cubicBezTo>
                    <a:pt x="28428" y="4369"/>
                    <a:pt x="28428" y="4421"/>
                    <a:pt x="28445" y="4461"/>
                  </a:cubicBezTo>
                  <a:cubicBezTo>
                    <a:pt x="28463" y="4478"/>
                    <a:pt x="28480" y="4478"/>
                    <a:pt x="28502" y="4478"/>
                  </a:cubicBezTo>
                  <a:lnTo>
                    <a:pt x="28554" y="4478"/>
                  </a:lnTo>
                  <a:cubicBezTo>
                    <a:pt x="28572" y="4443"/>
                    <a:pt x="28589" y="4404"/>
                    <a:pt x="28554" y="4369"/>
                  </a:cubicBezTo>
                  <a:cubicBezTo>
                    <a:pt x="28554" y="4352"/>
                    <a:pt x="28519" y="4334"/>
                    <a:pt x="28502" y="4334"/>
                  </a:cubicBezTo>
                  <a:close/>
                  <a:moveTo>
                    <a:pt x="1502" y="4461"/>
                  </a:moveTo>
                  <a:cubicBezTo>
                    <a:pt x="1485" y="4461"/>
                    <a:pt x="1467" y="4461"/>
                    <a:pt x="1450" y="4478"/>
                  </a:cubicBezTo>
                  <a:cubicBezTo>
                    <a:pt x="1415" y="4495"/>
                    <a:pt x="1415" y="4552"/>
                    <a:pt x="1450" y="4569"/>
                  </a:cubicBezTo>
                  <a:cubicBezTo>
                    <a:pt x="1467" y="4587"/>
                    <a:pt x="1485" y="4604"/>
                    <a:pt x="1502" y="4604"/>
                  </a:cubicBezTo>
                  <a:cubicBezTo>
                    <a:pt x="1524" y="4604"/>
                    <a:pt x="1541" y="4587"/>
                    <a:pt x="1559" y="4587"/>
                  </a:cubicBezTo>
                  <a:cubicBezTo>
                    <a:pt x="1576" y="4552"/>
                    <a:pt x="1576" y="4495"/>
                    <a:pt x="1559" y="4478"/>
                  </a:cubicBezTo>
                  <a:cubicBezTo>
                    <a:pt x="1541" y="4461"/>
                    <a:pt x="1524" y="4461"/>
                    <a:pt x="1502" y="4461"/>
                  </a:cubicBezTo>
                  <a:close/>
                  <a:moveTo>
                    <a:pt x="28720" y="4622"/>
                  </a:moveTo>
                  <a:cubicBezTo>
                    <a:pt x="28698" y="4622"/>
                    <a:pt x="28680" y="4639"/>
                    <a:pt x="28680" y="4639"/>
                  </a:cubicBezTo>
                  <a:cubicBezTo>
                    <a:pt x="28646" y="4678"/>
                    <a:pt x="28646" y="4713"/>
                    <a:pt x="28663" y="4748"/>
                  </a:cubicBezTo>
                  <a:cubicBezTo>
                    <a:pt x="28680" y="4770"/>
                    <a:pt x="28698" y="4770"/>
                    <a:pt x="28720" y="4770"/>
                  </a:cubicBezTo>
                  <a:lnTo>
                    <a:pt x="28754" y="4770"/>
                  </a:lnTo>
                  <a:cubicBezTo>
                    <a:pt x="28789" y="4730"/>
                    <a:pt x="28807" y="4696"/>
                    <a:pt x="28772" y="4661"/>
                  </a:cubicBezTo>
                  <a:cubicBezTo>
                    <a:pt x="28754" y="4639"/>
                    <a:pt x="28737" y="4622"/>
                    <a:pt x="28720" y="4622"/>
                  </a:cubicBezTo>
                  <a:close/>
                  <a:moveTo>
                    <a:pt x="1232" y="4696"/>
                  </a:moveTo>
                  <a:cubicBezTo>
                    <a:pt x="1215" y="4696"/>
                    <a:pt x="1198" y="4713"/>
                    <a:pt x="1198" y="4730"/>
                  </a:cubicBezTo>
                  <a:cubicBezTo>
                    <a:pt x="1158" y="4748"/>
                    <a:pt x="1158" y="4804"/>
                    <a:pt x="1198" y="4822"/>
                  </a:cubicBezTo>
                  <a:cubicBezTo>
                    <a:pt x="1198" y="4839"/>
                    <a:pt x="1215" y="4839"/>
                    <a:pt x="1232" y="4839"/>
                  </a:cubicBezTo>
                  <a:cubicBezTo>
                    <a:pt x="1250" y="4839"/>
                    <a:pt x="1267" y="4839"/>
                    <a:pt x="1285" y="4822"/>
                  </a:cubicBezTo>
                  <a:cubicBezTo>
                    <a:pt x="1324" y="4804"/>
                    <a:pt x="1324" y="4748"/>
                    <a:pt x="1285" y="4730"/>
                  </a:cubicBezTo>
                  <a:cubicBezTo>
                    <a:pt x="1267" y="4713"/>
                    <a:pt x="1250" y="4696"/>
                    <a:pt x="1232" y="4696"/>
                  </a:cubicBezTo>
                  <a:close/>
                  <a:moveTo>
                    <a:pt x="28937" y="4913"/>
                  </a:moveTo>
                  <a:cubicBezTo>
                    <a:pt x="28915" y="4913"/>
                    <a:pt x="28898" y="4931"/>
                    <a:pt x="28898" y="4931"/>
                  </a:cubicBezTo>
                  <a:cubicBezTo>
                    <a:pt x="28863" y="4965"/>
                    <a:pt x="28863" y="5005"/>
                    <a:pt x="28881" y="5039"/>
                  </a:cubicBezTo>
                  <a:cubicBezTo>
                    <a:pt x="28898" y="5057"/>
                    <a:pt x="28915" y="5057"/>
                    <a:pt x="28937" y="5057"/>
                  </a:cubicBezTo>
                  <a:cubicBezTo>
                    <a:pt x="28954" y="5057"/>
                    <a:pt x="28972" y="5057"/>
                    <a:pt x="28989" y="5039"/>
                  </a:cubicBezTo>
                  <a:cubicBezTo>
                    <a:pt x="29007" y="5022"/>
                    <a:pt x="29024" y="4987"/>
                    <a:pt x="28989" y="4948"/>
                  </a:cubicBezTo>
                  <a:cubicBezTo>
                    <a:pt x="28989" y="4931"/>
                    <a:pt x="28954" y="4913"/>
                    <a:pt x="28937" y="4913"/>
                  </a:cubicBezTo>
                  <a:close/>
                  <a:moveTo>
                    <a:pt x="997" y="4965"/>
                  </a:moveTo>
                  <a:cubicBezTo>
                    <a:pt x="958" y="4965"/>
                    <a:pt x="941" y="4965"/>
                    <a:pt x="941" y="4987"/>
                  </a:cubicBezTo>
                  <a:cubicBezTo>
                    <a:pt x="906" y="5022"/>
                    <a:pt x="906" y="5057"/>
                    <a:pt x="941" y="5096"/>
                  </a:cubicBezTo>
                  <a:cubicBezTo>
                    <a:pt x="958" y="5113"/>
                    <a:pt x="980" y="5113"/>
                    <a:pt x="997" y="5113"/>
                  </a:cubicBezTo>
                  <a:cubicBezTo>
                    <a:pt x="1015" y="5113"/>
                    <a:pt x="1032" y="5096"/>
                    <a:pt x="1050" y="5096"/>
                  </a:cubicBezTo>
                  <a:lnTo>
                    <a:pt x="1032" y="5096"/>
                  </a:lnTo>
                  <a:cubicBezTo>
                    <a:pt x="1067" y="5057"/>
                    <a:pt x="1067" y="5005"/>
                    <a:pt x="1032" y="4987"/>
                  </a:cubicBezTo>
                  <a:cubicBezTo>
                    <a:pt x="1015" y="4965"/>
                    <a:pt x="1015" y="4965"/>
                    <a:pt x="997" y="4965"/>
                  </a:cubicBezTo>
                  <a:close/>
                  <a:moveTo>
                    <a:pt x="29172" y="5205"/>
                  </a:moveTo>
                  <a:cubicBezTo>
                    <a:pt x="29155" y="5205"/>
                    <a:pt x="29133" y="5205"/>
                    <a:pt x="29115" y="5222"/>
                  </a:cubicBezTo>
                  <a:cubicBezTo>
                    <a:pt x="29081" y="5240"/>
                    <a:pt x="29081" y="5292"/>
                    <a:pt x="29098" y="5331"/>
                  </a:cubicBezTo>
                  <a:cubicBezTo>
                    <a:pt x="29115" y="5348"/>
                    <a:pt x="29133" y="5348"/>
                    <a:pt x="29172" y="5348"/>
                  </a:cubicBezTo>
                  <a:cubicBezTo>
                    <a:pt x="29172" y="5348"/>
                    <a:pt x="29189" y="5348"/>
                    <a:pt x="29207" y="5331"/>
                  </a:cubicBezTo>
                  <a:cubicBezTo>
                    <a:pt x="29242" y="5313"/>
                    <a:pt x="29242" y="5257"/>
                    <a:pt x="29224" y="5240"/>
                  </a:cubicBezTo>
                  <a:cubicBezTo>
                    <a:pt x="29207" y="5222"/>
                    <a:pt x="29189" y="5205"/>
                    <a:pt x="29172" y="5205"/>
                  </a:cubicBezTo>
                  <a:close/>
                  <a:moveTo>
                    <a:pt x="741" y="5240"/>
                  </a:moveTo>
                  <a:cubicBezTo>
                    <a:pt x="723" y="5240"/>
                    <a:pt x="706" y="5240"/>
                    <a:pt x="688" y="5257"/>
                  </a:cubicBezTo>
                  <a:cubicBezTo>
                    <a:pt x="671" y="5292"/>
                    <a:pt x="671" y="5331"/>
                    <a:pt x="706" y="5366"/>
                  </a:cubicBezTo>
                  <a:cubicBezTo>
                    <a:pt x="706" y="5383"/>
                    <a:pt x="723" y="5383"/>
                    <a:pt x="741" y="5383"/>
                  </a:cubicBezTo>
                  <a:cubicBezTo>
                    <a:pt x="762" y="5383"/>
                    <a:pt x="797" y="5366"/>
                    <a:pt x="797" y="5348"/>
                  </a:cubicBezTo>
                  <a:cubicBezTo>
                    <a:pt x="832" y="5331"/>
                    <a:pt x="832" y="5274"/>
                    <a:pt x="797" y="5257"/>
                  </a:cubicBezTo>
                  <a:cubicBezTo>
                    <a:pt x="780" y="5240"/>
                    <a:pt x="762" y="5240"/>
                    <a:pt x="741" y="5240"/>
                  </a:cubicBezTo>
                  <a:close/>
                  <a:moveTo>
                    <a:pt x="29390" y="5492"/>
                  </a:moveTo>
                  <a:cubicBezTo>
                    <a:pt x="29372" y="5492"/>
                    <a:pt x="29350" y="5492"/>
                    <a:pt x="29350" y="5509"/>
                  </a:cubicBezTo>
                  <a:cubicBezTo>
                    <a:pt x="29316" y="5531"/>
                    <a:pt x="29316" y="5566"/>
                    <a:pt x="29333" y="5601"/>
                  </a:cubicBezTo>
                  <a:cubicBezTo>
                    <a:pt x="29350" y="5618"/>
                    <a:pt x="29372" y="5640"/>
                    <a:pt x="29390" y="5640"/>
                  </a:cubicBezTo>
                  <a:cubicBezTo>
                    <a:pt x="29407" y="5640"/>
                    <a:pt x="29424" y="5618"/>
                    <a:pt x="29442" y="5618"/>
                  </a:cubicBezTo>
                  <a:cubicBezTo>
                    <a:pt x="29459" y="5583"/>
                    <a:pt x="29481" y="5548"/>
                    <a:pt x="29442" y="5509"/>
                  </a:cubicBezTo>
                  <a:cubicBezTo>
                    <a:pt x="29424" y="5492"/>
                    <a:pt x="29407" y="5492"/>
                    <a:pt x="29390" y="5492"/>
                  </a:cubicBezTo>
                  <a:close/>
                  <a:moveTo>
                    <a:pt x="523" y="5509"/>
                  </a:moveTo>
                  <a:cubicBezTo>
                    <a:pt x="506" y="5509"/>
                    <a:pt x="471" y="5531"/>
                    <a:pt x="471" y="5548"/>
                  </a:cubicBezTo>
                  <a:cubicBezTo>
                    <a:pt x="436" y="5583"/>
                    <a:pt x="453" y="5618"/>
                    <a:pt x="471" y="5657"/>
                  </a:cubicBezTo>
                  <a:lnTo>
                    <a:pt x="523" y="5657"/>
                  </a:lnTo>
                  <a:cubicBezTo>
                    <a:pt x="545" y="5657"/>
                    <a:pt x="562" y="5657"/>
                    <a:pt x="580" y="5640"/>
                  </a:cubicBezTo>
                  <a:cubicBezTo>
                    <a:pt x="597" y="5601"/>
                    <a:pt x="597" y="5566"/>
                    <a:pt x="562" y="5531"/>
                  </a:cubicBezTo>
                  <a:cubicBezTo>
                    <a:pt x="545" y="5531"/>
                    <a:pt x="545" y="5509"/>
                    <a:pt x="523" y="5509"/>
                  </a:cubicBezTo>
                  <a:close/>
                  <a:moveTo>
                    <a:pt x="29625" y="5766"/>
                  </a:moveTo>
                  <a:cubicBezTo>
                    <a:pt x="29607" y="5766"/>
                    <a:pt x="29590" y="5766"/>
                    <a:pt x="29568" y="5783"/>
                  </a:cubicBezTo>
                  <a:cubicBezTo>
                    <a:pt x="29551" y="5801"/>
                    <a:pt x="29533" y="5857"/>
                    <a:pt x="29568" y="5892"/>
                  </a:cubicBezTo>
                  <a:cubicBezTo>
                    <a:pt x="29590" y="5910"/>
                    <a:pt x="29607" y="5910"/>
                    <a:pt x="29625" y="5910"/>
                  </a:cubicBezTo>
                  <a:cubicBezTo>
                    <a:pt x="29642" y="5910"/>
                    <a:pt x="29659" y="5910"/>
                    <a:pt x="29659" y="5892"/>
                  </a:cubicBezTo>
                  <a:cubicBezTo>
                    <a:pt x="29699" y="5875"/>
                    <a:pt x="29699" y="5818"/>
                    <a:pt x="29677" y="5801"/>
                  </a:cubicBezTo>
                  <a:cubicBezTo>
                    <a:pt x="29659" y="5783"/>
                    <a:pt x="29642" y="5766"/>
                    <a:pt x="29625" y="5766"/>
                  </a:cubicBezTo>
                  <a:close/>
                  <a:moveTo>
                    <a:pt x="306" y="5801"/>
                  </a:moveTo>
                  <a:cubicBezTo>
                    <a:pt x="288" y="5801"/>
                    <a:pt x="253" y="5818"/>
                    <a:pt x="253" y="5836"/>
                  </a:cubicBezTo>
                  <a:cubicBezTo>
                    <a:pt x="218" y="5875"/>
                    <a:pt x="236" y="5910"/>
                    <a:pt x="253" y="5944"/>
                  </a:cubicBezTo>
                  <a:lnTo>
                    <a:pt x="306" y="5944"/>
                  </a:lnTo>
                  <a:cubicBezTo>
                    <a:pt x="327" y="5944"/>
                    <a:pt x="345" y="5944"/>
                    <a:pt x="362" y="5927"/>
                  </a:cubicBezTo>
                  <a:cubicBezTo>
                    <a:pt x="379" y="5892"/>
                    <a:pt x="379" y="5857"/>
                    <a:pt x="345" y="5818"/>
                  </a:cubicBezTo>
                  <a:cubicBezTo>
                    <a:pt x="327" y="5818"/>
                    <a:pt x="327" y="5801"/>
                    <a:pt x="306" y="5801"/>
                  </a:cubicBezTo>
                  <a:close/>
                  <a:moveTo>
                    <a:pt x="29860" y="6036"/>
                  </a:moveTo>
                  <a:cubicBezTo>
                    <a:pt x="29842" y="6036"/>
                    <a:pt x="29825" y="6053"/>
                    <a:pt x="29807" y="6053"/>
                  </a:cubicBezTo>
                  <a:cubicBezTo>
                    <a:pt x="29768" y="6092"/>
                    <a:pt x="29768" y="6127"/>
                    <a:pt x="29807" y="6162"/>
                  </a:cubicBezTo>
                  <a:cubicBezTo>
                    <a:pt x="29807" y="6184"/>
                    <a:pt x="29842" y="6184"/>
                    <a:pt x="29860" y="6184"/>
                  </a:cubicBezTo>
                  <a:cubicBezTo>
                    <a:pt x="29877" y="6184"/>
                    <a:pt x="29877" y="6184"/>
                    <a:pt x="29894" y="6162"/>
                  </a:cubicBezTo>
                  <a:cubicBezTo>
                    <a:pt x="29934" y="6145"/>
                    <a:pt x="29934" y="6092"/>
                    <a:pt x="29916" y="6075"/>
                  </a:cubicBezTo>
                  <a:cubicBezTo>
                    <a:pt x="29894" y="6053"/>
                    <a:pt x="29877" y="6036"/>
                    <a:pt x="29860" y="6036"/>
                  </a:cubicBezTo>
                  <a:close/>
                  <a:moveTo>
                    <a:pt x="88" y="6092"/>
                  </a:moveTo>
                  <a:cubicBezTo>
                    <a:pt x="71" y="6092"/>
                    <a:pt x="36" y="6110"/>
                    <a:pt x="36" y="6127"/>
                  </a:cubicBezTo>
                  <a:cubicBezTo>
                    <a:pt x="1" y="6162"/>
                    <a:pt x="18" y="6201"/>
                    <a:pt x="36" y="6236"/>
                  </a:cubicBezTo>
                  <a:lnTo>
                    <a:pt x="88" y="6236"/>
                  </a:lnTo>
                  <a:cubicBezTo>
                    <a:pt x="110" y="6236"/>
                    <a:pt x="127" y="6236"/>
                    <a:pt x="145" y="6219"/>
                  </a:cubicBezTo>
                  <a:cubicBezTo>
                    <a:pt x="162" y="6184"/>
                    <a:pt x="162" y="6145"/>
                    <a:pt x="127" y="6110"/>
                  </a:cubicBezTo>
                  <a:cubicBezTo>
                    <a:pt x="110" y="6110"/>
                    <a:pt x="110" y="6092"/>
                    <a:pt x="88" y="6092"/>
                  </a:cubicBezTo>
                  <a:close/>
                  <a:moveTo>
                    <a:pt x="30095" y="6327"/>
                  </a:moveTo>
                  <a:cubicBezTo>
                    <a:pt x="30077" y="6327"/>
                    <a:pt x="30060" y="6327"/>
                    <a:pt x="30042" y="6345"/>
                  </a:cubicBezTo>
                  <a:cubicBezTo>
                    <a:pt x="30003" y="6362"/>
                    <a:pt x="30003" y="6419"/>
                    <a:pt x="30042" y="6436"/>
                  </a:cubicBezTo>
                  <a:cubicBezTo>
                    <a:pt x="30042" y="6454"/>
                    <a:pt x="30060" y="6471"/>
                    <a:pt x="30095" y="6471"/>
                  </a:cubicBezTo>
                  <a:cubicBezTo>
                    <a:pt x="30112" y="6471"/>
                    <a:pt x="30112" y="6454"/>
                    <a:pt x="30134" y="6454"/>
                  </a:cubicBezTo>
                  <a:cubicBezTo>
                    <a:pt x="30169" y="6419"/>
                    <a:pt x="30169" y="6380"/>
                    <a:pt x="30151" y="6345"/>
                  </a:cubicBezTo>
                  <a:cubicBezTo>
                    <a:pt x="30134" y="6327"/>
                    <a:pt x="30112" y="6327"/>
                    <a:pt x="30095" y="6327"/>
                  </a:cubicBezTo>
                  <a:close/>
                  <a:moveTo>
                    <a:pt x="30330" y="6597"/>
                  </a:moveTo>
                  <a:cubicBezTo>
                    <a:pt x="30312" y="6597"/>
                    <a:pt x="30295" y="6597"/>
                    <a:pt x="30277" y="6619"/>
                  </a:cubicBezTo>
                  <a:cubicBezTo>
                    <a:pt x="30242" y="6636"/>
                    <a:pt x="30242" y="6688"/>
                    <a:pt x="30277" y="6706"/>
                  </a:cubicBezTo>
                  <a:cubicBezTo>
                    <a:pt x="30277" y="6728"/>
                    <a:pt x="30295" y="6745"/>
                    <a:pt x="30330" y="6745"/>
                  </a:cubicBezTo>
                  <a:cubicBezTo>
                    <a:pt x="30351" y="6745"/>
                    <a:pt x="30351" y="6745"/>
                    <a:pt x="30369" y="6728"/>
                  </a:cubicBezTo>
                  <a:cubicBezTo>
                    <a:pt x="30403" y="6688"/>
                    <a:pt x="30403" y="6654"/>
                    <a:pt x="30386" y="6619"/>
                  </a:cubicBezTo>
                  <a:cubicBezTo>
                    <a:pt x="30369" y="6597"/>
                    <a:pt x="30351" y="6597"/>
                    <a:pt x="30330" y="6597"/>
                  </a:cubicBezTo>
                  <a:close/>
                  <a:moveTo>
                    <a:pt x="30569" y="6871"/>
                  </a:moveTo>
                  <a:cubicBezTo>
                    <a:pt x="30547" y="6871"/>
                    <a:pt x="30530" y="6871"/>
                    <a:pt x="30512" y="6889"/>
                  </a:cubicBezTo>
                  <a:cubicBezTo>
                    <a:pt x="30477" y="6923"/>
                    <a:pt x="30477" y="6963"/>
                    <a:pt x="30512" y="6997"/>
                  </a:cubicBezTo>
                  <a:cubicBezTo>
                    <a:pt x="30530" y="7015"/>
                    <a:pt x="30547" y="7015"/>
                    <a:pt x="30569" y="7015"/>
                  </a:cubicBezTo>
                  <a:cubicBezTo>
                    <a:pt x="30586" y="7015"/>
                    <a:pt x="30604" y="7015"/>
                    <a:pt x="30621" y="6997"/>
                  </a:cubicBezTo>
                  <a:cubicBezTo>
                    <a:pt x="30638" y="6963"/>
                    <a:pt x="30638" y="6923"/>
                    <a:pt x="30621" y="6889"/>
                  </a:cubicBezTo>
                  <a:cubicBezTo>
                    <a:pt x="30604" y="6871"/>
                    <a:pt x="30586" y="6871"/>
                    <a:pt x="30569" y="6871"/>
                  </a:cubicBezTo>
                  <a:close/>
                  <a:moveTo>
                    <a:pt x="30821" y="7124"/>
                  </a:moveTo>
                  <a:cubicBezTo>
                    <a:pt x="30804" y="7124"/>
                    <a:pt x="30786" y="7141"/>
                    <a:pt x="30765" y="7141"/>
                  </a:cubicBezTo>
                  <a:cubicBezTo>
                    <a:pt x="30730" y="7180"/>
                    <a:pt x="30730" y="7215"/>
                    <a:pt x="30765" y="7250"/>
                  </a:cubicBezTo>
                  <a:cubicBezTo>
                    <a:pt x="30786" y="7272"/>
                    <a:pt x="30804" y="7272"/>
                    <a:pt x="30821" y="7272"/>
                  </a:cubicBezTo>
                  <a:cubicBezTo>
                    <a:pt x="30839" y="7272"/>
                    <a:pt x="30856" y="7272"/>
                    <a:pt x="30856" y="7250"/>
                  </a:cubicBezTo>
                  <a:cubicBezTo>
                    <a:pt x="30895" y="7232"/>
                    <a:pt x="30895" y="7180"/>
                    <a:pt x="30873" y="7163"/>
                  </a:cubicBezTo>
                  <a:cubicBezTo>
                    <a:pt x="30856" y="7141"/>
                    <a:pt x="30839" y="7124"/>
                    <a:pt x="30821" y="7124"/>
                  </a:cubicBezTo>
                  <a:close/>
                  <a:moveTo>
                    <a:pt x="31056" y="7398"/>
                  </a:moveTo>
                  <a:cubicBezTo>
                    <a:pt x="31039" y="7398"/>
                    <a:pt x="31021" y="7398"/>
                    <a:pt x="31021" y="7415"/>
                  </a:cubicBezTo>
                  <a:cubicBezTo>
                    <a:pt x="30982" y="7433"/>
                    <a:pt x="30982" y="7489"/>
                    <a:pt x="31004" y="7524"/>
                  </a:cubicBezTo>
                  <a:cubicBezTo>
                    <a:pt x="31021" y="7541"/>
                    <a:pt x="31039" y="7541"/>
                    <a:pt x="31056" y="7541"/>
                  </a:cubicBezTo>
                  <a:cubicBezTo>
                    <a:pt x="31074" y="7541"/>
                    <a:pt x="31091" y="7541"/>
                    <a:pt x="31113" y="7524"/>
                  </a:cubicBezTo>
                  <a:lnTo>
                    <a:pt x="31130" y="7507"/>
                  </a:lnTo>
                  <a:cubicBezTo>
                    <a:pt x="31113" y="7489"/>
                    <a:pt x="31130" y="7489"/>
                    <a:pt x="31130" y="7467"/>
                  </a:cubicBezTo>
                  <a:cubicBezTo>
                    <a:pt x="31130" y="7450"/>
                    <a:pt x="31130" y="7433"/>
                    <a:pt x="31113" y="7433"/>
                  </a:cubicBezTo>
                  <a:cubicBezTo>
                    <a:pt x="31091" y="7415"/>
                    <a:pt x="31074" y="7398"/>
                    <a:pt x="31056" y="7398"/>
                  </a:cubicBezTo>
                  <a:close/>
                  <a:moveTo>
                    <a:pt x="31200" y="7724"/>
                  </a:moveTo>
                  <a:cubicBezTo>
                    <a:pt x="31165" y="7724"/>
                    <a:pt x="31148" y="7759"/>
                    <a:pt x="31148" y="7794"/>
                  </a:cubicBezTo>
                  <a:cubicBezTo>
                    <a:pt x="31148" y="7833"/>
                    <a:pt x="31182" y="7868"/>
                    <a:pt x="31222" y="7868"/>
                  </a:cubicBezTo>
                  <a:lnTo>
                    <a:pt x="31239" y="7868"/>
                  </a:lnTo>
                  <a:cubicBezTo>
                    <a:pt x="31274" y="7850"/>
                    <a:pt x="31291" y="7815"/>
                    <a:pt x="31291" y="7776"/>
                  </a:cubicBezTo>
                  <a:cubicBezTo>
                    <a:pt x="31291" y="7742"/>
                    <a:pt x="31256" y="7724"/>
                    <a:pt x="31222" y="772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 rot="-5400000">
              <a:off x="6437987" y="1947372"/>
              <a:ext cx="5603471" cy="1257436"/>
            </a:xfrm>
            <a:custGeom>
              <a:avLst/>
              <a:gdLst/>
              <a:ahLst/>
              <a:cxnLst/>
              <a:rect l="l" t="t" r="r" b="b"/>
              <a:pathLst>
                <a:path w="31331" h="7707" extrusionOk="0">
                  <a:moveTo>
                    <a:pt x="24386" y="1"/>
                  </a:moveTo>
                  <a:cubicBezTo>
                    <a:pt x="24346" y="1"/>
                    <a:pt x="24312" y="36"/>
                    <a:pt x="24312" y="70"/>
                  </a:cubicBezTo>
                  <a:cubicBezTo>
                    <a:pt x="24312" y="109"/>
                    <a:pt x="24346" y="144"/>
                    <a:pt x="24386" y="144"/>
                  </a:cubicBezTo>
                  <a:cubicBezTo>
                    <a:pt x="24420" y="144"/>
                    <a:pt x="24455" y="127"/>
                    <a:pt x="24455" y="92"/>
                  </a:cubicBezTo>
                  <a:cubicBezTo>
                    <a:pt x="24455" y="36"/>
                    <a:pt x="24420" y="1"/>
                    <a:pt x="24386" y="1"/>
                  </a:cubicBezTo>
                  <a:close/>
                  <a:moveTo>
                    <a:pt x="24020" y="18"/>
                  </a:moveTo>
                  <a:cubicBezTo>
                    <a:pt x="23968" y="18"/>
                    <a:pt x="23951" y="53"/>
                    <a:pt x="23951" y="92"/>
                  </a:cubicBezTo>
                  <a:cubicBezTo>
                    <a:pt x="23951" y="127"/>
                    <a:pt x="23985" y="162"/>
                    <a:pt x="24020" y="162"/>
                  </a:cubicBezTo>
                  <a:cubicBezTo>
                    <a:pt x="24059" y="162"/>
                    <a:pt x="24094" y="127"/>
                    <a:pt x="24094" y="92"/>
                  </a:cubicBezTo>
                  <a:cubicBezTo>
                    <a:pt x="24094" y="36"/>
                    <a:pt x="24059" y="18"/>
                    <a:pt x="24020" y="18"/>
                  </a:cubicBezTo>
                  <a:close/>
                  <a:moveTo>
                    <a:pt x="24747" y="36"/>
                  </a:moveTo>
                  <a:cubicBezTo>
                    <a:pt x="24712" y="36"/>
                    <a:pt x="24673" y="70"/>
                    <a:pt x="24673" y="109"/>
                  </a:cubicBezTo>
                  <a:cubicBezTo>
                    <a:pt x="24673" y="144"/>
                    <a:pt x="24695" y="179"/>
                    <a:pt x="24729" y="179"/>
                  </a:cubicBezTo>
                  <a:lnTo>
                    <a:pt x="24747" y="179"/>
                  </a:lnTo>
                  <a:cubicBezTo>
                    <a:pt x="24782" y="179"/>
                    <a:pt x="24803" y="162"/>
                    <a:pt x="24821" y="127"/>
                  </a:cubicBezTo>
                  <a:cubicBezTo>
                    <a:pt x="24821" y="92"/>
                    <a:pt x="24803" y="36"/>
                    <a:pt x="24747" y="36"/>
                  </a:cubicBezTo>
                  <a:close/>
                  <a:moveTo>
                    <a:pt x="23659" y="53"/>
                  </a:moveTo>
                  <a:lnTo>
                    <a:pt x="23642" y="70"/>
                  </a:lnTo>
                  <a:cubicBezTo>
                    <a:pt x="23607" y="70"/>
                    <a:pt x="23585" y="109"/>
                    <a:pt x="23585" y="144"/>
                  </a:cubicBezTo>
                  <a:cubicBezTo>
                    <a:pt x="23607" y="179"/>
                    <a:pt x="23624" y="201"/>
                    <a:pt x="23659" y="201"/>
                  </a:cubicBezTo>
                  <a:lnTo>
                    <a:pt x="23676" y="201"/>
                  </a:lnTo>
                  <a:cubicBezTo>
                    <a:pt x="23716" y="201"/>
                    <a:pt x="23733" y="162"/>
                    <a:pt x="23733" y="127"/>
                  </a:cubicBezTo>
                  <a:cubicBezTo>
                    <a:pt x="23733" y="92"/>
                    <a:pt x="23694" y="53"/>
                    <a:pt x="23659" y="53"/>
                  </a:cubicBezTo>
                  <a:close/>
                  <a:moveTo>
                    <a:pt x="25091" y="109"/>
                  </a:moveTo>
                  <a:cubicBezTo>
                    <a:pt x="25073" y="109"/>
                    <a:pt x="25038" y="144"/>
                    <a:pt x="25038" y="162"/>
                  </a:cubicBezTo>
                  <a:cubicBezTo>
                    <a:pt x="25021" y="201"/>
                    <a:pt x="25038" y="253"/>
                    <a:pt x="25073" y="253"/>
                  </a:cubicBezTo>
                  <a:lnTo>
                    <a:pt x="25091" y="253"/>
                  </a:lnTo>
                  <a:cubicBezTo>
                    <a:pt x="25130" y="253"/>
                    <a:pt x="25165" y="236"/>
                    <a:pt x="25165" y="218"/>
                  </a:cubicBezTo>
                  <a:cubicBezTo>
                    <a:pt x="25182" y="162"/>
                    <a:pt x="25165" y="127"/>
                    <a:pt x="25108" y="127"/>
                  </a:cubicBezTo>
                  <a:cubicBezTo>
                    <a:pt x="25108" y="109"/>
                    <a:pt x="25108" y="109"/>
                    <a:pt x="25091" y="109"/>
                  </a:cubicBezTo>
                  <a:close/>
                  <a:moveTo>
                    <a:pt x="14086" y="144"/>
                  </a:moveTo>
                  <a:cubicBezTo>
                    <a:pt x="14051" y="144"/>
                    <a:pt x="14012" y="179"/>
                    <a:pt x="14012" y="218"/>
                  </a:cubicBezTo>
                  <a:cubicBezTo>
                    <a:pt x="14012" y="253"/>
                    <a:pt x="14051" y="288"/>
                    <a:pt x="14086" y="288"/>
                  </a:cubicBezTo>
                  <a:cubicBezTo>
                    <a:pt x="14121" y="288"/>
                    <a:pt x="14160" y="270"/>
                    <a:pt x="14160" y="236"/>
                  </a:cubicBezTo>
                  <a:cubicBezTo>
                    <a:pt x="14160" y="179"/>
                    <a:pt x="14121" y="144"/>
                    <a:pt x="14086" y="144"/>
                  </a:cubicBezTo>
                  <a:close/>
                  <a:moveTo>
                    <a:pt x="23298" y="144"/>
                  </a:moveTo>
                  <a:cubicBezTo>
                    <a:pt x="23241" y="144"/>
                    <a:pt x="23224" y="201"/>
                    <a:pt x="23241" y="236"/>
                  </a:cubicBezTo>
                  <a:cubicBezTo>
                    <a:pt x="23241" y="270"/>
                    <a:pt x="23280" y="288"/>
                    <a:pt x="23315" y="288"/>
                  </a:cubicBezTo>
                  <a:lnTo>
                    <a:pt x="23333" y="288"/>
                  </a:lnTo>
                  <a:cubicBezTo>
                    <a:pt x="23367" y="270"/>
                    <a:pt x="23389" y="236"/>
                    <a:pt x="23367" y="201"/>
                  </a:cubicBezTo>
                  <a:cubicBezTo>
                    <a:pt x="23367" y="162"/>
                    <a:pt x="23333" y="144"/>
                    <a:pt x="23315" y="144"/>
                  </a:cubicBezTo>
                  <a:close/>
                  <a:moveTo>
                    <a:pt x="13725" y="162"/>
                  </a:moveTo>
                  <a:cubicBezTo>
                    <a:pt x="13686" y="162"/>
                    <a:pt x="13651" y="201"/>
                    <a:pt x="13651" y="236"/>
                  </a:cubicBezTo>
                  <a:cubicBezTo>
                    <a:pt x="13651" y="270"/>
                    <a:pt x="13686" y="310"/>
                    <a:pt x="13725" y="310"/>
                  </a:cubicBezTo>
                  <a:cubicBezTo>
                    <a:pt x="13777" y="288"/>
                    <a:pt x="13795" y="270"/>
                    <a:pt x="13795" y="218"/>
                  </a:cubicBezTo>
                  <a:cubicBezTo>
                    <a:pt x="13795" y="179"/>
                    <a:pt x="13760" y="162"/>
                    <a:pt x="13725" y="162"/>
                  </a:cubicBezTo>
                  <a:close/>
                  <a:moveTo>
                    <a:pt x="13359" y="179"/>
                  </a:moveTo>
                  <a:cubicBezTo>
                    <a:pt x="13325" y="201"/>
                    <a:pt x="13290" y="218"/>
                    <a:pt x="13290" y="270"/>
                  </a:cubicBezTo>
                  <a:cubicBezTo>
                    <a:pt x="13290" y="310"/>
                    <a:pt x="13325" y="327"/>
                    <a:pt x="13359" y="327"/>
                  </a:cubicBezTo>
                  <a:lnTo>
                    <a:pt x="13381" y="327"/>
                  </a:lnTo>
                  <a:cubicBezTo>
                    <a:pt x="13416" y="327"/>
                    <a:pt x="13433" y="288"/>
                    <a:pt x="13433" y="253"/>
                  </a:cubicBezTo>
                  <a:cubicBezTo>
                    <a:pt x="13433" y="218"/>
                    <a:pt x="13399" y="179"/>
                    <a:pt x="13359" y="179"/>
                  </a:cubicBezTo>
                  <a:close/>
                  <a:moveTo>
                    <a:pt x="14447" y="179"/>
                  </a:moveTo>
                  <a:cubicBezTo>
                    <a:pt x="14412" y="179"/>
                    <a:pt x="14378" y="201"/>
                    <a:pt x="14378" y="236"/>
                  </a:cubicBezTo>
                  <a:cubicBezTo>
                    <a:pt x="14378" y="288"/>
                    <a:pt x="14395" y="327"/>
                    <a:pt x="14447" y="327"/>
                  </a:cubicBezTo>
                  <a:cubicBezTo>
                    <a:pt x="14486" y="327"/>
                    <a:pt x="14521" y="288"/>
                    <a:pt x="14521" y="253"/>
                  </a:cubicBezTo>
                  <a:cubicBezTo>
                    <a:pt x="14521" y="218"/>
                    <a:pt x="14504" y="179"/>
                    <a:pt x="14469" y="179"/>
                  </a:cubicBezTo>
                  <a:close/>
                  <a:moveTo>
                    <a:pt x="12998" y="236"/>
                  </a:moveTo>
                  <a:cubicBezTo>
                    <a:pt x="12963" y="236"/>
                    <a:pt x="12924" y="288"/>
                    <a:pt x="12924" y="327"/>
                  </a:cubicBezTo>
                  <a:cubicBezTo>
                    <a:pt x="12946" y="362"/>
                    <a:pt x="12963" y="379"/>
                    <a:pt x="12998" y="379"/>
                  </a:cubicBezTo>
                  <a:lnTo>
                    <a:pt x="13016" y="379"/>
                  </a:lnTo>
                  <a:cubicBezTo>
                    <a:pt x="13055" y="379"/>
                    <a:pt x="13090" y="344"/>
                    <a:pt x="13072" y="288"/>
                  </a:cubicBezTo>
                  <a:cubicBezTo>
                    <a:pt x="13072" y="253"/>
                    <a:pt x="13033" y="236"/>
                    <a:pt x="12998" y="236"/>
                  </a:cubicBezTo>
                  <a:close/>
                  <a:moveTo>
                    <a:pt x="14813" y="236"/>
                  </a:moveTo>
                  <a:cubicBezTo>
                    <a:pt x="14774" y="236"/>
                    <a:pt x="14739" y="253"/>
                    <a:pt x="14739" y="288"/>
                  </a:cubicBezTo>
                  <a:cubicBezTo>
                    <a:pt x="14721" y="344"/>
                    <a:pt x="14756" y="379"/>
                    <a:pt x="14795" y="379"/>
                  </a:cubicBezTo>
                  <a:lnTo>
                    <a:pt x="14813" y="379"/>
                  </a:lnTo>
                  <a:cubicBezTo>
                    <a:pt x="14848" y="379"/>
                    <a:pt x="14865" y="362"/>
                    <a:pt x="14882" y="327"/>
                  </a:cubicBezTo>
                  <a:cubicBezTo>
                    <a:pt x="14882" y="288"/>
                    <a:pt x="14865" y="253"/>
                    <a:pt x="14830" y="236"/>
                  </a:cubicBezTo>
                  <a:close/>
                  <a:moveTo>
                    <a:pt x="22954" y="236"/>
                  </a:moveTo>
                  <a:cubicBezTo>
                    <a:pt x="22954" y="236"/>
                    <a:pt x="22954" y="253"/>
                    <a:pt x="22932" y="253"/>
                  </a:cubicBezTo>
                  <a:cubicBezTo>
                    <a:pt x="22897" y="253"/>
                    <a:pt x="22880" y="310"/>
                    <a:pt x="22897" y="344"/>
                  </a:cubicBezTo>
                  <a:cubicBezTo>
                    <a:pt x="22897" y="362"/>
                    <a:pt x="22932" y="379"/>
                    <a:pt x="22954" y="379"/>
                  </a:cubicBezTo>
                  <a:lnTo>
                    <a:pt x="22989" y="379"/>
                  </a:lnTo>
                  <a:cubicBezTo>
                    <a:pt x="23024" y="379"/>
                    <a:pt x="23041" y="327"/>
                    <a:pt x="23024" y="288"/>
                  </a:cubicBezTo>
                  <a:cubicBezTo>
                    <a:pt x="23024" y="270"/>
                    <a:pt x="22989" y="236"/>
                    <a:pt x="22954" y="236"/>
                  </a:cubicBezTo>
                  <a:close/>
                  <a:moveTo>
                    <a:pt x="25434" y="253"/>
                  </a:moveTo>
                  <a:cubicBezTo>
                    <a:pt x="25399" y="253"/>
                    <a:pt x="25382" y="253"/>
                    <a:pt x="25365" y="288"/>
                  </a:cubicBezTo>
                  <a:cubicBezTo>
                    <a:pt x="25347" y="327"/>
                    <a:pt x="25365" y="362"/>
                    <a:pt x="25399" y="379"/>
                  </a:cubicBezTo>
                  <a:cubicBezTo>
                    <a:pt x="25417" y="397"/>
                    <a:pt x="25417" y="397"/>
                    <a:pt x="25434" y="397"/>
                  </a:cubicBezTo>
                  <a:cubicBezTo>
                    <a:pt x="25456" y="397"/>
                    <a:pt x="25491" y="379"/>
                    <a:pt x="25508" y="344"/>
                  </a:cubicBezTo>
                  <a:cubicBezTo>
                    <a:pt x="25526" y="310"/>
                    <a:pt x="25508" y="270"/>
                    <a:pt x="25473" y="253"/>
                  </a:cubicBezTo>
                  <a:close/>
                  <a:moveTo>
                    <a:pt x="12637" y="310"/>
                  </a:moveTo>
                  <a:cubicBezTo>
                    <a:pt x="12598" y="310"/>
                    <a:pt x="12563" y="344"/>
                    <a:pt x="12581" y="397"/>
                  </a:cubicBezTo>
                  <a:cubicBezTo>
                    <a:pt x="12581" y="418"/>
                    <a:pt x="12620" y="453"/>
                    <a:pt x="12655" y="453"/>
                  </a:cubicBezTo>
                  <a:lnTo>
                    <a:pt x="12672" y="453"/>
                  </a:lnTo>
                  <a:cubicBezTo>
                    <a:pt x="12707" y="436"/>
                    <a:pt x="12728" y="397"/>
                    <a:pt x="12728" y="362"/>
                  </a:cubicBezTo>
                  <a:cubicBezTo>
                    <a:pt x="12707" y="327"/>
                    <a:pt x="12689" y="310"/>
                    <a:pt x="12655" y="310"/>
                  </a:cubicBezTo>
                  <a:close/>
                  <a:moveTo>
                    <a:pt x="15157" y="344"/>
                  </a:moveTo>
                  <a:cubicBezTo>
                    <a:pt x="15122" y="344"/>
                    <a:pt x="15100" y="362"/>
                    <a:pt x="15083" y="379"/>
                  </a:cubicBezTo>
                  <a:cubicBezTo>
                    <a:pt x="15065" y="418"/>
                    <a:pt x="15083" y="471"/>
                    <a:pt x="15122" y="488"/>
                  </a:cubicBezTo>
                  <a:lnTo>
                    <a:pt x="15157" y="488"/>
                  </a:lnTo>
                  <a:cubicBezTo>
                    <a:pt x="15174" y="488"/>
                    <a:pt x="15209" y="471"/>
                    <a:pt x="15230" y="453"/>
                  </a:cubicBezTo>
                  <a:cubicBezTo>
                    <a:pt x="15230" y="418"/>
                    <a:pt x="15209" y="362"/>
                    <a:pt x="15174" y="344"/>
                  </a:cubicBezTo>
                  <a:close/>
                  <a:moveTo>
                    <a:pt x="22628" y="362"/>
                  </a:moveTo>
                  <a:cubicBezTo>
                    <a:pt x="22606" y="362"/>
                    <a:pt x="22606" y="362"/>
                    <a:pt x="22589" y="379"/>
                  </a:cubicBezTo>
                  <a:cubicBezTo>
                    <a:pt x="22554" y="379"/>
                    <a:pt x="22536" y="436"/>
                    <a:pt x="22554" y="471"/>
                  </a:cubicBezTo>
                  <a:cubicBezTo>
                    <a:pt x="22571" y="488"/>
                    <a:pt x="22589" y="505"/>
                    <a:pt x="22628" y="505"/>
                  </a:cubicBezTo>
                  <a:lnTo>
                    <a:pt x="22645" y="505"/>
                  </a:lnTo>
                  <a:cubicBezTo>
                    <a:pt x="22680" y="488"/>
                    <a:pt x="22697" y="453"/>
                    <a:pt x="22680" y="418"/>
                  </a:cubicBezTo>
                  <a:cubicBezTo>
                    <a:pt x="22680" y="379"/>
                    <a:pt x="22645" y="362"/>
                    <a:pt x="22628" y="362"/>
                  </a:cubicBezTo>
                  <a:close/>
                  <a:moveTo>
                    <a:pt x="12272" y="379"/>
                  </a:moveTo>
                  <a:cubicBezTo>
                    <a:pt x="12237" y="397"/>
                    <a:pt x="12219" y="436"/>
                    <a:pt x="12219" y="471"/>
                  </a:cubicBezTo>
                  <a:cubicBezTo>
                    <a:pt x="12237" y="505"/>
                    <a:pt x="12254" y="527"/>
                    <a:pt x="12293" y="527"/>
                  </a:cubicBezTo>
                  <a:lnTo>
                    <a:pt x="12311" y="527"/>
                  </a:lnTo>
                  <a:cubicBezTo>
                    <a:pt x="12346" y="505"/>
                    <a:pt x="12380" y="471"/>
                    <a:pt x="12363" y="436"/>
                  </a:cubicBezTo>
                  <a:cubicBezTo>
                    <a:pt x="12363" y="397"/>
                    <a:pt x="12328" y="379"/>
                    <a:pt x="12293" y="379"/>
                  </a:cubicBezTo>
                  <a:close/>
                  <a:moveTo>
                    <a:pt x="25743" y="418"/>
                  </a:moveTo>
                  <a:cubicBezTo>
                    <a:pt x="25726" y="418"/>
                    <a:pt x="25708" y="436"/>
                    <a:pt x="25691" y="453"/>
                  </a:cubicBezTo>
                  <a:cubicBezTo>
                    <a:pt x="25674" y="488"/>
                    <a:pt x="25674" y="545"/>
                    <a:pt x="25708" y="562"/>
                  </a:cubicBezTo>
                  <a:lnTo>
                    <a:pt x="25743" y="562"/>
                  </a:lnTo>
                  <a:cubicBezTo>
                    <a:pt x="25782" y="562"/>
                    <a:pt x="25800" y="562"/>
                    <a:pt x="25817" y="545"/>
                  </a:cubicBezTo>
                  <a:cubicBezTo>
                    <a:pt x="25835" y="505"/>
                    <a:pt x="25817" y="453"/>
                    <a:pt x="25800" y="436"/>
                  </a:cubicBezTo>
                  <a:cubicBezTo>
                    <a:pt x="25782" y="436"/>
                    <a:pt x="25761" y="418"/>
                    <a:pt x="25743" y="418"/>
                  </a:cubicBezTo>
                  <a:close/>
                  <a:moveTo>
                    <a:pt x="11928" y="471"/>
                  </a:moveTo>
                  <a:cubicBezTo>
                    <a:pt x="11893" y="488"/>
                    <a:pt x="11858" y="527"/>
                    <a:pt x="11876" y="562"/>
                  </a:cubicBezTo>
                  <a:cubicBezTo>
                    <a:pt x="11876" y="597"/>
                    <a:pt x="11910" y="614"/>
                    <a:pt x="11945" y="614"/>
                  </a:cubicBezTo>
                  <a:lnTo>
                    <a:pt x="11967" y="614"/>
                  </a:lnTo>
                  <a:cubicBezTo>
                    <a:pt x="12002" y="597"/>
                    <a:pt x="12019" y="562"/>
                    <a:pt x="12019" y="527"/>
                  </a:cubicBezTo>
                  <a:cubicBezTo>
                    <a:pt x="12002" y="488"/>
                    <a:pt x="11984" y="471"/>
                    <a:pt x="11945" y="471"/>
                  </a:cubicBezTo>
                  <a:close/>
                  <a:moveTo>
                    <a:pt x="15483" y="505"/>
                  </a:moveTo>
                  <a:cubicBezTo>
                    <a:pt x="15448" y="505"/>
                    <a:pt x="15426" y="527"/>
                    <a:pt x="15409" y="545"/>
                  </a:cubicBezTo>
                  <a:cubicBezTo>
                    <a:pt x="15391" y="579"/>
                    <a:pt x="15409" y="614"/>
                    <a:pt x="15448" y="653"/>
                  </a:cubicBezTo>
                  <a:lnTo>
                    <a:pt x="15483" y="653"/>
                  </a:lnTo>
                  <a:cubicBezTo>
                    <a:pt x="15500" y="653"/>
                    <a:pt x="15518" y="636"/>
                    <a:pt x="15535" y="614"/>
                  </a:cubicBezTo>
                  <a:cubicBezTo>
                    <a:pt x="15557" y="579"/>
                    <a:pt x="15557" y="545"/>
                    <a:pt x="15518" y="527"/>
                  </a:cubicBezTo>
                  <a:cubicBezTo>
                    <a:pt x="15500" y="505"/>
                    <a:pt x="15483" y="505"/>
                    <a:pt x="15483" y="505"/>
                  </a:cubicBezTo>
                  <a:close/>
                  <a:moveTo>
                    <a:pt x="22262" y="505"/>
                  </a:moveTo>
                  <a:cubicBezTo>
                    <a:pt x="22227" y="527"/>
                    <a:pt x="22210" y="579"/>
                    <a:pt x="22227" y="614"/>
                  </a:cubicBezTo>
                  <a:cubicBezTo>
                    <a:pt x="22227" y="636"/>
                    <a:pt x="22262" y="653"/>
                    <a:pt x="22280" y="653"/>
                  </a:cubicBezTo>
                  <a:lnTo>
                    <a:pt x="22319" y="653"/>
                  </a:lnTo>
                  <a:cubicBezTo>
                    <a:pt x="22354" y="636"/>
                    <a:pt x="22371" y="579"/>
                    <a:pt x="22354" y="545"/>
                  </a:cubicBezTo>
                  <a:cubicBezTo>
                    <a:pt x="22336" y="527"/>
                    <a:pt x="22319" y="505"/>
                    <a:pt x="22280" y="505"/>
                  </a:cubicBezTo>
                  <a:close/>
                  <a:moveTo>
                    <a:pt x="11567" y="562"/>
                  </a:moveTo>
                  <a:cubicBezTo>
                    <a:pt x="11532" y="579"/>
                    <a:pt x="11510" y="614"/>
                    <a:pt x="11532" y="653"/>
                  </a:cubicBezTo>
                  <a:cubicBezTo>
                    <a:pt x="11532" y="688"/>
                    <a:pt x="11567" y="706"/>
                    <a:pt x="11584" y="706"/>
                  </a:cubicBezTo>
                  <a:lnTo>
                    <a:pt x="11619" y="706"/>
                  </a:lnTo>
                  <a:cubicBezTo>
                    <a:pt x="11658" y="688"/>
                    <a:pt x="11675" y="653"/>
                    <a:pt x="11658" y="614"/>
                  </a:cubicBezTo>
                  <a:cubicBezTo>
                    <a:pt x="11658" y="579"/>
                    <a:pt x="11619" y="562"/>
                    <a:pt x="11584" y="562"/>
                  </a:cubicBezTo>
                  <a:close/>
                  <a:moveTo>
                    <a:pt x="26035" y="636"/>
                  </a:moveTo>
                  <a:cubicBezTo>
                    <a:pt x="26017" y="636"/>
                    <a:pt x="26000" y="653"/>
                    <a:pt x="25978" y="671"/>
                  </a:cubicBezTo>
                  <a:cubicBezTo>
                    <a:pt x="25961" y="688"/>
                    <a:pt x="25961" y="745"/>
                    <a:pt x="26000" y="762"/>
                  </a:cubicBezTo>
                  <a:cubicBezTo>
                    <a:pt x="26017" y="780"/>
                    <a:pt x="26035" y="780"/>
                    <a:pt x="26035" y="780"/>
                  </a:cubicBezTo>
                  <a:cubicBezTo>
                    <a:pt x="26070" y="780"/>
                    <a:pt x="26087" y="780"/>
                    <a:pt x="26109" y="762"/>
                  </a:cubicBezTo>
                  <a:cubicBezTo>
                    <a:pt x="26126" y="723"/>
                    <a:pt x="26126" y="688"/>
                    <a:pt x="26087" y="653"/>
                  </a:cubicBezTo>
                  <a:cubicBezTo>
                    <a:pt x="26070" y="653"/>
                    <a:pt x="26052" y="636"/>
                    <a:pt x="26035" y="636"/>
                  </a:cubicBezTo>
                  <a:close/>
                  <a:moveTo>
                    <a:pt x="11223" y="653"/>
                  </a:moveTo>
                  <a:cubicBezTo>
                    <a:pt x="11184" y="671"/>
                    <a:pt x="11166" y="706"/>
                    <a:pt x="11166" y="745"/>
                  </a:cubicBezTo>
                  <a:cubicBezTo>
                    <a:pt x="11184" y="780"/>
                    <a:pt x="11206" y="797"/>
                    <a:pt x="11240" y="797"/>
                  </a:cubicBezTo>
                  <a:lnTo>
                    <a:pt x="11258" y="797"/>
                  </a:lnTo>
                  <a:cubicBezTo>
                    <a:pt x="11293" y="797"/>
                    <a:pt x="11332" y="745"/>
                    <a:pt x="11314" y="706"/>
                  </a:cubicBezTo>
                  <a:cubicBezTo>
                    <a:pt x="11314" y="688"/>
                    <a:pt x="11275" y="653"/>
                    <a:pt x="11240" y="653"/>
                  </a:cubicBezTo>
                  <a:close/>
                  <a:moveTo>
                    <a:pt x="21953" y="653"/>
                  </a:moveTo>
                  <a:cubicBezTo>
                    <a:pt x="21936" y="653"/>
                    <a:pt x="21936" y="671"/>
                    <a:pt x="21918" y="671"/>
                  </a:cubicBezTo>
                  <a:cubicBezTo>
                    <a:pt x="21884" y="688"/>
                    <a:pt x="21866" y="723"/>
                    <a:pt x="21884" y="762"/>
                  </a:cubicBezTo>
                  <a:cubicBezTo>
                    <a:pt x="21901" y="797"/>
                    <a:pt x="21936" y="797"/>
                    <a:pt x="21953" y="797"/>
                  </a:cubicBezTo>
                  <a:lnTo>
                    <a:pt x="21992" y="797"/>
                  </a:lnTo>
                  <a:cubicBezTo>
                    <a:pt x="22027" y="780"/>
                    <a:pt x="22045" y="745"/>
                    <a:pt x="22027" y="706"/>
                  </a:cubicBezTo>
                  <a:cubicBezTo>
                    <a:pt x="22010" y="671"/>
                    <a:pt x="21992" y="653"/>
                    <a:pt x="21953" y="653"/>
                  </a:cubicBezTo>
                  <a:close/>
                  <a:moveTo>
                    <a:pt x="15792" y="671"/>
                  </a:moveTo>
                  <a:cubicBezTo>
                    <a:pt x="15774" y="671"/>
                    <a:pt x="15753" y="688"/>
                    <a:pt x="15735" y="706"/>
                  </a:cubicBezTo>
                  <a:cubicBezTo>
                    <a:pt x="15718" y="745"/>
                    <a:pt x="15735" y="797"/>
                    <a:pt x="15753" y="814"/>
                  </a:cubicBezTo>
                  <a:lnTo>
                    <a:pt x="15792" y="814"/>
                  </a:lnTo>
                  <a:cubicBezTo>
                    <a:pt x="15827" y="814"/>
                    <a:pt x="15844" y="814"/>
                    <a:pt x="15861" y="780"/>
                  </a:cubicBezTo>
                  <a:cubicBezTo>
                    <a:pt x="15883" y="745"/>
                    <a:pt x="15861" y="706"/>
                    <a:pt x="15827" y="688"/>
                  </a:cubicBezTo>
                  <a:cubicBezTo>
                    <a:pt x="15827" y="671"/>
                    <a:pt x="15809" y="671"/>
                    <a:pt x="15792" y="671"/>
                  </a:cubicBezTo>
                  <a:close/>
                  <a:moveTo>
                    <a:pt x="10879" y="762"/>
                  </a:moveTo>
                  <a:cubicBezTo>
                    <a:pt x="10840" y="762"/>
                    <a:pt x="10805" y="797"/>
                    <a:pt x="10823" y="854"/>
                  </a:cubicBezTo>
                  <a:cubicBezTo>
                    <a:pt x="10823" y="871"/>
                    <a:pt x="10857" y="906"/>
                    <a:pt x="10897" y="906"/>
                  </a:cubicBezTo>
                  <a:lnTo>
                    <a:pt x="10914" y="888"/>
                  </a:lnTo>
                  <a:cubicBezTo>
                    <a:pt x="10949" y="888"/>
                    <a:pt x="10966" y="854"/>
                    <a:pt x="10966" y="814"/>
                  </a:cubicBezTo>
                  <a:cubicBezTo>
                    <a:pt x="10949" y="780"/>
                    <a:pt x="10931" y="762"/>
                    <a:pt x="10897" y="762"/>
                  </a:cubicBezTo>
                  <a:close/>
                  <a:moveTo>
                    <a:pt x="10531" y="832"/>
                  </a:moveTo>
                  <a:lnTo>
                    <a:pt x="10531" y="854"/>
                  </a:lnTo>
                  <a:cubicBezTo>
                    <a:pt x="10479" y="854"/>
                    <a:pt x="10461" y="888"/>
                    <a:pt x="10479" y="923"/>
                  </a:cubicBezTo>
                  <a:cubicBezTo>
                    <a:pt x="10479" y="962"/>
                    <a:pt x="10514" y="980"/>
                    <a:pt x="10553" y="980"/>
                  </a:cubicBezTo>
                  <a:cubicBezTo>
                    <a:pt x="10605" y="980"/>
                    <a:pt x="10622" y="941"/>
                    <a:pt x="10605" y="906"/>
                  </a:cubicBezTo>
                  <a:cubicBezTo>
                    <a:pt x="10605" y="871"/>
                    <a:pt x="10570" y="832"/>
                    <a:pt x="10531" y="832"/>
                  </a:cubicBezTo>
                  <a:close/>
                  <a:moveTo>
                    <a:pt x="21592" y="832"/>
                  </a:moveTo>
                  <a:cubicBezTo>
                    <a:pt x="21557" y="854"/>
                    <a:pt x="21557" y="888"/>
                    <a:pt x="21575" y="923"/>
                  </a:cubicBezTo>
                  <a:cubicBezTo>
                    <a:pt x="21575" y="962"/>
                    <a:pt x="21610" y="980"/>
                    <a:pt x="21627" y="980"/>
                  </a:cubicBezTo>
                  <a:cubicBezTo>
                    <a:pt x="21649" y="980"/>
                    <a:pt x="21666" y="962"/>
                    <a:pt x="21666" y="962"/>
                  </a:cubicBezTo>
                  <a:cubicBezTo>
                    <a:pt x="21701" y="941"/>
                    <a:pt x="21718" y="906"/>
                    <a:pt x="21701" y="871"/>
                  </a:cubicBezTo>
                  <a:cubicBezTo>
                    <a:pt x="21683" y="832"/>
                    <a:pt x="21666" y="832"/>
                    <a:pt x="21627" y="832"/>
                  </a:cubicBezTo>
                  <a:close/>
                  <a:moveTo>
                    <a:pt x="16101" y="871"/>
                  </a:moveTo>
                  <a:cubicBezTo>
                    <a:pt x="16079" y="871"/>
                    <a:pt x="16062" y="888"/>
                    <a:pt x="16044" y="906"/>
                  </a:cubicBezTo>
                  <a:cubicBezTo>
                    <a:pt x="16009" y="941"/>
                    <a:pt x="16027" y="980"/>
                    <a:pt x="16062" y="1015"/>
                  </a:cubicBezTo>
                  <a:lnTo>
                    <a:pt x="16101" y="1015"/>
                  </a:lnTo>
                  <a:cubicBezTo>
                    <a:pt x="16118" y="1015"/>
                    <a:pt x="16136" y="1015"/>
                    <a:pt x="16153" y="997"/>
                  </a:cubicBezTo>
                  <a:cubicBezTo>
                    <a:pt x="16188" y="962"/>
                    <a:pt x="16170" y="923"/>
                    <a:pt x="16136" y="888"/>
                  </a:cubicBezTo>
                  <a:cubicBezTo>
                    <a:pt x="16136" y="888"/>
                    <a:pt x="16118" y="871"/>
                    <a:pt x="16101" y="871"/>
                  </a:cubicBezTo>
                  <a:close/>
                  <a:moveTo>
                    <a:pt x="26305" y="888"/>
                  </a:moveTo>
                  <a:cubicBezTo>
                    <a:pt x="26287" y="888"/>
                    <a:pt x="26270" y="888"/>
                    <a:pt x="26252" y="906"/>
                  </a:cubicBezTo>
                  <a:cubicBezTo>
                    <a:pt x="26235" y="923"/>
                    <a:pt x="26235" y="980"/>
                    <a:pt x="26252" y="1015"/>
                  </a:cubicBezTo>
                  <a:cubicBezTo>
                    <a:pt x="26270" y="1015"/>
                    <a:pt x="26287" y="1032"/>
                    <a:pt x="26305" y="1032"/>
                  </a:cubicBezTo>
                  <a:cubicBezTo>
                    <a:pt x="26326" y="1032"/>
                    <a:pt x="26344" y="1015"/>
                    <a:pt x="26361" y="1015"/>
                  </a:cubicBezTo>
                  <a:cubicBezTo>
                    <a:pt x="26396" y="980"/>
                    <a:pt x="26396" y="923"/>
                    <a:pt x="26361" y="906"/>
                  </a:cubicBezTo>
                  <a:cubicBezTo>
                    <a:pt x="26344" y="888"/>
                    <a:pt x="26326" y="888"/>
                    <a:pt x="26305" y="888"/>
                  </a:cubicBezTo>
                  <a:close/>
                  <a:moveTo>
                    <a:pt x="10170" y="923"/>
                  </a:moveTo>
                  <a:cubicBezTo>
                    <a:pt x="10135" y="941"/>
                    <a:pt x="10118" y="980"/>
                    <a:pt x="10118" y="1015"/>
                  </a:cubicBezTo>
                  <a:cubicBezTo>
                    <a:pt x="10135" y="1049"/>
                    <a:pt x="10153" y="1071"/>
                    <a:pt x="10187" y="1071"/>
                  </a:cubicBezTo>
                  <a:lnTo>
                    <a:pt x="10205" y="1071"/>
                  </a:lnTo>
                  <a:cubicBezTo>
                    <a:pt x="10244" y="1071"/>
                    <a:pt x="10261" y="1015"/>
                    <a:pt x="10261" y="980"/>
                  </a:cubicBezTo>
                  <a:cubicBezTo>
                    <a:pt x="10261" y="941"/>
                    <a:pt x="10226" y="923"/>
                    <a:pt x="10187" y="923"/>
                  </a:cubicBezTo>
                  <a:close/>
                  <a:moveTo>
                    <a:pt x="21322" y="997"/>
                  </a:moveTo>
                  <a:cubicBezTo>
                    <a:pt x="21301" y="997"/>
                    <a:pt x="21283" y="997"/>
                    <a:pt x="21283" y="1015"/>
                  </a:cubicBezTo>
                  <a:cubicBezTo>
                    <a:pt x="21248" y="1032"/>
                    <a:pt x="21231" y="1071"/>
                    <a:pt x="21248" y="1106"/>
                  </a:cubicBezTo>
                  <a:cubicBezTo>
                    <a:pt x="21266" y="1123"/>
                    <a:pt x="21283" y="1141"/>
                    <a:pt x="21322" y="1141"/>
                  </a:cubicBezTo>
                  <a:lnTo>
                    <a:pt x="21357" y="1141"/>
                  </a:lnTo>
                  <a:cubicBezTo>
                    <a:pt x="21392" y="1123"/>
                    <a:pt x="21392" y="1071"/>
                    <a:pt x="21375" y="1032"/>
                  </a:cubicBezTo>
                  <a:cubicBezTo>
                    <a:pt x="21357" y="1015"/>
                    <a:pt x="21340" y="997"/>
                    <a:pt x="21322" y="997"/>
                  </a:cubicBezTo>
                  <a:close/>
                  <a:moveTo>
                    <a:pt x="9826" y="1015"/>
                  </a:moveTo>
                  <a:cubicBezTo>
                    <a:pt x="9791" y="1015"/>
                    <a:pt x="9752" y="1049"/>
                    <a:pt x="9770" y="1106"/>
                  </a:cubicBezTo>
                  <a:cubicBezTo>
                    <a:pt x="9770" y="1123"/>
                    <a:pt x="9809" y="1158"/>
                    <a:pt x="9844" y="1158"/>
                  </a:cubicBezTo>
                  <a:cubicBezTo>
                    <a:pt x="9900" y="1141"/>
                    <a:pt x="9918" y="1106"/>
                    <a:pt x="9900" y="1071"/>
                  </a:cubicBezTo>
                  <a:cubicBezTo>
                    <a:pt x="9900" y="1032"/>
                    <a:pt x="9861" y="1015"/>
                    <a:pt x="9844" y="1015"/>
                  </a:cubicBezTo>
                  <a:close/>
                  <a:moveTo>
                    <a:pt x="9465" y="1089"/>
                  </a:moveTo>
                  <a:cubicBezTo>
                    <a:pt x="9426" y="1106"/>
                    <a:pt x="9408" y="1141"/>
                    <a:pt x="9408" y="1180"/>
                  </a:cubicBezTo>
                  <a:cubicBezTo>
                    <a:pt x="9426" y="1215"/>
                    <a:pt x="9443" y="1232"/>
                    <a:pt x="9482" y="1232"/>
                  </a:cubicBezTo>
                  <a:lnTo>
                    <a:pt x="9500" y="1232"/>
                  </a:lnTo>
                  <a:cubicBezTo>
                    <a:pt x="9535" y="1215"/>
                    <a:pt x="9552" y="1180"/>
                    <a:pt x="9552" y="1141"/>
                  </a:cubicBezTo>
                  <a:cubicBezTo>
                    <a:pt x="9552" y="1106"/>
                    <a:pt x="9517" y="1089"/>
                    <a:pt x="9482" y="1089"/>
                  </a:cubicBezTo>
                  <a:close/>
                  <a:moveTo>
                    <a:pt x="16371" y="1123"/>
                  </a:moveTo>
                  <a:cubicBezTo>
                    <a:pt x="16353" y="1123"/>
                    <a:pt x="16336" y="1123"/>
                    <a:pt x="16318" y="1141"/>
                  </a:cubicBezTo>
                  <a:cubicBezTo>
                    <a:pt x="16297" y="1158"/>
                    <a:pt x="16297" y="1215"/>
                    <a:pt x="16318" y="1232"/>
                  </a:cubicBezTo>
                  <a:cubicBezTo>
                    <a:pt x="16336" y="1250"/>
                    <a:pt x="16353" y="1267"/>
                    <a:pt x="16371" y="1267"/>
                  </a:cubicBezTo>
                  <a:cubicBezTo>
                    <a:pt x="16388" y="1267"/>
                    <a:pt x="16405" y="1250"/>
                    <a:pt x="16427" y="1232"/>
                  </a:cubicBezTo>
                  <a:cubicBezTo>
                    <a:pt x="16445" y="1215"/>
                    <a:pt x="16445" y="1158"/>
                    <a:pt x="16427" y="1141"/>
                  </a:cubicBezTo>
                  <a:cubicBezTo>
                    <a:pt x="16405" y="1123"/>
                    <a:pt x="16388" y="1123"/>
                    <a:pt x="16371" y="1123"/>
                  </a:cubicBezTo>
                  <a:close/>
                  <a:moveTo>
                    <a:pt x="9117" y="1158"/>
                  </a:moveTo>
                  <a:cubicBezTo>
                    <a:pt x="9082" y="1180"/>
                    <a:pt x="9047" y="1215"/>
                    <a:pt x="9065" y="1250"/>
                  </a:cubicBezTo>
                  <a:cubicBezTo>
                    <a:pt x="9065" y="1289"/>
                    <a:pt x="9100" y="1306"/>
                    <a:pt x="9139" y="1306"/>
                  </a:cubicBezTo>
                  <a:cubicBezTo>
                    <a:pt x="9191" y="1306"/>
                    <a:pt x="9208" y="1267"/>
                    <a:pt x="9191" y="1215"/>
                  </a:cubicBezTo>
                  <a:cubicBezTo>
                    <a:pt x="9191" y="1197"/>
                    <a:pt x="9156" y="1158"/>
                    <a:pt x="9139" y="1158"/>
                  </a:cubicBezTo>
                  <a:close/>
                  <a:moveTo>
                    <a:pt x="26561" y="1158"/>
                  </a:moveTo>
                  <a:cubicBezTo>
                    <a:pt x="26544" y="1158"/>
                    <a:pt x="26522" y="1158"/>
                    <a:pt x="26505" y="1180"/>
                  </a:cubicBezTo>
                  <a:cubicBezTo>
                    <a:pt x="26470" y="1197"/>
                    <a:pt x="26470" y="1232"/>
                    <a:pt x="26487" y="1267"/>
                  </a:cubicBezTo>
                  <a:cubicBezTo>
                    <a:pt x="26505" y="1289"/>
                    <a:pt x="26522" y="1306"/>
                    <a:pt x="26561" y="1306"/>
                  </a:cubicBezTo>
                  <a:cubicBezTo>
                    <a:pt x="26561" y="1306"/>
                    <a:pt x="26579" y="1289"/>
                    <a:pt x="26596" y="1289"/>
                  </a:cubicBezTo>
                  <a:cubicBezTo>
                    <a:pt x="26631" y="1250"/>
                    <a:pt x="26631" y="1215"/>
                    <a:pt x="26613" y="1180"/>
                  </a:cubicBezTo>
                  <a:cubicBezTo>
                    <a:pt x="26596" y="1158"/>
                    <a:pt x="26579" y="1158"/>
                    <a:pt x="26561" y="1158"/>
                  </a:cubicBezTo>
                  <a:close/>
                  <a:moveTo>
                    <a:pt x="20957" y="1180"/>
                  </a:moveTo>
                  <a:cubicBezTo>
                    <a:pt x="20922" y="1197"/>
                    <a:pt x="20922" y="1250"/>
                    <a:pt x="20939" y="1289"/>
                  </a:cubicBezTo>
                  <a:cubicBezTo>
                    <a:pt x="20939" y="1306"/>
                    <a:pt x="20974" y="1323"/>
                    <a:pt x="20996" y="1323"/>
                  </a:cubicBezTo>
                  <a:cubicBezTo>
                    <a:pt x="21013" y="1323"/>
                    <a:pt x="21013" y="1323"/>
                    <a:pt x="21031" y="1306"/>
                  </a:cubicBezTo>
                  <a:cubicBezTo>
                    <a:pt x="21066" y="1289"/>
                    <a:pt x="21083" y="1250"/>
                    <a:pt x="21066" y="1215"/>
                  </a:cubicBezTo>
                  <a:cubicBezTo>
                    <a:pt x="21048" y="1197"/>
                    <a:pt x="21031" y="1180"/>
                    <a:pt x="20996" y="1180"/>
                  </a:cubicBezTo>
                  <a:close/>
                  <a:moveTo>
                    <a:pt x="8756" y="1250"/>
                  </a:moveTo>
                  <a:cubicBezTo>
                    <a:pt x="8721" y="1250"/>
                    <a:pt x="8704" y="1289"/>
                    <a:pt x="8704" y="1323"/>
                  </a:cubicBezTo>
                  <a:cubicBezTo>
                    <a:pt x="8704" y="1358"/>
                    <a:pt x="8738" y="1397"/>
                    <a:pt x="8773" y="1397"/>
                  </a:cubicBezTo>
                  <a:lnTo>
                    <a:pt x="8791" y="1376"/>
                  </a:lnTo>
                  <a:cubicBezTo>
                    <a:pt x="8830" y="1376"/>
                    <a:pt x="8847" y="1341"/>
                    <a:pt x="8847" y="1306"/>
                  </a:cubicBezTo>
                  <a:cubicBezTo>
                    <a:pt x="8830" y="1267"/>
                    <a:pt x="8812" y="1250"/>
                    <a:pt x="8773" y="1250"/>
                  </a:cubicBezTo>
                  <a:close/>
                  <a:moveTo>
                    <a:pt x="8412" y="1323"/>
                  </a:moveTo>
                  <a:cubicBezTo>
                    <a:pt x="8355" y="1323"/>
                    <a:pt x="8338" y="1358"/>
                    <a:pt x="8355" y="1415"/>
                  </a:cubicBezTo>
                  <a:cubicBezTo>
                    <a:pt x="8355" y="1450"/>
                    <a:pt x="8395" y="1467"/>
                    <a:pt x="8412" y="1467"/>
                  </a:cubicBezTo>
                  <a:lnTo>
                    <a:pt x="8429" y="1467"/>
                  </a:lnTo>
                  <a:cubicBezTo>
                    <a:pt x="8464" y="1450"/>
                    <a:pt x="8503" y="1415"/>
                    <a:pt x="8486" y="1376"/>
                  </a:cubicBezTo>
                  <a:cubicBezTo>
                    <a:pt x="8486" y="1341"/>
                    <a:pt x="8447" y="1323"/>
                    <a:pt x="8412" y="1323"/>
                  </a:cubicBezTo>
                  <a:close/>
                  <a:moveTo>
                    <a:pt x="20648" y="1358"/>
                  </a:moveTo>
                  <a:cubicBezTo>
                    <a:pt x="20613" y="1376"/>
                    <a:pt x="20596" y="1432"/>
                    <a:pt x="20613" y="1450"/>
                  </a:cubicBezTo>
                  <a:cubicBezTo>
                    <a:pt x="20630" y="1484"/>
                    <a:pt x="20648" y="1506"/>
                    <a:pt x="20687" y="1506"/>
                  </a:cubicBezTo>
                  <a:cubicBezTo>
                    <a:pt x="20687" y="1506"/>
                    <a:pt x="20704" y="1484"/>
                    <a:pt x="20722" y="1484"/>
                  </a:cubicBezTo>
                  <a:cubicBezTo>
                    <a:pt x="20757" y="1467"/>
                    <a:pt x="20757" y="1432"/>
                    <a:pt x="20739" y="1397"/>
                  </a:cubicBezTo>
                  <a:cubicBezTo>
                    <a:pt x="20722" y="1358"/>
                    <a:pt x="20704" y="1358"/>
                    <a:pt x="20687" y="1358"/>
                  </a:cubicBezTo>
                  <a:close/>
                  <a:moveTo>
                    <a:pt x="16623" y="1376"/>
                  </a:moveTo>
                  <a:cubicBezTo>
                    <a:pt x="16606" y="1376"/>
                    <a:pt x="16588" y="1376"/>
                    <a:pt x="16571" y="1397"/>
                  </a:cubicBezTo>
                  <a:cubicBezTo>
                    <a:pt x="16553" y="1415"/>
                    <a:pt x="16553" y="1467"/>
                    <a:pt x="16571" y="1506"/>
                  </a:cubicBezTo>
                  <a:cubicBezTo>
                    <a:pt x="16588" y="1506"/>
                    <a:pt x="16606" y="1524"/>
                    <a:pt x="16623" y="1524"/>
                  </a:cubicBezTo>
                  <a:cubicBezTo>
                    <a:pt x="16645" y="1524"/>
                    <a:pt x="16662" y="1506"/>
                    <a:pt x="16679" y="1506"/>
                  </a:cubicBezTo>
                  <a:cubicBezTo>
                    <a:pt x="16697" y="1467"/>
                    <a:pt x="16714" y="1432"/>
                    <a:pt x="16679" y="1397"/>
                  </a:cubicBezTo>
                  <a:cubicBezTo>
                    <a:pt x="16662" y="1376"/>
                    <a:pt x="16645" y="1376"/>
                    <a:pt x="16623" y="1376"/>
                  </a:cubicBezTo>
                  <a:close/>
                  <a:moveTo>
                    <a:pt x="8051" y="1397"/>
                  </a:moveTo>
                  <a:cubicBezTo>
                    <a:pt x="8012" y="1415"/>
                    <a:pt x="7994" y="1450"/>
                    <a:pt x="7994" y="1484"/>
                  </a:cubicBezTo>
                  <a:cubicBezTo>
                    <a:pt x="7994" y="1524"/>
                    <a:pt x="8029" y="1541"/>
                    <a:pt x="8068" y="1541"/>
                  </a:cubicBezTo>
                  <a:lnTo>
                    <a:pt x="8086" y="1541"/>
                  </a:lnTo>
                  <a:cubicBezTo>
                    <a:pt x="8120" y="1541"/>
                    <a:pt x="8138" y="1484"/>
                    <a:pt x="8138" y="1450"/>
                  </a:cubicBezTo>
                  <a:cubicBezTo>
                    <a:pt x="8120" y="1415"/>
                    <a:pt x="8103" y="1397"/>
                    <a:pt x="8068" y="1397"/>
                  </a:cubicBezTo>
                  <a:close/>
                  <a:moveTo>
                    <a:pt x="26722" y="1450"/>
                  </a:moveTo>
                  <a:cubicBezTo>
                    <a:pt x="26687" y="1484"/>
                    <a:pt x="26687" y="1524"/>
                    <a:pt x="26705" y="1558"/>
                  </a:cubicBezTo>
                  <a:cubicBezTo>
                    <a:pt x="26722" y="1576"/>
                    <a:pt x="26740" y="1593"/>
                    <a:pt x="26761" y="1593"/>
                  </a:cubicBezTo>
                  <a:cubicBezTo>
                    <a:pt x="26779" y="1593"/>
                    <a:pt x="26796" y="1593"/>
                    <a:pt x="26814" y="1576"/>
                  </a:cubicBezTo>
                  <a:cubicBezTo>
                    <a:pt x="26831" y="1558"/>
                    <a:pt x="26848" y="1506"/>
                    <a:pt x="26831" y="1484"/>
                  </a:cubicBezTo>
                  <a:cubicBezTo>
                    <a:pt x="26814" y="1450"/>
                    <a:pt x="26796" y="1450"/>
                    <a:pt x="26761" y="1450"/>
                  </a:cubicBezTo>
                  <a:close/>
                  <a:moveTo>
                    <a:pt x="7703" y="1484"/>
                  </a:moveTo>
                  <a:cubicBezTo>
                    <a:pt x="7651" y="1484"/>
                    <a:pt x="7633" y="1524"/>
                    <a:pt x="7651" y="1558"/>
                  </a:cubicBezTo>
                  <a:cubicBezTo>
                    <a:pt x="7651" y="1593"/>
                    <a:pt x="7685" y="1632"/>
                    <a:pt x="7703" y="1632"/>
                  </a:cubicBezTo>
                  <a:lnTo>
                    <a:pt x="7724" y="1615"/>
                  </a:lnTo>
                  <a:cubicBezTo>
                    <a:pt x="7759" y="1615"/>
                    <a:pt x="7794" y="1576"/>
                    <a:pt x="7777" y="1541"/>
                  </a:cubicBezTo>
                  <a:cubicBezTo>
                    <a:pt x="7777" y="1506"/>
                    <a:pt x="7742" y="1484"/>
                    <a:pt x="7703" y="1484"/>
                  </a:cubicBezTo>
                  <a:close/>
                  <a:moveTo>
                    <a:pt x="20361" y="1524"/>
                  </a:moveTo>
                  <a:cubicBezTo>
                    <a:pt x="20361" y="1524"/>
                    <a:pt x="20343" y="1524"/>
                    <a:pt x="20322" y="1541"/>
                  </a:cubicBezTo>
                  <a:cubicBezTo>
                    <a:pt x="20287" y="1558"/>
                    <a:pt x="20287" y="1593"/>
                    <a:pt x="20304" y="1632"/>
                  </a:cubicBezTo>
                  <a:cubicBezTo>
                    <a:pt x="20304" y="1650"/>
                    <a:pt x="20343" y="1667"/>
                    <a:pt x="20361" y="1667"/>
                  </a:cubicBezTo>
                  <a:lnTo>
                    <a:pt x="20395" y="1667"/>
                  </a:lnTo>
                  <a:cubicBezTo>
                    <a:pt x="20430" y="1650"/>
                    <a:pt x="20452" y="1593"/>
                    <a:pt x="20430" y="1558"/>
                  </a:cubicBezTo>
                  <a:cubicBezTo>
                    <a:pt x="20413" y="1541"/>
                    <a:pt x="20395" y="1524"/>
                    <a:pt x="20361" y="1524"/>
                  </a:cubicBezTo>
                  <a:close/>
                  <a:moveTo>
                    <a:pt x="7342" y="1558"/>
                  </a:moveTo>
                  <a:cubicBezTo>
                    <a:pt x="7307" y="1576"/>
                    <a:pt x="7289" y="1615"/>
                    <a:pt x="7289" y="1650"/>
                  </a:cubicBezTo>
                  <a:cubicBezTo>
                    <a:pt x="7307" y="1685"/>
                    <a:pt x="7324" y="1702"/>
                    <a:pt x="7359" y="1702"/>
                  </a:cubicBezTo>
                  <a:lnTo>
                    <a:pt x="7376" y="1702"/>
                  </a:lnTo>
                  <a:cubicBezTo>
                    <a:pt x="7416" y="1685"/>
                    <a:pt x="7433" y="1650"/>
                    <a:pt x="7433" y="1615"/>
                  </a:cubicBezTo>
                  <a:cubicBezTo>
                    <a:pt x="7416" y="1576"/>
                    <a:pt x="7398" y="1558"/>
                    <a:pt x="7359" y="1558"/>
                  </a:cubicBezTo>
                  <a:close/>
                  <a:moveTo>
                    <a:pt x="6998" y="1650"/>
                  </a:moveTo>
                  <a:cubicBezTo>
                    <a:pt x="6941" y="1667"/>
                    <a:pt x="6924" y="1702"/>
                    <a:pt x="6941" y="1741"/>
                  </a:cubicBezTo>
                  <a:cubicBezTo>
                    <a:pt x="6941" y="1776"/>
                    <a:pt x="6980" y="1793"/>
                    <a:pt x="7015" y="1793"/>
                  </a:cubicBezTo>
                  <a:lnTo>
                    <a:pt x="7033" y="1793"/>
                  </a:lnTo>
                  <a:cubicBezTo>
                    <a:pt x="7072" y="1776"/>
                    <a:pt x="7089" y="1741"/>
                    <a:pt x="7072" y="1702"/>
                  </a:cubicBezTo>
                  <a:cubicBezTo>
                    <a:pt x="7072" y="1667"/>
                    <a:pt x="7033" y="1650"/>
                    <a:pt x="7015" y="1650"/>
                  </a:cubicBezTo>
                  <a:close/>
                  <a:moveTo>
                    <a:pt x="16862" y="1650"/>
                  </a:moveTo>
                  <a:cubicBezTo>
                    <a:pt x="16862" y="1650"/>
                    <a:pt x="16840" y="1650"/>
                    <a:pt x="16823" y="1667"/>
                  </a:cubicBezTo>
                  <a:cubicBezTo>
                    <a:pt x="16788" y="1685"/>
                    <a:pt x="16788" y="1741"/>
                    <a:pt x="16806" y="1759"/>
                  </a:cubicBezTo>
                  <a:cubicBezTo>
                    <a:pt x="16823" y="1776"/>
                    <a:pt x="16840" y="1793"/>
                    <a:pt x="16862" y="1793"/>
                  </a:cubicBezTo>
                  <a:cubicBezTo>
                    <a:pt x="16880" y="1793"/>
                    <a:pt x="16897" y="1776"/>
                    <a:pt x="16914" y="1776"/>
                  </a:cubicBezTo>
                  <a:cubicBezTo>
                    <a:pt x="16949" y="1741"/>
                    <a:pt x="16949" y="1702"/>
                    <a:pt x="16914" y="1667"/>
                  </a:cubicBezTo>
                  <a:cubicBezTo>
                    <a:pt x="16914" y="1650"/>
                    <a:pt x="16897" y="1650"/>
                    <a:pt x="16862" y="1650"/>
                  </a:cubicBezTo>
                  <a:close/>
                  <a:moveTo>
                    <a:pt x="20017" y="1702"/>
                  </a:moveTo>
                  <a:cubicBezTo>
                    <a:pt x="19978" y="1724"/>
                    <a:pt x="19960" y="1776"/>
                    <a:pt x="19978" y="1811"/>
                  </a:cubicBezTo>
                  <a:cubicBezTo>
                    <a:pt x="19995" y="1833"/>
                    <a:pt x="20017" y="1850"/>
                    <a:pt x="20052" y="1850"/>
                  </a:cubicBezTo>
                  <a:cubicBezTo>
                    <a:pt x="20052" y="1850"/>
                    <a:pt x="20069" y="1850"/>
                    <a:pt x="20069" y="1833"/>
                  </a:cubicBezTo>
                  <a:cubicBezTo>
                    <a:pt x="20104" y="1811"/>
                    <a:pt x="20126" y="1776"/>
                    <a:pt x="20104" y="1741"/>
                  </a:cubicBezTo>
                  <a:cubicBezTo>
                    <a:pt x="20087" y="1702"/>
                    <a:pt x="20069" y="1702"/>
                    <a:pt x="20052" y="1702"/>
                  </a:cubicBezTo>
                  <a:close/>
                  <a:moveTo>
                    <a:pt x="6637" y="1741"/>
                  </a:moveTo>
                  <a:cubicBezTo>
                    <a:pt x="6598" y="1759"/>
                    <a:pt x="6580" y="1793"/>
                    <a:pt x="6580" y="1833"/>
                  </a:cubicBezTo>
                  <a:cubicBezTo>
                    <a:pt x="6598" y="1867"/>
                    <a:pt x="6615" y="1885"/>
                    <a:pt x="6654" y="1885"/>
                  </a:cubicBezTo>
                  <a:lnTo>
                    <a:pt x="6671" y="1885"/>
                  </a:lnTo>
                  <a:cubicBezTo>
                    <a:pt x="6706" y="1867"/>
                    <a:pt x="6745" y="1833"/>
                    <a:pt x="6724" y="1793"/>
                  </a:cubicBezTo>
                  <a:cubicBezTo>
                    <a:pt x="6724" y="1759"/>
                    <a:pt x="6689" y="1741"/>
                    <a:pt x="6654" y="1741"/>
                  </a:cubicBezTo>
                  <a:close/>
                  <a:moveTo>
                    <a:pt x="26957" y="1741"/>
                  </a:moveTo>
                  <a:cubicBezTo>
                    <a:pt x="26957" y="1741"/>
                    <a:pt x="26940" y="1759"/>
                    <a:pt x="26922" y="1759"/>
                  </a:cubicBezTo>
                  <a:cubicBezTo>
                    <a:pt x="26888" y="1776"/>
                    <a:pt x="26888" y="1833"/>
                    <a:pt x="26905" y="1867"/>
                  </a:cubicBezTo>
                  <a:cubicBezTo>
                    <a:pt x="26922" y="1885"/>
                    <a:pt x="26940" y="1885"/>
                    <a:pt x="26957" y="1885"/>
                  </a:cubicBezTo>
                  <a:lnTo>
                    <a:pt x="26996" y="1885"/>
                  </a:lnTo>
                  <a:cubicBezTo>
                    <a:pt x="27031" y="1867"/>
                    <a:pt x="27049" y="1811"/>
                    <a:pt x="27031" y="1776"/>
                  </a:cubicBezTo>
                  <a:cubicBezTo>
                    <a:pt x="27014" y="1759"/>
                    <a:pt x="26996" y="1741"/>
                    <a:pt x="26957" y="1741"/>
                  </a:cubicBezTo>
                  <a:close/>
                  <a:moveTo>
                    <a:pt x="6310" y="1833"/>
                  </a:moveTo>
                  <a:cubicBezTo>
                    <a:pt x="6310" y="1833"/>
                    <a:pt x="6289" y="1833"/>
                    <a:pt x="6289" y="1850"/>
                  </a:cubicBezTo>
                  <a:cubicBezTo>
                    <a:pt x="6254" y="1850"/>
                    <a:pt x="6236" y="1885"/>
                    <a:pt x="6236" y="1941"/>
                  </a:cubicBezTo>
                  <a:cubicBezTo>
                    <a:pt x="6254" y="1959"/>
                    <a:pt x="6271" y="1976"/>
                    <a:pt x="6310" y="1976"/>
                  </a:cubicBezTo>
                  <a:lnTo>
                    <a:pt x="6328" y="1976"/>
                  </a:lnTo>
                  <a:cubicBezTo>
                    <a:pt x="6363" y="1976"/>
                    <a:pt x="6380" y="1920"/>
                    <a:pt x="6380" y="1885"/>
                  </a:cubicBezTo>
                  <a:cubicBezTo>
                    <a:pt x="6363" y="1867"/>
                    <a:pt x="6345" y="1833"/>
                    <a:pt x="6310" y="1833"/>
                  </a:cubicBezTo>
                  <a:close/>
                  <a:moveTo>
                    <a:pt x="19691" y="1867"/>
                  </a:moveTo>
                  <a:cubicBezTo>
                    <a:pt x="19651" y="1885"/>
                    <a:pt x="19634" y="1941"/>
                    <a:pt x="19651" y="1976"/>
                  </a:cubicBezTo>
                  <a:cubicBezTo>
                    <a:pt x="19669" y="1994"/>
                    <a:pt x="19691" y="2011"/>
                    <a:pt x="19725" y="2011"/>
                  </a:cubicBezTo>
                  <a:cubicBezTo>
                    <a:pt x="19725" y="2011"/>
                    <a:pt x="19743" y="2011"/>
                    <a:pt x="19760" y="1994"/>
                  </a:cubicBezTo>
                  <a:cubicBezTo>
                    <a:pt x="19799" y="1976"/>
                    <a:pt x="19799" y="1941"/>
                    <a:pt x="19778" y="1902"/>
                  </a:cubicBezTo>
                  <a:cubicBezTo>
                    <a:pt x="19778" y="1885"/>
                    <a:pt x="19743" y="1867"/>
                    <a:pt x="19725" y="1867"/>
                  </a:cubicBezTo>
                  <a:close/>
                  <a:moveTo>
                    <a:pt x="17115" y="1902"/>
                  </a:moveTo>
                  <a:cubicBezTo>
                    <a:pt x="17097" y="1902"/>
                    <a:pt x="17080" y="1920"/>
                    <a:pt x="17058" y="1941"/>
                  </a:cubicBezTo>
                  <a:cubicBezTo>
                    <a:pt x="17041" y="1959"/>
                    <a:pt x="17041" y="2011"/>
                    <a:pt x="17058" y="2028"/>
                  </a:cubicBezTo>
                  <a:cubicBezTo>
                    <a:pt x="17080" y="2050"/>
                    <a:pt x="17097" y="2050"/>
                    <a:pt x="17115" y="2050"/>
                  </a:cubicBezTo>
                  <a:cubicBezTo>
                    <a:pt x="17132" y="2050"/>
                    <a:pt x="17149" y="2050"/>
                    <a:pt x="17167" y="2028"/>
                  </a:cubicBezTo>
                  <a:cubicBezTo>
                    <a:pt x="17189" y="2011"/>
                    <a:pt x="17189" y="1959"/>
                    <a:pt x="17167" y="1941"/>
                  </a:cubicBezTo>
                  <a:cubicBezTo>
                    <a:pt x="17149" y="1920"/>
                    <a:pt x="17132" y="1902"/>
                    <a:pt x="17115" y="1902"/>
                  </a:cubicBezTo>
                  <a:close/>
                  <a:moveTo>
                    <a:pt x="5945" y="1941"/>
                  </a:moveTo>
                  <a:cubicBezTo>
                    <a:pt x="5910" y="1959"/>
                    <a:pt x="5875" y="1994"/>
                    <a:pt x="5893" y="2028"/>
                  </a:cubicBezTo>
                  <a:cubicBezTo>
                    <a:pt x="5910" y="2068"/>
                    <a:pt x="5927" y="2085"/>
                    <a:pt x="5962" y="2085"/>
                  </a:cubicBezTo>
                  <a:lnTo>
                    <a:pt x="5984" y="2085"/>
                  </a:lnTo>
                  <a:cubicBezTo>
                    <a:pt x="6019" y="2068"/>
                    <a:pt x="6036" y="2028"/>
                    <a:pt x="6036" y="1994"/>
                  </a:cubicBezTo>
                  <a:cubicBezTo>
                    <a:pt x="6019" y="1959"/>
                    <a:pt x="6001" y="1941"/>
                    <a:pt x="5962" y="1941"/>
                  </a:cubicBezTo>
                  <a:close/>
                  <a:moveTo>
                    <a:pt x="19364" y="2028"/>
                  </a:moveTo>
                  <a:cubicBezTo>
                    <a:pt x="19325" y="2050"/>
                    <a:pt x="19308" y="2085"/>
                    <a:pt x="19325" y="2120"/>
                  </a:cubicBezTo>
                  <a:cubicBezTo>
                    <a:pt x="19342" y="2159"/>
                    <a:pt x="19364" y="2176"/>
                    <a:pt x="19399" y="2176"/>
                  </a:cubicBezTo>
                  <a:cubicBezTo>
                    <a:pt x="19399" y="2176"/>
                    <a:pt x="19416" y="2176"/>
                    <a:pt x="19434" y="2159"/>
                  </a:cubicBezTo>
                  <a:cubicBezTo>
                    <a:pt x="19473" y="2137"/>
                    <a:pt x="19473" y="2102"/>
                    <a:pt x="19451" y="2068"/>
                  </a:cubicBezTo>
                  <a:cubicBezTo>
                    <a:pt x="19451" y="2050"/>
                    <a:pt x="19416" y="2028"/>
                    <a:pt x="19399" y="2028"/>
                  </a:cubicBezTo>
                  <a:close/>
                  <a:moveTo>
                    <a:pt x="5601" y="2068"/>
                  </a:moveTo>
                  <a:cubicBezTo>
                    <a:pt x="5549" y="2085"/>
                    <a:pt x="5527" y="2120"/>
                    <a:pt x="5549" y="2159"/>
                  </a:cubicBezTo>
                  <a:cubicBezTo>
                    <a:pt x="5566" y="2194"/>
                    <a:pt x="5584" y="2211"/>
                    <a:pt x="5618" y="2211"/>
                  </a:cubicBezTo>
                  <a:lnTo>
                    <a:pt x="5636" y="2194"/>
                  </a:lnTo>
                  <a:cubicBezTo>
                    <a:pt x="5675" y="2194"/>
                    <a:pt x="5692" y="2137"/>
                    <a:pt x="5692" y="2102"/>
                  </a:cubicBezTo>
                  <a:cubicBezTo>
                    <a:pt x="5675" y="2085"/>
                    <a:pt x="5658" y="2068"/>
                    <a:pt x="5618" y="2068"/>
                  </a:cubicBezTo>
                  <a:close/>
                  <a:moveTo>
                    <a:pt x="27123" y="2068"/>
                  </a:moveTo>
                  <a:cubicBezTo>
                    <a:pt x="27088" y="2085"/>
                    <a:pt x="27066" y="2137"/>
                    <a:pt x="27088" y="2176"/>
                  </a:cubicBezTo>
                  <a:cubicBezTo>
                    <a:pt x="27105" y="2194"/>
                    <a:pt x="27123" y="2211"/>
                    <a:pt x="27157" y="2211"/>
                  </a:cubicBezTo>
                  <a:cubicBezTo>
                    <a:pt x="27157" y="2211"/>
                    <a:pt x="27175" y="2194"/>
                    <a:pt x="27197" y="2194"/>
                  </a:cubicBezTo>
                  <a:cubicBezTo>
                    <a:pt x="27231" y="2176"/>
                    <a:pt x="27231" y="2137"/>
                    <a:pt x="27214" y="2102"/>
                  </a:cubicBezTo>
                  <a:cubicBezTo>
                    <a:pt x="27197" y="2068"/>
                    <a:pt x="27175" y="2068"/>
                    <a:pt x="27157" y="2068"/>
                  </a:cubicBezTo>
                  <a:close/>
                  <a:moveTo>
                    <a:pt x="17384" y="2159"/>
                  </a:moveTo>
                  <a:cubicBezTo>
                    <a:pt x="17367" y="2159"/>
                    <a:pt x="17332" y="2159"/>
                    <a:pt x="17332" y="2176"/>
                  </a:cubicBezTo>
                  <a:cubicBezTo>
                    <a:pt x="17297" y="2211"/>
                    <a:pt x="17297" y="2268"/>
                    <a:pt x="17332" y="2285"/>
                  </a:cubicBezTo>
                  <a:cubicBezTo>
                    <a:pt x="17350" y="2303"/>
                    <a:pt x="17367" y="2303"/>
                    <a:pt x="17384" y="2303"/>
                  </a:cubicBezTo>
                  <a:cubicBezTo>
                    <a:pt x="17406" y="2303"/>
                    <a:pt x="17424" y="2285"/>
                    <a:pt x="17441" y="2268"/>
                  </a:cubicBezTo>
                  <a:cubicBezTo>
                    <a:pt x="17458" y="2246"/>
                    <a:pt x="17458" y="2194"/>
                    <a:pt x="17424" y="2176"/>
                  </a:cubicBezTo>
                  <a:cubicBezTo>
                    <a:pt x="17406" y="2159"/>
                    <a:pt x="17406" y="2159"/>
                    <a:pt x="17384" y="2159"/>
                  </a:cubicBezTo>
                  <a:close/>
                  <a:moveTo>
                    <a:pt x="5275" y="2176"/>
                  </a:moveTo>
                  <a:cubicBezTo>
                    <a:pt x="5275" y="2176"/>
                    <a:pt x="5257" y="2176"/>
                    <a:pt x="5257" y="2194"/>
                  </a:cubicBezTo>
                  <a:cubicBezTo>
                    <a:pt x="5222" y="2194"/>
                    <a:pt x="5201" y="2246"/>
                    <a:pt x="5201" y="2285"/>
                  </a:cubicBezTo>
                  <a:cubicBezTo>
                    <a:pt x="5222" y="2303"/>
                    <a:pt x="5240" y="2320"/>
                    <a:pt x="5275" y="2320"/>
                  </a:cubicBezTo>
                  <a:lnTo>
                    <a:pt x="5292" y="2320"/>
                  </a:lnTo>
                  <a:cubicBezTo>
                    <a:pt x="5349" y="2303"/>
                    <a:pt x="5366" y="2268"/>
                    <a:pt x="5349" y="2229"/>
                  </a:cubicBezTo>
                  <a:cubicBezTo>
                    <a:pt x="5331" y="2194"/>
                    <a:pt x="5310" y="2176"/>
                    <a:pt x="5275" y="2176"/>
                  </a:cubicBezTo>
                  <a:close/>
                  <a:moveTo>
                    <a:pt x="19038" y="2176"/>
                  </a:moveTo>
                  <a:cubicBezTo>
                    <a:pt x="18999" y="2194"/>
                    <a:pt x="18981" y="2246"/>
                    <a:pt x="18999" y="2285"/>
                  </a:cubicBezTo>
                  <a:cubicBezTo>
                    <a:pt x="19016" y="2303"/>
                    <a:pt x="19038" y="2320"/>
                    <a:pt x="19073" y="2320"/>
                  </a:cubicBezTo>
                  <a:lnTo>
                    <a:pt x="19090" y="2320"/>
                  </a:lnTo>
                  <a:cubicBezTo>
                    <a:pt x="19125" y="2303"/>
                    <a:pt x="19147" y="2246"/>
                    <a:pt x="19125" y="2211"/>
                  </a:cubicBezTo>
                  <a:cubicBezTo>
                    <a:pt x="19125" y="2194"/>
                    <a:pt x="19090" y="2176"/>
                    <a:pt x="19073" y="2176"/>
                  </a:cubicBezTo>
                  <a:close/>
                  <a:moveTo>
                    <a:pt x="4914" y="2320"/>
                  </a:moveTo>
                  <a:cubicBezTo>
                    <a:pt x="4874" y="2337"/>
                    <a:pt x="4857" y="2376"/>
                    <a:pt x="4874" y="2411"/>
                  </a:cubicBezTo>
                  <a:cubicBezTo>
                    <a:pt x="4874" y="2446"/>
                    <a:pt x="4914" y="2464"/>
                    <a:pt x="4931" y="2464"/>
                  </a:cubicBezTo>
                  <a:cubicBezTo>
                    <a:pt x="4948" y="2464"/>
                    <a:pt x="4966" y="2464"/>
                    <a:pt x="4966" y="2446"/>
                  </a:cubicBezTo>
                  <a:cubicBezTo>
                    <a:pt x="5005" y="2446"/>
                    <a:pt x="5022" y="2394"/>
                    <a:pt x="5005" y="2355"/>
                  </a:cubicBezTo>
                  <a:cubicBezTo>
                    <a:pt x="5005" y="2337"/>
                    <a:pt x="4966" y="2320"/>
                    <a:pt x="4931" y="2320"/>
                  </a:cubicBezTo>
                  <a:close/>
                  <a:moveTo>
                    <a:pt x="18712" y="2320"/>
                  </a:moveTo>
                  <a:cubicBezTo>
                    <a:pt x="18672" y="2337"/>
                    <a:pt x="18655" y="2376"/>
                    <a:pt x="18655" y="2411"/>
                  </a:cubicBezTo>
                  <a:cubicBezTo>
                    <a:pt x="18672" y="2446"/>
                    <a:pt x="18712" y="2464"/>
                    <a:pt x="18729" y="2464"/>
                  </a:cubicBezTo>
                  <a:cubicBezTo>
                    <a:pt x="18746" y="2464"/>
                    <a:pt x="18746" y="2464"/>
                    <a:pt x="18764" y="2446"/>
                  </a:cubicBezTo>
                  <a:cubicBezTo>
                    <a:pt x="18799" y="2446"/>
                    <a:pt x="18820" y="2394"/>
                    <a:pt x="18799" y="2355"/>
                  </a:cubicBezTo>
                  <a:cubicBezTo>
                    <a:pt x="18781" y="2337"/>
                    <a:pt x="18764" y="2320"/>
                    <a:pt x="18729" y="2320"/>
                  </a:cubicBezTo>
                  <a:close/>
                  <a:moveTo>
                    <a:pt x="17676" y="2355"/>
                  </a:moveTo>
                  <a:cubicBezTo>
                    <a:pt x="17659" y="2355"/>
                    <a:pt x="17641" y="2376"/>
                    <a:pt x="17624" y="2394"/>
                  </a:cubicBezTo>
                  <a:cubicBezTo>
                    <a:pt x="17602" y="2429"/>
                    <a:pt x="17624" y="2485"/>
                    <a:pt x="17659" y="2485"/>
                  </a:cubicBezTo>
                  <a:cubicBezTo>
                    <a:pt x="17659" y="2503"/>
                    <a:pt x="17676" y="2503"/>
                    <a:pt x="17676" y="2503"/>
                  </a:cubicBezTo>
                  <a:cubicBezTo>
                    <a:pt x="17711" y="2503"/>
                    <a:pt x="17732" y="2485"/>
                    <a:pt x="17750" y="2464"/>
                  </a:cubicBezTo>
                  <a:cubicBezTo>
                    <a:pt x="17767" y="2429"/>
                    <a:pt x="17750" y="2376"/>
                    <a:pt x="17711" y="2355"/>
                  </a:cubicBezTo>
                  <a:close/>
                  <a:moveTo>
                    <a:pt x="27340" y="2376"/>
                  </a:moveTo>
                  <a:cubicBezTo>
                    <a:pt x="27323" y="2376"/>
                    <a:pt x="27305" y="2376"/>
                    <a:pt x="27305" y="2394"/>
                  </a:cubicBezTo>
                  <a:cubicBezTo>
                    <a:pt x="27266" y="2411"/>
                    <a:pt x="27249" y="2446"/>
                    <a:pt x="27266" y="2485"/>
                  </a:cubicBezTo>
                  <a:cubicBezTo>
                    <a:pt x="27284" y="2503"/>
                    <a:pt x="27305" y="2520"/>
                    <a:pt x="27340" y="2520"/>
                  </a:cubicBezTo>
                  <a:cubicBezTo>
                    <a:pt x="27340" y="2520"/>
                    <a:pt x="27358" y="2520"/>
                    <a:pt x="27375" y="2503"/>
                  </a:cubicBezTo>
                  <a:cubicBezTo>
                    <a:pt x="27392" y="2485"/>
                    <a:pt x="27414" y="2446"/>
                    <a:pt x="27392" y="2411"/>
                  </a:cubicBezTo>
                  <a:cubicBezTo>
                    <a:pt x="27375" y="2394"/>
                    <a:pt x="27358" y="2376"/>
                    <a:pt x="27340" y="2376"/>
                  </a:cubicBezTo>
                  <a:close/>
                  <a:moveTo>
                    <a:pt x="18363" y="2429"/>
                  </a:moveTo>
                  <a:cubicBezTo>
                    <a:pt x="18329" y="2446"/>
                    <a:pt x="18311" y="2485"/>
                    <a:pt x="18311" y="2520"/>
                  </a:cubicBezTo>
                  <a:cubicBezTo>
                    <a:pt x="18329" y="2555"/>
                    <a:pt x="18346" y="2572"/>
                    <a:pt x="18385" y="2572"/>
                  </a:cubicBezTo>
                  <a:lnTo>
                    <a:pt x="18403" y="2572"/>
                  </a:lnTo>
                  <a:cubicBezTo>
                    <a:pt x="18437" y="2572"/>
                    <a:pt x="18472" y="2520"/>
                    <a:pt x="18455" y="2485"/>
                  </a:cubicBezTo>
                  <a:cubicBezTo>
                    <a:pt x="18455" y="2446"/>
                    <a:pt x="18420" y="2429"/>
                    <a:pt x="18385" y="2429"/>
                  </a:cubicBezTo>
                  <a:close/>
                  <a:moveTo>
                    <a:pt x="4570" y="2464"/>
                  </a:moveTo>
                  <a:cubicBezTo>
                    <a:pt x="4531" y="2485"/>
                    <a:pt x="4531" y="2520"/>
                    <a:pt x="4531" y="2555"/>
                  </a:cubicBezTo>
                  <a:cubicBezTo>
                    <a:pt x="4548" y="2594"/>
                    <a:pt x="4587" y="2611"/>
                    <a:pt x="4605" y="2611"/>
                  </a:cubicBezTo>
                  <a:cubicBezTo>
                    <a:pt x="4622" y="2611"/>
                    <a:pt x="4622" y="2611"/>
                    <a:pt x="4639" y="2594"/>
                  </a:cubicBezTo>
                  <a:cubicBezTo>
                    <a:pt x="4679" y="2572"/>
                    <a:pt x="4696" y="2537"/>
                    <a:pt x="4679" y="2503"/>
                  </a:cubicBezTo>
                  <a:cubicBezTo>
                    <a:pt x="4657" y="2485"/>
                    <a:pt x="4639" y="2464"/>
                    <a:pt x="4605" y="2464"/>
                  </a:cubicBezTo>
                  <a:close/>
                  <a:moveTo>
                    <a:pt x="18020" y="2464"/>
                  </a:moveTo>
                  <a:cubicBezTo>
                    <a:pt x="17985" y="2464"/>
                    <a:pt x="17967" y="2485"/>
                    <a:pt x="17950" y="2520"/>
                  </a:cubicBezTo>
                  <a:cubicBezTo>
                    <a:pt x="17950" y="2555"/>
                    <a:pt x="17985" y="2594"/>
                    <a:pt x="18020" y="2611"/>
                  </a:cubicBezTo>
                  <a:cubicBezTo>
                    <a:pt x="18059" y="2611"/>
                    <a:pt x="18094" y="2572"/>
                    <a:pt x="18094" y="2537"/>
                  </a:cubicBezTo>
                  <a:cubicBezTo>
                    <a:pt x="18111" y="2503"/>
                    <a:pt x="18076" y="2464"/>
                    <a:pt x="18037" y="2464"/>
                  </a:cubicBezTo>
                  <a:close/>
                  <a:moveTo>
                    <a:pt x="4243" y="2611"/>
                  </a:moveTo>
                  <a:cubicBezTo>
                    <a:pt x="4204" y="2629"/>
                    <a:pt x="4187" y="2681"/>
                    <a:pt x="4204" y="2720"/>
                  </a:cubicBezTo>
                  <a:cubicBezTo>
                    <a:pt x="4222" y="2738"/>
                    <a:pt x="4243" y="2755"/>
                    <a:pt x="4278" y="2755"/>
                  </a:cubicBezTo>
                  <a:lnTo>
                    <a:pt x="4313" y="2755"/>
                  </a:lnTo>
                  <a:cubicBezTo>
                    <a:pt x="4352" y="2738"/>
                    <a:pt x="4370" y="2681"/>
                    <a:pt x="4352" y="2646"/>
                  </a:cubicBezTo>
                  <a:cubicBezTo>
                    <a:pt x="4330" y="2629"/>
                    <a:pt x="4296" y="2611"/>
                    <a:pt x="4278" y="2611"/>
                  </a:cubicBezTo>
                  <a:close/>
                  <a:moveTo>
                    <a:pt x="27466" y="2703"/>
                  </a:moveTo>
                  <a:cubicBezTo>
                    <a:pt x="27432" y="2720"/>
                    <a:pt x="27432" y="2772"/>
                    <a:pt x="27449" y="2790"/>
                  </a:cubicBezTo>
                  <a:cubicBezTo>
                    <a:pt x="27449" y="2829"/>
                    <a:pt x="27484" y="2846"/>
                    <a:pt x="27501" y="2846"/>
                  </a:cubicBezTo>
                  <a:cubicBezTo>
                    <a:pt x="27523" y="2846"/>
                    <a:pt x="27540" y="2829"/>
                    <a:pt x="27540" y="2829"/>
                  </a:cubicBezTo>
                  <a:cubicBezTo>
                    <a:pt x="27575" y="2812"/>
                    <a:pt x="27593" y="2772"/>
                    <a:pt x="27575" y="2738"/>
                  </a:cubicBezTo>
                  <a:cubicBezTo>
                    <a:pt x="27558" y="2703"/>
                    <a:pt x="27540" y="2703"/>
                    <a:pt x="27501" y="2703"/>
                  </a:cubicBezTo>
                  <a:close/>
                  <a:moveTo>
                    <a:pt x="3917" y="2772"/>
                  </a:moveTo>
                  <a:cubicBezTo>
                    <a:pt x="3878" y="2790"/>
                    <a:pt x="3861" y="2846"/>
                    <a:pt x="3878" y="2881"/>
                  </a:cubicBezTo>
                  <a:cubicBezTo>
                    <a:pt x="3895" y="2899"/>
                    <a:pt x="3935" y="2920"/>
                    <a:pt x="3952" y="2920"/>
                  </a:cubicBezTo>
                  <a:cubicBezTo>
                    <a:pt x="3969" y="2920"/>
                    <a:pt x="3969" y="2920"/>
                    <a:pt x="3987" y="2899"/>
                  </a:cubicBezTo>
                  <a:cubicBezTo>
                    <a:pt x="4026" y="2881"/>
                    <a:pt x="4043" y="2846"/>
                    <a:pt x="4026" y="2812"/>
                  </a:cubicBezTo>
                  <a:cubicBezTo>
                    <a:pt x="4004" y="2790"/>
                    <a:pt x="3969" y="2772"/>
                    <a:pt x="3952" y="2772"/>
                  </a:cubicBezTo>
                  <a:close/>
                  <a:moveTo>
                    <a:pt x="3591" y="2938"/>
                  </a:moveTo>
                  <a:cubicBezTo>
                    <a:pt x="3552" y="2955"/>
                    <a:pt x="3534" y="2990"/>
                    <a:pt x="3552" y="3029"/>
                  </a:cubicBezTo>
                  <a:cubicBezTo>
                    <a:pt x="3569" y="3064"/>
                    <a:pt x="3608" y="3081"/>
                    <a:pt x="3626" y="3081"/>
                  </a:cubicBezTo>
                  <a:cubicBezTo>
                    <a:pt x="3643" y="3081"/>
                    <a:pt x="3643" y="3064"/>
                    <a:pt x="3660" y="3064"/>
                  </a:cubicBezTo>
                  <a:cubicBezTo>
                    <a:pt x="3700" y="3047"/>
                    <a:pt x="3717" y="3007"/>
                    <a:pt x="3700" y="2973"/>
                  </a:cubicBezTo>
                  <a:cubicBezTo>
                    <a:pt x="3678" y="2938"/>
                    <a:pt x="3660" y="2938"/>
                    <a:pt x="3626" y="2938"/>
                  </a:cubicBezTo>
                  <a:close/>
                  <a:moveTo>
                    <a:pt x="27684" y="3007"/>
                  </a:moveTo>
                  <a:cubicBezTo>
                    <a:pt x="27667" y="3007"/>
                    <a:pt x="27649" y="3007"/>
                    <a:pt x="27649" y="3029"/>
                  </a:cubicBezTo>
                  <a:cubicBezTo>
                    <a:pt x="27610" y="3047"/>
                    <a:pt x="27593" y="3081"/>
                    <a:pt x="27610" y="3116"/>
                  </a:cubicBezTo>
                  <a:cubicBezTo>
                    <a:pt x="27632" y="3138"/>
                    <a:pt x="27649" y="3155"/>
                    <a:pt x="27684" y="3155"/>
                  </a:cubicBezTo>
                  <a:lnTo>
                    <a:pt x="27719" y="3155"/>
                  </a:lnTo>
                  <a:cubicBezTo>
                    <a:pt x="27758" y="3138"/>
                    <a:pt x="27758" y="3081"/>
                    <a:pt x="27740" y="3047"/>
                  </a:cubicBezTo>
                  <a:cubicBezTo>
                    <a:pt x="27740" y="3029"/>
                    <a:pt x="27701" y="3007"/>
                    <a:pt x="27684" y="3007"/>
                  </a:cubicBezTo>
                  <a:close/>
                  <a:moveTo>
                    <a:pt x="3264" y="3099"/>
                  </a:moveTo>
                  <a:cubicBezTo>
                    <a:pt x="3225" y="3116"/>
                    <a:pt x="3225" y="3173"/>
                    <a:pt x="3243" y="3208"/>
                  </a:cubicBezTo>
                  <a:cubicBezTo>
                    <a:pt x="3264" y="3225"/>
                    <a:pt x="3282" y="3247"/>
                    <a:pt x="3299" y="3247"/>
                  </a:cubicBezTo>
                  <a:cubicBezTo>
                    <a:pt x="3317" y="3247"/>
                    <a:pt x="3334" y="3247"/>
                    <a:pt x="3334" y="3225"/>
                  </a:cubicBezTo>
                  <a:cubicBezTo>
                    <a:pt x="3373" y="3208"/>
                    <a:pt x="3391" y="3173"/>
                    <a:pt x="3373" y="3138"/>
                  </a:cubicBezTo>
                  <a:cubicBezTo>
                    <a:pt x="3351" y="3116"/>
                    <a:pt x="3334" y="3099"/>
                    <a:pt x="3299" y="3099"/>
                  </a:cubicBezTo>
                  <a:close/>
                  <a:moveTo>
                    <a:pt x="2955" y="3299"/>
                  </a:moveTo>
                  <a:cubicBezTo>
                    <a:pt x="2916" y="3334"/>
                    <a:pt x="2916" y="3373"/>
                    <a:pt x="2938" y="3408"/>
                  </a:cubicBezTo>
                  <a:cubicBezTo>
                    <a:pt x="2955" y="3425"/>
                    <a:pt x="2973" y="3443"/>
                    <a:pt x="3008" y="3443"/>
                  </a:cubicBezTo>
                  <a:cubicBezTo>
                    <a:pt x="3008" y="3443"/>
                    <a:pt x="3025" y="3425"/>
                    <a:pt x="3047" y="3425"/>
                  </a:cubicBezTo>
                  <a:cubicBezTo>
                    <a:pt x="3082" y="3408"/>
                    <a:pt x="3082" y="3356"/>
                    <a:pt x="3064" y="3316"/>
                  </a:cubicBezTo>
                  <a:cubicBezTo>
                    <a:pt x="3047" y="3299"/>
                    <a:pt x="3025" y="3299"/>
                    <a:pt x="3008" y="3299"/>
                  </a:cubicBezTo>
                  <a:close/>
                  <a:moveTo>
                    <a:pt x="27828" y="3334"/>
                  </a:moveTo>
                  <a:cubicBezTo>
                    <a:pt x="27793" y="3356"/>
                    <a:pt x="27775" y="3408"/>
                    <a:pt x="27793" y="3443"/>
                  </a:cubicBezTo>
                  <a:cubicBezTo>
                    <a:pt x="27810" y="3464"/>
                    <a:pt x="27828" y="3482"/>
                    <a:pt x="27867" y="3482"/>
                  </a:cubicBezTo>
                  <a:cubicBezTo>
                    <a:pt x="27867" y="3482"/>
                    <a:pt x="27884" y="3464"/>
                    <a:pt x="27901" y="3464"/>
                  </a:cubicBezTo>
                  <a:cubicBezTo>
                    <a:pt x="27936" y="3443"/>
                    <a:pt x="27936" y="3390"/>
                    <a:pt x="27919" y="3373"/>
                  </a:cubicBezTo>
                  <a:cubicBezTo>
                    <a:pt x="27901" y="3334"/>
                    <a:pt x="27884" y="3334"/>
                    <a:pt x="27867" y="3334"/>
                  </a:cubicBezTo>
                  <a:close/>
                  <a:moveTo>
                    <a:pt x="2699" y="3499"/>
                  </a:moveTo>
                  <a:cubicBezTo>
                    <a:pt x="2681" y="3499"/>
                    <a:pt x="2681" y="3499"/>
                    <a:pt x="2664" y="3517"/>
                  </a:cubicBezTo>
                  <a:cubicBezTo>
                    <a:pt x="2629" y="3534"/>
                    <a:pt x="2629" y="3591"/>
                    <a:pt x="2647" y="3625"/>
                  </a:cubicBezTo>
                  <a:cubicBezTo>
                    <a:pt x="2664" y="3643"/>
                    <a:pt x="2681" y="3643"/>
                    <a:pt x="2699" y="3643"/>
                  </a:cubicBezTo>
                  <a:cubicBezTo>
                    <a:pt x="2720" y="3643"/>
                    <a:pt x="2738" y="3643"/>
                    <a:pt x="2738" y="3625"/>
                  </a:cubicBezTo>
                  <a:cubicBezTo>
                    <a:pt x="2773" y="3608"/>
                    <a:pt x="2790" y="3573"/>
                    <a:pt x="2755" y="3534"/>
                  </a:cubicBezTo>
                  <a:cubicBezTo>
                    <a:pt x="2755" y="3517"/>
                    <a:pt x="2720" y="3499"/>
                    <a:pt x="2699" y="3499"/>
                  </a:cubicBezTo>
                  <a:close/>
                  <a:moveTo>
                    <a:pt x="28010" y="3643"/>
                  </a:moveTo>
                  <a:cubicBezTo>
                    <a:pt x="27975" y="3682"/>
                    <a:pt x="27958" y="3717"/>
                    <a:pt x="27975" y="3752"/>
                  </a:cubicBezTo>
                  <a:cubicBezTo>
                    <a:pt x="27993" y="3769"/>
                    <a:pt x="28010" y="3791"/>
                    <a:pt x="28045" y="3791"/>
                  </a:cubicBezTo>
                  <a:cubicBezTo>
                    <a:pt x="28045" y="3791"/>
                    <a:pt x="28067" y="3791"/>
                    <a:pt x="28084" y="3769"/>
                  </a:cubicBezTo>
                  <a:cubicBezTo>
                    <a:pt x="28119" y="3752"/>
                    <a:pt x="28119" y="3717"/>
                    <a:pt x="28102" y="3682"/>
                  </a:cubicBezTo>
                  <a:cubicBezTo>
                    <a:pt x="28084" y="3643"/>
                    <a:pt x="28067" y="3643"/>
                    <a:pt x="28045" y="3643"/>
                  </a:cubicBezTo>
                  <a:close/>
                  <a:moveTo>
                    <a:pt x="2412" y="3717"/>
                  </a:moveTo>
                  <a:cubicBezTo>
                    <a:pt x="2394" y="3717"/>
                    <a:pt x="2372" y="3717"/>
                    <a:pt x="2372" y="3734"/>
                  </a:cubicBezTo>
                  <a:cubicBezTo>
                    <a:pt x="2338" y="3752"/>
                    <a:pt x="2320" y="3791"/>
                    <a:pt x="2355" y="3825"/>
                  </a:cubicBezTo>
                  <a:cubicBezTo>
                    <a:pt x="2355" y="3843"/>
                    <a:pt x="2394" y="3860"/>
                    <a:pt x="2412" y="3860"/>
                  </a:cubicBezTo>
                  <a:cubicBezTo>
                    <a:pt x="2429" y="3860"/>
                    <a:pt x="2446" y="3860"/>
                    <a:pt x="2446" y="3843"/>
                  </a:cubicBezTo>
                  <a:cubicBezTo>
                    <a:pt x="2481" y="3825"/>
                    <a:pt x="2481" y="3769"/>
                    <a:pt x="2464" y="3752"/>
                  </a:cubicBezTo>
                  <a:cubicBezTo>
                    <a:pt x="2446" y="3717"/>
                    <a:pt x="2429" y="3717"/>
                    <a:pt x="2412" y="3717"/>
                  </a:cubicBezTo>
                  <a:close/>
                  <a:moveTo>
                    <a:pt x="2120" y="3934"/>
                  </a:moveTo>
                  <a:cubicBezTo>
                    <a:pt x="2103" y="3934"/>
                    <a:pt x="2085" y="3934"/>
                    <a:pt x="2068" y="3952"/>
                  </a:cubicBezTo>
                  <a:cubicBezTo>
                    <a:pt x="2046" y="3969"/>
                    <a:pt x="2029" y="4026"/>
                    <a:pt x="2068" y="4043"/>
                  </a:cubicBezTo>
                  <a:cubicBezTo>
                    <a:pt x="2085" y="4060"/>
                    <a:pt x="2103" y="4078"/>
                    <a:pt x="2120" y="4078"/>
                  </a:cubicBezTo>
                  <a:cubicBezTo>
                    <a:pt x="2137" y="4078"/>
                    <a:pt x="2155" y="4078"/>
                    <a:pt x="2155" y="4060"/>
                  </a:cubicBezTo>
                  <a:cubicBezTo>
                    <a:pt x="2194" y="4043"/>
                    <a:pt x="2194" y="3986"/>
                    <a:pt x="2177" y="3952"/>
                  </a:cubicBezTo>
                  <a:cubicBezTo>
                    <a:pt x="2155" y="3934"/>
                    <a:pt x="2137" y="3934"/>
                    <a:pt x="2120" y="3934"/>
                  </a:cubicBezTo>
                  <a:close/>
                  <a:moveTo>
                    <a:pt x="28193" y="3952"/>
                  </a:moveTo>
                  <a:cubicBezTo>
                    <a:pt x="28154" y="3986"/>
                    <a:pt x="28154" y="4026"/>
                    <a:pt x="28176" y="4060"/>
                  </a:cubicBezTo>
                  <a:cubicBezTo>
                    <a:pt x="28193" y="4078"/>
                    <a:pt x="28210" y="4095"/>
                    <a:pt x="28245" y="4095"/>
                  </a:cubicBezTo>
                  <a:cubicBezTo>
                    <a:pt x="28245" y="4095"/>
                    <a:pt x="28263" y="4078"/>
                    <a:pt x="28284" y="4078"/>
                  </a:cubicBezTo>
                  <a:cubicBezTo>
                    <a:pt x="28319" y="4060"/>
                    <a:pt x="28319" y="4008"/>
                    <a:pt x="28302" y="3969"/>
                  </a:cubicBezTo>
                  <a:cubicBezTo>
                    <a:pt x="28284" y="3952"/>
                    <a:pt x="28263" y="3952"/>
                    <a:pt x="28245" y="3952"/>
                  </a:cubicBezTo>
                  <a:close/>
                  <a:moveTo>
                    <a:pt x="1828" y="4152"/>
                  </a:moveTo>
                  <a:cubicBezTo>
                    <a:pt x="1811" y="4152"/>
                    <a:pt x="1794" y="4169"/>
                    <a:pt x="1794" y="4169"/>
                  </a:cubicBezTo>
                  <a:cubicBezTo>
                    <a:pt x="1759" y="4204"/>
                    <a:pt x="1759" y="4243"/>
                    <a:pt x="1776" y="4278"/>
                  </a:cubicBezTo>
                  <a:cubicBezTo>
                    <a:pt x="1794" y="4295"/>
                    <a:pt x="1811" y="4295"/>
                    <a:pt x="1828" y="4295"/>
                  </a:cubicBezTo>
                  <a:cubicBezTo>
                    <a:pt x="1850" y="4295"/>
                    <a:pt x="1868" y="4295"/>
                    <a:pt x="1885" y="4278"/>
                  </a:cubicBezTo>
                  <a:cubicBezTo>
                    <a:pt x="1902" y="4261"/>
                    <a:pt x="1920" y="4204"/>
                    <a:pt x="1885" y="4187"/>
                  </a:cubicBezTo>
                  <a:cubicBezTo>
                    <a:pt x="1885" y="4169"/>
                    <a:pt x="1850" y="4152"/>
                    <a:pt x="1828" y="4152"/>
                  </a:cubicBezTo>
                  <a:close/>
                  <a:moveTo>
                    <a:pt x="28445" y="4243"/>
                  </a:moveTo>
                  <a:cubicBezTo>
                    <a:pt x="28428" y="4243"/>
                    <a:pt x="28428" y="4243"/>
                    <a:pt x="28411" y="4261"/>
                  </a:cubicBezTo>
                  <a:cubicBezTo>
                    <a:pt x="28371" y="4278"/>
                    <a:pt x="28371" y="4335"/>
                    <a:pt x="28393" y="4352"/>
                  </a:cubicBezTo>
                  <a:cubicBezTo>
                    <a:pt x="28411" y="4369"/>
                    <a:pt x="28428" y="4387"/>
                    <a:pt x="28445" y="4387"/>
                  </a:cubicBezTo>
                  <a:cubicBezTo>
                    <a:pt x="28463" y="4387"/>
                    <a:pt x="28480" y="4387"/>
                    <a:pt x="28502" y="4369"/>
                  </a:cubicBezTo>
                  <a:cubicBezTo>
                    <a:pt x="28519" y="4352"/>
                    <a:pt x="28537" y="4295"/>
                    <a:pt x="28502" y="4278"/>
                  </a:cubicBezTo>
                  <a:cubicBezTo>
                    <a:pt x="28502" y="4243"/>
                    <a:pt x="28463" y="4243"/>
                    <a:pt x="28445" y="4243"/>
                  </a:cubicBezTo>
                  <a:close/>
                  <a:moveTo>
                    <a:pt x="1559" y="4387"/>
                  </a:moveTo>
                  <a:cubicBezTo>
                    <a:pt x="1541" y="4387"/>
                    <a:pt x="1524" y="4387"/>
                    <a:pt x="1502" y="4404"/>
                  </a:cubicBezTo>
                  <a:cubicBezTo>
                    <a:pt x="1485" y="4443"/>
                    <a:pt x="1467" y="4478"/>
                    <a:pt x="1502" y="4513"/>
                  </a:cubicBezTo>
                  <a:cubicBezTo>
                    <a:pt x="1524" y="4530"/>
                    <a:pt x="1541" y="4530"/>
                    <a:pt x="1559" y="4530"/>
                  </a:cubicBezTo>
                  <a:cubicBezTo>
                    <a:pt x="1576" y="4530"/>
                    <a:pt x="1594" y="4530"/>
                    <a:pt x="1611" y="4513"/>
                  </a:cubicBezTo>
                  <a:cubicBezTo>
                    <a:pt x="1633" y="4496"/>
                    <a:pt x="1633" y="4443"/>
                    <a:pt x="1611" y="4422"/>
                  </a:cubicBezTo>
                  <a:cubicBezTo>
                    <a:pt x="1594" y="4404"/>
                    <a:pt x="1576" y="4387"/>
                    <a:pt x="1559" y="4387"/>
                  </a:cubicBezTo>
                  <a:close/>
                  <a:moveTo>
                    <a:pt x="28663" y="4530"/>
                  </a:moveTo>
                  <a:cubicBezTo>
                    <a:pt x="28646" y="4530"/>
                    <a:pt x="28646" y="4530"/>
                    <a:pt x="28628" y="4552"/>
                  </a:cubicBezTo>
                  <a:cubicBezTo>
                    <a:pt x="28589" y="4570"/>
                    <a:pt x="28589" y="4622"/>
                    <a:pt x="28611" y="4639"/>
                  </a:cubicBezTo>
                  <a:cubicBezTo>
                    <a:pt x="28628" y="4661"/>
                    <a:pt x="28646" y="4678"/>
                    <a:pt x="28663" y="4678"/>
                  </a:cubicBezTo>
                  <a:cubicBezTo>
                    <a:pt x="28680" y="4678"/>
                    <a:pt x="28698" y="4678"/>
                    <a:pt x="28720" y="4661"/>
                  </a:cubicBezTo>
                  <a:cubicBezTo>
                    <a:pt x="28737" y="4639"/>
                    <a:pt x="28754" y="4587"/>
                    <a:pt x="28720" y="4552"/>
                  </a:cubicBezTo>
                  <a:cubicBezTo>
                    <a:pt x="28720" y="4530"/>
                    <a:pt x="28680" y="4530"/>
                    <a:pt x="28663" y="4530"/>
                  </a:cubicBezTo>
                  <a:close/>
                  <a:moveTo>
                    <a:pt x="1285" y="4622"/>
                  </a:moveTo>
                  <a:cubicBezTo>
                    <a:pt x="1267" y="4622"/>
                    <a:pt x="1250" y="4639"/>
                    <a:pt x="1232" y="4661"/>
                  </a:cubicBezTo>
                  <a:cubicBezTo>
                    <a:pt x="1215" y="4678"/>
                    <a:pt x="1215" y="4731"/>
                    <a:pt x="1232" y="4748"/>
                  </a:cubicBezTo>
                  <a:cubicBezTo>
                    <a:pt x="1250" y="4770"/>
                    <a:pt x="1267" y="4770"/>
                    <a:pt x="1285" y="4770"/>
                  </a:cubicBezTo>
                  <a:cubicBezTo>
                    <a:pt x="1306" y="4770"/>
                    <a:pt x="1324" y="4770"/>
                    <a:pt x="1341" y="4748"/>
                  </a:cubicBezTo>
                  <a:cubicBezTo>
                    <a:pt x="1359" y="4731"/>
                    <a:pt x="1359" y="4678"/>
                    <a:pt x="1341" y="4661"/>
                  </a:cubicBezTo>
                  <a:cubicBezTo>
                    <a:pt x="1324" y="4639"/>
                    <a:pt x="1306" y="4622"/>
                    <a:pt x="1285" y="4622"/>
                  </a:cubicBezTo>
                  <a:close/>
                  <a:moveTo>
                    <a:pt x="28846" y="4822"/>
                  </a:moveTo>
                  <a:cubicBezTo>
                    <a:pt x="28807" y="4857"/>
                    <a:pt x="28807" y="4896"/>
                    <a:pt x="28828" y="4931"/>
                  </a:cubicBezTo>
                  <a:cubicBezTo>
                    <a:pt x="28846" y="4948"/>
                    <a:pt x="28863" y="4966"/>
                    <a:pt x="28898" y="4966"/>
                  </a:cubicBezTo>
                  <a:cubicBezTo>
                    <a:pt x="28898" y="4966"/>
                    <a:pt x="28915" y="4948"/>
                    <a:pt x="28937" y="4948"/>
                  </a:cubicBezTo>
                  <a:cubicBezTo>
                    <a:pt x="28972" y="4913"/>
                    <a:pt x="28972" y="4878"/>
                    <a:pt x="28954" y="4839"/>
                  </a:cubicBezTo>
                  <a:cubicBezTo>
                    <a:pt x="28937" y="4822"/>
                    <a:pt x="28915" y="4822"/>
                    <a:pt x="28898" y="4822"/>
                  </a:cubicBezTo>
                  <a:close/>
                  <a:moveTo>
                    <a:pt x="1032" y="4878"/>
                  </a:moveTo>
                  <a:cubicBezTo>
                    <a:pt x="1015" y="4878"/>
                    <a:pt x="980" y="4896"/>
                    <a:pt x="980" y="4896"/>
                  </a:cubicBezTo>
                  <a:cubicBezTo>
                    <a:pt x="941" y="4931"/>
                    <a:pt x="941" y="4987"/>
                    <a:pt x="980" y="5005"/>
                  </a:cubicBezTo>
                  <a:cubicBezTo>
                    <a:pt x="980" y="5022"/>
                    <a:pt x="1015" y="5022"/>
                    <a:pt x="1032" y="5022"/>
                  </a:cubicBezTo>
                  <a:cubicBezTo>
                    <a:pt x="1050" y="5022"/>
                    <a:pt x="1067" y="5022"/>
                    <a:pt x="1067" y="5005"/>
                  </a:cubicBezTo>
                  <a:cubicBezTo>
                    <a:pt x="1106" y="4987"/>
                    <a:pt x="1106" y="4931"/>
                    <a:pt x="1067" y="4896"/>
                  </a:cubicBezTo>
                  <a:cubicBezTo>
                    <a:pt x="1067" y="4896"/>
                    <a:pt x="1050" y="4878"/>
                    <a:pt x="1032" y="4878"/>
                  </a:cubicBezTo>
                  <a:close/>
                  <a:moveTo>
                    <a:pt x="29115" y="5096"/>
                  </a:moveTo>
                  <a:cubicBezTo>
                    <a:pt x="29098" y="5096"/>
                    <a:pt x="29081" y="5096"/>
                    <a:pt x="29081" y="5113"/>
                  </a:cubicBezTo>
                  <a:cubicBezTo>
                    <a:pt x="29046" y="5131"/>
                    <a:pt x="29046" y="5183"/>
                    <a:pt x="29063" y="5222"/>
                  </a:cubicBezTo>
                  <a:cubicBezTo>
                    <a:pt x="29081" y="5240"/>
                    <a:pt x="29098" y="5240"/>
                    <a:pt x="29115" y="5240"/>
                  </a:cubicBezTo>
                  <a:cubicBezTo>
                    <a:pt x="29133" y="5240"/>
                    <a:pt x="29155" y="5240"/>
                    <a:pt x="29172" y="5222"/>
                  </a:cubicBezTo>
                  <a:cubicBezTo>
                    <a:pt x="29189" y="5205"/>
                    <a:pt x="29207" y="5148"/>
                    <a:pt x="29172" y="5131"/>
                  </a:cubicBezTo>
                  <a:cubicBezTo>
                    <a:pt x="29172" y="5113"/>
                    <a:pt x="29133" y="5096"/>
                    <a:pt x="29115" y="5096"/>
                  </a:cubicBezTo>
                  <a:close/>
                  <a:moveTo>
                    <a:pt x="780" y="5148"/>
                  </a:moveTo>
                  <a:cubicBezTo>
                    <a:pt x="762" y="5148"/>
                    <a:pt x="741" y="5148"/>
                    <a:pt x="723" y="5166"/>
                  </a:cubicBezTo>
                  <a:cubicBezTo>
                    <a:pt x="688" y="5205"/>
                    <a:pt x="688" y="5240"/>
                    <a:pt x="723" y="5274"/>
                  </a:cubicBezTo>
                  <a:cubicBezTo>
                    <a:pt x="741" y="5274"/>
                    <a:pt x="762" y="5292"/>
                    <a:pt x="780" y="5292"/>
                  </a:cubicBezTo>
                  <a:cubicBezTo>
                    <a:pt x="797" y="5292"/>
                    <a:pt x="815" y="5274"/>
                    <a:pt x="832" y="5257"/>
                  </a:cubicBezTo>
                  <a:cubicBezTo>
                    <a:pt x="849" y="5240"/>
                    <a:pt x="849" y="5183"/>
                    <a:pt x="815" y="5166"/>
                  </a:cubicBezTo>
                  <a:cubicBezTo>
                    <a:pt x="815" y="5148"/>
                    <a:pt x="797" y="5148"/>
                    <a:pt x="780" y="5148"/>
                  </a:cubicBezTo>
                  <a:close/>
                  <a:moveTo>
                    <a:pt x="29350" y="5366"/>
                  </a:moveTo>
                  <a:cubicBezTo>
                    <a:pt x="29333" y="5366"/>
                    <a:pt x="29316" y="5383"/>
                    <a:pt x="29298" y="5383"/>
                  </a:cubicBezTo>
                  <a:cubicBezTo>
                    <a:pt x="29281" y="5422"/>
                    <a:pt x="29281" y="5457"/>
                    <a:pt x="29298" y="5492"/>
                  </a:cubicBezTo>
                  <a:cubicBezTo>
                    <a:pt x="29316" y="5509"/>
                    <a:pt x="29333" y="5509"/>
                    <a:pt x="29350" y="5509"/>
                  </a:cubicBezTo>
                  <a:lnTo>
                    <a:pt x="29407" y="5509"/>
                  </a:lnTo>
                  <a:cubicBezTo>
                    <a:pt x="29424" y="5475"/>
                    <a:pt x="29442" y="5440"/>
                    <a:pt x="29407" y="5401"/>
                  </a:cubicBezTo>
                  <a:cubicBezTo>
                    <a:pt x="29390" y="5383"/>
                    <a:pt x="29372" y="5366"/>
                    <a:pt x="29350" y="5366"/>
                  </a:cubicBezTo>
                  <a:close/>
                  <a:moveTo>
                    <a:pt x="523" y="5422"/>
                  </a:moveTo>
                  <a:cubicBezTo>
                    <a:pt x="506" y="5422"/>
                    <a:pt x="488" y="5422"/>
                    <a:pt x="471" y="5440"/>
                  </a:cubicBezTo>
                  <a:cubicBezTo>
                    <a:pt x="453" y="5475"/>
                    <a:pt x="453" y="5509"/>
                    <a:pt x="488" y="5549"/>
                  </a:cubicBezTo>
                  <a:cubicBezTo>
                    <a:pt x="506" y="5549"/>
                    <a:pt x="523" y="5566"/>
                    <a:pt x="545" y="5566"/>
                  </a:cubicBezTo>
                  <a:cubicBezTo>
                    <a:pt x="562" y="5566"/>
                    <a:pt x="580" y="5549"/>
                    <a:pt x="597" y="5531"/>
                  </a:cubicBezTo>
                  <a:cubicBezTo>
                    <a:pt x="614" y="5509"/>
                    <a:pt x="614" y="5457"/>
                    <a:pt x="580" y="5440"/>
                  </a:cubicBezTo>
                  <a:cubicBezTo>
                    <a:pt x="562" y="5422"/>
                    <a:pt x="545" y="5422"/>
                    <a:pt x="523" y="5422"/>
                  </a:cubicBezTo>
                  <a:close/>
                  <a:moveTo>
                    <a:pt x="29590" y="5657"/>
                  </a:moveTo>
                  <a:cubicBezTo>
                    <a:pt x="29568" y="5657"/>
                    <a:pt x="29551" y="5657"/>
                    <a:pt x="29533" y="5675"/>
                  </a:cubicBezTo>
                  <a:cubicBezTo>
                    <a:pt x="29516" y="5692"/>
                    <a:pt x="29516" y="5749"/>
                    <a:pt x="29533" y="5766"/>
                  </a:cubicBezTo>
                  <a:cubicBezTo>
                    <a:pt x="29551" y="5784"/>
                    <a:pt x="29568" y="5801"/>
                    <a:pt x="29590" y="5801"/>
                  </a:cubicBezTo>
                  <a:cubicBezTo>
                    <a:pt x="29607" y="5801"/>
                    <a:pt x="29625" y="5784"/>
                    <a:pt x="29642" y="5784"/>
                  </a:cubicBezTo>
                  <a:cubicBezTo>
                    <a:pt x="29659" y="5749"/>
                    <a:pt x="29677" y="5710"/>
                    <a:pt x="29642" y="5675"/>
                  </a:cubicBezTo>
                  <a:cubicBezTo>
                    <a:pt x="29625" y="5657"/>
                    <a:pt x="29607" y="5657"/>
                    <a:pt x="29590" y="5657"/>
                  </a:cubicBezTo>
                  <a:close/>
                  <a:moveTo>
                    <a:pt x="306" y="5692"/>
                  </a:moveTo>
                  <a:cubicBezTo>
                    <a:pt x="288" y="5692"/>
                    <a:pt x="271" y="5710"/>
                    <a:pt x="253" y="5727"/>
                  </a:cubicBezTo>
                  <a:cubicBezTo>
                    <a:pt x="218" y="5766"/>
                    <a:pt x="236" y="5801"/>
                    <a:pt x="253" y="5818"/>
                  </a:cubicBezTo>
                  <a:cubicBezTo>
                    <a:pt x="271" y="5836"/>
                    <a:pt x="288" y="5836"/>
                    <a:pt x="306" y="5836"/>
                  </a:cubicBezTo>
                  <a:cubicBezTo>
                    <a:pt x="327" y="5836"/>
                    <a:pt x="345" y="5836"/>
                    <a:pt x="362" y="5818"/>
                  </a:cubicBezTo>
                  <a:cubicBezTo>
                    <a:pt x="379" y="5784"/>
                    <a:pt x="379" y="5749"/>
                    <a:pt x="345" y="5710"/>
                  </a:cubicBezTo>
                  <a:cubicBezTo>
                    <a:pt x="345" y="5710"/>
                    <a:pt x="327" y="5692"/>
                    <a:pt x="306" y="5692"/>
                  </a:cubicBezTo>
                  <a:close/>
                  <a:moveTo>
                    <a:pt x="29825" y="5927"/>
                  </a:moveTo>
                  <a:cubicBezTo>
                    <a:pt x="29807" y="5927"/>
                    <a:pt x="29786" y="5927"/>
                    <a:pt x="29786" y="5945"/>
                  </a:cubicBezTo>
                  <a:cubicBezTo>
                    <a:pt x="29751" y="5966"/>
                    <a:pt x="29751" y="6019"/>
                    <a:pt x="29768" y="6036"/>
                  </a:cubicBezTo>
                  <a:cubicBezTo>
                    <a:pt x="29786" y="6053"/>
                    <a:pt x="29807" y="6075"/>
                    <a:pt x="29825" y="6075"/>
                  </a:cubicBezTo>
                  <a:cubicBezTo>
                    <a:pt x="29842" y="6075"/>
                    <a:pt x="29860" y="6053"/>
                    <a:pt x="29877" y="6053"/>
                  </a:cubicBezTo>
                  <a:cubicBezTo>
                    <a:pt x="29916" y="6019"/>
                    <a:pt x="29916" y="5984"/>
                    <a:pt x="29877" y="5945"/>
                  </a:cubicBezTo>
                  <a:cubicBezTo>
                    <a:pt x="29877" y="5927"/>
                    <a:pt x="29842" y="5927"/>
                    <a:pt x="29825" y="5927"/>
                  </a:cubicBezTo>
                  <a:close/>
                  <a:moveTo>
                    <a:pt x="71" y="5984"/>
                  </a:moveTo>
                  <a:cubicBezTo>
                    <a:pt x="53" y="5984"/>
                    <a:pt x="36" y="5984"/>
                    <a:pt x="18" y="6001"/>
                  </a:cubicBezTo>
                  <a:cubicBezTo>
                    <a:pt x="1" y="6036"/>
                    <a:pt x="1" y="6075"/>
                    <a:pt x="36" y="6110"/>
                  </a:cubicBezTo>
                  <a:cubicBezTo>
                    <a:pt x="36" y="6110"/>
                    <a:pt x="53" y="6127"/>
                    <a:pt x="71" y="6127"/>
                  </a:cubicBezTo>
                  <a:cubicBezTo>
                    <a:pt x="88" y="6127"/>
                    <a:pt x="110" y="6110"/>
                    <a:pt x="127" y="6092"/>
                  </a:cubicBezTo>
                  <a:cubicBezTo>
                    <a:pt x="162" y="6075"/>
                    <a:pt x="145" y="6019"/>
                    <a:pt x="127" y="6001"/>
                  </a:cubicBezTo>
                  <a:cubicBezTo>
                    <a:pt x="110" y="5984"/>
                    <a:pt x="88" y="5984"/>
                    <a:pt x="71" y="5984"/>
                  </a:cubicBezTo>
                  <a:close/>
                  <a:moveTo>
                    <a:pt x="30077" y="6201"/>
                  </a:moveTo>
                  <a:cubicBezTo>
                    <a:pt x="30060" y="6201"/>
                    <a:pt x="30042" y="6201"/>
                    <a:pt x="30025" y="6219"/>
                  </a:cubicBezTo>
                  <a:cubicBezTo>
                    <a:pt x="29986" y="6236"/>
                    <a:pt x="29986" y="6293"/>
                    <a:pt x="30025" y="6310"/>
                  </a:cubicBezTo>
                  <a:cubicBezTo>
                    <a:pt x="30025" y="6327"/>
                    <a:pt x="30060" y="6345"/>
                    <a:pt x="30077" y="6345"/>
                  </a:cubicBezTo>
                  <a:cubicBezTo>
                    <a:pt x="30095" y="6345"/>
                    <a:pt x="30112" y="6327"/>
                    <a:pt x="30112" y="6327"/>
                  </a:cubicBezTo>
                  <a:cubicBezTo>
                    <a:pt x="30151" y="6293"/>
                    <a:pt x="30151" y="6253"/>
                    <a:pt x="30134" y="6219"/>
                  </a:cubicBezTo>
                  <a:cubicBezTo>
                    <a:pt x="30112" y="6201"/>
                    <a:pt x="30095" y="6201"/>
                    <a:pt x="30077" y="6201"/>
                  </a:cubicBezTo>
                  <a:close/>
                  <a:moveTo>
                    <a:pt x="30312" y="6454"/>
                  </a:moveTo>
                  <a:cubicBezTo>
                    <a:pt x="30295" y="6454"/>
                    <a:pt x="30277" y="6471"/>
                    <a:pt x="30260" y="6471"/>
                  </a:cubicBezTo>
                  <a:cubicBezTo>
                    <a:pt x="30242" y="6510"/>
                    <a:pt x="30242" y="6545"/>
                    <a:pt x="30260" y="6580"/>
                  </a:cubicBezTo>
                  <a:cubicBezTo>
                    <a:pt x="30277" y="6597"/>
                    <a:pt x="30295" y="6597"/>
                    <a:pt x="30312" y="6597"/>
                  </a:cubicBezTo>
                  <a:cubicBezTo>
                    <a:pt x="30330" y="6597"/>
                    <a:pt x="30351" y="6597"/>
                    <a:pt x="30369" y="6580"/>
                  </a:cubicBezTo>
                  <a:cubicBezTo>
                    <a:pt x="30386" y="6562"/>
                    <a:pt x="30386" y="6510"/>
                    <a:pt x="30369" y="6488"/>
                  </a:cubicBezTo>
                  <a:cubicBezTo>
                    <a:pt x="30351" y="6471"/>
                    <a:pt x="30330" y="6454"/>
                    <a:pt x="30312" y="6454"/>
                  </a:cubicBezTo>
                  <a:close/>
                  <a:moveTo>
                    <a:pt x="30569" y="6728"/>
                  </a:moveTo>
                  <a:cubicBezTo>
                    <a:pt x="30547" y="6728"/>
                    <a:pt x="30530" y="6745"/>
                    <a:pt x="30512" y="6745"/>
                  </a:cubicBezTo>
                  <a:cubicBezTo>
                    <a:pt x="30477" y="6780"/>
                    <a:pt x="30477" y="6815"/>
                    <a:pt x="30512" y="6854"/>
                  </a:cubicBezTo>
                  <a:cubicBezTo>
                    <a:pt x="30530" y="6871"/>
                    <a:pt x="30547" y="6871"/>
                    <a:pt x="30569" y="6871"/>
                  </a:cubicBezTo>
                  <a:cubicBezTo>
                    <a:pt x="30586" y="6871"/>
                    <a:pt x="30604" y="6871"/>
                    <a:pt x="30604" y="6854"/>
                  </a:cubicBezTo>
                  <a:cubicBezTo>
                    <a:pt x="30638" y="6815"/>
                    <a:pt x="30638" y="6780"/>
                    <a:pt x="30604" y="6745"/>
                  </a:cubicBezTo>
                  <a:cubicBezTo>
                    <a:pt x="30604" y="6745"/>
                    <a:pt x="30586" y="6728"/>
                    <a:pt x="30569" y="6728"/>
                  </a:cubicBezTo>
                  <a:close/>
                  <a:moveTo>
                    <a:pt x="30821" y="6980"/>
                  </a:moveTo>
                  <a:cubicBezTo>
                    <a:pt x="30804" y="6980"/>
                    <a:pt x="30786" y="6998"/>
                    <a:pt x="30765" y="6998"/>
                  </a:cubicBezTo>
                  <a:cubicBezTo>
                    <a:pt x="30730" y="7032"/>
                    <a:pt x="30747" y="7072"/>
                    <a:pt x="30765" y="7106"/>
                  </a:cubicBezTo>
                  <a:cubicBezTo>
                    <a:pt x="30786" y="7124"/>
                    <a:pt x="30804" y="7124"/>
                    <a:pt x="30821" y="7124"/>
                  </a:cubicBezTo>
                  <a:cubicBezTo>
                    <a:pt x="30839" y="7124"/>
                    <a:pt x="30856" y="7124"/>
                    <a:pt x="30873" y="7106"/>
                  </a:cubicBezTo>
                  <a:cubicBezTo>
                    <a:pt x="30895" y="7072"/>
                    <a:pt x="30895" y="7032"/>
                    <a:pt x="30873" y="6998"/>
                  </a:cubicBezTo>
                  <a:cubicBezTo>
                    <a:pt x="30856" y="6980"/>
                    <a:pt x="30839" y="6980"/>
                    <a:pt x="30821" y="6980"/>
                  </a:cubicBezTo>
                  <a:close/>
                  <a:moveTo>
                    <a:pt x="31074" y="7233"/>
                  </a:moveTo>
                  <a:cubicBezTo>
                    <a:pt x="31056" y="7233"/>
                    <a:pt x="31039" y="7250"/>
                    <a:pt x="31021" y="7250"/>
                  </a:cubicBezTo>
                  <a:cubicBezTo>
                    <a:pt x="31004" y="7289"/>
                    <a:pt x="30982" y="7324"/>
                    <a:pt x="31021" y="7359"/>
                  </a:cubicBezTo>
                  <a:cubicBezTo>
                    <a:pt x="31039" y="7380"/>
                    <a:pt x="31056" y="7380"/>
                    <a:pt x="31074" y="7380"/>
                  </a:cubicBezTo>
                  <a:cubicBezTo>
                    <a:pt x="31091" y="7380"/>
                    <a:pt x="31113" y="7380"/>
                    <a:pt x="31130" y="7359"/>
                  </a:cubicBezTo>
                  <a:cubicBezTo>
                    <a:pt x="31148" y="7341"/>
                    <a:pt x="31148" y="7289"/>
                    <a:pt x="31130" y="7272"/>
                  </a:cubicBezTo>
                  <a:cubicBezTo>
                    <a:pt x="31113" y="7250"/>
                    <a:pt x="31091" y="7233"/>
                    <a:pt x="31074" y="7233"/>
                  </a:cubicBezTo>
                  <a:close/>
                  <a:moveTo>
                    <a:pt x="31239" y="7559"/>
                  </a:moveTo>
                  <a:cubicBezTo>
                    <a:pt x="31200" y="7559"/>
                    <a:pt x="31165" y="7598"/>
                    <a:pt x="31182" y="7633"/>
                  </a:cubicBezTo>
                  <a:cubicBezTo>
                    <a:pt x="31182" y="7668"/>
                    <a:pt x="31222" y="7707"/>
                    <a:pt x="31239" y="7707"/>
                  </a:cubicBezTo>
                  <a:lnTo>
                    <a:pt x="31256" y="7707"/>
                  </a:lnTo>
                  <a:cubicBezTo>
                    <a:pt x="31291" y="7685"/>
                    <a:pt x="31330" y="7650"/>
                    <a:pt x="31309" y="7615"/>
                  </a:cubicBezTo>
                  <a:cubicBezTo>
                    <a:pt x="31309" y="7576"/>
                    <a:pt x="31274" y="7559"/>
                    <a:pt x="31239" y="75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 rot="-5400000">
              <a:off x="6490712" y="1962576"/>
              <a:ext cx="5610267" cy="1227741"/>
            </a:xfrm>
            <a:custGeom>
              <a:avLst/>
              <a:gdLst/>
              <a:ahLst/>
              <a:cxnLst/>
              <a:rect l="l" t="t" r="r" b="b"/>
              <a:pathLst>
                <a:path w="31369" h="7525" extrusionOk="0">
                  <a:moveTo>
                    <a:pt x="24259" y="1"/>
                  </a:moveTo>
                  <a:cubicBezTo>
                    <a:pt x="24224" y="1"/>
                    <a:pt x="24189" y="36"/>
                    <a:pt x="24189" y="70"/>
                  </a:cubicBezTo>
                  <a:cubicBezTo>
                    <a:pt x="24189" y="127"/>
                    <a:pt x="24224" y="144"/>
                    <a:pt x="24259" y="144"/>
                  </a:cubicBezTo>
                  <a:cubicBezTo>
                    <a:pt x="24298" y="144"/>
                    <a:pt x="24333" y="127"/>
                    <a:pt x="24333" y="70"/>
                  </a:cubicBezTo>
                  <a:cubicBezTo>
                    <a:pt x="24333" y="36"/>
                    <a:pt x="24298" y="1"/>
                    <a:pt x="24259" y="1"/>
                  </a:cubicBezTo>
                  <a:close/>
                  <a:moveTo>
                    <a:pt x="23880" y="18"/>
                  </a:moveTo>
                  <a:cubicBezTo>
                    <a:pt x="23845" y="36"/>
                    <a:pt x="23824" y="70"/>
                    <a:pt x="23824" y="110"/>
                  </a:cubicBezTo>
                  <a:cubicBezTo>
                    <a:pt x="23824" y="144"/>
                    <a:pt x="23863" y="162"/>
                    <a:pt x="23898" y="162"/>
                  </a:cubicBezTo>
                  <a:cubicBezTo>
                    <a:pt x="23932" y="162"/>
                    <a:pt x="23972" y="127"/>
                    <a:pt x="23972" y="92"/>
                  </a:cubicBezTo>
                  <a:cubicBezTo>
                    <a:pt x="23972" y="53"/>
                    <a:pt x="23932" y="18"/>
                    <a:pt x="23898" y="18"/>
                  </a:cubicBezTo>
                  <a:close/>
                  <a:moveTo>
                    <a:pt x="24624" y="36"/>
                  </a:moveTo>
                  <a:cubicBezTo>
                    <a:pt x="24585" y="36"/>
                    <a:pt x="24550" y="53"/>
                    <a:pt x="24550" y="92"/>
                  </a:cubicBezTo>
                  <a:cubicBezTo>
                    <a:pt x="24533" y="127"/>
                    <a:pt x="24568" y="162"/>
                    <a:pt x="24607" y="179"/>
                  </a:cubicBezTo>
                  <a:lnTo>
                    <a:pt x="24624" y="179"/>
                  </a:lnTo>
                  <a:cubicBezTo>
                    <a:pt x="24659" y="179"/>
                    <a:pt x="24676" y="144"/>
                    <a:pt x="24694" y="110"/>
                  </a:cubicBezTo>
                  <a:cubicBezTo>
                    <a:pt x="24694" y="70"/>
                    <a:pt x="24659" y="36"/>
                    <a:pt x="24624" y="36"/>
                  </a:cubicBezTo>
                  <a:close/>
                  <a:moveTo>
                    <a:pt x="23536" y="70"/>
                  </a:moveTo>
                  <a:lnTo>
                    <a:pt x="23519" y="92"/>
                  </a:lnTo>
                  <a:cubicBezTo>
                    <a:pt x="23480" y="92"/>
                    <a:pt x="23462" y="127"/>
                    <a:pt x="23462" y="162"/>
                  </a:cubicBezTo>
                  <a:cubicBezTo>
                    <a:pt x="23480" y="201"/>
                    <a:pt x="23497" y="218"/>
                    <a:pt x="23536" y="218"/>
                  </a:cubicBezTo>
                  <a:lnTo>
                    <a:pt x="23554" y="218"/>
                  </a:lnTo>
                  <a:cubicBezTo>
                    <a:pt x="23589" y="218"/>
                    <a:pt x="23606" y="179"/>
                    <a:pt x="23606" y="144"/>
                  </a:cubicBezTo>
                  <a:cubicBezTo>
                    <a:pt x="23606" y="110"/>
                    <a:pt x="23571" y="70"/>
                    <a:pt x="23536" y="70"/>
                  </a:cubicBezTo>
                  <a:close/>
                  <a:moveTo>
                    <a:pt x="24968" y="92"/>
                  </a:moveTo>
                  <a:cubicBezTo>
                    <a:pt x="24951" y="92"/>
                    <a:pt x="24911" y="110"/>
                    <a:pt x="24911" y="144"/>
                  </a:cubicBezTo>
                  <a:cubicBezTo>
                    <a:pt x="24894" y="179"/>
                    <a:pt x="24911" y="218"/>
                    <a:pt x="24951" y="236"/>
                  </a:cubicBezTo>
                  <a:lnTo>
                    <a:pt x="24968" y="236"/>
                  </a:lnTo>
                  <a:cubicBezTo>
                    <a:pt x="25003" y="236"/>
                    <a:pt x="25042" y="218"/>
                    <a:pt x="25042" y="179"/>
                  </a:cubicBezTo>
                  <a:cubicBezTo>
                    <a:pt x="25059" y="144"/>
                    <a:pt x="25042" y="110"/>
                    <a:pt x="24985" y="92"/>
                  </a:cubicBezTo>
                  <a:close/>
                  <a:moveTo>
                    <a:pt x="23171" y="162"/>
                  </a:moveTo>
                  <a:cubicBezTo>
                    <a:pt x="23119" y="179"/>
                    <a:pt x="23101" y="218"/>
                    <a:pt x="23119" y="253"/>
                  </a:cubicBezTo>
                  <a:cubicBezTo>
                    <a:pt x="23119" y="288"/>
                    <a:pt x="23153" y="310"/>
                    <a:pt x="23193" y="310"/>
                  </a:cubicBezTo>
                  <a:lnTo>
                    <a:pt x="23210" y="310"/>
                  </a:lnTo>
                  <a:cubicBezTo>
                    <a:pt x="23245" y="288"/>
                    <a:pt x="23262" y="253"/>
                    <a:pt x="23245" y="218"/>
                  </a:cubicBezTo>
                  <a:cubicBezTo>
                    <a:pt x="23245" y="179"/>
                    <a:pt x="23210" y="162"/>
                    <a:pt x="23193" y="162"/>
                  </a:cubicBezTo>
                  <a:close/>
                  <a:moveTo>
                    <a:pt x="14216" y="179"/>
                  </a:moveTo>
                  <a:cubicBezTo>
                    <a:pt x="14181" y="179"/>
                    <a:pt x="14142" y="218"/>
                    <a:pt x="14142" y="253"/>
                  </a:cubicBezTo>
                  <a:cubicBezTo>
                    <a:pt x="14142" y="288"/>
                    <a:pt x="14181" y="327"/>
                    <a:pt x="14216" y="327"/>
                  </a:cubicBezTo>
                  <a:cubicBezTo>
                    <a:pt x="14251" y="327"/>
                    <a:pt x="14290" y="288"/>
                    <a:pt x="14290" y="253"/>
                  </a:cubicBezTo>
                  <a:cubicBezTo>
                    <a:pt x="14290" y="218"/>
                    <a:pt x="14251" y="179"/>
                    <a:pt x="14216" y="179"/>
                  </a:cubicBezTo>
                  <a:close/>
                  <a:moveTo>
                    <a:pt x="13855" y="201"/>
                  </a:moveTo>
                  <a:cubicBezTo>
                    <a:pt x="13816" y="201"/>
                    <a:pt x="13781" y="236"/>
                    <a:pt x="13781" y="271"/>
                  </a:cubicBezTo>
                  <a:cubicBezTo>
                    <a:pt x="13781" y="310"/>
                    <a:pt x="13816" y="345"/>
                    <a:pt x="13855" y="345"/>
                  </a:cubicBezTo>
                  <a:lnTo>
                    <a:pt x="13872" y="345"/>
                  </a:lnTo>
                  <a:cubicBezTo>
                    <a:pt x="13907" y="327"/>
                    <a:pt x="13924" y="288"/>
                    <a:pt x="13924" y="253"/>
                  </a:cubicBezTo>
                  <a:cubicBezTo>
                    <a:pt x="13924" y="218"/>
                    <a:pt x="13890" y="201"/>
                    <a:pt x="13855" y="201"/>
                  </a:cubicBezTo>
                  <a:close/>
                  <a:moveTo>
                    <a:pt x="14577" y="201"/>
                  </a:moveTo>
                  <a:cubicBezTo>
                    <a:pt x="14542" y="201"/>
                    <a:pt x="14507" y="218"/>
                    <a:pt x="14507" y="253"/>
                  </a:cubicBezTo>
                  <a:cubicBezTo>
                    <a:pt x="14507" y="310"/>
                    <a:pt x="14542" y="345"/>
                    <a:pt x="14577" y="345"/>
                  </a:cubicBezTo>
                  <a:cubicBezTo>
                    <a:pt x="14616" y="345"/>
                    <a:pt x="14651" y="310"/>
                    <a:pt x="14651" y="271"/>
                  </a:cubicBezTo>
                  <a:cubicBezTo>
                    <a:pt x="14651" y="236"/>
                    <a:pt x="14634" y="201"/>
                    <a:pt x="14599" y="201"/>
                  </a:cubicBezTo>
                  <a:close/>
                  <a:moveTo>
                    <a:pt x="25312" y="218"/>
                  </a:moveTo>
                  <a:cubicBezTo>
                    <a:pt x="25294" y="218"/>
                    <a:pt x="25259" y="218"/>
                    <a:pt x="25259" y="253"/>
                  </a:cubicBezTo>
                  <a:cubicBezTo>
                    <a:pt x="25238" y="288"/>
                    <a:pt x="25259" y="327"/>
                    <a:pt x="25294" y="345"/>
                  </a:cubicBezTo>
                  <a:lnTo>
                    <a:pt x="25312" y="362"/>
                  </a:lnTo>
                  <a:cubicBezTo>
                    <a:pt x="25347" y="362"/>
                    <a:pt x="25368" y="345"/>
                    <a:pt x="25386" y="310"/>
                  </a:cubicBezTo>
                  <a:cubicBezTo>
                    <a:pt x="25403" y="271"/>
                    <a:pt x="25386" y="236"/>
                    <a:pt x="25347" y="218"/>
                  </a:cubicBezTo>
                  <a:close/>
                  <a:moveTo>
                    <a:pt x="13489" y="236"/>
                  </a:moveTo>
                  <a:cubicBezTo>
                    <a:pt x="13454" y="236"/>
                    <a:pt x="13420" y="271"/>
                    <a:pt x="13420" y="310"/>
                  </a:cubicBezTo>
                  <a:cubicBezTo>
                    <a:pt x="13437" y="345"/>
                    <a:pt x="13454" y="379"/>
                    <a:pt x="13489" y="379"/>
                  </a:cubicBezTo>
                  <a:lnTo>
                    <a:pt x="13511" y="379"/>
                  </a:lnTo>
                  <a:cubicBezTo>
                    <a:pt x="13546" y="362"/>
                    <a:pt x="13581" y="327"/>
                    <a:pt x="13563" y="288"/>
                  </a:cubicBezTo>
                  <a:cubicBezTo>
                    <a:pt x="13563" y="253"/>
                    <a:pt x="13528" y="236"/>
                    <a:pt x="13489" y="236"/>
                  </a:cubicBezTo>
                  <a:close/>
                  <a:moveTo>
                    <a:pt x="14943" y="253"/>
                  </a:moveTo>
                  <a:cubicBezTo>
                    <a:pt x="14903" y="253"/>
                    <a:pt x="14869" y="271"/>
                    <a:pt x="14869" y="310"/>
                  </a:cubicBezTo>
                  <a:cubicBezTo>
                    <a:pt x="14869" y="345"/>
                    <a:pt x="14886" y="379"/>
                    <a:pt x="14925" y="397"/>
                  </a:cubicBezTo>
                  <a:lnTo>
                    <a:pt x="14943" y="397"/>
                  </a:lnTo>
                  <a:cubicBezTo>
                    <a:pt x="14977" y="397"/>
                    <a:pt x="15012" y="362"/>
                    <a:pt x="15012" y="345"/>
                  </a:cubicBezTo>
                  <a:cubicBezTo>
                    <a:pt x="15012" y="288"/>
                    <a:pt x="14995" y="253"/>
                    <a:pt x="14960" y="253"/>
                  </a:cubicBezTo>
                  <a:close/>
                  <a:moveTo>
                    <a:pt x="22810" y="271"/>
                  </a:moveTo>
                  <a:cubicBezTo>
                    <a:pt x="22775" y="288"/>
                    <a:pt x="22757" y="327"/>
                    <a:pt x="22775" y="362"/>
                  </a:cubicBezTo>
                  <a:cubicBezTo>
                    <a:pt x="22775" y="397"/>
                    <a:pt x="22810" y="419"/>
                    <a:pt x="22827" y="419"/>
                  </a:cubicBezTo>
                  <a:lnTo>
                    <a:pt x="22866" y="419"/>
                  </a:lnTo>
                  <a:cubicBezTo>
                    <a:pt x="22901" y="397"/>
                    <a:pt x="22918" y="362"/>
                    <a:pt x="22901" y="327"/>
                  </a:cubicBezTo>
                  <a:cubicBezTo>
                    <a:pt x="22901" y="288"/>
                    <a:pt x="22866" y="271"/>
                    <a:pt x="22827" y="271"/>
                  </a:cubicBezTo>
                  <a:close/>
                  <a:moveTo>
                    <a:pt x="13128" y="288"/>
                  </a:moveTo>
                  <a:cubicBezTo>
                    <a:pt x="13093" y="310"/>
                    <a:pt x="13054" y="345"/>
                    <a:pt x="13076" y="379"/>
                  </a:cubicBezTo>
                  <a:cubicBezTo>
                    <a:pt x="13076" y="419"/>
                    <a:pt x="13111" y="436"/>
                    <a:pt x="13145" y="436"/>
                  </a:cubicBezTo>
                  <a:cubicBezTo>
                    <a:pt x="13202" y="436"/>
                    <a:pt x="13219" y="379"/>
                    <a:pt x="13219" y="345"/>
                  </a:cubicBezTo>
                  <a:cubicBezTo>
                    <a:pt x="13202" y="310"/>
                    <a:pt x="13185" y="288"/>
                    <a:pt x="13145" y="288"/>
                  </a:cubicBezTo>
                  <a:close/>
                  <a:moveTo>
                    <a:pt x="12767" y="362"/>
                  </a:moveTo>
                  <a:cubicBezTo>
                    <a:pt x="12728" y="379"/>
                    <a:pt x="12710" y="419"/>
                    <a:pt x="12710" y="453"/>
                  </a:cubicBezTo>
                  <a:cubicBezTo>
                    <a:pt x="12728" y="488"/>
                    <a:pt x="12749" y="506"/>
                    <a:pt x="12784" y="506"/>
                  </a:cubicBezTo>
                  <a:lnTo>
                    <a:pt x="12802" y="506"/>
                  </a:lnTo>
                  <a:cubicBezTo>
                    <a:pt x="12837" y="506"/>
                    <a:pt x="12876" y="453"/>
                    <a:pt x="12858" y="419"/>
                  </a:cubicBezTo>
                  <a:cubicBezTo>
                    <a:pt x="12858" y="379"/>
                    <a:pt x="12819" y="362"/>
                    <a:pt x="12784" y="362"/>
                  </a:cubicBezTo>
                  <a:close/>
                  <a:moveTo>
                    <a:pt x="15286" y="362"/>
                  </a:moveTo>
                  <a:cubicBezTo>
                    <a:pt x="15269" y="362"/>
                    <a:pt x="15230" y="362"/>
                    <a:pt x="15212" y="397"/>
                  </a:cubicBezTo>
                  <a:cubicBezTo>
                    <a:pt x="15212" y="436"/>
                    <a:pt x="15212" y="471"/>
                    <a:pt x="15251" y="488"/>
                  </a:cubicBezTo>
                  <a:cubicBezTo>
                    <a:pt x="15269" y="488"/>
                    <a:pt x="15286" y="506"/>
                    <a:pt x="15286" y="506"/>
                  </a:cubicBezTo>
                  <a:cubicBezTo>
                    <a:pt x="15321" y="506"/>
                    <a:pt x="15339" y="488"/>
                    <a:pt x="15360" y="453"/>
                  </a:cubicBezTo>
                  <a:cubicBezTo>
                    <a:pt x="15378" y="419"/>
                    <a:pt x="15360" y="379"/>
                    <a:pt x="15321" y="362"/>
                  </a:cubicBezTo>
                  <a:close/>
                  <a:moveTo>
                    <a:pt x="25638" y="379"/>
                  </a:moveTo>
                  <a:cubicBezTo>
                    <a:pt x="25621" y="379"/>
                    <a:pt x="25586" y="379"/>
                    <a:pt x="25586" y="419"/>
                  </a:cubicBezTo>
                  <a:cubicBezTo>
                    <a:pt x="25564" y="453"/>
                    <a:pt x="25564" y="488"/>
                    <a:pt x="25603" y="506"/>
                  </a:cubicBezTo>
                  <a:cubicBezTo>
                    <a:pt x="25621" y="506"/>
                    <a:pt x="25621" y="527"/>
                    <a:pt x="25638" y="527"/>
                  </a:cubicBezTo>
                  <a:cubicBezTo>
                    <a:pt x="25655" y="527"/>
                    <a:pt x="25695" y="506"/>
                    <a:pt x="25712" y="488"/>
                  </a:cubicBezTo>
                  <a:cubicBezTo>
                    <a:pt x="25729" y="453"/>
                    <a:pt x="25712" y="397"/>
                    <a:pt x="25673" y="379"/>
                  </a:cubicBezTo>
                  <a:close/>
                  <a:moveTo>
                    <a:pt x="22466" y="397"/>
                  </a:moveTo>
                  <a:cubicBezTo>
                    <a:pt x="22431" y="419"/>
                    <a:pt x="22409" y="453"/>
                    <a:pt x="22431" y="488"/>
                  </a:cubicBezTo>
                  <a:cubicBezTo>
                    <a:pt x="22449" y="527"/>
                    <a:pt x="22466" y="545"/>
                    <a:pt x="22501" y="545"/>
                  </a:cubicBezTo>
                  <a:lnTo>
                    <a:pt x="22518" y="545"/>
                  </a:lnTo>
                  <a:cubicBezTo>
                    <a:pt x="22557" y="527"/>
                    <a:pt x="22575" y="471"/>
                    <a:pt x="22557" y="436"/>
                  </a:cubicBezTo>
                  <a:cubicBezTo>
                    <a:pt x="22557" y="419"/>
                    <a:pt x="22518" y="397"/>
                    <a:pt x="22501" y="397"/>
                  </a:cubicBezTo>
                  <a:close/>
                  <a:moveTo>
                    <a:pt x="12423" y="453"/>
                  </a:moveTo>
                  <a:cubicBezTo>
                    <a:pt x="12384" y="471"/>
                    <a:pt x="12349" y="506"/>
                    <a:pt x="12367" y="545"/>
                  </a:cubicBezTo>
                  <a:cubicBezTo>
                    <a:pt x="12367" y="580"/>
                    <a:pt x="12401" y="597"/>
                    <a:pt x="12441" y="597"/>
                  </a:cubicBezTo>
                  <a:lnTo>
                    <a:pt x="12458" y="597"/>
                  </a:lnTo>
                  <a:cubicBezTo>
                    <a:pt x="12493" y="580"/>
                    <a:pt x="12510" y="545"/>
                    <a:pt x="12510" y="506"/>
                  </a:cubicBezTo>
                  <a:cubicBezTo>
                    <a:pt x="12493" y="471"/>
                    <a:pt x="12458" y="453"/>
                    <a:pt x="12441" y="453"/>
                  </a:cubicBezTo>
                  <a:close/>
                  <a:moveTo>
                    <a:pt x="15613" y="527"/>
                  </a:moveTo>
                  <a:cubicBezTo>
                    <a:pt x="15595" y="527"/>
                    <a:pt x="15556" y="527"/>
                    <a:pt x="15539" y="562"/>
                  </a:cubicBezTo>
                  <a:cubicBezTo>
                    <a:pt x="15521" y="597"/>
                    <a:pt x="15539" y="636"/>
                    <a:pt x="15578" y="654"/>
                  </a:cubicBezTo>
                  <a:cubicBezTo>
                    <a:pt x="15595" y="654"/>
                    <a:pt x="15595" y="671"/>
                    <a:pt x="15613" y="671"/>
                  </a:cubicBezTo>
                  <a:cubicBezTo>
                    <a:pt x="15630" y="671"/>
                    <a:pt x="15665" y="654"/>
                    <a:pt x="15687" y="614"/>
                  </a:cubicBezTo>
                  <a:cubicBezTo>
                    <a:pt x="15704" y="580"/>
                    <a:pt x="15687" y="545"/>
                    <a:pt x="15647" y="527"/>
                  </a:cubicBezTo>
                  <a:close/>
                  <a:moveTo>
                    <a:pt x="12058" y="545"/>
                  </a:moveTo>
                  <a:cubicBezTo>
                    <a:pt x="12023" y="562"/>
                    <a:pt x="12005" y="597"/>
                    <a:pt x="12023" y="636"/>
                  </a:cubicBezTo>
                  <a:cubicBezTo>
                    <a:pt x="12023" y="671"/>
                    <a:pt x="12058" y="688"/>
                    <a:pt x="12075" y="688"/>
                  </a:cubicBezTo>
                  <a:lnTo>
                    <a:pt x="12097" y="688"/>
                  </a:lnTo>
                  <a:cubicBezTo>
                    <a:pt x="12149" y="688"/>
                    <a:pt x="12166" y="636"/>
                    <a:pt x="12149" y="597"/>
                  </a:cubicBezTo>
                  <a:cubicBezTo>
                    <a:pt x="12149" y="562"/>
                    <a:pt x="12114" y="545"/>
                    <a:pt x="12075" y="545"/>
                  </a:cubicBezTo>
                  <a:close/>
                  <a:moveTo>
                    <a:pt x="22140" y="545"/>
                  </a:moveTo>
                  <a:cubicBezTo>
                    <a:pt x="22105" y="562"/>
                    <a:pt x="22083" y="597"/>
                    <a:pt x="22105" y="636"/>
                  </a:cubicBezTo>
                  <a:cubicBezTo>
                    <a:pt x="22105" y="671"/>
                    <a:pt x="22140" y="688"/>
                    <a:pt x="22157" y="688"/>
                  </a:cubicBezTo>
                  <a:cubicBezTo>
                    <a:pt x="22174" y="688"/>
                    <a:pt x="22174" y="688"/>
                    <a:pt x="22192" y="671"/>
                  </a:cubicBezTo>
                  <a:cubicBezTo>
                    <a:pt x="22231" y="654"/>
                    <a:pt x="22248" y="614"/>
                    <a:pt x="22231" y="580"/>
                  </a:cubicBezTo>
                  <a:cubicBezTo>
                    <a:pt x="22214" y="562"/>
                    <a:pt x="22192" y="545"/>
                    <a:pt x="22157" y="545"/>
                  </a:cubicBezTo>
                  <a:close/>
                  <a:moveTo>
                    <a:pt x="25947" y="580"/>
                  </a:moveTo>
                  <a:cubicBezTo>
                    <a:pt x="25912" y="580"/>
                    <a:pt x="25890" y="580"/>
                    <a:pt x="25873" y="614"/>
                  </a:cubicBezTo>
                  <a:cubicBezTo>
                    <a:pt x="25856" y="636"/>
                    <a:pt x="25856" y="688"/>
                    <a:pt x="25890" y="706"/>
                  </a:cubicBezTo>
                  <a:cubicBezTo>
                    <a:pt x="25912" y="723"/>
                    <a:pt x="25930" y="723"/>
                    <a:pt x="25947" y="723"/>
                  </a:cubicBezTo>
                  <a:cubicBezTo>
                    <a:pt x="25964" y="723"/>
                    <a:pt x="25982" y="706"/>
                    <a:pt x="25999" y="688"/>
                  </a:cubicBezTo>
                  <a:cubicBezTo>
                    <a:pt x="26021" y="671"/>
                    <a:pt x="26021" y="614"/>
                    <a:pt x="25982" y="597"/>
                  </a:cubicBezTo>
                  <a:cubicBezTo>
                    <a:pt x="25964" y="580"/>
                    <a:pt x="25947" y="580"/>
                    <a:pt x="25947" y="580"/>
                  </a:cubicBezTo>
                  <a:close/>
                  <a:moveTo>
                    <a:pt x="11714" y="654"/>
                  </a:moveTo>
                  <a:cubicBezTo>
                    <a:pt x="11679" y="671"/>
                    <a:pt x="11662" y="706"/>
                    <a:pt x="11662" y="745"/>
                  </a:cubicBezTo>
                  <a:cubicBezTo>
                    <a:pt x="11679" y="780"/>
                    <a:pt x="11696" y="797"/>
                    <a:pt x="11731" y="797"/>
                  </a:cubicBezTo>
                  <a:lnTo>
                    <a:pt x="11749" y="797"/>
                  </a:lnTo>
                  <a:cubicBezTo>
                    <a:pt x="11788" y="780"/>
                    <a:pt x="11823" y="745"/>
                    <a:pt x="11805" y="706"/>
                  </a:cubicBezTo>
                  <a:cubicBezTo>
                    <a:pt x="11805" y="671"/>
                    <a:pt x="11770" y="654"/>
                    <a:pt x="11731" y="654"/>
                  </a:cubicBezTo>
                  <a:close/>
                  <a:moveTo>
                    <a:pt x="15939" y="688"/>
                  </a:moveTo>
                  <a:cubicBezTo>
                    <a:pt x="15904" y="688"/>
                    <a:pt x="15882" y="688"/>
                    <a:pt x="15865" y="723"/>
                  </a:cubicBezTo>
                  <a:cubicBezTo>
                    <a:pt x="15848" y="745"/>
                    <a:pt x="15865" y="797"/>
                    <a:pt x="15904" y="815"/>
                  </a:cubicBezTo>
                  <a:cubicBezTo>
                    <a:pt x="15904" y="815"/>
                    <a:pt x="15922" y="832"/>
                    <a:pt x="15939" y="832"/>
                  </a:cubicBezTo>
                  <a:cubicBezTo>
                    <a:pt x="15956" y="832"/>
                    <a:pt x="15991" y="815"/>
                    <a:pt x="15991" y="797"/>
                  </a:cubicBezTo>
                  <a:cubicBezTo>
                    <a:pt x="16013" y="762"/>
                    <a:pt x="16013" y="706"/>
                    <a:pt x="15974" y="688"/>
                  </a:cubicBezTo>
                  <a:close/>
                  <a:moveTo>
                    <a:pt x="21831" y="688"/>
                  </a:moveTo>
                  <a:cubicBezTo>
                    <a:pt x="21831" y="688"/>
                    <a:pt x="21813" y="688"/>
                    <a:pt x="21796" y="706"/>
                  </a:cubicBezTo>
                  <a:cubicBezTo>
                    <a:pt x="21757" y="723"/>
                    <a:pt x="21757" y="762"/>
                    <a:pt x="21778" y="797"/>
                  </a:cubicBezTo>
                  <a:cubicBezTo>
                    <a:pt x="21778" y="815"/>
                    <a:pt x="21813" y="832"/>
                    <a:pt x="21831" y="832"/>
                  </a:cubicBezTo>
                  <a:lnTo>
                    <a:pt x="21865" y="832"/>
                  </a:lnTo>
                  <a:cubicBezTo>
                    <a:pt x="21905" y="815"/>
                    <a:pt x="21922" y="762"/>
                    <a:pt x="21905" y="723"/>
                  </a:cubicBezTo>
                  <a:cubicBezTo>
                    <a:pt x="21887" y="706"/>
                    <a:pt x="21865" y="688"/>
                    <a:pt x="21831" y="688"/>
                  </a:cubicBezTo>
                  <a:close/>
                  <a:moveTo>
                    <a:pt x="11388" y="745"/>
                  </a:moveTo>
                  <a:cubicBezTo>
                    <a:pt x="11388" y="745"/>
                    <a:pt x="11370" y="745"/>
                    <a:pt x="11370" y="762"/>
                  </a:cubicBezTo>
                  <a:cubicBezTo>
                    <a:pt x="11335" y="762"/>
                    <a:pt x="11314" y="797"/>
                    <a:pt x="11314" y="832"/>
                  </a:cubicBezTo>
                  <a:cubicBezTo>
                    <a:pt x="11335" y="871"/>
                    <a:pt x="11353" y="888"/>
                    <a:pt x="11388" y="888"/>
                  </a:cubicBezTo>
                  <a:lnTo>
                    <a:pt x="11405" y="888"/>
                  </a:lnTo>
                  <a:cubicBezTo>
                    <a:pt x="11444" y="888"/>
                    <a:pt x="11462" y="832"/>
                    <a:pt x="11462" y="797"/>
                  </a:cubicBezTo>
                  <a:cubicBezTo>
                    <a:pt x="11444" y="762"/>
                    <a:pt x="11422" y="745"/>
                    <a:pt x="11388" y="745"/>
                  </a:cubicBezTo>
                  <a:close/>
                  <a:moveTo>
                    <a:pt x="26217" y="815"/>
                  </a:moveTo>
                  <a:cubicBezTo>
                    <a:pt x="26199" y="815"/>
                    <a:pt x="26182" y="815"/>
                    <a:pt x="26165" y="832"/>
                  </a:cubicBezTo>
                  <a:cubicBezTo>
                    <a:pt x="26130" y="871"/>
                    <a:pt x="26130" y="906"/>
                    <a:pt x="26165" y="941"/>
                  </a:cubicBezTo>
                  <a:cubicBezTo>
                    <a:pt x="26182" y="962"/>
                    <a:pt x="26199" y="962"/>
                    <a:pt x="26217" y="962"/>
                  </a:cubicBezTo>
                  <a:cubicBezTo>
                    <a:pt x="26239" y="962"/>
                    <a:pt x="26256" y="941"/>
                    <a:pt x="26273" y="941"/>
                  </a:cubicBezTo>
                  <a:cubicBezTo>
                    <a:pt x="26291" y="906"/>
                    <a:pt x="26291" y="854"/>
                    <a:pt x="26273" y="832"/>
                  </a:cubicBezTo>
                  <a:cubicBezTo>
                    <a:pt x="26256" y="815"/>
                    <a:pt x="26239" y="815"/>
                    <a:pt x="26217" y="815"/>
                  </a:cubicBezTo>
                  <a:close/>
                  <a:moveTo>
                    <a:pt x="11026" y="854"/>
                  </a:moveTo>
                  <a:cubicBezTo>
                    <a:pt x="10987" y="871"/>
                    <a:pt x="10952" y="906"/>
                    <a:pt x="10970" y="941"/>
                  </a:cubicBezTo>
                  <a:cubicBezTo>
                    <a:pt x="10970" y="980"/>
                    <a:pt x="11009" y="997"/>
                    <a:pt x="11044" y="997"/>
                  </a:cubicBezTo>
                  <a:lnTo>
                    <a:pt x="11061" y="997"/>
                  </a:lnTo>
                  <a:cubicBezTo>
                    <a:pt x="11096" y="980"/>
                    <a:pt x="11118" y="941"/>
                    <a:pt x="11118" y="906"/>
                  </a:cubicBezTo>
                  <a:cubicBezTo>
                    <a:pt x="11096" y="871"/>
                    <a:pt x="11061" y="854"/>
                    <a:pt x="11044" y="854"/>
                  </a:cubicBezTo>
                  <a:close/>
                  <a:moveTo>
                    <a:pt x="21504" y="854"/>
                  </a:moveTo>
                  <a:cubicBezTo>
                    <a:pt x="21504" y="854"/>
                    <a:pt x="21487" y="854"/>
                    <a:pt x="21470" y="871"/>
                  </a:cubicBezTo>
                  <a:cubicBezTo>
                    <a:pt x="21452" y="888"/>
                    <a:pt x="21430" y="923"/>
                    <a:pt x="21452" y="962"/>
                  </a:cubicBezTo>
                  <a:cubicBezTo>
                    <a:pt x="21470" y="980"/>
                    <a:pt x="21487" y="997"/>
                    <a:pt x="21504" y="997"/>
                  </a:cubicBezTo>
                  <a:lnTo>
                    <a:pt x="21539" y="997"/>
                  </a:lnTo>
                  <a:cubicBezTo>
                    <a:pt x="21578" y="980"/>
                    <a:pt x="21596" y="923"/>
                    <a:pt x="21578" y="888"/>
                  </a:cubicBezTo>
                  <a:cubicBezTo>
                    <a:pt x="21561" y="871"/>
                    <a:pt x="21539" y="854"/>
                    <a:pt x="21504" y="854"/>
                  </a:cubicBezTo>
                  <a:close/>
                  <a:moveTo>
                    <a:pt x="16231" y="888"/>
                  </a:moveTo>
                  <a:cubicBezTo>
                    <a:pt x="16209" y="888"/>
                    <a:pt x="16191" y="888"/>
                    <a:pt x="16174" y="906"/>
                  </a:cubicBezTo>
                  <a:cubicBezTo>
                    <a:pt x="16157" y="941"/>
                    <a:pt x="16157" y="997"/>
                    <a:pt x="16191" y="1015"/>
                  </a:cubicBezTo>
                  <a:cubicBezTo>
                    <a:pt x="16209" y="1032"/>
                    <a:pt x="16209" y="1032"/>
                    <a:pt x="16231" y="1032"/>
                  </a:cubicBezTo>
                  <a:cubicBezTo>
                    <a:pt x="16248" y="1032"/>
                    <a:pt x="16283" y="1015"/>
                    <a:pt x="16283" y="997"/>
                  </a:cubicBezTo>
                  <a:cubicBezTo>
                    <a:pt x="16318" y="980"/>
                    <a:pt x="16300" y="923"/>
                    <a:pt x="16283" y="906"/>
                  </a:cubicBezTo>
                  <a:cubicBezTo>
                    <a:pt x="16265" y="888"/>
                    <a:pt x="16248" y="888"/>
                    <a:pt x="16231" y="888"/>
                  </a:cubicBezTo>
                  <a:close/>
                  <a:moveTo>
                    <a:pt x="10661" y="941"/>
                  </a:moveTo>
                  <a:cubicBezTo>
                    <a:pt x="10626" y="962"/>
                    <a:pt x="10609" y="997"/>
                    <a:pt x="10626" y="1032"/>
                  </a:cubicBezTo>
                  <a:cubicBezTo>
                    <a:pt x="10626" y="1071"/>
                    <a:pt x="10661" y="1089"/>
                    <a:pt x="10683" y="1089"/>
                  </a:cubicBezTo>
                  <a:lnTo>
                    <a:pt x="10700" y="1089"/>
                  </a:lnTo>
                  <a:cubicBezTo>
                    <a:pt x="10752" y="1071"/>
                    <a:pt x="10770" y="1032"/>
                    <a:pt x="10752" y="997"/>
                  </a:cubicBezTo>
                  <a:cubicBezTo>
                    <a:pt x="10752" y="962"/>
                    <a:pt x="10717" y="941"/>
                    <a:pt x="10683" y="941"/>
                  </a:cubicBezTo>
                  <a:close/>
                  <a:moveTo>
                    <a:pt x="10317" y="1032"/>
                  </a:moveTo>
                  <a:cubicBezTo>
                    <a:pt x="10282" y="1032"/>
                    <a:pt x="10265" y="1071"/>
                    <a:pt x="10265" y="1123"/>
                  </a:cubicBezTo>
                  <a:cubicBezTo>
                    <a:pt x="10282" y="1141"/>
                    <a:pt x="10300" y="1180"/>
                    <a:pt x="10335" y="1180"/>
                  </a:cubicBezTo>
                  <a:lnTo>
                    <a:pt x="10356" y="1180"/>
                  </a:lnTo>
                  <a:cubicBezTo>
                    <a:pt x="10391" y="1158"/>
                    <a:pt x="10408" y="1123"/>
                    <a:pt x="10408" y="1089"/>
                  </a:cubicBezTo>
                  <a:cubicBezTo>
                    <a:pt x="10391" y="1049"/>
                    <a:pt x="10374" y="1032"/>
                    <a:pt x="10335" y="1032"/>
                  </a:cubicBezTo>
                  <a:close/>
                  <a:moveTo>
                    <a:pt x="21161" y="1032"/>
                  </a:moveTo>
                  <a:cubicBezTo>
                    <a:pt x="21126" y="1049"/>
                    <a:pt x="21104" y="1106"/>
                    <a:pt x="21126" y="1141"/>
                  </a:cubicBezTo>
                  <a:cubicBezTo>
                    <a:pt x="21143" y="1158"/>
                    <a:pt x="21161" y="1180"/>
                    <a:pt x="21195" y="1180"/>
                  </a:cubicBezTo>
                  <a:cubicBezTo>
                    <a:pt x="21195" y="1180"/>
                    <a:pt x="21213" y="1158"/>
                    <a:pt x="21235" y="1158"/>
                  </a:cubicBezTo>
                  <a:cubicBezTo>
                    <a:pt x="21269" y="1141"/>
                    <a:pt x="21269" y="1106"/>
                    <a:pt x="21252" y="1071"/>
                  </a:cubicBezTo>
                  <a:cubicBezTo>
                    <a:pt x="21235" y="1032"/>
                    <a:pt x="21213" y="1032"/>
                    <a:pt x="21195" y="1032"/>
                  </a:cubicBezTo>
                  <a:close/>
                  <a:moveTo>
                    <a:pt x="26473" y="1071"/>
                  </a:moveTo>
                  <a:cubicBezTo>
                    <a:pt x="26456" y="1071"/>
                    <a:pt x="26434" y="1089"/>
                    <a:pt x="26417" y="1089"/>
                  </a:cubicBezTo>
                  <a:cubicBezTo>
                    <a:pt x="26400" y="1123"/>
                    <a:pt x="26382" y="1158"/>
                    <a:pt x="26417" y="1197"/>
                  </a:cubicBezTo>
                  <a:cubicBezTo>
                    <a:pt x="26417" y="1215"/>
                    <a:pt x="26456" y="1215"/>
                    <a:pt x="26473" y="1215"/>
                  </a:cubicBezTo>
                  <a:cubicBezTo>
                    <a:pt x="26491" y="1215"/>
                    <a:pt x="26508" y="1215"/>
                    <a:pt x="26508" y="1197"/>
                  </a:cubicBezTo>
                  <a:cubicBezTo>
                    <a:pt x="26543" y="1180"/>
                    <a:pt x="26543" y="1123"/>
                    <a:pt x="26526" y="1106"/>
                  </a:cubicBezTo>
                  <a:cubicBezTo>
                    <a:pt x="26508" y="1089"/>
                    <a:pt x="26491" y="1071"/>
                    <a:pt x="26473" y="1071"/>
                  </a:cubicBezTo>
                  <a:close/>
                  <a:moveTo>
                    <a:pt x="9973" y="1106"/>
                  </a:moveTo>
                  <a:cubicBezTo>
                    <a:pt x="9921" y="1123"/>
                    <a:pt x="9899" y="1158"/>
                    <a:pt x="9921" y="1197"/>
                  </a:cubicBezTo>
                  <a:cubicBezTo>
                    <a:pt x="9921" y="1232"/>
                    <a:pt x="9956" y="1250"/>
                    <a:pt x="9991" y="1250"/>
                  </a:cubicBezTo>
                  <a:cubicBezTo>
                    <a:pt x="10047" y="1250"/>
                    <a:pt x="10065" y="1197"/>
                    <a:pt x="10047" y="1158"/>
                  </a:cubicBezTo>
                  <a:cubicBezTo>
                    <a:pt x="10047" y="1123"/>
                    <a:pt x="10008" y="1106"/>
                    <a:pt x="9991" y="1106"/>
                  </a:cubicBezTo>
                  <a:close/>
                  <a:moveTo>
                    <a:pt x="16500" y="1123"/>
                  </a:moveTo>
                  <a:cubicBezTo>
                    <a:pt x="16483" y="1123"/>
                    <a:pt x="16466" y="1123"/>
                    <a:pt x="16448" y="1141"/>
                  </a:cubicBezTo>
                  <a:cubicBezTo>
                    <a:pt x="16426" y="1180"/>
                    <a:pt x="16426" y="1215"/>
                    <a:pt x="16466" y="1250"/>
                  </a:cubicBezTo>
                  <a:cubicBezTo>
                    <a:pt x="16466" y="1267"/>
                    <a:pt x="16483" y="1267"/>
                    <a:pt x="16500" y="1267"/>
                  </a:cubicBezTo>
                  <a:cubicBezTo>
                    <a:pt x="16518" y="1267"/>
                    <a:pt x="16535" y="1267"/>
                    <a:pt x="16557" y="1250"/>
                  </a:cubicBezTo>
                  <a:cubicBezTo>
                    <a:pt x="16592" y="1215"/>
                    <a:pt x="16592" y="1180"/>
                    <a:pt x="16557" y="1141"/>
                  </a:cubicBezTo>
                  <a:cubicBezTo>
                    <a:pt x="16535" y="1123"/>
                    <a:pt x="16518" y="1123"/>
                    <a:pt x="16500" y="1123"/>
                  </a:cubicBezTo>
                  <a:close/>
                  <a:moveTo>
                    <a:pt x="9612" y="1197"/>
                  </a:moveTo>
                  <a:cubicBezTo>
                    <a:pt x="9573" y="1197"/>
                    <a:pt x="9556" y="1232"/>
                    <a:pt x="9556" y="1267"/>
                  </a:cubicBezTo>
                  <a:cubicBezTo>
                    <a:pt x="9556" y="1306"/>
                    <a:pt x="9595" y="1324"/>
                    <a:pt x="9630" y="1324"/>
                  </a:cubicBezTo>
                  <a:lnTo>
                    <a:pt x="9647" y="1324"/>
                  </a:lnTo>
                  <a:cubicBezTo>
                    <a:pt x="9682" y="1324"/>
                    <a:pt x="9704" y="1289"/>
                    <a:pt x="9704" y="1250"/>
                  </a:cubicBezTo>
                  <a:cubicBezTo>
                    <a:pt x="9704" y="1215"/>
                    <a:pt x="9664" y="1197"/>
                    <a:pt x="9630" y="1197"/>
                  </a:cubicBezTo>
                  <a:close/>
                  <a:moveTo>
                    <a:pt x="20869" y="1197"/>
                  </a:moveTo>
                  <a:cubicBezTo>
                    <a:pt x="20852" y="1197"/>
                    <a:pt x="20852" y="1197"/>
                    <a:pt x="20834" y="1215"/>
                  </a:cubicBezTo>
                  <a:cubicBezTo>
                    <a:pt x="20799" y="1232"/>
                    <a:pt x="20799" y="1267"/>
                    <a:pt x="20817" y="1306"/>
                  </a:cubicBezTo>
                  <a:cubicBezTo>
                    <a:pt x="20817" y="1324"/>
                    <a:pt x="20852" y="1341"/>
                    <a:pt x="20869" y="1341"/>
                  </a:cubicBezTo>
                  <a:lnTo>
                    <a:pt x="20908" y="1341"/>
                  </a:lnTo>
                  <a:cubicBezTo>
                    <a:pt x="20943" y="1324"/>
                    <a:pt x="20960" y="1267"/>
                    <a:pt x="20943" y="1232"/>
                  </a:cubicBezTo>
                  <a:cubicBezTo>
                    <a:pt x="20926" y="1215"/>
                    <a:pt x="20908" y="1197"/>
                    <a:pt x="20869" y="1197"/>
                  </a:cubicBezTo>
                  <a:close/>
                  <a:moveTo>
                    <a:pt x="9268" y="1267"/>
                  </a:moveTo>
                  <a:cubicBezTo>
                    <a:pt x="9212" y="1267"/>
                    <a:pt x="9194" y="1306"/>
                    <a:pt x="9212" y="1341"/>
                  </a:cubicBezTo>
                  <a:cubicBezTo>
                    <a:pt x="9212" y="1376"/>
                    <a:pt x="9247" y="1415"/>
                    <a:pt x="9268" y="1415"/>
                  </a:cubicBezTo>
                  <a:lnTo>
                    <a:pt x="9286" y="1415"/>
                  </a:lnTo>
                  <a:cubicBezTo>
                    <a:pt x="9321" y="1398"/>
                    <a:pt x="9355" y="1358"/>
                    <a:pt x="9338" y="1324"/>
                  </a:cubicBezTo>
                  <a:cubicBezTo>
                    <a:pt x="9338" y="1289"/>
                    <a:pt x="9303" y="1267"/>
                    <a:pt x="9268" y="1267"/>
                  </a:cubicBezTo>
                  <a:close/>
                  <a:moveTo>
                    <a:pt x="8903" y="1341"/>
                  </a:moveTo>
                  <a:cubicBezTo>
                    <a:pt x="8868" y="1341"/>
                    <a:pt x="8833" y="1376"/>
                    <a:pt x="8851" y="1415"/>
                  </a:cubicBezTo>
                  <a:cubicBezTo>
                    <a:pt x="8851" y="1450"/>
                    <a:pt x="8886" y="1485"/>
                    <a:pt x="8920" y="1485"/>
                  </a:cubicBezTo>
                  <a:lnTo>
                    <a:pt x="8942" y="1485"/>
                  </a:lnTo>
                  <a:cubicBezTo>
                    <a:pt x="8977" y="1467"/>
                    <a:pt x="8994" y="1432"/>
                    <a:pt x="8994" y="1398"/>
                  </a:cubicBezTo>
                  <a:cubicBezTo>
                    <a:pt x="8977" y="1358"/>
                    <a:pt x="8960" y="1341"/>
                    <a:pt x="8920" y="1341"/>
                  </a:cubicBezTo>
                  <a:close/>
                  <a:moveTo>
                    <a:pt x="26691" y="1358"/>
                  </a:moveTo>
                  <a:cubicBezTo>
                    <a:pt x="26674" y="1358"/>
                    <a:pt x="26652" y="1358"/>
                    <a:pt x="26652" y="1376"/>
                  </a:cubicBezTo>
                  <a:cubicBezTo>
                    <a:pt x="26617" y="1398"/>
                    <a:pt x="26600" y="1450"/>
                    <a:pt x="26634" y="1467"/>
                  </a:cubicBezTo>
                  <a:cubicBezTo>
                    <a:pt x="26634" y="1506"/>
                    <a:pt x="26674" y="1506"/>
                    <a:pt x="26691" y="1506"/>
                  </a:cubicBezTo>
                  <a:cubicBezTo>
                    <a:pt x="26708" y="1506"/>
                    <a:pt x="26726" y="1506"/>
                    <a:pt x="26726" y="1485"/>
                  </a:cubicBezTo>
                  <a:cubicBezTo>
                    <a:pt x="26761" y="1467"/>
                    <a:pt x="26761" y="1432"/>
                    <a:pt x="26743" y="1398"/>
                  </a:cubicBezTo>
                  <a:cubicBezTo>
                    <a:pt x="26726" y="1376"/>
                    <a:pt x="26708" y="1358"/>
                    <a:pt x="26691" y="1358"/>
                  </a:cubicBezTo>
                  <a:close/>
                  <a:moveTo>
                    <a:pt x="16753" y="1376"/>
                  </a:moveTo>
                  <a:cubicBezTo>
                    <a:pt x="16735" y="1376"/>
                    <a:pt x="16718" y="1398"/>
                    <a:pt x="16718" y="1398"/>
                  </a:cubicBezTo>
                  <a:cubicBezTo>
                    <a:pt x="16683" y="1432"/>
                    <a:pt x="16683" y="1467"/>
                    <a:pt x="16700" y="1506"/>
                  </a:cubicBezTo>
                  <a:cubicBezTo>
                    <a:pt x="16718" y="1524"/>
                    <a:pt x="16735" y="1524"/>
                    <a:pt x="16753" y="1524"/>
                  </a:cubicBezTo>
                  <a:cubicBezTo>
                    <a:pt x="16774" y="1524"/>
                    <a:pt x="16792" y="1524"/>
                    <a:pt x="16809" y="1506"/>
                  </a:cubicBezTo>
                  <a:cubicBezTo>
                    <a:pt x="16844" y="1485"/>
                    <a:pt x="16844" y="1432"/>
                    <a:pt x="16809" y="1415"/>
                  </a:cubicBezTo>
                  <a:cubicBezTo>
                    <a:pt x="16809" y="1398"/>
                    <a:pt x="16774" y="1376"/>
                    <a:pt x="16753" y="1376"/>
                  </a:cubicBezTo>
                  <a:close/>
                  <a:moveTo>
                    <a:pt x="20525" y="1376"/>
                  </a:moveTo>
                  <a:cubicBezTo>
                    <a:pt x="20490" y="1398"/>
                    <a:pt x="20473" y="1432"/>
                    <a:pt x="20490" y="1467"/>
                  </a:cubicBezTo>
                  <a:cubicBezTo>
                    <a:pt x="20508" y="1506"/>
                    <a:pt x="20525" y="1524"/>
                    <a:pt x="20543" y="1524"/>
                  </a:cubicBezTo>
                  <a:cubicBezTo>
                    <a:pt x="20560" y="1524"/>
                    <a:pt x="20582" y="1506"/>
                    <a:pt x="20582" y="1506"/>
                  </a:cubicBezTo>
                  <a:cubicBezTo>
                    <a:pt x="20617" y="1485"/>
                    <a:pt x="20634" y="1450"/>
                    <a:pt x="20617" y="1415"/>
                  </a:cubicBezTo>
                  <a:cubicBezTo>
                    <a:pt x="20599" y="1376"/>
                    <a:pt x="20582" y="1376"/>
                    <a:pt x="20543" y="1376"/>
                  </a:cubicBezTo>
                  <a:close/>
                  <a:moveTo>
                    <a:pt x="8542" y="1415"/>
                  </a:moveTo>
                  <a:cubicBezTo>
                    <a:pt x="8507" y="1415"/>
                    <a:pt x="8485" y="1450"/>
                    <a:pt x="8485" y="1485"/>
                  </a:cubicBezTo>
                  <a:cubicBezTo>
                    <a:pt x="8507" y="1524"/>
                    <a:pt x="8524" y="1559"/>
                    <a:pt x="8559" y="1559"/>
                  </a:cubicBezTo>
                  <a:lnTo>
                    <a:pt x="8577" y="1559"/>
                  </a:lnTo>
                  <a:cubicBezTo>
                    <a:pt x="8616" y="1541"/>
                    <a:pt x="8651" y="1506"/>
                    <a:pt x="8633" y="1467"/>
                  </a:cubicBezTo>
                  <a:cubicBezTo>
                    <a:pt x="8633" y="1432"/>
                    <a:pt x="8594" y="1415"/>
                    <a:pt x="8559" y="1415"/>
                  </a:cubicBezTo>
                  <a:close/>
                  <a:moveTo>
                    <a:pt x="8198" y="1485"/>
                  </a:moveTo>
                  <a:cubicBezTo>
                    <a:pt x="8159" y="1485"/>
                    <a:pt x="8124" y="1524"/>
                    <a:pt x="8141" y="1576"/>
                  </a:cubicBezTo>
                  <a:cubicBezTo>
                    <a:pt x="8141" y="1593"/>
                    <a:pt x="8181" y="1633"/>
                    <a:pt x="8215" y="1633"/>
                  </a:cubicBezTo>
                  <a:cubicBezTo>
                    <a:pt x="8268" y="1615"/>
                    <a:pt x="8289" y="1576"/>
                    <a:pt x="8289" y="1541"/>
                  </a:cubicBezTo>
                  <a:cubicBezTo>
                    <a:pt x="8268" y="1506"/>
                    <a:pt x="8250" y="1485"/>
                    <a:pt x="8215" y="1485"/>
                  </a:cubicBezTo>
                  <a:close/>
                  <a:moveTo>
                    <a:pt x="20199" y="1541"/>
                  </a:moveTo>
                  <a:cubicBezTo>
                    <a:pt x="20164" y="1559"/>
                    <a:pt x="20147" y="1615"/>
                    <a:pt x="20164" y="1650"/>
                  </a:cubicBezTo>
                  <a:cubicBezTo>
                    <a:pt x="20182" y="1667"/>
                    <a:pt x="20199" y="1685"/>
                    <a:pt x="20234" y="1685"/>
                  </a:cubicBezTo>
                  <a:cubicBezTo>
                    <a:pt x="20234" y="1685"/>
                    <a:pt x="20255" y="1685"/>
                    <a:pt x="20273" y="1667"/>
                  </a:cubicBezTo>
                  <a:cubicBezTo>
                    <a:pt x="20308" y="1650"/>
                    <a:pt x="20308" y="1615"/>
                    <a:pt x="20290" y="1576"/>
                  </a:cubicBezTo>
                  <a:cubicBezTo>
                    <a:pt x="20290" y="1559"/>
                    <a:pt x="20255" y="1541"/>
                    <a:pt x="20234" y="1541"/>
                  </a:cubicBezTo>
                  <a:close/>
                  <a:moveTo>
                    <a:pt x="7833" y="1559"/>
                  </a:moveTo>
                  <a:cubicBezTo>
                    <a:pt x="7798" y="1559"/>
                    <a:pt x="7780" y="1593"/>
                    <a:pt x="7780" y="1650"/>
                  </a:cubicBezTo>
                  <a:cubicBezTo>
                    <a:pt x="7798" y="1667"/>
                    <a:pt x="7815" y="1702"/>
                    <a:pt x="7854" y="1702"/>
                  </a:cubicBezTo>
                  <a:lnTo>
                    <a:pt x="7872" y="1702"/>
                  </a:lnTo>
                  <a:cubicBezTo>
                    <a:pt x="7906" y="1685"/>
                    <a:pt x="7924" y="1650"/>
                    <a:pt x="7924" y="1615"/>
                  </a:cubicBezTo>
                  <a:cubicBezTo>
                    <a:pt x="7924" y="1576"/>
                    <a:pt x="7889" y="1559"/>
                    <a:pt x="7854" y="1559"/>
                  </a:cubicBezTo>
                  <a:close/>
                  <a:moveTo>
                    <a:pt x="7489" y="1633"/>
                  </a:moveTo>
                  <a:cubicBezTo>
                    <a:pt x="7454" y="1650"/>
                    <a:pt x="7419" y="1685"/>
                    <a:pt x="7437" y="1724"/>
                  </a:cubicBezTo>
                  <a:cubicBezTo>
                    <a:pt x="7437" y="1759"/>
                    <a:pt x="7471" y="1776"/>
                    <a:pt x="7506" y="1776"/>
                  </a:cubicBezTo>
                  <a:cubicBezTo>
                    <a:pt x="7563" y="1759"/>
                    <a:pt x="7580" y="1724"/>
                    <a:pt x="7563" y="1685"/>
                  </a:cubicBezTo>
                  <a:cubicBezTo>
                    <a:pt x="7563" y="1650"/>
                    <a:pt x="7528" y="1633"/>
                    <a:pt x="7506" y="1633"/>
                  </a:cubicBezTo>
                  <a:close/>
                  <a:moveTo>
                    <a:pt x="17009" y="1650"/>
                  </a:moveTo>
                  <a:cubicBezTo>
                    <a:pt x="16992" y="1650"/>
                    <a:pt x="16970" y="1650"/>
                    <a:pt x="16953" y="1667"/>
                  </a:cubicBezTo>
                  <a:cubicBezTo>
                    <a:pt x="16935" y="1702"/>
                    <a:pt x="16935" y="1741"/>
                    <a:pt x="16953" y="1776"/>
                  </a:cubicBezTo>
                  <a:cubicBezTo>
                    <a:pt x="16970" y="1794"/>
                    <a:pt x="16992" y="1794"/>
                    <a:pt x="17009" y="1794"/>
                  </a:cubicBezTo>
                  <a:cubicBezTo>
                    <a:pt x="17027" y="1794"/>
                    <a:pt x="17044" y="1794"/>
                    <a:pt x="17062" y="1776"/>
                  </a:cubicBezTo>
                  <a:cubicBezTo>
                    <a:pt x="17079" y="1741"/>
                    <a:pt x="17079" y="1702"/>
                    <a:pt x="17062" y="1667"/>
                  </a:cubicBezTo>
                  <a:cubicBezTo>
                    <a:pt x="17044" y="1650"/>
                    <a:pt x="17027" y="1650"/>
                    <a:pt x="17009" y="1650"/>
                  </a:cubicBezTo>
                  <a:close/>
                  <a:moveTo>
                    <a:pt x="26852" y="1667"/>
                  </a:moveTo>
                  <a:cubicBezTo>
                    <a:pt x="26817" y="1685"/>
                    <a:pt x="26817" y="1741"/>
                    <a:pt x="26835" y="1776"/>
                  </a:cubicBezTo>
                  <a:cubicBezTo>
                    <a:pt x="26852" y="1794"/>
                    <a:pt x="26869" y="1811"/>
                    <a:pt x="26891" y="1811"/>
                  </a:cubicBezTo>
                  <a:cubicBezTo>
                    <a:pt x="26909" y="1811"/>
                    <a:pt x="26926" y="1794"/>
                    <a:pt x="26926" y="1794"/>
                  </a:cubicBezTo>
                  <a:cubicBezTo>
                    <a:pt x="26961" y="1776"/>
                    <a:pt x="26978" y="1724"/>
                    <a:pt x="26961" y="1685"/>
                  </a:cubicBezTo>
                  <a:cubicBezTo>
                    <a:pt x="26943" y="1667"/>
                    <a:pt x="26926" y="1667"/>
                    <a:pt x="26891" y="1667"/>
                  </a:cubicBezTo>
                  <a:close/>
                  <a:moveTo>
                    <a:pt x="7145" y="1702"/>
                  </a:moveTo>
                  <a:cubicBezTo>
                    <a:pt x="7145" y="1702"/>
                    <a:pt x="7128" y="1702"/>
                    <a:pt x="7128" y="1724"/>
                  </a:cubicBezTo>
                  <a:cubicBezTo>
                    <a:pt x="7093" y="1724"/>
                    <a:pt x="7071" y="1759"/>
                    <a:pt x="7071" y="1794"/>
                  </a:cubicBezTo>
                  <a:cubicBezTo>
                    <a:pt x="7093" y="1833"/>
                    <a:pt x="7110" y="1850"/>
                    <a:pt x="7145" y="1850"/>
                  </a:cubicBezTo>
                  <a:lnTo>
                    <a:pt x="7162" y="1850"/>
                  </a:lnTo>
                  <a:cubicBezTo>
                    <a:pt x="7202" y="1850"/>
                    <a:pt x="7219" y="1811"/>
                    <a:pt x="7219" y="1776"/>
                  </a:cubicBezTo>
                  <a:cubicBezTo>
                    <a:pt x="7219" y="1741"/>
                    <a:pt x="7180" y="1702"/>
                    <a:pt x="7145" y="1702"/>
                  </a:cubicBezTo>
                  <a:close/>
                  <a:moveTo>
                    <a:pt x="19873" y="1702"/>
                  </a:moveTo>
                  <a:cubicBezTo>
                    <a:pt x="19838" y="1724"/>
                    <a:pt x="19820" y="1776"/>
                    <a:pt x="19838" y="1811"/>
                  </a:cubicBezTo>
                  <a:cubicBezTo>
                    <a:pt x="19855" y="1833"/>
                    <a:pt x="19873" y="1850"/>
                    <a:pt x="19907" y="1850"/>
                  </a:cubicBezTo>
                  <a:lnTo>
                    <a:pt x="19947" y="1850"/>
                  </a:lnTo>
                  <a:cubicBezTo>
                    <a:pt x="19981" y="1833"/>
                    <a:pt x="19999" y="1776"/>
                    <a:pt x="19981" y="1741"/>
                  </a:cubicBezTo>
                  <a:cubicBezTo>
                    <a:pt x="19964" y="1724"/>
                    <a:pt x="19929" y="1702"/>
                    <a:pt x="19907" y="1702"/>
                  </a:cubicBezTo>
                  <a:close/>
                  <a:moveTo>
                    <a:pt x="6784" y="1794"/>
                  </a:moveTo>
                  <a:cubicBezTo>
                    <a:pt x="6745" y="1811"/>
                    <a:pt x="6710" y="1850"/>
                    <a:pt x="6727" y="1885"/>
                  </a:cubicBezTo>
                  <a:cubicBezTo>
                    <a:pt x="6727" y="1920"/>
                    <a:pt x="6766" y="1941"/>
                    <a:pt x="6801" y="1941"/>
                  </a:cubicBezTo>
                  <a:lnTo>
                    <a:pt x="6819" y="1941"/>
                  </a:lnTo>
                  <a:cubicBezTo>
                    <a:pt x="6853" y="1920"/>
                    <a:pt x="6875" y="1885"/>
                    <a:pt x="6853" y="1850"/>
                  </a:cubicBezTo>
                  <a:cubicBezTo>
                    <a:pt x="6853" y="1811"/>
                    <a:pt x="6819" y="1794"/>
                    <a:pt x="6801" y="1794"/>
                  </a:cubicBezTo>
                  <a:close/>
                  <a:moveTo>
                    <a:pt x="19546" y="1868"/>
                  </a:moveTo>
                  <a:cubicBezTo>
                    <a:pt x="19511" y="1885"/>
                    <a:pt x="19494" y="1920"/>
                    <a:pt x="19511" y="1959"/>
                  </a:cubicBezTo>
                  <a:cubicBezTo>
                    <a:pt x="19529" y="1994"/>
                    <a:pt x="19546" y="2011"/>
                    <a:pt x="19581" y="2011"/>
                  </a:cubicBezTo>
                  <a:cubicBezTo>
                    <a:pt x="19603" y="2011"/>
                    <a:pt x="19603" y="2011"/>
                    <a:pt x="19620" y="1994"/>
                  </a:cubicBezTo>
                  <a:cubicBezTo>
                    <a:pt x="19655" y="1976"/>
                    <a:pt x="19672" y="1941"/>
                    <a:pt x="19655" y="1902"/>
                  </a:cubicBezTo>
                  <a:cubicBezTo>
                    <a:pt x="19638" y="1885"/>
                    <a:pt x="19603" y="1868"/>
                    <a:pt x="19581" y="1868"/>
                  </a:cubicBezTo>
                  <a:close/>
                  <a:moveTo>
                    <a:pt x="6418" y="1885"/>
                  </a:moveTo>
                  <a:cubicBezTo>
                    <a:pt x="6384" y="1902"/>
                    <a:pt x="6366" y="1941"/>
                    <a:pt x="6366" y="1976"/>
                  </a:cubicBezTo>
                  <a:cubicBezTo>
                    <a:pt x="6384" y="2011"/>
                    <a:pt x="6401" y="2029"/>
                    <a:pt x="6440" y="2029"/>
                  </a:cubicBezTo>
                  <a:lnTo>
                    <a:pt x="6458" y="2029"/>
                  </a:lnTo>
                  <a:cubicBezTo>
                    <a:pt x="6492" y="2011"/>
                    <a:pt x="6527" y="1976"/>
                    <a:pt x="6510" y="1941"/>
                  </a:cubicBezTo>
                  <a:cubicBezTo>
                    <a:pt x="6510" y="1902"/>
                    <a:pt x="6475" y="1885"/>
                    <a:pt x="6440" y="1885"/>
                  </a:cubicBezTo>
                  <a:close/>
                  <a:moveTo>
                    <a:pt x="17262" y="1902"/>
                  </a:moveTo>
                  <a:cubicBezTo>
                    <a:pt x="17244" y="1902"/>
                    <a:pt x="17227" y="1920"/>
                    <a:pt x="17210" y="1920"/>
                  </a:cubicBezTo>
                  <a:cubicBezTo>
                    <a:pt x="17188" y="1959"/>
                    <a:pt x="17188" y="2011"/>
                    <a:pt x="17210" y="2029"/>
                  </a:cubicBezTo>
                  <a:cubicBezTo>
                    <a:pt x="17227" y="2050"/>
                    <a:pt x="17244" y="2050"/>
                    <a:pt x="17262" y="2050"/>
                  </a:cubicBezTo>
                  <a:cubicBezTo>
                    <a:pt x="17279" y="2050"/>
                    <a:pt x="17297" y="2050"/>
                    <a:pt x="17318" y="2029"/>
                  </a:cubicBezTo>
                  <a:cubicBezTo>
                    <a:pt x="17353" y="1994"/>
                    <a:pt x="17336" y="1959"/>
                    <a:pt x="17318" y="1920"/>
                  </a:cubicBezTo>
                  <a:cubicBezTo>
                    <a:pt x="17297" y="1902"/>
                    <a:pt x="17279" y="1902"/>
                    <a:pt x="17262" y="1902"/>
                  </a:cubicBezTo>
                  <a:close/>
                  <a:moveTo>
                    <a:pt x="27087" y="1959"/>
                  </a:moveTo>
                  <a:cubicBezTo>
                    <a:pt x="27070" y="1959"/>
                    <a:pt x="27052" y="1976"/>
                    <a:pt x="27052" y="1976"/>
                  </a:cubicBezTo>
                  <a:cubicBezTo>
                    <a:pt x="27017" y="1994"/>
                    <a:pt x="27000" y="2050"/>
                    <a:pt x="27017" y="2085"/>
                  </a:cubicBezTo>
                  <a:cubicBezTo>
                    <a:pt x="27035" y="2102"/>
                    <a:pt x="27070" y="2102"/>
                    <a:pt x="27087" y="2102"/>
                  </a:cubicBezTo>
                  <a:lnTo>
                    <a:pt x="27126" y="2102"/>
                  </a:lnTo>
                  <a:cubicBezTo>
                    <a:pt x="27161" y="2085"/>
                    <a:pt x="27161" y="2029"/>
                    <a:pt x="27144" y="1994"/>
                  </a:cubicBezTo>
                  <a:cubicBezTo>
                    <a:pt x="27144" y="1976"/>
                    <a:pt x="27109" y="1959"/>
                    <a:pt x="27087" y="1959"/>
                  </a:cubicBezTo>
                  <a:close/>
                  <a:moveTo>
                    <a:pt x="6075" y="1994"/>
                  </a:moveTo>
                  <a:cubicBezTo>
                    <a:pt x="6040" y="1994"/>
                    <a:pt x="6022" y="2050"/>
                    <a:pt x="6022" y="2085"/>
                  </a:cubicBezTo>
                  <a:cubicBezTo>
                    <a:pt x="6040" y="2102"/>
                    <a:pt x="6057" y="2137"/>
                    <a:pt x="6092" y="2137"/>
                  </a:cubicBezTo>
                  <a:cubicBezTo>
                    <a:pt x="6092" y="2137"/>
                    <a:pt x="6114" y="2137"/>
                    <a:pt x="6114" y="2120"/>
                  </a:cubicBezTo>
                  <a:cubicBezTo>
                    <a:pt x="6149" y="2120"/>
                    <a:pt x="6166" y="2085"/>
                    <a:pt x="6166" y="2029"/>
                  </a:cubicBezTo>
                  <a:cubicBezTo>
                    <a:pt x="6149" y="2011"/>
                    <a:pt x="6131" y="1994"/>
                    <a:pt x="6092" y="1994"/>
                  </a:cubicBezTo>
                  <a:close/>
                  <a:moveTo>
                    <a:pt x="19220" y="2011"/>
                  </a:moveTo>
                  <a:cubicBezTo>
                    <a:pt x="19185" y="2029"/>
                    <a:pt x="19168" y="2085"/>
                    <a:pt x="19185" y="2120"/>
                  </a:cubicBezTo>
                  <a:cubicBezTo>
                    <a:pt x="19202" y="2137"/>
                    <a:pt x="19220" y="2159"/>
                    <a:pt x="19255" y="2159"/>
                  </a:cubicBezTo>
                  <a:lnTo>
                    <a:pt x="19276" y="2159"/>
                  </a:lnTo>
                  <a:cubicBezTo>
                    <a:pt x="19311" y="2137"/>
                    <a:pt x="19329" y="2085"/>
                    <a:pt x="19311" y="2050"/>
                  </a:cubicBezTo>
                  <a:cubicBezTo>
                    <a:pt x="19311" y="2029"/>
                    <a:pt x="19276" y="2011"/>
                    <a:pt x="19255" y="2011"/>
                  </a:cubicBezTo>
                  <a:close/>
                  <a:moveTo>
                    <a:pt x="5748" y="2085"/>
                  </a:moveTo>
                  <a:lnTo>
                    <a:pt x="5731" y="2102"/>
                  </a:lnTo>
                  <a:cubicBezTo>
                    <a:pt x="5696" y="2102"/>
                    <a:pt x="5657" y="2159"/>
                    <a:pt x="5679" y="2194"/>
                  </a:cubicBezTo>
                  <a:cubicBezTo>
                    <a:pt x="5696" y="2211"/>
                    <a:pt x="5713" y="2229"/>
                    <a:pt x="5748" y="2229"/>
                  </a:cubicBezTo>
                  <a:lnTo>
                    <a:pt x="5766" y="2229"/>
                  </a:lnTo>
                  <a:cubicBezTo>
                    <a:pt x="5805" y="2229"/>
                    <a:pt x="5822" y="2176"/>
                    <a:pt x="5822" y="2137"/>
                  </a:cubicBezTo>
                  <a:cubicBezTo>
                    <a:pt x="5805" y="2120"/>
                    <a:pt x="5787" y="2085"/>
                    <a:pt x="5748" y="2085"/>
                  </a:cubicBezTo>
                  <a:close/>
                  <a:moveTo>
                    <a:pt x="17553" y="2137"/>
                  </a:moveTo>
                  <a:cubicBezTo>
                    <a:pt x="17514" y="2137"/>
                    <a:pt x="17497" y="2137"/>
                    <a:pt x="17479" y="2159"/>
                  </a:cubicBezTo>
                  <a:cubicBezTo>
                    <a:pt x="17462" y="2194"/>
                    <a:pt x="17479" y="2246"/>
                    <a:pt x="17497" y="2268"/>
                  </a:cubicBezTo>
                  <a:cubicBezTo>
                    <a:pt x="17514" y="2268"/>
                    <a:pt x="17536" y="2285"/>
                    <a:pt x="17553" y="2285"/>
                  </a:cubicBezTo>
                  <a:cubicBezTo>
                    <a:pt x="17571" y="2285"/>
                    <a:pt x="17588" y="2268"/>
                    <a:pt x="17606" y="2246"/>
                  </a:cubicBezTo>
                  <a:cubicBezTo>
                    <a:pt x="17623" y="2211"/>
                    <a:pt x="17623" y="2176"/>
                    <a:pt x="17588" y="2137"/>
                  </a:cubicBezTo>
                  <a:close/>
                  <a:moveTo>
                    <a:pt x="18894" y="2159"/>
                  </a:moveTo>
                  <a:cubicBezTo>
                    <a:pt x="18859" y="2176"/>
                    <a:pt x="18841" y="2211"/>
                    <a:pt x="18859" y="2246"/>
                  </a:cubicBezTo>
                  <a:cubicBezTo>
                    <a:pt x="18859" y="2285"/>
                    <a:pt x="18894" y="2303"/>
                    <a:pt x="18911" y="2303"/>
                  </a:cubicBezTo>
                  <a:cubicBezTo>
                    <a:pt x="18928" y="2303"/>
                    <a:pt x="18928" y="2303"/>
                    <a:pt x="18950" y="2285"/>
                  </a:cubicBezTo>
                  <a:cubicBezTo>
                    <a:pt x="18985" y="2285"/>
                    <a:pt x="19002" y="2229"/>
                    <a:pt x="18985" y="2194"/>
                  </a:cubicBezTo>
                  <a:cubicBezTo>
                    <a:pt x="18968" y="2176"/>
                    <a:pt x="18950" y="2159"/>
                    <a:pt x="18911" y="2159"/>
                  </a:cubicBezTo>
                  <a:close/>
                  <a:moveTo>
                    <a:pt x="5387" y="2211"/>
                  </a:moveTo>
                  <a:cubicBezTo>
                    <a:pt x="5352" y="2229"/>
                    <a:pt x="5313" y="2268"/>
                    <a:pt x="5331" y="2303"/>
                  </a:cubicBezTo>
                  <a:cubicBezTo>
                    <a:pt x="5352" y="2337"/>
                    <a:pt x="5370" y="2355"/>
                    <a:pt x="5404" y="2355"/>
                  </a:cubicBezTo>
                  <a:lnTo>
                    <a:pt x="5422" y="2355"/>
                  </a:lnTo>
                  <a:cubicBezTo>
                    <a:pt x="5461" y="2337"/>
                    <a:pt x="5478" y="2303"/>
                    <a:pt x="5478" y="2268"/>
                  </a:cubicBezTo>
                  <a:cubicBezTo>
                    <a:pt x="5461" y="2229"/>
                    <a:pt x="5439" y="2211"/>
                    <a:pt x="5404" y="2211"/>
                  </a:cubicBezTo>
                  <a:close/>
                  <a:moveTo>
                    <a:pt x="18550" y="2285"/>
                  </a:moveTo>
                  <a:cubicBezTo>
                    <a:pt x="18515" y="2303"/>
                    <a:pt x="18493" y="2337"/>
                    <a:pt x="18515" y="2377"/>
                  </a:cubicBezTo>
                  <a:cubicBezTo>
                    <a:pt x="18515" y="2411"/>
                    <a:pt x="18550" y="2429"/>
                    <a:pt x="18585" y="2429"/>
                  </a:cubicBezTo>
                  <a:cubicBezTo>
                    <a:pt x="18585" y="2429"/>
                    <a:pt x="18602" y="2429"/>
                    <a:pt x="18602" y="2411"/>
                  </a:cubicBezTo>
                  <a:cubicBezTo>
                    <a:pt x="18641" y="2411"/>
                    <a:pt x="18659" y="2377"/>
                    <a:pt x="18641" y="2320"/>
                  </a:cubicBezTo>
                  <a:cubicBezTo>
                    <a:pt x="18641" y="2303"/>
                    <a:pt x="18602" y="2285"/>
                    <a:pt x="18585" y="2285"/>
                  </a:cubicBezTo>
                  <a:close/>
                  <a:moveTo>
                    <a:pt x="27235" y="2285"/>
                  </a:moveTo>
                  <a:cubicBezTo>
                    <a:pt x="27196" y="2303"/>
                    <a:pt x="27196" y="2355"/>
                    <a:pt x="27218" y="2394"/>
                  </a:cubicBezTo>
                  <a:cubicBezTo>
                    <a:pt x="27218" y="2411"/>
                    <a:pt x="27252" y="2429"/>
                    <a:pt x="27270" y="2429"/>
                  </a:cubicBezTo>
                  <a:cubicBezTo>
                    <a:pt x="27287" y="2429"/>
                    <a:pt x="27287" y="2429"/>
                    <a:pt x="27305" y="2411"/>
                  </a:cubicBezTo>
                  <a:cubicBezTo>
                    <a:pt x="27344" y="2394"/>
                    <a:pt x="27361" y="2355"/>
                    <a:pt x="27344" y="2320"/>
                  </a:cubicBezTo>
                  <a:cubicBezTo>
                    <a:pt x="27326" y="2285"/>
                    <a:pt x="27287" y="2285"/>
                    <a:pt x="27270" y="2285"/>
                  </a:cubicBezTo>
                  <a:close/>
                  <a:moveTo>
                    <a:pt x="17862" y="2303"/>
                  </a:moveTo>
                  <a:cubicBezTo>
                    <a:pt x="17841" y="2303"/>
                    <a:pt x="17806" y="2320"/>
                    <a:pt x="17806" y="2337"/>
                  </a:cubicBezTo>
                  <a:cubicBezTo>
                    <a:pt x="17788" y="2394"/>
                    <a:pt x="17806" y="2429"/>
                    <a:pt x="17841" y="2446"/>
                  </a:cubicBezTo>
                  <a:lnTo>
                    <a:pt x="17862" y="2446"/>
                  </a:lnTo>
                  <a:cubicBezTo>
                    <a:pt x="17897" y="2446"/>
                    <a:pt x="17932" y="2429"/>
                    <a:pt x="17932" y="2394"/>
                  </a:cubicBezTo>
                  <a:cubicBezTo>
                    <a:pt x="17949" y="2355"/>
                    <a:pt x="17932" y="2320"/>
                    <a:pt x="17897" y="2303"/>
                  </a:cubicBezTo>
                  <a:close/>
                  <a:moveTo>
                    <a:pt x="5043" y="2337"/>
                  </a:moveTo>
                  <a:cubicBezTo>
                    <a:pt x="5004" y="2355"/>
                    <a:pt x="4987" y="2394"/>
                    <a:pt x="5004" y="2429"/>
                  </a:cubicBezTo>
                  <a:cubicBezTo>
                    <a:pt x="5004" y="2464"/>
                    <a:pt x="5043" y="2485"/>
                    <a:pt x="5061" y="2485"/>
                  </a:cubicBezTo>
                  <a:lnTo>
                    <a:pt x="5096" y="2485"/>
                  </a:lnTo>
                  <a:cubicBezTo>
                    <a:pt x="5135" y="2464"/>
                    <a:pt x="5152" y="2411"/>
                    <a:pt x="5135" y="2377"/>
                  </a:cubicBezTo>
                  <a:cubicBezTo>
                    <a:pt x="5113" y="2355"/>
                    <a:pt x="5096" y="2337"/>
                    <a:pt x="5061" y="2337"/>
                  </a:cubicBezTo>
                  <a:close/>
                  <a:moveTo>
                    <a:pt x="18223" y="2355"/>
                  </a:moveTo>
                  <a:cubicBezTo>
                    <a:pt x="18189" y="2355"/>
                    <a:pt x="18149" y="2394"/>
                    <a:pt x="18149" y="2429"/>
                  </a:cubicBezTo>
                  <a:cubicBezTo>
                    <a:pt x="18149" y="2464"/>
                    <a:pt x="18189" y="2503"/>
                    <a:pt x="18223" y="2503"/>
                  </a:cubicBezTo>
                  <a:cubicBezTo>
                    <a:pt x="18258" y="2503"/>
                    <a:pt x="18297" y="2464"/>
                    <a:pt x="18297" y="2429"/>
                  </a:cubicBezTo>
                  <a:cubicBezTo>
                    <a:pt x="18297" y="2377"/>
                    <a:pt x="18258" y="2355"/>
                    <a:pt x="18223" y="2355"/>
                  </a:cubicBezTo>
                  <a:close/>
                  <a:moveTo>
                    <a:pt x="4734" y="2464"/>
                  </a:moveTo>
                  <a:cubicBezTo>
                    <a:pt x="4717" y="2464"/>
                    <a:pt x="4717" y="2485"/>
                    <a:pt x="4700" y="2485"/>
                  </a:cubicBezTo>
                  <a:cubicBezTo>
                    <a:pt x="4660" y="2503"/>
                    <a:pt x="4643" y="2538"/>
                    <a:pt x="4660" y="2572"/>
                  </a:cubicBezTo>
                  <a:cubicBezTo>
                    <a:pt x="4678" y="2594"/>
                    <a:pt x="4700" y="2612"/>
                    <a:pt x="4734" y="2612"/>
                  </a:cubicBezTo>
                  <a:lnTo>
                    <a:pt x="4752" y="2612"/>
                  </a:lnTo>
                  <a:cubicBezTo>
                    <a:pt x="4787" y="2594"/>
                    <a:pt x="4808" y="2555"/>
                    <a:pt x="4787" y="2520"/>
                  </a:cubicBezTo>
                  <a:cubicBezTo>
                    <a:pt x="4787" y="2485"/>
                    <a:pt x="4752" y="2464"/>
                    <a:pt x="4734" y="2464"/>
                  </a:cubicBezTo>
                  <a:close/>
                  <a:moveTo>
                    <a:pt x="27453" y="2594"/>
                  </a:moveTo>
                  <a:cubicBezTo>
                    <a:pt x="27435" y="2594"/>
                    <a:pt x="27435" y="2594"/>
                    <a:pt x="27413" y="2612"/>
                  </a:cubicBezTo>
                  <a:cubicBezTo>
                    <a:pt x="27379" y="2629"/>
                    <a:pt x="27361" y="2664"/>
                    <a:pt x="27396" y="2703"/>
                  </a:cubicBezTo>
                  <a:cubicBezTo>
                    <a:pt x="27396" y="2720"/>
                    <a:pt x="27435" y="2738"/>
                    <a:pt x="27453" y="2738"/>
                  </a:cubicBezTo>
                  <a:lnTo>
                    <a:pt x="27487" y="2738"/>
                  </a:lnTo>
                  <a:cubicBezTo>
                    <a:pt x="27522" y="2703"/>
                    <a:pt x="27544" y="2664"/>
                    <a:pt x="27505" y="2629"/>
                  </a:cubicBezTo>
                  <a:cubicBezTo>
                    <a:pt x="27505" y="2612"/>
                    <a:pt x="27470" y="2594"/>
                    <a:pt x="27453" y="2594"/>
                  </a:cubicBezTo>
                  <a:close/>
                  <a:moveTo>
                    <a:pt x="4391" y="2612"/>
                  </a:moveTo>
                  <a:lnTo>
                    <a:pt x="4373" y="2629"/>
                  </a:lnTo>
                  <a:cubicBezTo>
                    <a:pt x="4334" y="2646"/>
                    <a:pt x="4317" y="2681"/>
                    <a:pt x="4334" y="2720"/>
                  </a:cubicBezTo>
                  <a:cubicBezTo>
                    <a:pt x="4334" y="2755"/>
                    <a:pt x="4373" y="2755"/>
                    <a:pt x="4391" y="2755"/>
                  </a:cubicBezTo>
                  <a:lnTo>
                    <a:pt x="4425" y="2755"/>
                  </a:lnTo>
                  <a:cubicBezTo>
                    <a:pt x="4460" y="2738"/>
                    <a:pt x="4482" y="2703"/>
                    <a:pt x="4460" y="2664"/>
                  </a:cubicBezTo>
                  <a:cubicBezTo>
                    <a:pt x="4443" y="2629"/>
                    <a:pt x="4425" y="2612"/>
                    <a:pt x="4391" y="2612"/>
                  </a:cubicBezTo>
                  <a:close/>
                  <a:moveTo>
                    <a:pt x="4047" y="2773"/>
                  </a:moveTo>
                  <a:cubicBezTo>
                    <a:pt x="4008" y="2790"/>
                    <a:pt x="3990" y="2847"/>
                    <a:pt x="4008" y="2881"/>
                  </a:cubicBezTo>
                  <a:cubicBezTo>
                    <a:pt x="4008" y="2899"/>
                    <a:pt x="4047" y="2921"/>
                    <a:pt x="4064" y="2921"/>
                  </a:cubicBezTo>
                  <a:lnTo>
                    <a:pt x="4099" y="2921"/>
                  </a:lnTo>
                  <a:cubicBezTo>
                    <a:pt x="4134" y="2899"/>
                    <a:pt x="4156" y="2847"/>
                    <a:pt x="4134" y="2812"/>
                  </a:cubicBezTo>
                  <a:cubicBezTo>
                    <a:pt x="4117" y="2790"/>
                    <a:pt x="4099" y="2773"/>
                    <a:pt x="4064" y="2773"/>
                  </a:cubicBezTo>
                  <a:close/>
                  <a:moveTo>
                    <a:pt x="27596" y="2921"/>
                  </a:moveTo>
                  <a:cubicBezTo>
                    <a:pt x="27561" y="2938"/>
                    <a:pt x="27544" y="2990"/>
                    <a:pt x="27561" y="3008"/>
                  </a:cubicBezTo>
                  <a:cubicBezTo>
                    <a:pt x="27579" y="3047"/>
                    <a:pt x="27596" y="3064"/>
                    <a:pt x="27631" y="3064"/>
                  </a:cubicBezTo>
                  <a:cubicBezTo>
                    <a:pt x="27653" y="3064"/>
                    <a:pt x="27653" y="3047"/>
                    <a:pt x="27670" y="3047"/>
                  </a:cubicBezTo>
                  <a:cubicBezTo>
                    <a:pt x="27705" y="3029"/>
                    <a:pt x="27705" y="2973"/>
                    <a:pt x="27688" y="2955"/>
                  </a:cubicBezTo>
                  <a:cubicBezTo>
                    <a:pt x="27688" y="2921"/>
                    <a:pt x="27653" y="2921"/>
                    <a:pt x="27631" y="2921"/>
                  </a:cubicBezTo>
                  <a:close/>
                  <a:moveTo>
                    <a:pt x="3721" y="2938"/>
                  </a:moveTo>
                  <a:cubicBezTo>
                    <a:pt x="3681" y="2955"/>
                    <a:pt x="3664" y="2990"/>
                    <a:pt x="3681" y="3029"/>
                  </a:cubicBezTo>
                  <a:cubicBezTo>
                    <a:pt x="3681" y="3064"/>
                    <a:pt x="3721" y="3082"/>
                    <a:pt x="3738" y="3082"/>
                  </a:cubicBezTo>
                  <a:cubicBezTo>
                    <a:pt x="3755" y="3082"/>
                    <a:pt x="3755" y="3064"/>
                    <a:pt x="3773" y="3064"/>
                  </a:cubicBezTo>
                  <a:cubicBezTo>
                    <a:pt x="3808" y="3047"/>
                    <a:pt x="3829" y="3008"/>
                    <a:pt x="3808" y="2973"/>
                  </a:cubicBezTo>
                  <a:cubicBezTo>
                    <a:pt x="3790" y="2938"/>
                    <a:pt x="3773" y="2938"/>
                    <a:pt x="3738" y="2938"/>
                  </a:cubicBezTo>
                  <a:close/>
                  <a:moveTo>
                    <a:pt x="3412" y="3082"/>
                  </a:moveTo>
                  <a:cubicBezTo>
                    <a:pt x="3412" y="3082"/>
                    <a:pt x="3394" y="3099"/>
                    <a:pt x="3372" y="3099"/>
                  </a:cubicBezTo>
                  <a:cubicBezTo>
                    <a:pt x="3338" y="3116"/>
                    <a:pt x="3338" y="3156"/>
                    <a:pt x="3355" y="3190"/>
                  </a:cubicBezTo>
                  <a:cubicBezTo>
                    <a:pt x="3372" y="3225"/>
                    <a:pt x="3394" y="3225"/>
                    <a:pt x="3412" y="3225"/>
                  </a:cubicBezTo>
                  <a:lnTo>
                    <a:pt x="3446" y="3225"/>
                  </a:lnTo>
                  <a:cubicBezTo>
                    <a:pt x="3481" y="3208"/>
                    <a:pt x="3503" y="3156"/>
                    <a:pt x="3481" y="3138"/>
                  </a:cubicBezTo>
                  <a:cubicBezTo>
                    <a:pt x="3464" y="3099"/>
                    <a:pt x="3446" y="3082"/>
                    <a:pt x="3412" y="3082"/>
                  </a:cubicBezTo>
                  <a:close/>
                  <a:moveTo>
                    <a:pt x="27779" y="3225"/>
                  </a:moveTo>
                  <a:cubicBezTo>
                    <a:pt x="27740" y="3264"/>
                    <a:pt x="27722" y="3299"/>
                    <a:pt x="27740" y="3334"/>
                  </a:cubicBezTo>
                  <a:cubicBezTo>
                    <a:pt x="27761" y="3356"/>
                    <a:pt x="27779" y="3373"/>
                    <a:pt x="27814" y="3373"/>
                  </a:cubicBezTo>
                  <a:cubicBezTo>
                    <a:pt x="27814" y="3373"/>
                    <a:pt x="27831" y="3373"/>
                    <a:pt x="27849" y="3356"/>
                  </a:cubicBezTo>
                  <a:cubicBezTo>
                    <a:pt x="27888" y="3334"/>
                    <a:pt x="27888" y="3299"/>
                    <a:pt x="27870" y="3264"/>
                  </a:cubicBezTo>
                  <a:cubicBezTo>
                    <a:pt x="27870" y="3247"/>
                    <a:pt x="27831" y="3225"/>
                    <a:pt x="27814" y="3225"/>
                  </a:cubicBezTo>
                  <a:close/>
                  <a:moveTo>
                    <a:pt x="3068" y="3282"/>
                  </a:moveTo>
                  <a:cubicBezTo>
                    <a:pt x="3029" y="3317"/>
                    <a:pt x="3029" y="3356"/>
                    <a:pt x="3046" y="3390"/>
                  </a:cubicBezTo>
                  <a:cubicBezTo>
                    <a:pt x="3068" y="3408"/>
                    <a:pt x="3085" y="3425"/>
                    <a:pt x="3103" y="3425"/>
                  </a:cubicBezTo>
                  <a:cubicBezTo>
                    <a:pt x="3120" y="3425"/>
                    <a:pt x="3137" y="3425"/>
                    <a:pt x="3137" y="3408"/>
                  </a:cubicBezTo>
                  <a:cubicBezTo>
                    <a:pt x="3177" y="3390"/>
                    <a:pt x="3194" y="3356"/>
                    <a:pt x="3177" y="3317"/>
                  </a:cubicBezTo>
                  <a:cubicBezTo>
                    <a:pt x="3155" y="3282"/>
                    <a:pt x="3137" y="3282"/>
                    <a:pt x="3103" y="3282"/>
                  </a:cubicBezTo>
                  <a:close/>
                  <a:moveTo>
                    <a:pt x="2811" y="3482"/>
                  </a:moveTo>
                  <a:cubicBezTo>
                    <a:pt x="2794" y="3482"/>
                    <a:pt x="2776" y="3482"/>
                    <a:pt x="2759" y="3499"/>
                  </a:cubicBezTo>
                  <a:cubicBezTo>
                    <a:pt x="2741" y="3517"/>
                    <a:pt x="2720" y="3551"/>
                    <a:pt x="2741" y="3591"/>
                  </a:cubicBezTo>
                  <a:cubicBezTo>
                    <a:pt x="2759" y="3608"/>
                    <a:pt x="2776" y="3625"/>
                    <a:pt x="2811" y="3625"/>
                  </a:cubicBezTo>
                  <a:cubicBezTo>
                    <a:pt x="2811" y="3625"/>
                    <a:pt x="2829" y="3625"/>
                    <a:pt x="2850" y="3608"/>
                  </a:cubicBezTo>
                  <a:cubicBezTo>
                    <a:pt x="2885" y="3591"/>
                    <a:pt x="2885" y="3534"/>
                    <a:pt x="2868" y="3517"/>
                  </a:cubicBezTo>
                  <a:cubicBezTo>
                    <a:pt x="2850" y="3499"/>
                    <a:pt x="2829" y="3482"/>
                    <a:pt x="2811" y="3482"/>
                  </a:cubicBezTo>
                  <a:close/>
                  <a:moveTo>
                    <a:pt x="27996" y="3534"/>
                  </a:moveTo>
                  <a:cubicBezTo>
                    <a:pt x="27979" y="3534"/>
                    <a:pt x="27979" y="3534"/>
                    <a:pt x="27957" y="3551"/>
                  </a:cubicBezTo>
                  <a:cubicBezTo>
                    <a:pt x="27922" y="3573"/>
                    <a:pt x="27922" y="3608"/>
                    <a:pt x="27940" y="3643"/>
                  </a:cubicBezTo>
                  <a:cubicBezTo>
                    <a:pt x="27940" y="3660"/>
                    <a:pt x="27979" y="3682"/>
                    <a:pt x="27996" y="3682"/>
                  </a:cubicBezTo>
                  <a:cubicBezTo>
                    <a:pt x="28014" y="3682"/>
                    <a:pt x="28031" y="3682"/>
                    <a:pt x="28031" y="3660"/>
                  </a:cubicBezTo>
                  <a:cubicBezTo>
                    <a:pt x="28066" y="3643"/>
                    <a:pt x="28088" y="3608"/>
                    <a:pt x="28066" y="3573"/>
                  </a:cubicBezTo>
                  <a:cubicBezTo>
                    <a:pt x="28049" y="3551"/>
                    <a:pt x="28014" y="3534"/>
                    <a:pt x="27996" y="3534"/>
                  </a:cubicBezTo>
                  <a:close/>
                  <a:moveTo>
                    <a:pt x="2502" y="3682"/>
                  </a:moveTo>
                  <a:cubicBezTo>
                    <a:pt x="2485" y="3682"/>
                    <a:pt x="2485" y="3682"/>
                    <a:pt x="2467" y="3699"/>
                  </a:cubicBezTo>
                  <a:cubicBezTo>
                    <a:pt x="2433" y="3717"/>
                    <a:pt x="2433" y="3769"/>
                    <a:pt x="2450" y="3808"/>
                  </a:cubicBezTo>
                  <a:cubicBezTo>
                    <a:pt x="2467" y="3826"/>
                    <a:pt x="2485" y="3826"/>
                    <a:pt x="2502" y="3826"/>
                  </a:cubicBezTo>
                  <a:lnTo>
                    <a:pt x="2541" y="3826"/>
                  </a:lnTo>
                  <a:cubicBezTo>
                    <a:pt x="2576" y="3791"/>
                    <a:pt x="2594" y="3752"/>
                    <a:pt x="2559" y="3717"/>
                  </a:cubicBezTo>
                  <a:cubicBezTo>
                    <a:pt x="2559" y="3699"/>
                    <a:pt x="2524" y="3682"/>
                    <a:pt x="2502" y="3682"/>
                  </a:cubicBezTo>
                  <a:close/>
                  <a:moveTo>
                    <a:pt x="28157" y="3843"/>
                  </a:moveTo>
                  <a:cubicBezTo>
                    <a:pt x="28123" y="3878"/>
                    <a:pt x="28105" y="3917"/>
                    <a:pt x="28140" y="3952"/>
                  </a:cubicBezTo>
                  <a:cubicBezTo>
                    <a:pt x="28140" y="3969"/>
                    <a:pt x="28175" y="3987"/>
                    <a:pt x="28197" y="3987"/>
                  </a:cubicBezTo>
                  <a:cubicBezTo>
                    <a:pt x="28214" y="3987"/>
                    <a:pt x="28231" y="3987"/>
                    <a:pt x="28231" y="3969"/>
                  </a:cubicBezTo>
                  <a:cubicBezTo>
                    <a:pt x="28266" y="3952"/>
                    <a:pt x="28284" y="3900"/>
                    <a:pt x="28249" y="3878"/>
                  </a:cubicBezTo>
                  <a:cubicBezTo>
                    <a:pt x="28249" y="3843"/>
                    <a:pt x="28214" y="3843"/>
                    <a:pt x="28197" y="3843"/>
                  </a:cubicBezTo>
                  <a:close/>
                  <a:moveTo>
                    <a:pt x="2158" y="3900"/>
                  </a:moveTo>
                  <a:cubicBezTo>
                    <a:pt x="2141" y="3934"/>
                    <a:pt x="2124" y="3969"/>
                    <a:pt x="2158" y="4008"/>
                  </a:cubicBezTo>
                  <a:cubicBezTo>
                    <a:pt x="2158" y="4026"/>
                    <a:pt x="2198" y="4043"/>
                    <a:pt x="2215" y="4043"/>
                  </a:cubicBezTo>
                  <a:cubicBezTo>
                    <a:pt x="2232" y="4043"/>
                    <a:pt x="2232" y="4026"/>
                    <a:pt x="2250" y="4026"/>
                  </a:cubicBezTo>
                  <a:cubicBezTo>
                    <a:pt x="2285" y="4008"/>
                    <a:pt x="2285" y="3952"/>
                    <a:pt x="2267" y="3917"/>
                  </a:cubicBezTo>
                  <a:cubicBezTo>
                    <a:pt x="2250" y="3900"/>
                    <a:pt x="2232" y="3900"/>
                    <a:pt x="2215" y="3900"/>
                  </a:cubicBezTo>
                  <a:close/>
                  <a:moveTo>
                    <a:pt x="1871" y="4117"/>
                  </a:moveTo>
                  <a:cubicBezTo>
                    <a:pt x="1832" y="4152"/>
                    <a:pt x="1832" y="4187"/>
                    <a:pt x="1849" y="4226"/>
                  </a:cubicBezTo>
                  <a:cubicBezTo>
                    <a:pt x="1871" y="4243"/>
                    <a:pt x="1889" y="4261"/>
                    <a:pt x="1923" y="4261"/>
                  </a:cubicBezTo>
                  <a:cubicBezTo>
                    <a:pt x="1941" y="4261"/>
                    <a:pt x="1941" y="4243"/>
                    <a:pt x="1958" y="4243"/>
                  </a:cubicBezTo>
                  <a:cubicBezTo>
                    <a:pt x="1997" y="4204"/>
                    <a:pt x="1997" y="4169"/>
                    <a:pt x="1980" y="4135"/>
                  </a:cubicBezTo>
                  <a:cubicBezTo>
                    <a:pt x="1958" y="4117"/>
                    <a:pt x="1941" y="4117"/>
                    <a:pt x="1923" y="4117"/>
                  </a:cubicBezTo>
                  <a:close/>
                  <a:moveTo>
                    <a:pt x="28414" y="4135"/>
                  </a:moveTo>
                  <a:cubicBezTo>
                    <a:pt x="28392" y="4135"/>
                    <a:pt x="28375" y="4135"/>
                    <a:pt x="28358" y="4152"/>
                  </a:cubicBezTo>
                  <a:cubicBezTo>
                    <a:pt x="28340" y="4169"/>
                    <a:pt x="28323" y="4226"/>
                    <a:pt x="28358" y="4243"/>
                  </a:cubicBezTo>
                  <a:lnTo>
                    <a:pt x="28340" y="4243"/>
                  </a:lnTo>
                  <a:cubicBezTo>
                    <a:pt x="28358" y="4261"/>
                    <a:pt x="28375" y="4278"/>
                    <a:pt x="28414" y="4278"/>
                  </a:cubicBezTo>
                  <a:cubicBezTo>
                    <a:pt x="28432" y="4278"/>
                    <a:pt x="28432" y="4278"/>
                    <a:pt x="28449" y="4261"/>
                  </a:cubicBezTo>
                  <a:cubicBezTo>
                    <a:pt x="28484" y="4243"/>
                    <a:pt x="28484" y="4187"/>
                    <a:pt x="28466" y="4169"/>
                  </a:cubicBezTo>
                  <a:cubicBezTo>
                    <a:pt x="28449" y="4152"/>
                    <a:pt x="28432" y="4135"/>
                    <a:pt x="28414" y="4135"/>
                  </a:cubicBezTo>
                  <a:close/>
                  <a:moveTo>
                    <a:pt x="1632" y="4335"/>
                  </a:moveTo>
                  <a:cubicBezTo>
                    <a:pt x="1615" y="4335"/>
                    <a:pt x="1597" y="4335"/>
                    <a:pt x="1580" y="4352"/>
                  </a:cubicBezTo>
                  <a:cubicBezTo>
                    <a:pt x="1562" y="4370"/>
                    <a:pt x="1545" y="4422"/>
                    <a:pt x="1580" y="4443"/>
                  </a:cubicBezTo>
                  <a:cubicBezTo>
                    <a:pt x="1597" y="4461"/>
                    <a:pt x="1615" y="4478"/>
                    <a:pt x="1632" y="4478"/>
                  </a:cubicBezTo>
                  <a:cubicBezTo>
                    <a:pt x="1654" y="4478"/>
                    <a:pt x="1671" y="4478"/>
                    <a:pt x="1671" y="4461"/>
                  </a:cubicBezTo>
                  <a:cubicBezTo>
                    <a:pt x="1706" y="4443"/>
                    <a:pt x="1706" y="4387"/>
                    <a:pt x="1688" y="4352"/>
                  </a:cubicBezTo>
                  <a:cubicBezTo>
                    <a:pt x="1671" y="4335"/>
                    <a:pt x="1654" y="4335"/>
                    <a:pt x="1632" y="4335"/>
                  </a:cubicBezTo>
                  <a:close/>
                  <a:moveTo>
                    <a:pt x="28632" y="4422"/>
                  </a:moveTo>
                  <a:cubicBezTo>
                    <a:pt x="28610" y="4422"/>
                    <a:pt x="28593" y="4422"/>
                    <a:pt x="28575" y="4443"/>
                  </a:cubicBezTo>
                  <a:cubicBezTo>
                    <a:pt x="28558" y="4461"/>
                    <a:pt x="28540" y="4513"/>
                    <a:pt x="28575" y="4531"/>
                  </a:cubicBezTo>
                  <a:cubicBezTo>
                    <a:pt x="28593" y="4552"/>
                    <a:pt x="28610" y="4570"/>
                    <a:pt x="28632" y="4570"/>
                  </a:cubicBezTo>
                  <a:cubicBezTo>
                    <a:pt x="28649" y="4570"/>
                    <a:pt x="28667" y="4570"/>
                    <a:pt x="28667" y="4552"/>
                  </a:cubicBezTo>
                  <a:cubicBezTo>
                    <a:pt x="28701" y="4531"/>
                    <a:pt x="28701" y="4478"/>
                    <a:pt x="28684" y="4443"/>
                  </a:cubicBezTo>
                  <a:cubicBezTo>
                    <a:pt x="28667" y="4422"/>
                    <a:pt x="28649" y="4422"/>
                    <a:pt x="28632" y="4422"/>
                  </a:cubicBezTo>
                  <a:close/>
                  <a:moveTo>
                    <a:pt x="1345" y="4570"/>
                  </a:moveTo>
                  <a:cubicBezTo>
                    <a:pt x="1345" y="4570"/>
                    <a:pt x="1327" y="4570"/>
                    <a:pt x="1306" y="4587"/>
                  </a:cubicBezTo>
                  <a:cubicBezTo>
                    <a:pt x="1271" y="4604"/>
                    <a:pt x="1271" y="4661"/>
                    <a:pt x="1288" y="4678"/>
                  </a:cubicBezTo>
                  <a:cubicBezTo>
                    <a:pt x="1306" y="4696"/>
                    <a:pt x="1327" y="4713"/>
                    <a:pt x="1362" y="4713"/>
                  </a:cubicBezTo>
                  <a:cubicBezTo>
                    <a:pt x="1362" y="4713"/>
                    <a:pt x="1380" y="4696"/>
                    <a:pt x="1397" y="4696"/>
                  </a:cubicBezTo>
                  <a:cubicBezTo>
                    <a:pt x="1436" y="4661"/>
                    <a:pt x="1436" y="4622"/>
                    <a:pt x="1414" y="4587"/>
                  </a:cubicBezTo>
                  <a:cubicBezTo>
                    <a:pt x="1397" y="4570"/>
                    <a:pt x="1380" y="4570"/>
                    <a:pt x="1345" y="4570"/>
                  </a:cubicBezTo>
                  <a:close/>
                  <a:moveTo>
                    <a:pt x="28867" y="4696"/>
                  </a:moveTo>
                  <a:cubicBezTo>
                    <a:pt x="28849" y="4696"/>
                    <a:pt x="28828" y="4713"/>
                    <a:pt x="28810" y="4713"/>
                  </a:cubicBezTo>
                  <a:cubicBezTo>
                    <a:pt x="28775" y="4748"/>
                    <a:pt x="28775" y="4787"/>
                    <a:pt x="28793" y="4822"/>
                  </a:cubicBezTo>
                  <a:cubicBezTo>
                    <a:pt x="28810" y="4839"/>
                    <a:pt x="28828" y="4839"/>
                    <a:pt x="28867" y="4839"/>
                  </a:cubicBezTo>
                  <a:cubicBezTo>
                    <a:pt x="28867" y="4839"/>
                    <a:pt x="28884" y="4839"/>
                    <a:pt x="28902" y="4822"/>
                  </a:cubicBezTo>
                  <a:cubicBezTo>
                    <a:pt x="28936" y="4805"/>
                    <a:pt x="28936" y="4770"/>
                    <a:pt x="28919" y="4731"/>
                  </a:cubicBezTo>
                  <a:cubicBezTo>
                    <a:pt x="28902" y="4713"/>
                    <a:pt x="28884" y="4696"/>
                    <a:pt x="28867" y="4696"/>
                  </a:cubicBezTo>
                  <a:close/>
                  <a:moveTo>
                    <a:pt x="1088" y="4805"/>
                  </a:moveTo>
                  <a:cubicBezTo>
                    <a:pt x="1071" y="4805"/>
                    <a:pt x="1053" y="4805"/>
                    <a:pt x="1036" y="4822"/>
                  </a:cubicBezTo>
                  <a:cubicBezTo>
                    <a:pt x="1001" y="4839"/>
                    <a:pt x="1001" y="4896"/>
                    <a:pt x="1036" y="4931"/>
                  </a:cubicBezTo>
                  <a:cubicBezTo>
                    <a:pt x="1036" y="4948"/>
                    <a:pt x="1053" y="4948"/>
                    <a:pt x="1088" y="4948"/>
                  </a:cubicBezTo>
                  <a:cubicBezTo>
                    <a:pt x="1110" y="4948"/>
                    <a:pt x="1110" y="4948"/>
                    <a:pt x="1127" y="4931"/>
                  </a:cubicBezTo>
                  <a:cubicBezTo>
                    <a:pt x="1162" y="4896"/>
                    <a:pt x="1162" y="4857"/>
                    <a:pt x="1127" y="4822"/>
                  </a:cubicBezTo>
                  <a:cubicBezTo>
                    <a:pt x="1127" y="4805"/>
                    <a:pt x="1110" y="4805"/>
                    <a:pt x="1088" y="4805"/>
                  </a:cubicBezTo>
                  <a:close/>
                  <a:moveTo>
                    <a:pt x="29084" y="4987"/>
                  </a:moveTo>
                  <a:cubicBezTo>
                    <a:pt x="29067" y="4987"/>
                    <a:pt x="29067" y="4987"/>
                    <a:pt x="29045" y="5005"/>
                  </a:cubicBezTo>
                  <a:cubicBezTo>
                    <a:pt x="29010" y="5022"/>
                    <a:pt x="29010" y="5074"/>
                    <a:pt x="29028" y="5096"/>
                  </a:cubicBezTo>
                  <a:cubicBezTo>
                    <a:pt x="29045" y="5114"/>
                    <a:pt x="29067" y="5131"/>
                    <a:pt x="29084" y="5131"/>
                  </a:cubicBezTo>
                  <a:cubicBezTo>
                    <a:pt x="29102" y="5131"/>
                    <a:pt x="29119" y="5114"/>
                    <a:pt x="29136" y="5114"/>
                  </a:cubicBezTo>
                  <a:cubicBezTo>
                    <a:pt x="29176" y="5074"/>
                    <a:pt x="29176" y="5040"/>
                    <a:pt x="29136" y="5005"/>
                  </a:cubicBezTo>
                  <a:cubicBezTo>
                    <a:pt x="29136" y="4987"/>
                    <a:pt x="29102" y="4987"/>
                    <a:pt x="29084" y="4987"/>
                  </a:cubicBezTo>
                  <a:close/>
                  <a:moveTo>
                    <a:pt x="818" y="5057"/>
                  </a:moveTo>
                  <a:cubicBezTo>
                    <a:pt x="801" y="5057"/>
                    <a:pt x="783" y="5057"/>
                    <a:pt x="762" y="5074"/>
                  </a:cubicBezTo>
                  <a:cubicBezTo>
                    <a:pt x="744" y="5114"/>
                    <a:pt x="744" y="5148"/>
                    <a:pt x="762" y="5183"/>
                  </a:cubicBezTo>
                  <a:cubicBezTo>
                    <a:pt x="783" y="5183"/>
                    <a:pt x="801" y="5205"/>
                    <a:pt x="818" y="5205"/>
                  </a:cubicBezTo>
                  <a:cubicBezTo>
                    <a:pt x="836" y="5205"/>
                    <a:pt x="853" y="5183"/>
                    <a:pt x="870" y="5183"/>
                  </a:cubicBezTo>
                  <a:cubicBezTo>
                    <a:pt x="910" y="5148"/>
                    <a:pt x="892" y="5114"/>
                    <a:pt x="870" y="5074"/>
                  </a:cubicBezTo>
                  <a:cubicBezTo>
                    <a:pt x="853" y="5057"/>
                    <a:pt x="836" y="5057"/>
                    <a:pt x="818" y="5057"/>
                  </a:cubicBezTo>
                  <a:close/>
                  <a:moveTo>
                    <a:pt x="29319" y="5257"/>
                  </a:moveTo>
                  <a:cubicBezTo>
                    <a:pt x="29319" y="5257"/>
                    <a:pt x="29302" y="5257"/>
                    <a:pt x="29284" y="5275"/>
                  </a:cubicBezTo>
                  <a:cubicBezTo>
                    <a:pt x="29245" y="5292"/>
                    <a:pt x="29245" y="5349"/>
                    <a:pt x="29263" y="5366"/>
                  </a:cubicBezTo>
                  <a:cubicBezTo>
                    <a:pt x="29284" y="5383"/>
                    <a:pt x="29302" y="5401"/>
                    <a:pt x="29319" y="5401"/>
                  </a:cubicBezTo>
                  <a:cubicBezTo>
                    <a:pt x="29337" y="5401"/>
                    <a:pt x="29354" y="5401"/>
                    <a:pt x="29371" y="5383"/>
                  </a:cubicBezTo>
                  <a:cubicBezTo>
                    <a:pt x="29411" y="5349"/>
                    <a:pt x="29411" y="5314"/>
                    <a:pt x="29371" y="5275"/>
                  </a:cubicBezTo>
                  <a:cubicBezTo>
                    <a:pt x="29371" y="5257"/>
                    <a:pt x="29354" y="5257"/>
                    <a:pt x="29319" y="5257"/>
                  </a:cubicBezTo>
                  <a:close/>
                  <a:moveTo>
                    <a:pt x="566" y="5314"/>
                  </a:moveTo>
                  <a:cubicBezTo>
                    <a:pt x="544" y="5314"/>
                    <a:pt x="527" y="5331"/>
                    <a:pt x="509" y="5349"/>
                  </a:cubicBezTo>
                  <a:cubicBezTo>
                    <a:pt x="492" y="5366"/>
                    <a:pt x="492" y="5423"/>
                    <a:pt x="527" y="5440"/>
                  </a:cubicBezTo>
                  <a:cubicBezTo>
                    <a:pt x="527" y="5457"/>
                    <a:pt x="544" y="5457"/>
                    <a:pt x="566" y="5457"/>
                  </a:cubicBezTo>
                  <a:cubicBezTo>
                    <a:pt x="583" y="5457"/>
                    <a:pt x="618" y="5457"/>
                    <a:pt x="618" y="5440"/>
                  </a:cubicBezTo>
                  <a:cubicBezTo>
                    <a:pt x="653" y="5401"/>
                    <a:pt x="653" y="5366"/>
                    <a:pt x="618" y="5331"/>
                  </a:cubicBezTo>
                  <a:cubicBezTo>
                    <a:pt x="601" y="5331"/>
                    <a:pt x="583" y="5314"/>
                    <a:pt x="566" y="5314"/>
                  </a:cubicBezTo>
                  <a:close/>
                  <a:moveTo>
                    <a:pt x="29572" y="5531"/>
                  </a:moveTo>
                  <a:cubicBezTo>
                    <a:pt x="29554" y="5531"/>
                    <a:pt x="29537" y="5531"/>
                    <a:pt x="29519" y="5549"/>
                  </a:cubicBezTo>
                  <a:cubicBezTo>
                    <a:pt x="29480" y="5566"/>
                    <a:pt x="29480" y="5618"/>
                    <a:pt x="29519" y="5640"/>
                  </a:cubicBezTo>
                  <a:cubicBezTo>
                    <a:pt x="29537" y="5657"/>
                    <a:pt x="29554" y="5675"/>
                    <a:pt x="29572" y="5675"/>
                  </a:cubicBezTo>
                  <a:cubicBezTo>
                    <a:pt x="29589" y="5675"/>
                    <a:pt x="29611" y="5657"/>
                    <a:pt x="29611" y="5657"/>
                  </a:cubicBezTo>
                  <a:cubicBezTo>
                    <a:pt x="29646" y="5618"/>
                    <a:pt x="29646" y="5584"/>
                    <a:pt x="29628" y="5549"/>
                  </a:cubicBezTo>
                  <a:cubicBezTo>
                    <a:pt x="29611" y="5531"/>
                    <a:pt x="29589" y="5531"/>
                    <a:pt x="29572" y="5531"/>
                  </a:cubicBezTo>
                  <a:close/>
                  <a:moveTo>
                    <a:pt x="327" y="5584"/>
                  </a:moveTo>
                  <a:cubicBezTo>
                    <a:pt x="309" y="5584"/>
                    <a:pt x="292" y="5601"/>
                    <a:pt x="274" y="5618"/>
                  </a:cubicBezTo>
                  <a:cubicBezTo>
                    <a:pt x="257" y="5640"/>
                    <a:pt x="257" y="5692"/>
                    <a:pt x="274" y="5710"/>
                  </a:cubicBezTo>
                  <a:cubicBezTo>
                    <a:pt x="292" y="5727"/>
                    <a:pt x="309" y="5727"/>
                    <a:pt x="327" y="5727"/>
                  </a:cubicBezTo>
                  <a:cubicBezTo>
                    <a:pt x="348" y="5727"/>
                    <a:pt x="366" y="5727"/>
                    <a:pt x="383" y="5710"/>
                  </a:cubicBezTo>
                  <a:cubicBezTo>
                    <a:pt x="418" y="5675"/>
                    <a:pt x="400" y="5640"/>
                    <a:pt x="383" y="5601"/>
                  </a:cubicBezTo>
                  <a:cubicBezTo>
                    <a:pt x="366" y="5601"/>
                    <a:pt x="348" y="5584"/>
                    <a:pt x="327" y="5584"/>
                  </a:cubicBezTo>
                  <a:close/>
                  <a:moveTo>
                    <a:pt x="29807" y="5801"/>
                  </a:moveTo>
                  <a:cubicBezTo>
                    <a:pt x="29789" y="5801"/>
                    <a:pt x="29772" y="5801"/>
                    <a:pt x="29772" y="5818"/>
                  </a:cubicBezTo>
                  <a:cubicBezTo>
                    <a:pt x="29737" y="5836"/>
                    <a:pt x="29737" y="5892"/>
                    <a:pt x="29754" y="5910"/>
                  </a:cubicBezTo>
                  <a:cubicBezTo>
                    <a:pt x="29772" y="5927"/>
                    <a:pt x="29789" y="5927"/>
                    <a:pt x="29807" y="5927"/>
                  </a:cubicBezTo>
                  <a:cubicBezTo>
                    <a:pt x="29828" y="5927"/>
                    <a:pt x="29846" y="5927"/>
                    <a:pt x="29863" y="5910"/>
                  </a:cubicBezTo>
                  <a:cubicBezTo>
                    <a:pt x="29898" y="5892"/>
                    <a:pt x="29898" y="5836"/>
                    <a:pt x="29863" y="5818"/>
                  </a:cubicBezTo>
                  <a:cubicBezTo>
                    <a:pt x="29846" y="5801"/>
                    <a:pt x="29828" y="5801"/>
                    <a:pt x="29807" y="5801"/>
                  </a:cubicBezTo>
                  <a:close/>
                  <a:moveTo>
                    <a:pt x="92" y="5858"/>
                  </a:moveTo>
                  <a:cubicBezTo>
                    <a:pt x="74" y="5858"/>
                    <a:pt x="57" y="5875"/>
                    <a:pt x="39" y="5875"/>
                  </a:cubicBezTo>
                  <a:cubicBezTo>
                    <a:pt x="0" y="5910"/>
                    <a:pt x="0" y="5966"/>
                    <a:pt x="39" y="5984"/>
                  </a:cubicBezTo>
                  <a:cubicBezTo>
                    <a:pt x="57" y="6001"/>
                    <a:pt x="74" y="6001"/>
                    <a:pt x="92" y="6001"/>
                  </a:cubicBezTo>
                  <a:cubicBezTo>
                    <a:pt x="109" y="6001"/>
                    <a:pt x="131" y="6001"/>
                    <a:pt x="148" y="5984"/>
                  </a:cubicBezTo>
                  <a:cubicBezTo>
                    <a:pt x="166" y="5945"/>
                    <a:pt x="166" y="5910"/>
                    <a:pt x="131" y="5875"/>
                  </a:cubicBezTo>
                  <a:cubicBezTo>
                    <a:pt x="131" y="5858"/>
                    <a:pt x="109" y="5858"/>
                    <a:pt x="92" y="5858"/>
                  </a:cubicBezTo>
                  <a:close/>
                  <a:moveTo>
                    <a:pt x="30063" y="6053"/>
                  </a:moveTo>
                  <a:cubicBezTo>
                    <a:pt x="30046" y="6053"/>
                    <a:pt x="30024" y="6053"/>
                    <a:pt x="30007" y="6075"/>
                  </a:cubicBezTo>
                  <a:cubicBezTo>
                    <a:pt x="29989" y="6110"/>
                    <a:pt x="29989" y="6145"/>
                    <a:pt x="30007" y="6184"/>
                  </a:cubicBezTo>
                  <a:cubicBezTo>
                    <a:pt x="30024" y="6201"/>
                    <a:pt x="30046" y="6201"/>
                    <a:pt x="30063" y="6201"/>
                  </a:cubicBezTo>
                  <a:cubicBezTo>
                    <a:pt x="30081" y="6201"/>
                    <a:pt x="30098" y="6201"/>
                    <a:pt x="30116" y="6184"/>
                  </a:cubicBezTo>
                  <a:cubicBezTo>
                    <a:pt x="30133" y="6145"/>
                    <a:pt x="30133" y="6110"/>
                    <a:pt x="30116" y="6075"/>
                  </a:cubicBezTo>
                  <a:cubicBezTo>
                    <a:pt x="30098" y="6053"/>
                    <a:pt x="30081" y="6053"/>
                    <a:pt x="30063" y="6053"/>
                  </a:cubicBezTo>
                  <a:close/>
                  <a:moveTo>
                    <a:pt x="30316" y="6328"/>
                  </a:moveTo>
                  <a:cubicBezTo>
                    <a:pt x="30298" y="6328"/>
                    <a:pt x="30281" y="6328"/>
                    <a:pt x="30263" y="6345"/>
                  </a:cubicBezTo>
                  <a:cubicBezTo>
                    <a:pt x="30224" y="6362"/>
                    <a:pt x="30224" y="6419"/>
                    <a:pt x="30263" y="6436"/>
                  </a:cubicBezTo>
                  <a:cubicBezTo>
                    <a:pt x="30281" y="6454"/>
                    <a:pt x="30298" y="6471"/>
                    <a:pt x="30316" y="6471"/>
                  </a:cubicBezTo>
                  <a:cubicBezTo>
                    <a:pt x="30333" y="6471"/>
                    <a:pt x="30351" y="6454"/>
                    <a:pt x="30372" y="6436"/>
                  </a:cubicBezTo>
                  <a:cubicBezTo>
                    <a:pt x="30390" y="6419"/>
                    <a:pt x="30390" y="6362"/>
                    <a:pt x="30372" y="6345"/>
                  </a:cubicBezTo>
                  <a:cubicBezTo>
                    <a:pt x="30351" y="6328"/>
                    <a:pt x="30333" y="6328"/>
                    <a:pt x="30316" y="6328"/>
                  </a:cubicBezTo>
                  <a:close/>
                  <a:moveTo>
                    <a:pt x="30568" y="6580"/>
                  </a:moveTo>
                  <a:cubicBezTo>
                    <a:pt x="30551" y="6580"/>
                    <a:pt x="30533" y="6580"/>
                    <a:pt x="30516" y="6597"/>
                  </a:cubicBezTo>
                  <a:cubicBezTo>
                    <a:pt x="30481" y="6637"/>
                    <a:pt x="30481" y="6671"/>
                    <a:pt x="30516" y="6706"/>
                  </a:cubicBezTo>
                  <a:cubicBezTo>
                    <a:pt x="30533" y="6728"/>
                    <a:pt x="30551" y="6728"/>
                    <a:pt x="30568" y="6728"/>
                  </a:cubicBezTo>
                  <a:cubicBezTo>
                    <a:pt x="30590" y="6728"/>
                    <a:pt x="30607" y="6728"/>
                    <a:pt x="30625" y="6706"/>
                  </a:cubicBezTo>
                  <a:cubicBezTo>
                    <a:pt x="30642" y="6671"/>
                    <a:pt x="30642" y="6637"/>
                    <a:pt x="30625" y="6597"/>
                  </a:cubicBezTo>
                  <a:cubicBezTo>
                    <a:pt x="30607" y="6580"/>
                    <a:pt x="30590" y="6580"/>
                    <a:pt x="30568" y="6580"/>
                  </a:cubicBezTo>
                  <a:close/>
                  <a:moveTo>
                    <a:pt x="30825" y="6815"/>
                  </a:moveTo>
                  <a:cubicBezTo>
                    <a:pt x="30807" y="6815"/>
                    <a:pt x="30786" y="6837"/>
                    <a:pt x="30786" y="6854"/>
                  </a:cubicBezTo>
                  <a:cubicBezTo>
                    <a:pt x="30751" y="6872"/>
                    <a:pt x="30751" y="6924"/>
                    <a:pt x="30786" y="6945"/>
                  </a:cubicBezTo>
                  <a:cubicBezTo>
                    <a:pt x="30807" y="6963"/>
                    <a:pt x="30825" y="6963"/>
                    <a:pt x="30825" y="6963"/>
                  </a:cubicBezTo>
                  <a:cubicBezTo>
                    <a:pt x="30860" y="6963"/>
                    <a:pt x="30877" y="6963"/>
                    <a:pt x="30877" y="6945"/>
                  </a:cubicBezTo>
                  <a:cubicBezTo>
                    <a:pt x="30916" y="6924"/>
                    <a:pt x="30916" y="6872"/>
                    <a:pt x="30877" y="6837"/>
                  </a:cubicBezTo>
                  <a:cubicBezTo>
                    <a:pt x="30860" y="6837"/>
                    <a:pt x="30842" y="6815"/>
                    <a:pt x="30825" y="6815"/>
                  </a:cubicBezTo>
                  <a:close/>
                  <a:moveTo>
                    <a:pt x="31095" y="7072"/>
                  </a:moveTo>
                  <a:cubicBezTo>
                    <a:pt x="31077" y="7072"/>
                    <a:pt x="31060" y="7072"/>
                    <a:pt x="31042" y="7089"/>
                  </a:cubicBezTo>
                  <a:cubicBezTo>
                    <a:pt x="31025" y="7124"/>
                    <a:pt x="31025" y="7163"/>
                    <a:pt x="31042" y="7198"/>
                  </a:cubicBezTo>
                  <a:cubicBezTo>
                    <a:pt x="31060" y="7215"/>
                    <a:pt x="31077" y="7215"/>
                    <a:pt x="31095" y="7215"/>
                  </a:cubicBezTo>
                  <a:cubicBezTo>
                    <a:pt x="31112" y="7215"/>
                    <a:pt x="31134" y="7215"/>
                    <a:pt x="31151" y="7198"/>
                  </a:cubicBezTo>
                  <a:cubicBezTo>
                    <a:pt x="31169" y="7163"/>
                    <a:pt x="31186" y="7124"/>
                    <a:pt x="31151" y="7089"/>
                  </a:cubicBezTo>
                  <a:cubicBezTo>
                    <a:pt x="31134" y="7089"/>
                    <a:pt x="31112" y="7072"/>
                    <a:pt x="31095" y="7072"/>
                  </a:cubicBezTo>
                  <a:close/>
                  <a:moveTo>
                    <a:pt x="31277" y="7381"/>
                  </a:moveTo>
                  <a:cubicBezTo>
                    <a:pt x="31243" y="7381"/>
                    <a:pt x="31203" y="7415"/>
                    <a:pt x="31221" y="7450"/>
                  </a:cubicBezTo>
                  <a:cubicBezTo>
                    <a:pt x="31221" y="7489"/>
                    <a:pt x="31260" y="7524"/>
                    <a:pt x="31295" y="7524"/>
                  </a:cubicBezTo>
                  <a:lnTo>
                    <a:pt x="31312" y="7524"/>
                  </a:lnTo>
                  <a:cubicBezTo>
                    <a:pt x="31351" y="7507"/>
                    <a:pt x="31369" y="7468"/>
                    <a:pt x="31369" y="7433"/>
                  </a:cubicBezTo>
                  <a:cubicBezTo>
                    <a:pt x="31351" y="7398"/>
                    <a:pt x="31330" y="7381"/>
                    <a:pt x="31295" y="738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 rot="-5400000">
              <a:off x="6545226" y="1978751"/>
              <a:ext cx="5613486" cy="1192174"/>
            </a:xfrm>
            <a:custGeom>
              <a:avLst/>
              <a:gdLst/>
              <a:ahLst/>
              <a:cxnLst/>
              <a:rect l="l" t="t" r="r" b="b"/>
              <a:pathLst>
                <a:path w="31387" h="7307" extrusionOk="0">
                  <a:moveTo>
                    <a:pt x="24098" y="0"/>
                  </a:moveTo>
                  <a:cubicBezTo>
                    <a:pt x="24063" y="0"/>
                    <a:pt x="24024" y="35"/>
                    <a:pt x="24024" y="74"/>
                  </a:cubicBezTo>
                  <a:cubicBezTo>
                    <a:pt x="24024" y="109"/>
                    <a:pt x="24063" y="144"/>
                    <a:pt x="24098" y="144"/>
                  </a:cubicBezTo>
                  <a:cubicBezTo>
                    <a:pt x="24132" y="144"/>
                    <a:pt x="24172" y="109"/>
                    <a:pt x="24172" y="53"/>
                  </a:cubicBezTo>
                  <a:cubicBezTo>
                    <a:pt x="24172" y="18"/>
                    <a:pt x="24132" y="0"/>
                    <a:pt x="24098" y="0"/>
                  </a:cubicBezTo>
                  <a:close/>
                  <a:moveTo>
                    <a:pt x="24459" y="0"/>
                  </a:moveTo>
                  <a:cubicBezTo>
                    <a:pt x="24424" y="0"/>
                    <a:pt x="24389" y="35"/>
                    <a:pt x="24389" y="74"/>
                  </a:cubicBezTo>
                  <a:cubicBezTo>
                    <a:pt x="24389" y="109"/>
                    <a:pt x="24407" y="144"/>
                    <a:pt x="24459" y="144"/>
                  </a:cubicBezTo>
                  <a:cubicBezTo>
                    <a:pt x="24498" y="144"/>
                    <a:pt x="24533" y="127"/>
                    <a:pt x="24533" y="92"/>
                  </a:cubicBezTo>
                  <a:cubicBezTo>
                    <a:pt x="24533" y="35"/>
                    <a:pt x="24498" y="0"/>
                    <a:pt x="24459" y="0"/>
                  </a:cubicBezTo>
                  <a:close/>
                  <a:moveTo>
                    <a:pt x="23715" y="18"/>
                  </a:moveTo>
                  <a:cubicBezTo>
                    <a:pt x="23680" y="35"/>
                    <a:pt x="23663" y="74"/>
                    <a:pt x="23663" y="109"/>
                  </a:cubicBezTo>
                  <a:cubicBezTo>
                    <a:pt x="23663" y="144"/>
                    <a:pt x="23697" y="161"/>
                    <a:pt x="23737" y="161"/>
                  </a:cubicBezTo>
                  <a:lnTo>
                    <a:pt x="23754" y="161"/>
                  </a:lnTo>
                  <a:cubicBezTo>
                    <a:pt x="23789" y="161"/>
                    <a:pt x="23806" y="127"/>
                    <a:pt x="23806" y="92"/>
                  </a:cubicBezTo>
                  <a:cubicBezTo>
                    <a:pt x="23806" y="53"/>
                    <a:pt x="23771" y="18"/>
                    <a:pt x="23737" y="18"/>
                  </a:cubicBezTo>
                  <a:close/>
                  <a:moveTo>
                    <a:pt x="24824" y="53"/>
                  </a:moveTo>
                  <a:cubicBezTo>
                    <a:pt x="24785" y="53"/>
                    <a:pt x="24750" y="74"/>
                    <a:pt x="24750" y="109"/>
                  </a:cubicBezTo>
                  <a:cubicBezTo>
                    <a:pt x="24733" y="144"/>
                    <a:pt x="24768" y="183"/>
                    <a:pt x="24803" y="201"/>
                  </a:cubicBezTo>
                  <a:lnTo>
                    <a:pt x="24824" y="201"/>
                  </a:lnTo>
                  <a:cubicBezTo>
                    <a:pt x="24859" y="201"/>
                    <a:pt x="24877" y="183"/>
                    <a:pt x="24894" y="144"/>
                  </a:cubicBezTo>
                  <a:cubicBezTo>
                    <a:pt x="24894" y="109"/>
                    <a:pt x="24877" y="53"/>
                    <a:pt x="24842" y="53"/>
                  </a:cubicBezTo>
                  <a:close/>
                  <a:moveTo>
                    <a:pt x="23354" y="92"/>
                  </a:moveTo>
                  <a:cubicBezTo>
                    <a:pt x="23319" y="92"/>
                    <a:pt x="23301" y="127"/>
                    <a:pt x="23301" y="183"/>
                  </a:cubicBezTo>
                  <a:cubicBezTo>
                    <a:pt x="23319" y="201"/>
                    <a:pt x="23336" y="235"/>
                    <a:pt x="23371" y="235"/>
                  </a:cubicBezTo>
                  <a:lnTo>
                    <a:pt x="23388" y="235"/>
                  </a:lnTo>
                  <a:cubicBezTo>
                    <a:pt x="23428" y="218"/>
                    <a:pt x="23462" y="183"/>
                    <a:pt x="23445" y="144"/>
                  </a:cubicBezTo>
                  <a:cubicBezTo>
                    <a:pt x="23445" y="109"/>
                    <a:pt x="23410" y="92"/>
                    <a:pt x="23371" y="92"/>
                  </a:cubicBezTo>
                  <a:close/>
                  <a:moveTo>
                    <a:pt x="25168" y="144"/>
                  </a:moveTo>
                  <a:cubicBezTo>
                    <a:pt x="25129" y="144"/>
                    <a:pt x="25112" y="161"/>
                    <a:pt x="25094" y="201"/>
                  </a:cubicBezTo>
                  <a:cubicBezTo>
                    <a:pt x="25077" y="235"/>
                    <a:pt x="25094" y="270"/>
                    <a:pt x="25151" y="292"/>
                  </a:cubicBezTo>
                  <a:lnTo>
                    <a:pt x="25168" y="292"/>
                  </a:lnTo>
                  <a:cubicBezTo>
                    <a:pt x="25203" y="292"/>
                    <a:pt x="25220" y="270"/>
                    <a:pt x="25238" y="253"/>
                  </a:cubicBezTo>
                  <a:cubicBezTo>
                    <a:pt x="25238" y="218"/>
                    <a:pt x="25220" y="161"/>
                    <a:pt x="25186" y="161"/>
                  </a:cubicBezTo>
                  <a:lnTo>
                    <a:pt x="25168" y="144"/>
                  </a:lnTo>
                  <a:close/>
                  <a:moveTo>
                    <a:pt x="14325" y="183"/>
                  </a:moveTo>
                  <a:cubicBezTo>
                    <a:pt x="14290" y="183"/>
                    <a:pt x="14251" y="218"/>
                    <a:pt x="14251" y="253"/>
                  </a:cubicBezTo>
                  <a:cubicBezTo>
                    <a:pt x="14251" y="292"/>
                    <a:pt x="14290" y="327"/>
                    <a:pt x="14325" y="327"/>
                  </a:cubicBezTo>
                  <a:cubicBezTo>
                    <a:pt x="14359" y="327"/>
                    <a:pt x="14399" y="292"/>
                    <a:pt x="14399" y="253"/>
                  </a:cubicBezTo>
                  <a:cubicBezTo>
                    <a:pt x="14399" y="218"/>
                    <a:pt x="14359" y="183"/>
                    <a:pt x="14325" y="183"/>
                  </a:cubicBezTo>
                  <a:close/>
                  <a:moveTo>
                    <a:pt x="23010" y="183"/>
                  </a:moveTo>
                  <a:cubicBezTo>
                    <a:pt x="22975" y="183"/>
                    <a:pt x="22936" y="235"/>
                    <a:pt x="22953" y="270"/>
                  </a:cubicBezTo>
                  <a:cubicBezTo>
                    <a:pt x="22975" y="292"/>
                    <a:pt x="22992" y="327"/>
                    <a:pt x="23027" y="327"/>
                  </a:cubicBezTo>
                  <a:lnTo>
                    <a:pt x="23045" y="309"/>
                  </a:lnTo>
                  <a:cubicBezTo>
                    <a:pt x="23084" y="309"/>
                    <a:pt x="23101" y="270"/>
                    <a:pt x="23101" y="218"/>
                  </a:cubicBezTo>
                  <a:cubicBezTo>
                    <a:pt x="23084" y="201"/>
                    <a:pt x="23062" y="183"/>
                    <a:pt x="23027" y="183"/>
                  </a:cubicBezTo>
                  <a:close/>
                  <a:moveTo>
                    <a:pt x="13964" y="201"/>
                  </a:moveTo>
                  <a:cubicBezTo>
                    <a:pt x="13907" y="218"/>
                    <a:pt x="13890" y="253"/>
                    <a:pt x="13890" y="292"/>
                  </a:cubicBezTo>
                  <a:cubicBezTo>
                    <a:pt x="13890" y="327"/>
                    <a:pt x="13924" y="344"/>
                    <a:pt x="13964" y="344"/>
                  </a:cubicBezTo>
                  <a:cubicBezTo>
                    <a:pt x="14016" y="344"/>
                    <a:pt x="14033" y="309"/>
                    <a:pt x="14033" y="270"/>
                  </a:cubicBezTo>
                  <a:cubicBezTo>
                    <a:pt x="14033" y="235"/>
                    <a:pt x="13998" y="201"/>
                    <a:pt x="13964" y="201"/>
                  </a:cubicBezTo>
                  <a:close/>
                  <a:moveTo>
                    <a:pt x="14686" y="201"/>
                  </a:moveTo>
                  <a:cubicBezTo>
                    <a:pt x="14651" y="201"/>
                    <a:pt x="14616" y="218"/>
                    <a:pt x="14616" y="253"/>
                  </a:cubicBezTo>
                  <a:cubicBezTo>
                    <a:pt x="14616" y="309"/>
                    <a:pt x="14634" y="327"/>
                    <a:pt x="14686" y="344"/>
                  </a:cubicBezTo>
                  <a:cubicBezTo>
                    <a:pt x="14725" y="344"/>
                    <a:pt x="14760" y="309"/>
                    <a:pt x="14760" y="270"/>
                  </a:cubicBezTo>
                  <a:cubicBezTo>
                    <a:pt x="14760" y="235"/>
                    <a:pt x="14725" y="201"/>
                    <a:pt x="14686" y="201"/>
                  </a:cubicBezTo>
                  <a:close/>
                  <a:moveTo>
                    <a:pt x="15051" y="235"/>
                  </a:moveTo>
                  <a:cubicBezTo>
                    <a:pt x="15012" y="235"/>
                    <a:pt x="14977" y="253"/>
                    <a:pt x="14977" y="292"/>
                  </a:cubicBezTo>
                  <a:cubicBezTo>
                    <a:pt x="14960" y="344"/>
                    <a:pt x="14995" y="379"/>
                    <a:pt x="15034" y="379"/>
                  </a:cubicBezTo>
                  <a:lnTo>
                    <a:pt x="15051" y="379"/>
                  </a:lnTo>
                  <a:cubicBezTo>
                    <a:pt x="15086" y="379"/>
                    <a:pt x="15104" y="362"/>
                    <a:pt x="15121" y="327"/>
                  </a:cubicBezTo>
                  <a:cubicBezTo>
                    <a:pt x="15121" y="292"/>
                    <a:pt x="15104" y="253"/>
                    <a:pt x="15051" y="235"/>
                  </a:cubicBezTo>
                  <a:close/>
                  <a:moveTo>
                    <a:pt x="13598" y="253"/>
                  </a:moveTo>
                  <a:cubicBezTo>
                    <a:pt x="13546" y="270"/>
                    <a:pt x="13528" y="309"/>
                    <a:pt x="13528" y="344"/>
                  </a:cubicBezTo>
                  <a:cubicBezTo>
                    <a:pt x="13546" y="379"/>
                    <a:pt x="13563" y="401"/>
                    <a:pt x="13598" y="401"/>
                  </a:cubicBezTo>
                  <a:lnTo>
                    <a:pt x="13620" y="401"/>
                  </a:lnTo>
                  <a:cubicBezTo>
                    <a:pt x="13655" y="401"/>
                    <a:pt x="13672" y="362"/>
                    <a:pt x="13672" y="309"/>
                  </a:cubicBezTo>
                  <a:cubicBezTo>
                    <a:pt x="13672" y="292"/>
                    <a:pt x="13637" y="253"/>
                    <a:pt x="13598" y="253"/>
                  </a:cubicBezTo>
                  <a:close/>
                  <a:moveTo>
                    <a:pt x="22666" y="292"/>
                  </a:moveTo>
                  <a:cubicBezTo>
                    <a:pt x="22610" y="309"/>
                    <a:pt x="22592" y="344"/>
                    <a:pt x="22610" y="379"/>
                  </a:cubicBezTo>
                  <a:cubicBezTo>
                    <a:pt x="22627" y="418"/>
                    <a:pt x="22649" y="435"/>
                    <a:pt x="22684" y="435"/>
                  </a:cubicBezTo>
                  <a:cubicBezTo>
                    <a:pt x="22684" y="435"/>
                    <a:pt x="22701" y="435"/>
                    <a:pt x="22701" y="418"/>
                  </a:cubicBezTo>
                  <a:cubicBezTo>
                    <a:pt x="22736" y="418"/>
                    <a:pt x="22757" y="362"/>
                    <a:pt x="22757" y="327"/>
                  </a:cubicBezTo>
                  <a:cubicBezTo>
                    <a:pt x="22736" y="309"/>
                    <a:pt x="22718" y="292"/>
                    <a:pt x="22684" y="292"/>
                  </a:cubicBezTo>
                  <a:close/>
                  <a:moveTo>
                    <a:pt x="25494" y="309"/>
                  </a:moveTo>
                  <a:cubicBezTo>
                    <a:pt x="25477" y="309"/>
                    <a:pt x="25438" y="327"/>
                    <a:pt x="25438" y="344"/>
                  </a:cubicBezTo>
                  <a:cubicBezTo>
                    <a:pt x="25420" y="379"/>
                    <a:pt x="25420" y="418"/>
                    <a:pt x="25455" y="435"/>
                  </a:cubicBezTo>
                  <a:cubicBezTo>
                    <a:pt x="25477" y="453"/>
                    <a:pt x="25477" y="453"/>
                    <a:pt x="25494" y="453"/>
                  </a:cubicBezTo>
                  <a:cubicBezTo>
                    <a:pt x="25512" y="453"/>
                    <a:pt x="25547" y="435"/>
                    <a:pt x="25564" y="418"/>
                  </a:cubicBezTo>
                  <a:cubicBezTo>
                    <a:pt x="25586" y="379"/>
                    <a:pt x="25564" y="327"/>
                    <a:pt x="25529" y="309"/>
                  </a:cubicBezTo>
                  <a:close/>
                  <a:moveTo>
                    <a:pt x="13237" y="327"/>
                  </a:moveTo>
                  <a:cubicBezTo>
                    <a:pt x="13202" y="344"/>
                    <a:pt x="13163" y="379"/>
                    <a:pt x="13185" y="418"/>
                  </a:cubicBezTo>
                  <a:cubicBezTo>
                    <a:pt x="13185" y="453"/>
                    <a:pt x="13219" y="470"/>
                    <a:pt x="13254" y="470"/>
                  </a:cubicBezTo>
                  <a:cubicBezTo>
                    <a:pt x="13311" y="453"/>
                    <a:pt x="13328" y="418"/>
                    <a:pt x="13311" y="379"/>
                  </a:cubicBezTo>
                  <a:cubicBezTo>
                    <a:pt x="13311" y="344"/>
                    <a:pt x="13272" y="327"/>
                    <a:pt x="13254" y="327"/>
                  </a:cubicBezTo>
                  <a:close/>
                  <a:moveTo>
                    <a:pt x="15395" y="344"/>
                  </a:moveTo>
                  <a:cubicBezTo>
                    <a:pt x="15360" y="344"/>
                    <a:pt x="15339" y="362"/>
                    <a:pt x="15321" y="379"/>
                  </a:cubicBezTo>
                  <a:cubicBezTo>
                    <a:pt x="15304" y="418"/>
                    <a:pt x="15321" y="470"/>
                    <a:pt x="15360" y="488"/>
                  </a:cubicBezTo>
                  <a:lnTo>
                    <a:pt x="15395" y="488"/>
                  </a:lnTo>
                  <a:cubicBezTo>
                    <a:pt x="15412" y="488"/>
                    <a:pt x="15447" y="470"/>
                    <a:pt x="15447" y="453"/>
                  </a:cubicBezTo>
                  <a:cubicBezTo>
                    <a:pt x="15469" y="418"/>
                    <a:pt x="15447" y="362"/>
                    <a:pt x="15412" y="344"/>
                  </a:cubicBezTo>
                  <a:close/>
                  <a:moveTo>
                    <a:pt x="12876" y="418"/>
                  </a:moveTo>
                  <a:cubicBezTo>
                    <a:pt x="12837" y="418"/>
                    <a:pt x="12819" y="470"/>
                    <a:pt x="12819" y="509"/>
                  </a:cubicBezTo>
                  <a:cubicBezTo>
                    <a:pt x="12837" y="544"/>
                    <a:pt x="12858" y="562"/>
                    <a:pt x="12893" y="562"/>
                  </a:cubicBezTo>
                  <a:lnTo>
                    <a:pt x="12910" y="562"/>
                  </a:lnTo>
                  <a:cubicBezTo>
                    <a:pt x="12945" y="544"/>
                    <a:pt x="12984" y="509"/>
                    <a:pt x="12967" y="470"/>
                  </a:cubicBezTo>
                  <a:cubicBezTo>
                    <a:pt x="12967" y="435"/>
                    <a:pt x="12928" y="418"/>
                    <a:pt x="12893" y="418"/>
                  </a:cubicBezTo>
                  <a:close/>
                  <a:moveTo>
                    <a:pt x="22322" y="418"/>
                  </a:moveTo>
                  <a:cubicBezTo>
                    <a:pt x="22283" y="435"/>
                    <a:pt x="22266" y="470"/>
                    <a:pt x="22266" y="509"/>
                  </a:cubicBezTo>
                  <a:cubicBezTo>
                    <a:pt x="22283" y="544"/>
                    <a:pt x="22322" y="562"/>
                    <a:pt x="22340" y="562"/>
                  </a:cubicBezTo>
                  <a:cubicBezTo>
                    <a:pt x="22357" y="562"/>
                    <a:pt x="22357" y="562"/>
                    <a:pt x="22375" y="544"/>
                  </a:cubicBezTo>
                  <a:cubicBezTo>
                    <a:pt x="22409" y="544"/>
                    <a:pt x="22431" y="488"/>
                    <a:pt x="22409" y="453"/>
                  </a:cubicBezTo>
                  <a:cubicBezTo>
                    <a:pt x="22392" y="435"/>
                    <a:pt x="22375" y="418"/>
                    <a:pt x="22340" y="418"/>
                  </a:cubicBezTo>
                  <a:close/>
                  <a:moveTo>
                    <a:pt x="25803" y="488"/>
                  </a:moveTo>
                  <a:cubicBezTo>
                    <a:pt x="25782" y="488"/>
                    <a:pt x="25764" y="509"/>
                    <a:pt x="25747" y="527"/>
                  </a:cubicBezTo>
                  <a:cubicBezTo>
                    <a:pt x="25712" y="562"/>
                    <a:pt x="25729" y="596"/>
                    <a:pt x="25764" y="636"/>
                  </a:cubicBezTo>
                  <a:lnTo>
                    <a:pt x="25803" y="636"/>
                  </a:lnTo>
                  <a:cubicBezTo>
                    <a:pt x="25821" y="636"/>
                    <a:pt x="25856" y="636"/>
                    <a:pt x="25856" y="618"/>
                  </a:cubicBezTo>
                  <a:cubicBezTo>
                    <a:pt x="25890" y="579"/>
                    <a:pt x="25873" y="527"/>
                    <a:pt x="25838" y="509"/>
                  </a:cubicBezTo>
                  <a:cubicBezTo>
                    <a:pt x="25838" y="509"/>
                    <a:pt x="25821" y="488"/>
                    <a:pt x="25803" y="488"/>
                  </a:cubicBezTo>
                  <a:close/>
                  <a:moveTo>
                    <a:pt x="12532" y="509"/>
                  </a:moveTo>
                  <a:cubicBezTo>
                    <a:pt x="12493" y="527"/>
                    <a:pt x="12458" y="562"/>
                    <a:pt x="12475" y="596"/>
                  </a:cubicBezTo>
                  <a:cubicBezTo>
                    <a:pt x="12475" y="636"/>
                    <a:pt x="12510" y="653"/>
                    <a:pt x="12549" y="653"/>
                  </a:cubicBezTo>
                  <a:lnTo>
                    <a:pt x="12567" y="653"/>
                  </a:lnTo>
                  <a:cubicBezTo>
                    <a:pt x="12602" y="636"/>
                    <a:pt x="12619" y="596"/>
                    <a:pt x="12619" y="562"/>
                  </a:cubicBezTo>
                  <a:cubicBezTo>
                    <a:pt x="12602" y="527"/>
                    <a:pt x="12584" y="509"/>
                    <a:pt x="12549" y="509"/>
                  </a:cubicBezTo>
                  <a:close/>
                  <a:moveTo>
                    <a:pt x="15721" y="509"/>
                  </a:moveTo>
                  <a:cubicBezTo>
                    <a:pt x="15687" y="509"/>
                    <a:pt x="15665" y="509"/>
                    <a:pt x="15647" y="544"/>
                  </a:cubicBezTo>
                  <a:cubicBezTo>
                    <a:pt x="15630" y="579"/>
                    <a:pt x="15647" y="618"/>
                    <a:pt x="15687" y="636"/>
                  </a:cubicBezTo>
                  <a:cubicBezTo>
                    <a:pt x="15704" y="653"/>
                    <a:pt x="15704" y="653"/>
                    <a:pt x="15721" y="653"/>
                  </a:cubicBezTo>
                  <a:cubicBezTo>
                    <a:pt x="15739" y="653"/>
                    <a:pt x="15774" y="636"/>
                    <a:pt x="15774" y="596"/>
                  </a:cubicBezTo>
                  <a:cubicBezTo>
                    <a:pt x="15795" y="562"/>
                    <a:pt x="15795" y="527"/>
                    <a:pt x="15756" y="509"/>
                  </a:cubicBezTo>
                  <a:close/>
                  <a:moveTo>
                    <a:pt x="21974" y="562"/>
                  </a:moveTo>
                  <a:cubicBezTo>
                    <a:pt x="21939" y="579"/>
                    <a:pt x="21922" y="618"/>
                    <a:pt x="21939" y="653"/>
                  </a:cubicBezTo>
                  <a:cubicBezTo>
                    <a:pt x="21957" y="688"/>
                    <a:pt x="21974" y="705"/>
                    <a:pt x="22013" y="705"/>
                  </a:cubicBezTo>
                  <a:lnTo>
                    <a:pt x="22031" y="688"/>
                  </a:lnTo>
                  <a:cubicBezTo>
                    <a:pt x="22066" y="670"/>
                    <a:pt x="22083" y="636"/>
                    <a:pt x="22066" y="596"/>
                  </a:cubicBezTo>
                  <a:cubicBezTo>
                    <a:pt x="22066" y="562"/>
                    <a:pt x="22031" y="562"/>
                    <a:pt x="22013" y="562"/>
                  </a:cubicBezTo>
                  <a:close/>
                  <a:moveTo>
                    <a:pt x="12184" y="618"/>
                  </a:moveTo>
                  <a:cubicBezTo>
                    <a:pt x="12132" y="618"/>
                    <a:pt x="12114" y="670"/>
                    <a:pt x="12132" y="705"/>
                  </a:cubicBezTo>
                  <a:cubicBezTo>
                    <a:pt x="12132" y="744"/>
                    <a:pt x="12166" y="762"/>
                    <a:pt x="12206" y="762"/>
                  </a:cubicBezTo>
                  <a:lnTo>
                    <a:pt x="12223" y="762"/>
                  </a:lnTo>
                  <a:cubicBezTo>
                    <a:pt x="12258" y="744"/>
                    <a:pt x="12275" y="705"/>
                    <a:pt x="12258" y="670"/>
                  </a:cubicBezTo>
                  <a:cubicBezTo>
                    <a:pt x="12258" y="636"/>
                    <a:pt x="12223" y="618"/>
                    <a:pt x="12206" y="618"/>
                  </a:cubicBezTo>
                  <a:close/>
                  <a:moveTo>
                    <a:pt x="16048" y="670"/>
                  </a:moveTo>
                  <a:cubicBezTo>
                    <a:pt x="16013" y="670"/>
                    <a:pt x="15991" y="670"/>
                    <a:pt x="15974" y="688"/>
                  </a:cubicBezTo>
                  <a:cubicBezTo>
                    <a:pt x="15956" y="727"/>
                    <a:pt x="15974" y="779"/>
                    <a:pt x="16013" y="797"/>
                  </a:cubicBezTo>
                  <a:cubicBezTo>
                    <a:pt x="16013" y="797"/>
                    <a:pt x="16030" y="814"/>
                    <a:pt x="16048" y="814"/>
                  </a:cubicBezTo>
                  <a:cubicBezTo>
                    <a:pt x="16065" y="814"/>
                    <a:pt x="16083" y="797"/>
                    <a:pt x="16100" y="779"/>
                  </a:cubicBezTo>
                  <a:cubicBezTo>
                    <a:pt x="16122" y="744"/>
                    <a:pt x="16122" y="688"/>
                    <a:pt x="16083" y="670"/>
                  </a:cubicBezTo>
                  <a:close/>
                  <a:moveTo>
                    <a:pt x="21648" y="705"/>
                  </a:moveTo>
                  <a:cubicBezTo>
                    <a:pt x="21613" y="727"/>
                    <a:pt x="21596" y="779"/>
                    <a:pt x="21613" y="814"/>
                  </a:cubicBezTo>
                  <a:cubicBezTo>
                    <a:pt x="21631" y="836"/>
                    <a:pt x="21648" y="853"/>
                    <a:pt x="21687" y="853"/>
                  </a:cubicBezTo>
                  <a:lnTo>
                    <a:pt x="21704" y="853"/>
                  </a:lnTo>
                  <a:cubicBezTo>
                    <a:pt x="21739" y="836"/>
                    <a:pt x="21757" y="779"/>
                    <a:pt x="21739" y="744"/>
                  </a:cubicBezTo>
                  <a:cubicBezTo>
                    <a:pt x="21739" y="727"/>
                    <a:pt x="21704" y="705"/>
                    <a:pt x="21687" y="705"/>
                  </a:cubicBezTo>
                  <a:close/>
                  <a:moveTo>
                    <a:pt x="11823" y="727"/>
                  </a:moveTo>
                  <a:cubicBezTo>
                    <a:pt x="11788" y="727"/>
                    <a:pt x="11770" y="779"/>
                    <a:pt x="11788" y="814"/>
                  </a:cubicBezTo>
                  <a:cubicBezTo>
                    <a:pt x="11788" y="836"/>
                    <a:pt x="11823" y="871"/>
                    <a:pt x="11857" y="871"/>
                  </a:cubicBezTo>
                  <a:cubicBezTo>
                    <a:pt x="11857" y="871"/>
                    <a:pt x="11857" y="853"/>
                    <a:pt x="11879" y="853"/>
                  </a:cubicBezTo>
                  <a:cubicBezTo>
                    <a:pt x="11914" y="853"/>
                    <a:pt x="11931" y="797"/>
                    <a:pt x="11914" y="762"/>
                  </a:cubicBezTo>
                  <a:cubicBezTo>
                    <a:pt x="11914" y="744"/>
                    <a:pt x="11879" y="727"/>
                    <a:pt x="11857" y="727"/>
                  </a:cubicBezTo>
                  <a:close/>
                  <a:moveTo>
                    <a:pt x="26091" y="727"/>
                  </a:moveTo>
                  <a:cubicBezTo>
                    <a:pt x="26073" y="727"/>
                    <a:pt x="26056" y="727"/>
                    <a:pt x="26038" y="744"/>
                  </a:cubicBezTo>
                  <a:cubicBezTo>
                    <a:pt x="25999" y="779"/>
                    <a:pt x="25999" y="814"/>
                    <a:pt x="26038" y="853"/>
                  </a:cubicBezTo>
                  <a:cubicBezTo>
                    <a:pt x="26056" y="853"/>
                    <a:pt x="26073" y="871"/>
                    <a:pt x="26091" y="871"/>
                  </a:cubicBezTo>
                  <a:cubicBezTo>
                    <a:pt x="26108" y="871"/>
                    <a:pt x="26130" y="853"/>
                    <a:pt x="26147" y="836"/>
                  </a:cubicBezTo>
                  <a:cubicBezTo>
                    <a:pt x="26165" y="814"/>
                    <a:pt x="26165" y="762"/>
                    <a:pt x="26130" y="744"/>
                  </a:cubicBezTo>
                  <a:cubicBezTo>
                    <a:pt x="26130" y="727"/>
                    <a:pt x="26108" y="727"/>
                    <a:pt x="26091" y="727"/>
                  </a:cubicBezTo>
                  <a:close/>
                  <a:moveTo>
                    <a:pt x="11496" y="814"/>
                  </a:moveTo>
                  <a:lnTo>
                    <a:pt x="11479" y="836"/>
                  </a:lnTo>
                  <a:cubicBezTo>
                    <a:pt x="11444" y="836"/>
                    <a:pt x="11422" y="871"/>
                    <a:pt x="11444" y="923"/>
                  </a:cubicBezTo>
                  <a:cubicBezTo>
                    <a:pt x="11444" y="945"/>
                    <a:pt x="11479" y="962"/>
                    <a:pt x="11496" y="962"/>
                  </a:cubicBezTo>
                  <a:lnTo>
                    <a:pt x="11531" y="962"/>
                  </a:lnTo>
                  <a:cubicBezTo>
                    <a:pt x="11570" y="962"/>
                    <a:pt x="11588" y="905"/>
                    <a:pt x="11570" y="871"/>
                  </a:cubicBezTo>
                  <a:cubicBezTo>
                    <a:pt x="11570" y="853"/>
                    <a:pt x="11531" y="814"/>
                    <a:pt x="11496" y="814"/>
                  </a:cubicBezTo>
                  <a:close/>
                  <a:moveTo>
                    <a:pt x="16339" y="871"/>
                  </a:moveTo>
                  <a:cubicBezTo>
                    <a:pt x="16318" y="871"/>
                    <a:pt x="16300" y="871"/>
                    <a:pt x="16283" y="888"/>
                  </a:cubicBezTo>
                  <a:cubicBezTo>
                    <a:pt x="16265" y="923"/>
                    <a:pt x="16265" y="979"/>
                    <a:pt x="16300" y="997"/>
                  </a:cubicBezTo>
                  <a:cubicBezTo>
                    <a:pt x="16300" y="1014"/>
                    <a:pt x="16318" y="1014"/>
                    <a:pt x="16339" y="1014"/>
                  </a:cubicBezTo>
                  <a:cubicBezTo>
                    <a:pt x="16357" y="1014"/>
                    <a:pt x="16392" y="997"/>
                    <a:pt x="16392" y="979"/>
                  </a:cubicBezTo>
                  <a:cubicBezTo>
                    <a:pt x="16426" y="962"/>
                    <a:pt x="16409" y="905"/>
                    <a:pt x="16392" y="888"/>
                  </a:cubicBezTo>
                  <a:cubicBezTo>
                    <a:pt x="16374" y="871"/>
                    <a:pt x="16357" y="871"/>
                    <a:pt x="16339" y="871"/>
                  </a:cubicBezTo>
                  <a:close/>
                  <a:moveTo>
                    <a:pt x="21361" y="871"/>
                  </a:moveTo>
                  <a:cubicBezTo>
                    <a:pt x="21343" y="871"/>
                    <a:pt x="21343" y="871"/>
                    <a:pt x="21322" y="888"/>
                  </a:cubicBezTo>
                  <a:cubicBezTo>
                    <a:pt x="21287" y="905"/>
                    <a:pt x="21269" y="945"/>
                    <a:pt x="21287" y="979"/>
                  </a:cubicBezTo>
                  <a:cubicBezTo>
                    <a:pt x="21304" y="997"/>
                    <a:pt x="21322" y="1014"/>
                    <a:pt x="21361" y="1014"/>
                  </a:cubicBezTo>
                  <a:lnTo>
                    <a:pt x="21396" y="1014"/>
                  </a:lnTo>
                  <a:cubicBezTo>
                    <a:pt x="21430" y="997"/>
                    <a:pt x="21430" y="945"/>
                    <a:pt x="21413" y="905"/>
                  </a:cubicBezTo>
                  <a:cubicBezTo>
                    <a:pt x="21413" y="888"/>
                    <a:pt x="21378" y="871"/>
                    <a:pt x="21361" y="871"/>
                  </a:cubicBezTo>
                  <a:close/>
                  <a:moveTo>
                    <a:pt x="11135" y="923"/>
                  </a:moveTo>
                  <a:cubicBezTo>
                    <a:pt x="11096" y="945"/>
                    <a:pt x="11079" y="979"/>
                    <a:pt x="11079" y="1014"/>
                  </a:cubicBezTo>
                  <a:cubicBezTo>
                    <a:pt x="11096" y="1053"/>
                    <a:pt x="11135" y="1071"/>
                    <a:pt x="11153" y="1071"/>
                  </a:cubicBezTo>
                  <a:lnTo>
                    <a:pt x="11170" y="1071"/>
                  </a:lnTo>
                  <a:cubicBezTo>
                    <a:pt x="11205" y="1053"/>
                    <a:pt x="11244" y="1014"/>
                    <a:pt x="11227" y="979"/>
                  </a:cubicBezTo>
                  <a:cubicBezTo>
                    <a:pt x="11227" y="945"/>
                    <a:pt x="11187" y="923"/>
                    <a:pt x="11153" y="923"/>
                  </a:cubicBezTo>
                  <a:close/>
                  <a:moveTo>
                    <a:pt x="26347" y="962"/>
                  </a:moveTo>
                  <a:cubicBezTo>
                    <a:pt x="26326" y="962"/>
                    <a:pt x="26308" y="979"/>
                    <a:pt x="26291" y="997"/>
                  </a:cubicBezTo>
                  <a:cubicBezTo>
                    <a:pt x="26273" y="1014"/>
                    <a:pt x="26273" y="1071"/>
                    <a:pt x="26291" y="1088"/>
                  </a:cubicBezTo>
                  <a:cubicBezTo>
                    <a:pt x="26308" y="1106"/>
                    <a:pt x="26326" y="1106"/>
                    <a:pt x="26347" y="1106"/>
                  </a:cubicBezTo>
                  <a:cubicBezTo>
                    <a:pt x="26365" y="1106"/>
                    <a:pt x="26382" y="1106"/>
                    <a:pt x="26400" y="1088"/>
                  </a:cubicBezTo>
                  <a:cubicBezTo>
                    <a:pt x="26434" y="1071"/>
                    <a:pt x="26434" y="1014"/>
                    <a:pt x="26400" y="997"/>
                  </a:cubicBezTo>
                  <a:cubicBezTo>
                    <a:pt x="26382" y="979"/>
                    <a:pt x="26365" y="962"/>
                    <a:pt x="26347" y="962"/>
                  </a:cubicBezTo>
                  <a:close/>
                  <a:moveTo>
                    <a:pt x="10809" y="1014"/>
                  </a:moveTo>
                  <a:cubicBezTo>
                    <a:pt x="10809" y="1014"/>
                    <a:pt x="10791" y="1014"/>
                    <a:pt x="10791" y="1032"/>
                  </a:cubicBezTo>
                  <a:cubicBezTo>
                    <a:pt x="10752" y="1032"/>
                    <a:pt x="10735" y="1071"/>
                    <a:pt x="10735" y="1106"/>
                  </a:cubicBezTo>
                  <a:cubicBezTo>
                    <a:pt x="10752" y="1140"/>
                    <a:pt x="10770" y="1162"/>
                    <a:pt x="10809" y="1162"/>
                  </a:cubicBezTo>
                  <a:lnTo>
                    <a:pt x="10826" y="1162"/>
                  </a:lnTo>
                  <a:cubicBezTo>
                    <a:pt x="10861" y="1162"/>
                    <a:pt x="10878" y="1106"/>
                    <a:pt x="10878" y="1071"/>
                  </a:cubicBezTo>
                  <a:cubicBezTo>
                    <a:pt x="10861" y="1053"/>
                    <a:pt x="10844" y="1014"/>
                    <a:pt x="10809" y="1014"/>
                  </a:cubicBezTo>
                  <a:close/>
                  <a:moveTo>
                    <a:pt x="21034" y="1032"/>
                  </a:moveTo>
                  <a:cubicBezTo>
                    <a:pt x="21017" y="1032"/>
                    <a:pt x="21017" y="1032"/>
                    <a:pt x="20995" y="1053"/>
                  </a:cubicBezTo>
                  <a:cubicBezTo>
                    <a:pt x="20960" y="1071"/>
                    <a:pt x="20943" y="1106"/>
                    <a:pt x="20960" y="1140"/>
                  </a:cubicBezTo>
                  <a:cubicBezTo>
                    <a:pt x="20978" y="1162"/>
                    <a:pt x="21017" y="1180"/>
                    <a:pt x="21034" y="1180"/>
                  </a:cubicBezTo>
                  <a:lnTo>
                    <a:pt x="21069" y="1180"/>
                  </a:lnTo>
                  <a:cubicBezTo>
                    <a:pt x="21104" y="1162"/>
                    <a:pt x="21126" y="1106"/>
                    <a:pt x="21104" y="1071"/>
                  </a:cubicBezTo>
                  <a:cubicBezTo>
                    <a:pt x="21087" y="1053"/>
                    <a:pt x="21052" y="1032"/>
                    <a:pt x="21034" y="1032"/>
                  </a:cubicBezTo>
                  <a:close/>
                  <a:moveTo>
                    <a:pt x="10443" y="1106"/>
                  </a:moveTo>
                  <a:cubicBezTo>
                    <a:pt x="10391" y="1123"/>
                    <a:pt x="10374" y="1162"/>
                    <a:pt x="10391" y="1197"/>
                  </a:cubicBezTo>
                  <a:cubicBezTo>
                    <a:pt x="10391" y="1232"/>
                    <a:pt x="10426" y="1249"/>
                    <a:pt x="10465" y="1249"/>
                  </a:cubicBezTo>
                  <a:lnTo>
                    <a:pt x="10482" y="1249"/>
                  </a:lnTo>
                  <a:cubicBezTo>
                    <a:pt x="10517" y="1249"/>
                    <a:pt x="10535" y="1197"/>
                    <a:pt x="10517" y="1162"/>
                  </a:cubicBezTo>
                  <a:cubicBezTo>
                    <a:pt x="10517" y="1123"/>
                    <a:pt x="10482" y="1106"/>
                    <a:pt x="10465" y="1106"/>
                  </a:cubicBezTo>
                  <a:close/>
                  <a:moveTo>
                    <a:pt x="16609" y="1106"/>
                  </a:moveTo>
                  <a:cubicBezTo>
                    <a:pt x="16592" y="1106"/>
                    <a:pt x="16574" y="1106"/>
                    <a:pt x="16557" y="1123"/>
                  </a:cubicBezTo>
                  <a:cubicBezTo>
                    <a:pt x="16535" y="1162"/>
                    <a:pt x="16535" y="1197"/>
                    <a:pt x="16574" y="1232"/>
                  </a:cubicBezTo>
                  <a:cubicBezTo>
                    <a:pt x="16574" y="1249"/>
                    <a:pt x="16592" y="1249"/>
                    <a:pt x="16609" y="1249"/>
                  </a:cubicBezTo>
                  <a:cubicBezTo>
                    <a:pt x="16627" y="1249"/>
                    <a:pt x="16644" y="1249"/>
                    <a:pt x="16666" y="1232"/>
                  </a:cubicBezTo>
                  <a:cubicBezTo>
                    <a:pt x="16700" y="1197"/>
                    <a:pt x="16700" y="1162"/>
                    <a:pt x="16666" y="1123"/>
                  </a:cubicBezTo>
                  <a:cubicBezTo>
                    <a:pt x="16644" y="1106"/>
                    <a:pt x="16627" y="1106"/>
                    <a:pt x="16609" y="1106"/>
                  </a:cubicBezTo>
                  <a:close/>
                  <a:moveTo>
                    <a:pt x="10082" y="1197"/>
                  </a:moveTo>
                  <a:cubicBezTo>
                    <a:pt x="10047" y="1197"/>
                    <a:pt x="10030" y="1249"/>
                    <a:pt x="10030" y="1288"/>
                  </a:cubicBezTo>
                  <a:cubicBezTo>
                    <a:pt x="10047" y="1323"/>
                    <a:pt x="10065" y="1341"/>
                    <a:pt x="10100" y="1341"/>
                  </a:cubicBezTo>
                  <a:lnTo>
                    <a:pt x="10117" y="1341"/>
                  </a:lnTo>
                  <a:cubicBezTo>
                    <a:pt x="10156" y="1323"/>
                    <a:pt x="10174" y="1288"/>
                    <a:pt x="10174" y="1249"/>
                  </a:cubicBezTo>
                  <a:cubicBezTo>
                    <a:pt x="10174" y="1214"/>
                    <a:pt x="10139" y="1197"/>
                    <a:pt x="10100" y="1197"/>
                  </a:cubicBezTo>
                  <a:close/>
                  <a:moveTo>
                    <a:pt x="20708" y="1197"/>
                  </a:moveTo>
                  <a:cubicBezTo>
                    <a:pt x="20708" y="1197"/>
                    <a:pt x="20691" y="1214"/>
                    <a:pt x="20669" y="1214"/>
                  </a:cubicBezTo>
                  <a:cubicBezTo>
                    <a:pt x="20634" y="1232"/>
                    <a:pt x="20634" y="1271"/>
                    <a:pt x="20651" y="1306"/>
                  </a:cubicBezTo>
                  <a:cubicBezTo>
                    <a:pt x="20651" y="1341"/>
                    <a:pt x="20691" y="1341"/>
                    <a:pt x="20708" y="1341"/>
                  </a:cubicBezTo>
                  <a:lnTo>
                    <a:pt x="20743" y="1341"/>
                  </a:lnTo>
                  <a:cubicBezTo>
                    <a:pt x="20778" y="1323"/>
                    <a:pt x="20799" y="1288"/>
                    <a:pt x="20778" y="1249"/>
                  </a:cubicBezTo>
                  <a:cubicBezTo>
                    <a:pt x="20760" y="1214"/>
                    <a:pt x="20743" y="1197"/>
                    <a:pt x="20708" y="1197"/>
                  </a:cubicBezTo>
                  <a:close/>
                  <a:moveTo>
                    <a:pt x="26582" y="1249"/>
                  </a:moveTo>
                  <a:cubicBezTo>
                    <a:pt x="26565" y="1249"/>
                    <a:pt x="26543" y="1249"/>
                    <a:pt x="26543" y="1271"/>
                  </a:cubicBezTo>
                  <a:cubicBezTo>
                    <a:pt x="26508" y="1288"/>
                    <a:pt x="26491" y="1341"/>
                    <a:pt x="26526" y="1358"/>
                  </a:cubicBezTo>
                  <a:cubicBezTo>
                    <a:pt x="26543" y="1380"/>
                    <a:pt x="26565" y="1397"/>
                    <a:pt x="26582" y="1397"/>
                  </a:cubicBezTo>
                  <a:cubicBezTo>
                    <a:pt x="26600" y="1397"/>
                    <a:pt x="26617" y="1397"/>
                    <a:pt x="26617" y="1380"/>
                  </a:cubicBezTo>
                  <a:cubicBezTo>
                    <a:pt x="26652" y="1358"/>
                    <a:pt x="26652" y="1306"/>
                    <a:pt x="26634" y="1288"/>
                  </a:cubicBezTo>
                  <a:cubicBezTo>
                    <a:pt x="26617" y="1249"/>
                    <a:pt x="26600" y="1249"/>
                    <a:pt x="26582" y="1249"/>
                  </a:cubicBezTo>
                  <a:close/>
                  <a:moveTo>
                    <a:pt x="9738" y="1271"/>
                  </a:moveTo>
                  <a:cubicBezTo>
                    <a:pt x="9704" y="1288"/>
                    <a:pt x="9664" y="1323"/>
                    <a:pt x="9682" y="1358"/>
                  </a:cubicBezTo>
                  <a:cubicBezTo>
                    <a:pt x="9682" y="1397"/>
                    <a:pt x="9721" y="1415"/>
                    <a:pt x="9756" y="1415"/>
                  </a:cubicBezTo>
                  <a:cubicBezTo>
                    <a:pt x="9812" y="1397"/>
                    <a:pt x="9830" y="1358"/>
                    <a:pt x="9812" y="1323"/>
                  </a:cubicBezTo>
                  <a:cubicBezTo>
                    <a:pt x="9812" y="1288"/>
                    <a:pt x="9773" y="1271"/>
                    <a:pt x="9756" y="1271"/>
                  </a:cubicBezTo>
                  <a:close/>
                  <a:moveTo>
                    <a:pt x="9377" y="1341"/>
                  </a:moveTo>
                  <a:cubicBezTo>
                    <a:pt x="9338" y="1358"/>
                    <a:pt x="9321" y="1397"/>
                    <a:pt x="9321" y="1432"/>
                  </a:cubicBezTo>
                  <a:cubicBezTo>
                    <a:pt x="9321" y="1467"/>
                    <a:pt x="9355" y="1488"/>
                    <a:pt x="9395" y="1488"/>
                  </a:cubicBezTo>
                  <a:lnTo>
                    <a:pt x="9412" y="1488"/>
                  </a:lnTo>
                  <a:cubicBezTo>
                    <a:pt x="9447" y="1488"/>
                    <a:pt x="9464" y="1432"/>
                    <a:pt x="9464" y="1397"/>
                  </a:cubicBezTo>
                  <a:cubicBezTo>
                    <a:pt x="9464" y="1358"/>
                    <a:pt x="9429" y="1341"/>
                    <a:pt x="9395" y="1341"/>
                  </a:cubicBezTo>
                  <a:close/>
                  <a:moveTo>
                    <a:pt x="16861" y="1358"/>
                  </a:moveTo>
                  <a:cubicBezTo>
                    <a:pt x="16844" y="1358"/>
                    <a:pt x="16827" y="1358"/>
                    <a:pt x="16827" y="1380"/>
                  </a:cubicBezTo>
                  <a:cubicBezTo>
                    <a:pt x="16792" y="1415"/>
                    <a:pt x="16792" y="1449"/>
                    <a:pt x="16827" y="1488"/>
                  </a:cubicBezTo>
                  <a:cubicBezTo>
                    <a:pt x="16827" y="1506"/>
                    <a:pt x="16844" y="1506"/>
                    <a:pt x="16861" y="1506"/>
                  </a:cubicBezTo>
                  <a:cubicBezTo>
                    <a:pt x="16883" y="1506"/>
                    <a:pt x="16901" y="1506"/>
                    <a:pt x="16918" y="1488"/>
                  </a:cubicBezTo>
                  <a:cubicBezTo>
                    <a:pt x="16953" y="1449"/>
                    <a:pt x="16953" y="1415"/>
                    <a:pt x="16918" y="1380"/>
                  </a:cubicBezTo>
                  <a:cubicBezTo>
                    <a:pt x="16901" y="1380"/>
                    <a:pt x="16883" y="1358"/>
                    <a:pt x="16861" y="1358"/>
                  </a:cubicBezTo>
                  <a:close/>
                  <a:moveTo>
                    <a:pt x="20364" y="1380"/>
                  </a:moveTo>
                  <a:cubicBezTo>
                    <a:pt x="20325" y="1397"/>
                    <a:pt x="20308" y="1432"/>
                    <a:pt x="20325" y="1467"/>
                  </a:cubicBezTo>
                  <a:cubicBezTo>
                    <a:pt x="20343" y="1506"/>
                    <a:pt x="20364" y="1523"/>
                    <a:pt x="20382" y="1523"/>
                  </a:cubicBezTo>
                  <a:cubicBezTo>
                    <a:pt x="20399" y="1523"/>
                    <a:pt x="20416" y="1506"/>
                    <a:pt x="20416" y="1506"/>
                  </a:cubicBezTo>
                  <a:cubicBezTo>
                    <a:pt x="20451" y="1488"/>
                    <a:pt x="20473" y="1449"/>
                    <a:pt x="20451" y="1415"/>
                  </a:cubicBezTo>
                  <a:cubicBezTo>
                    <a:pt x="20434" y="1380"/>
                    <a:pt x="20416" y="1380"/>
                    <a:pt x="20382" y="1380"/>
                  </a:cubicBezTo>
                  <a:close/>
                  <a:moveTo>
                    <a:pt x="9029" y="1415"/>
                  </a:moveTo>
                  <a:cubicBezTo>
                    <a:pt x="8977" y="1415"/>
                    <a:pt x="8960" y="1467"/>
                    <a:pt x="8960" y="1506"/>
                  </a:cubicBezTo>
                  <a:cubicBezTo>
                    <a:pt x="8977" y="1541"/>
                    <a:pt x="8994" y="1558"/>
                    <a:pt x="9029" y="1558"/>
                  </a:cubicBezTo>
                  <a:lnTo>
                    <a:pt x="9051" y="1558"/>
                  </a:lnTo>
                  <a:cubicBezTo>
                    <a:pt x="9086" y="1541"/>
                    <a:pt x="9121" y="1506"/>
                    <a:pt x="9103" y="1467"/>
                  </a:cubicBezTo>
                  <a:cubicBezTo>
                    <a:pt x="9103" y="1432"/>
                    <a:pt x="9068" y="1415"/>
                    <a:pt x="9029" y="1415"/>
                  </a:cubicBezTo>
                  <a:close/>
                  <a:moveTo>
                    <a:pt x="8668" y="1488"/>
                  </a:moveTo>
                  <a:cubicBezTo>
                    <a:pt x="8633" y="1488"/>
                    <a:pt x="8594" y="1523"/>
                    <a:pt x="8616" y="1558"/>
                  </a:cubicBezTo>
                  <a:cubicBezTo>
                    <a:pt x="8616" y="1597"/>
                    <a:pt x="8651" y="1632"/>
                    <a:pt x="8685" y="1632"/>
                  </a:cubicBezTo>
                  <a:cubicBezTo>
                    <a:pt x="8742" y="1615"/>
                    <a:pt x="8759" y="1576"/>
                    <a:pt x="8759" y="1541"/>
                  </a:cubicBezTo>
                  <a:cubicBezTo>
                    <a:pt x="8742" y="1506"/>
                    <a:pt x="8725" y="1488"/>
                    <a:pt x="8685" y="1488"/>
                  </a:cubicBezTo>
                  <a:close/>
                  <a:moveTo>
                    <a:pt x="8307" y="1541"/>
                  </a:moveTo>
                  <a:cubicBezTo>
                    <a:pt x="8268" y="1558"/>
                    <a:pt x="8250" y="1597"/>
                    <a:pt x="8250" y="1632"/>
                  </a:cubicBezTo>
                  <a:cubicBezTo>
                    <a:pt x="8268" y="1667"/>
                    <a:pt x="8289" y="1684"/>
                    <a:pt x="8324" y="1684"/>
                  </a:cubicBezTo>
                  <a:lnTo>
                    <a:pt x="8342" y="1684"/>
                  </a:lnTo>
                  <a:cubicBezTo>
                    <a:pt x="8376" y="1684"/>
                    <a:pt x="8398" y="1649"/>
                    <a:pt x="8398" y="1615"/>
                  </a:cubicBezTo>
                  <a:cubicBezTo>
                    <a:pt x="8398" y="1576"/>
                    <a:pt x="8359" y="1541"/>
                    <a:pt x="8324" y="1541"/>
                  </a:cubicBezTo>
                  <a:lnTo>
                    <a:pt x="8307" y="1558"/>
                  </a:lnTo>
                  <a:lnTo>
                    <a:pt x="8307" y="1541"/>
                  </a:lnTo>
                  <a:close/>
                  <a:moveTo>
                    <a:pt x="20038" y="1541"/>
                  </a:moveTo>
                  <a:cubicBezTo>
                    <a:pt x="19999" y="1558"/>
                    <a:pt x="19981" y="1597"/>
                    <a:pt x="19999" y="1632"/>
                  </a:cubicBezTo>
                  <a:cubicBezTo>
                    <a:pt x="20016" y="1667"/>
                    <a:pt x="20038" y="1684"/>
                    <a:pt x="20073" y="1684"/>
                  </a:cubicBezTo>
                  <a:lnTo>
                    <a:pt x="20090" y="1667"/>
                  </a:lnTo>
                  <a:cubicBezTo>
                    <a:pt x="20125" y="1649"/>
                    <a:pt x="20147" y="1615"/>
                    <a:pt x="20125" y="1576"/>
                  </a:cubicBezTo>
                  <a:cubicBezTo>
                    <a:pt x="20108" y="1541"/>
                    <a:pt x="20090" y="1541"/>
                    <a:pt x="20073" y="1541"/>
                  </a:cubicBezTo>
                  <a:close/>
                  <a:moveTo>
                    <a:pt x="26800" y="1541"/>
                  </a:moveTo>
                  <a:cubicBezTo>
                    <a:pt x="26782" y="1541"/>
                    <a:pt x="26761" y="1541"/>
                    <a:pt x="26743" y="1558"/>
                  </a:cubicBezTo>
                  <a:cubicBezTo>
                    <a:pt x="26726" y="1576"/>
                    <a:pt x="26708" y="1632"/>
                    <a:pt x="26726" y="1649"/>
                  </a:cubicBezTo>
                  <a:cubicBezTo>
                    <a:pt x="26743" y="1684"/>
                    <a:pt x="26761" y="1684"/>
                    <a:pt x="26800" y="1684"/>
                  </a:cubicBezTo>
                  <a:cubicBezTo>
                    <a:pt x="26800" y="1684"/>
                    <a:pt x="26817" y="1684"/>
                    <a:pt x="26835" y="1667"/>
                  </a:cubicBezTo>
                  <a:cubicBezTo>
                    <a:pt x="26869" y="1649"/>
                    <a:pt x="26869" y="1615"/>
                    <a:pt x="26852" y="1576"/>
                  </a:cubicBezTo>
                  <a:cubicBezTo>
                    <a:pt x="26835" y="1558"/>
                    <a:pt x="26817" y="1541"/>
                    <a:pt x="26800" y="1541"/>
                  </a:cubicBezTo>
                  <a:close/>
                  <a:moveTo>
                    <a:pt x="7963" y="1615"/>
                  </a:moveTo>
                  <a:cubicBezTo>
                    <a:pt x="7924" y="1632"/>
                    <a:pt x="7889" y="1667"/>
                    <a:pt x="7906" y="1706"/>
                  </a:cubicBezTo>
                  <a:cubicBezTo>
                    <a:pt x="7906" y="1741"/>
                    <a:pt x="7941" y="1758"/>
                    <a:pt x="7963" y="1758"/>
                  </a:cubicBezTo>
                  <a:lnTo>
                    <a:pt x="7980" y="1758"/>
                  </a:lnTo>
                  <a:cubicBezTo>
                    <a:pt x="8015" y="1758"/>
                    <a:pt x="8050" y="1723"/>
                    <a:pt x="8033" y="1667"/>
                  </a:cubicBezTo>
                  <a:cubicBezTo>
                    <a:pt x="8033" y="1649"/>
                    <a:pt x="7998" y="1615"/>
                    <a:pt x="7963" y="1615"/>
                  </a:cubicBezTo>
                  <a:close/>
                  <a:moveTo>
                    <a:pt x="17118" y="1615"/>
                  </a:moveTo>
                  <a:cubicBezTo>
                    <a:pt x="17101" y="1615"/>
                    <a:pt x="17079" y="1632"/>
                    <a:pt x="17079" y="1649"/>
                  </a:cubicBezTo>
                  <a:cubicBezTo>
                    <a:pt x="17044" y="1667"/>
                    <a:pt x="17044" y="1723"/>
                    <a:pt x="17079" y="1741"/>
                  </a:cubicBezTo>
                  <a:cubicBezTo>
                    <a:pt x="17079" y="1758"/>
                    <a:pt x="17101" y="1758"/>
                    <a:pt x="17118" y="1758"/>
                  </a:cubicBezTo>
                  <a:cubicBezTo>
                    <a:pt x="17136" y="1758"/>
                    <a:pt x="17153" y="1758"/>
                    <a:pt x="17170" y="1741"/>
                  </a:cubicBezTo>
                  <a:cubicBezTo>
                    <a:pt x="17210" y="1723"/>
                    <a:pt x="17210" y="1667"/>
                    <a:pt x="17170" y="1649"/>
                  </a:cubicBezTo>
                  <a:cubicBezTo>
                    <a:pt x="17153" y="1632"/>
                    <a:pt x="17136" y="1615"/>
                    <a:pt x="17118" y="1615"/>
                  </a:cubicBezTo>
                  <a:close/>
                  <a:moveTo>
                    <a:pt x="7598" y="1684"/>
                  </a:moveTo>
                  <a:cubicBezTo>
                    <a:pt x="7563" y="1706"/>
                    <a:pt x="7528" y="1741"/>
                    <a:pt x="7545" y="1776"/>
                  </a:cubicBezTo>
                  <a:cubicBezTo>
                    <a:pt x="7545" y="1815"/>
                    <a:pt x="7580" y="1832"/>
                    <a:pt x="7615" y="1832"/>
                  </a:cubicBezTo>
                  <a:lnTo>
                    <a:pt x="7637" y="1832"/>
                  </a:lnTo>
                  <a:cubicBezTo>
                    <a:pt x="7672" y="1832"/>
                    <a:pt x="7689" y="1776"/>
                    <a:pt x="7689" y="1741"/>
                  </a:cubicBezTo>
                  <a:cubicBezTo>
                    <a:pt x="7672" y="1706"/>
                    <a:pt x="7654" y="1684"/>
                    <a:pt x="7615" y="1684"/>
                  </a:cubicBezTo>
                  <a:close/>
                  <a:moveTo>
                    <a:pt x="19746" y="1684"/>
                  </a:moveTo>
                  <a:cubicBezTo>
                    <a:pt x="19729" y="1684"/>
                    <a:pt x="19712" y="1684"/>
                    <a:pt x="19712" y="1706"/>
                  </a:cubicBezTo>
                  <a:cubicBezTo>
                    <a:pt x="19672" y="1706"/>
                    <a:pt x="19655" y="1758"/>
                    <a:pt x="19672" y="1793"/>
                  </a:cubicBezTo>
                  <a:cubicBezTo>
                    <a:pt x="19690" y="1815"/>
                    <a:pt x="19712" y="1832"/>
                    <a:pt x="19746" y="1832"/>
                  </a:cubicBezTo>
                  <a:lnTo>
                    <a:pt x="19764" y="1832"/>
                  </a:lnTo>
                  <a:cubicBezTo>
                    <a:pt x="19799" y="1815"/>
                    <a:pt x="19820" y="1758"/>
                    <a:pt x="19799" y="1723"/>
                  </a:cubicBezTo>
                  <a:cubicBezTo>
                    <a:pt x="19781" y="1706"/>
                    <a:pt x="19764" y="1684"/>
                    <a:pt x="19746" y="1684"/>
                  </a:cubicBezTo>
                  <a:close/>
                  <a:moveTo>
                    <a:pt x="7236" y="1758"/>
                  </a:moveTo>
                  <a:cubicBezTo>
                    <a:pt x="7202" y="1776"/>
                    <a:pt x="7180" y="1815"/>
                    <a:pt x="7180" y="1850"/>
                  </a:cubicBezTo>
                  <a:cubicBezTo>
                    <a:pt x="7202" y="1884"/>
                    <a:pt x="7219" y="1902"/>
                    <a:pt x="7254" y="1902"/>
                  </a:cubicBezTo>
                  <a:lnTo>
                    <a:pt x="7271" y="1902"/>
                  </a:lnTo>
                  <a:cubicBezTo>
                    <a:pt x="7310" y="1902"/>
                    <a:pt x="7345" y="1850"/>
                    <a:pt x="7328" y="1815"/>
                  </a:cubicBezTo>
                  <a:cubicBezTo>
                    <a:pt x="7328" y="1776"/>
                    <a:pt x="7289" y="1758"/>
                    <a:pt x="7254" y="1758"/>
                  </a:cubicBezTo>
                  <a:close/>
                  <a:moveTo>
                    <a:pt x="6910" y="1832"/>
                  </a:moveTo>
                  <a:cubicBezTo>
                    <a:pt x="6893" y="1832"/>
                    <a:pt x="6893" y="1832"/>
                    <a:pt x="6893" y="1850"/>
                  </a:cubicBezTo>
                  <a:cubicBezTo>
                    <a:pt x="6853" y="1850"/>
                    <a:pt x="6819" y="1884"/>
                    <a:pt x="6836" y="1924"/>
                  </a:cubicBezTo>
                  <a:cubicBezTo>
                    <a:pt x="6836" y="1958"/>
                    <a:pt x="6875" y="1976"/>
                    <a:pt x="6910" y="1976"/>
                  </a:cubicBezTo>
                  <a:lnTo>
                    <a:pt x="6927" y="1976"/>
                  </a:lnTo>
                  <a:cubicBezTo>
                    <a:pt x="6962" y="1976"/>
                    <a:pt x="6984" y="1941"/>
                    <a:pt x="6984" y="1902"/>
                  </a:cubicBezTo>
                  <a:cubicBezTo>
                    <a:pt x="6962" y="1867"/>
                    <a:pt x="6945" y="1832"/>
                    <a:pt x="6910" y="1832"/>
                  </a:cubicBezTo>
                  <a:close/>
                  <a:moveTo>
                    <a:pt x="19403" y="1832"/>
                  </a:moveTo>
                  <a:lnTo>
                    <a:pt x="19385" y="1850"/>
                  </a:lnTo>
                  <a:cubicBezTo>
                    <a:pt x="19346" y="1867"/>
                    <a:pt x="19329" y="1902"/>
                    <a:pt x="19346" y="1941"/>
                  </a:cubicBezTo>
                  <a:cubicBezTo>
                    <a:pt x="19346" y="1976"/>
                    <a:pt x="19385" y="1976"/>
                    <a:pt x="19403" y="1976"/>
                  </a:cubicBezTo>
                  <a:lnTo>
                    <a:pt x="19437" y="1976"/>
                  </a:lnTo>
                  <a:cubicBezTo>
                    <a:pt x="19472" y="1958"/>
                    <a:pt x="19494" y="1924"/>
                    <a:pt x="19472" y="1884"/>
                  </a:cubicBezTo>
                  <a:cubicBezTo>
                    <a:pt x="19455" y="1850"/>
                    <a:pt x="19437" y="1832"/>
                    <a:pt x="19403" y="1832"/>
                  </a:cubicBezTo>
                  <a:close/>
                  <a:moveTo>
                    <a:pt x="26943" y="1850"/>
                  </a:moveTo>
                  <a:cubicBezTo>
                    <a:pt x="26926" y="1884"/>
                    <a:pt x="26909" y="1924"/>
                    <a:pt x="26926" y="1958"/>
                  </a:cubicBezTo>
                  <a:cubicBezTo>
                    <a:pt x="26943" y="1976"/>
                    <a:pt x="26961" y="1993"/>
                    <a:pt x="27000" y="1993"/>
                  </a:cubicBezTo>
                  <a:cubicBezTo>
                    <a:pt x="27000" y="1993"/>
                    <a:pt x="27017" y="1993"/>
                    <a:pt x="27035" y="1976"/>
                  </a:cubicBezTo>
                  <a:cubicBezTo>
                    <a:pt x="27070" y="1958"/>
                    <a:pt x="27070" y="1924"/>
                    <a:pt x="27052" y="1884"/>
                  </a:cubicBezTo>
                  <a:cubicBezTo>
                    <a:pt x="27035" y="1867"/>
                    <a:pt x="27017" y="1850"/>
                    <a:pt x="27000" y="1850"/>
                  </a:cubicBezTo>
                  <a:close/>
                  <a:moveTo>
                    <a:pt x="17388" y="1867"/>
                  </a:moveTo>
                  <a:cubicBezTo>
                    <a:pt x="17371" y="1867"/>
                    <a:pt x="17353" y="1884"/>
                    <a:pt x="17336" y="1884"/>
                  </a:cubicBezTo>
                  <a:cubicBezTo>
                    <a:pt x="17318" y="1924"/>
                    <a:pt x="17318" y="1976"/>
                    <a:pt x="17353" y="1993"/>
                  </a:cubicBezTo>
                  <a:cubicBezTo>
                    <a:pt x="17353" y="2011"/>
                    <a:pt x="17371" y="2011"/>
                    <a:pt x="17388" y="2011"/>
                  </a:cubicBezTo>
                  <a:cubicBezTo>
                    <a:pt x="17405" y="2011"/>
                    <a:pt x="17427" y="2011"/>
                    <a:pt x="17445" y="1993"/>
                  </a:cubicBezTo>
                  <a:cubicBezTo>
                    <a:pt x="17479" y="1958"/>
                    <a:pt x="17462" y="1902"/>
                    <a:pt x="17445" y="1884"/>
                  </a:cubicBezTo>
                  <a:cubicBezTo>
                    <a:pt x="17427" y="1867"/>
                    <a:pt x="17405" y="1867"/>
                    <a:pt x="17388" y="1867"/>
                  </a:cubicBezTo>
                  <a:close/>
                  <a:moveTo>
                    <a:pt x="6527" y="1924"/>
                  </a:moveTo>
                  <a:cubicBezTo>
                    <a:pt x="6492" y="1941"/>
                    <a:pt x="6475" y="1976"/>
                    <a:pt x="6475" y="2011"/>
                  </a:cubicBezTo>
                  <a:cubicBezTo>
                    <a:pt x="6492" y="2050"/>
                    <a:pt x="6510" y="2067"/>
                    <a:pt x="6549" y="2067"/>
                  </a:cubicBezTo>
                  <a:lnTo>
                    <a:pt x="6566" y="2067"/>
                  </a:lnTo>
                  <a:cubicBezTo>
                    <a:pt x="6601" y="2050"/>
                    <a:pt x="6636" y="2011"/>
                    <a:pt x="6619" y="1976"/>
                  </a:cubicBezTo>
                  <a:cubicBezTo>
                    <a:pt x="6619" y="1941"/>
                    <a:pt x="6584" y="1924"/>
                    <a:pt x="6549" y="1924"/>
                  </a:cubicBezTo>
                  <a:close/>
                  <a:moveTo>
                    <a:pt x="19037" y="1976"/>
                  </a:moveTo>
                  <a:cubicBezTo>
                    <a:pt x="19002" y="1993"/>
                    <a:pt x="18985" y="2050"/>
                    <a:pt x="19002" y="2085"/>
                  </a:cubicBezTo>
                  <a:cubicBezTo>
                    <a:pt x="19020" y="2102"/>
                    <a:pt x="19037" y="2119"/>
                    <a:pt x="19076" y="2119"/>
                  </a:cubicBezTo>
                  <a:lnTo>
                    <a:pt x="19094" y="2119"/>
                  </a:lnTo>
                  <a:cubicBezTo>
                    <a:pt x="19129" y="2102"/>
                    <a:pt x="19146" y="2067"/>
                    <a:pt x="19146" y="2032"/>
                  </a:cubicBezTo>
                  <a:cubicBezTo>
                    <a:pt x="19129" y="1993"/>
                    <a:pt x="19094" y="1976"/>
                    <a:pt x="19076" y="1976"/>
                  </a:cubicBezTo>
                  <a:close/>
                  <a:moveTo>
                    <a:pt x="6183" y="2011"/>
                  </a:moveTo>
                  <a:cubicBezTo>
                    <a:pt x="6149" y="2032"/>
                    <a:pt x="6114" y="2067"/>
                    <a:pt x="6131" y="2102"/>
                  </a:cubicBezTo>
                  <a:cubicBezTo>
                    <a:pt x="6149" y="2141"/>
                    <a:pt x="6166" y="2159"/>
                    <a:pt x="6201" y="2159"/>
                  </a:cubicBezTo>
                  <a:lnTo>
                    <a:pt x="6223" y="2159"/>
                  </a:lnTo>
                  <a:cubicBezTo>
                    <a:pt x="6257" y="2141"/>
                    <a:pt x="6275" y="2102"/>
                    <a:pt x="6275" y="2067"/>
                  </a:cubicBezTo>
                  <a:cubicBezTo>
                    <a:pt x="6257" y="2032"/>
                    <a:pt x="6240" y="2011"/>
                    <a:pt x="6201" y="2011"/>
                  </a:cubicBezTo>
                  <a:close/>
                  <a:moveTo>
                    <a:pt x="17680" y="2067"/>
                  </a:moveTo>
                  <a:cubicBezTo>
                    <a:pt x="17662" y="2067"/>
                    <a:pt x="17645" y="2085"/>
                    <a:pt x="17623" y="2102"/>
                  </a:cubicBezTo>
                  <a:cubicBezTo>
                    <a:pt x="17606" y="2141"/>
                    <a:pt x="17623" y="2193"/>
                    <a:pt x="17662" y="2211"/>
                  </a:cubicBezTo>
                  <a:lnTo>
                    <a:pt x="17680" y="2211"/>
                  </a:lnTo>
                  <a:cubicBezTo>
                    <a:pt x="17714" y="2211"/>
                    <a:pt x="17732" y="2211"/>
                    <a:pt x="17753" y="2176"/>
                  </a:cubicBezTo>
                  <a:cubicBezTo>
                    <a:pt x="17771" y="2141"/>
                    <a:pt x="17753" y="2102"/>
                    <a:pt x="17714" y="2085"/>
                  </a:cubicBezTo>
                  <a:cubicBezTo>
                    <a:pt x="17714" y="2085"/>
                    <a:pt x="17697" y="2067"/>
                    <a:pt x="17680" y="2067"/>
                  </a:cubicBezTo>
                  <a:close/>
                  <a:moveTo>
                    <a:pt x="5840" y="2119"/>
                  </a:moveTo>
                  <a:cubicBezTo>
                    <a:pt x="5787" y="2119"/>
                    <a:pt x="5766" y="2176"/>
                    <a:pt x="5787" y="2211"/>
                  </a:cubicBezTo>
                  <a:cubicBezTo>
                    <a:pt x="5787" y="2228"/>
                    <a:pt x="5822" y="2250"/>
                    <a:pt x="5857" y="2250"/>
                  </a:cubicBezTo>
                  <a:lnTo>
                    <a:pt x="5874" y="2250"/>
                  </a:lnTo>
                  <a:cubicBezTo>
                    <a:pt x="5914" y="2250"/>
                    <a:pt x="5931" y="2193"/>
                    <a:pt x="5931" y="2159"/>
                  </a:cubicBezTo>
                  <a:cubicBezTo>
                    <a:pt x="5914" y="2141"/>
                    <a:pt x="5874" y="2119"/>
                    <a:pt x="5857" y="2119"/>
                  </a:cubicBezTo>
                  <a:close/>
                  <a:moveTo>
                    <a:pt x="18711" y="2102"/>
                  </a:moveTo>
                  <a:cubicBezTo>
                    <a:pt x="18676" y="2119"/>
                    <a:pt x="18659" y="2159"/>
                    <a:pt x="18659" y="2211"/>
                  </a:cubicBezTo>
                  <a:cubicBezTo>
                    <a:pt x="18676" y="2228"/>
                    <a:pt x="18711" y="2250"/>
                    <a:pt x="18733" y="2250"/>
                  </a:cubicBezTo>
                  <a:lnTo>
                    <a:pt x="18767" y="2250"/>
                  </a:lnTo>
                  <a:cubicBezTo>
                    <a:pt x="18802" y="2228"/>
                    <a:pt x="18820" y="2193"/>
                    <a:pt x="18802" y="2159"/>
                  </a:cubicBezTo>
                  <a:cubicBezTo>
                    <a:pt x="18785" y="2119"/>
                    <a:pt x="18767" y="2102"/>
                    <a:pt x="18733" y="2102"/>
                  </a:cubicBezTo>
                  <a:close/>
                  <a:moveTo>
                    <a:pt x="27144" y="2159"/>
                  </a:moveTo>
                  <a:cubicBezTo>
                    <a:pt x="27109" y="2193"/>
                    <a:pt x="27109" y="2228"/>
                    <a:pt x="27126" y="2267"/>
                  </a:cubicBezTo>
                  <a:cubicBezTo>
                    <a:pt x="27126" y="2285"/>
                    <a:pt x="27161" y="2302"/>
                    <a:pt x="27178" y="2302"/>
                  </a:cubicBezTo>
                  <a:cubicBezTo>
                    <a:pt x="27196" y="2302"/>
                    <a:pt x="27218" y="2302"/>
                    <a:pt x="27218" y="2285"/>
                  </a:cubicBezTo>
                  <a:cubicBezTo>
                    <a:pt x="27252" y="2267"/>
                    <a:pt x="27270" y="2228"/>
                    <a:pt x="27252" y="2193"/>
                  </a:cubicBezTo>
                  <a:cubicBezTo>
                    <a:pt x="27235" y="2176"/>
                    <a:pt x="27196" y="2159"/>
                    <a:pt x="27178" y="2159"/>
                  </a:cubicBezTo>
                  <a:close/>
                  <a:moveTo>
                    <a:pt x="18023" y="2193"/>
                  </a:moveTo>
                  <a:cubicBezTo>
                    <a:pt x="17988" y="2193"/>
                    <a:pt x="17971" y="2228"/>
                    <a:pt x="17949" y="2267"/>
                  </a:cubicBezTo>
                  <a:cubicBezTo>
                    <a:pt x="17949" y="2302"/>
                    <a:pt x="17971" y="2337"/>
                    <a:pt x="18006" y="2337"/>
                  </a:cubicBezTo>
                  <a:lnTo>
                    <a:pt x="18023" y="2337"/>
                  </a:lnTo>
                  <a:cubicBezTo>
                    <a:pt x="18058" y="2337"/>
                    <a:pt x="18097" y="2320"/>
                    <a:pt x="18097" y="2285"/>
                  </a:cubicBezTo>
                  <a:cubicBezTo>
                    <a:pt x="18097" y="2250"/>
                    <a:pt x="18080" y="2211"/>
                    <a:pt x="18041" y="2193"/>
                  </a:cubicBezTo>
                  <a:close/>
                  <a:moveTo>
                    <a:pt x="18367" y="2211"/>
                  </a:moveTo>
                  <a:cubicBezTo>
                    <a:pt x="18332" y="2211"/>
                    <a:pt x="18315" y="2250"/>
                    <a:pt x="18315" y="2285"/>
                  </a:cubicBezTo>
                  <a:cubicBezTo>
                    <a:pt x="18315" y="2320"/>
                    <a:pt x="18350" y="2359"/>
                    <a:pt x="18384" y="2359"/>
                  </a:cubicBezTo>
                  <a:lnTo>
                    <a:pt x="18406" y="2359"/>
                  </a:lnTo>
                  <a:cubicBezTo>
                    <a:pt x="18441" y="2337"/>
                    <a:pt x="18458" y="2302"/>
                    <a:pt x="18458" y="2267"/>
                  </a:cubicBezTo>
                  <a:cubicBezTo>
                    <a:pt x="18458" y="2228"/>
                    <a:pt x="18424" y="2211"/>
                    <a:pt x="18384" y="2211"/>
                  </a:cubicBezTo>
                  <a:close/>
                  <a:moveTo>
                    <a:pt x="5478" y="2228"/>
                  </a:moveTo>
                  <a:cubicBezTo>
                    <a:pt x="5439" y="2228"/>
                    <a:pt x="5422" y="2285"/>
                    <a:pt x="5439" y="2320"/>
                  </a:cubicBezTo>
                  <a:cubicBezTo>
                    <a:pt x="5439" y="2337"/>
                    <a:pt x="5478" y="2376"/>
                    <a:pt x="5513" y="2376"/>
                  </a:cubicBezTo>
                  <a:cubicBezTo>
                    <a:pt x="5513" y="2376"/>
                    <a:pt x="5513" y="2359"/>
                    <a:pt x="5531" y="2359"/>
                  </a:cubicBezTo>
                  <a:cubicBezTo>
                    <a:pt x="5570" y="2359"/>
                    <a:pt x="5587" y="2302"/>
                    <a:pt x="5570" y="2267"/>
                  </a:cubicBezTo>
                  <a:cubicBezTo>
                    <a:pt x="5570" y="2250"/>
                    <a:pt x="5531" y="2228"/>
                    <a:pt x="5513" y="2228"/>
                  </a:cubicBezTo>
                  <a:close/>
                  <a:moveTo>
                    <a:pt x="5135" y="2337"/>
                  </a:moveTo>
                  <a:cubicBezTo>
                    <a:pt x="5096" y="2359"/>
                    <a:pt x="5078" y="2394"/>
                    <a:pt x="5096" y="2446"/>
                  </a:cubicBezTo>
                  <a:cubicBezTo>
                    <a:pt x="5113" y="2468"/>
                    <a:pt x="5135" y="2485"/>
                    <a:pt x="5170" y="2485"/>
                  </a:cubicBezTo>
                  <a:lnTo>
                    <a:pt x="5187" y="2485"/>
                  </a:lnTo>
                  <a:cubicBezTo>
                    <a:pt x="5222" y="2468"/>
                    <a:pt x="5243" y="2428"/>
                    <a:pt x="5243" y="2394"/>
                  </a:cubicBezTo>
                  <a:cubicBezTo>
                    <a:pt x="5222" y="2359"/>
                    <a:pt x="5187" y="2337"/>
                    <a:pt x="5170" y="2337"/>
                  </a:cubicBezTo>
                  <a:close/>
                  <a:moveTo>
                    <a:pt x="4826" y="2468"/>
                  </a:moveTo>
                  <a:cubicBezTo>
                    <a:pt x="4826" y="2468"/>
                    <a:pt x="4808" y="2468"/>
                    <a:pt x="4808" y="2485"/>
                  </a:cubicBezTo>
                  <a:cubicBezTo>
                    <a:pt x="4769" y="2485"/>
                    <a:pt x="4752" y="2537"/>
                    <a:pt x="4752" y="2576"/>
                  </a:cubicBezTo>
                  <a:cubicBezTo>
                    <a:pt x="4769" y="2594"/>
                    <a:pt x="4808" y="2611"/>
                    <a:pt x="4826" y="2611"/>
                  </a:cubicBezTo>
                  <a:lnTo>
                    <a:pt x="4861" y="2611"/>
                  </a:lnTo>
                  <a:cubicBezTo>
                    <a:pt x="4895" y="2594"/>
                    <a:pt x="4917" y="2555"/>
                    <a:pt x="4895" y="2520"/>
                  </a:cubicBezTo>
                  <a:cubicBezTo>
                    <a:pt x="4878" y="2485"/>
                    <a:pt x="4861" y="2468"/>
                    <a:pt x="4826" y="2468"/>
                  </a:cubicBezTo>
                  <a:close/>
                  <a:moveTo>
                    <a:pt x="27361" y="2468"/>
                  </a:moveTo>
                  <a:cubicBezTo>
                    <a:pt x="27361" y="2468"/>
                    <a:pt x="27344" y="2468"/>
                    <a:pt x="27326" y="2485"/>
                  </a:cubicBezTo>
                  <a:cubicBezTo>
                    <a:pt x="27287" y="2502"/>
                    <a:pt x="27287" y="2537"/>
                    <a:pt x="27305" y="2576"/>
                  </a:cubicBezTo>
                  <a:cubicBezTo>
                    <a:pt x="27326" y="2594"/>
                    <a:pt x="27344" y="2611"/>
                    <a:pt x="27361" y="2611"/>
                  </a:cubicBezTo>
                  <a:lnTo>
                    <a:pt x="27396" y="2611"/>
                  </a:lnTo>
                  <a:cubicBezTo>
                    <a:pt x="27435" y="2576"/>
                    <a:pt x="27453" y="2537"/>
                    <a:pt x="27435" y="2502"/>
                  </a:cubicBezTo>
                  <a:cubicBezTo>
                    <a:pt x="27413" y="2485"/>
                    <a:pt x="27396" y="2468"/>
                    <a:pt x="27361" y="2468"/>
                  </a:cubicBezTo>
                  <a:close/>
                  <a:moveTo>
                    <a:pt x="4460" y="2611"/>
                  </a:moveTo>
                  <a:cubicBezTo>
                    <a:pt x="4425" y="2629"/>
                    <a:pt x="4408" y="2685"/>
                    <a:pt x="4425" y="2720"/>
                  </a:cubicBezTo>
                  <a:cubicBezTo>
                    <a:pt x="4443" y="2737"/>
                    <a:pt x="4460" y="2755"/>
                    <a:pt x="4499" y="2755"/>
                  </a:cubicBezTo>
                  <a:lnTo>
                    <a:pt x="4517" y="2755"/>
                  </a:lnTo>
                  <a:cubicBezTo>
                    <a:pt x="4552" y="2737"/>
                    <a:pt x="4569" y="2703"/>
                    <a:pt x="4552" y="2663"/>
                  </a:cubicBezTo>
                  <a:cubicBezTo>
                    <a:pt x="4552" y="2629"/>
                    <a:pt x="4517" y="2611"/>
                    <a:pt x="4499" y="2611"/>
                  </a:cubicBezTo>
                  <a:close/>
                  <a:moveTo>
                    <a:pt x="4156" y="2755"/>
                  </a:moveTo>
                  <a:lnTo>
                    <a:pt x="4134" y="2772"/>
                  </a:lnTo>
                  <a:cubicBezTo>
                    <a:pt x="4099" y="2794"/>
                    <a:pt x="4082" y="2829"/>
                    <a:pt x="4099" y="2864"/>
                  </a:cubicBezTo>
                  <a:cubicBezTo>
                    <a:pt x="4117" y="2903"/>
                    <a:pt x="4134" y="2903"/>
                    <a:pt x="4156" y="2903"/>
                  </a:cubicBezTo>
                  <a:lnTo>
                    <a:pt x="4190" y="2903"/>
                  </a:lnTo>
                  <a:cubicBezTo>
                    <a:pt x="4225" y="2881"/>
                    <a:pt x="4243" y="2846"/>
                    <a:pt x="4225" y="2811"/>
                  </a:cubicBezTo>
                  <a:cubicBezTo>
                    <a:pt x="4208" y="2772"/>
                    <a:pt x="4190" y="2755"/>
                    <a:pt x="4156" y="2755"/>
                  </a:cubicBezTo>
                  <a:close/>
                  <a:moveTo>
                    <a:pt x="27544" y="2772"/>
                  </a:moveTo>
                  <a:cubicBezTo>
                    <a:pt x="27544" y="2772"/>
                    <a:pt x="27522" y="2794"/>
                    <a:pt x="27505" y="2794"/>
                  </a:cubicBezTo>
                  <a:cubicBezTo>
                    <a:pt x="27470" y="2811"/>
                    <a:pt x="27470" y="2864"/>
                    <a:pt x="27487" y="2881"/>
                  </a:cubicBezTo>
                  <a:cubicBezTo>
                    <a:pt x="27505" y="2920"/>
                    <a:pt x="27522" y="2920"/>
                    <a:pt x="27544" y="2920"/>
                  </a:cubicBezTo>
                  <a:lnTo>
                    <a:pt x="27579" y="2920"/>
                  </a:lnTo>
                  <a:cubicBezTo>
                    <a:pt x="27614" y="2903"/>
                    <a:pt x="27631" y="2846"/>
                    <a:pt x="27614" y="2811"/>
                  </a:cubicBezTo>
                  <a:cubicBezTo>
                    <a:pt x="27596" y="2794"/>
                    <a:pt x="27579" y="2772"/>
                    <a:pt x="27544" y="2772"/>
                  </a:cubicBezTo>
                  <a:close/>
                  <a:moveTo>
                    <a:pt x="3808" y="2920"/>
                  </a:moveTo>
                  <a:cubicBezTo>
                    <a:pt x="3773" y="2937"/>
                    <a:pt x="3755" y="2972"/>
                    <a:pt x="3773" y="3011"/>
                  </a:cubicBezTo>
                  <a:cubicBezTo>
                    <a:pt x="3773" y="3046"/>
                    <a:pt x="3808" y="3064"/>
                    <a:pt x="3829" y="3064"/>
                  </a:cubicBezTo>
                  <a:cubicBezTo>
                    <a:pt x="3847" y="3064"/>
                    <a:pt x="3847" y="3064"/>
                    <a:pt x="3864" y="3046"/>
                  </a:cubicBezTo>
                  <a:cubicBezTo>
                    <a:pt x="3899" y="3029"/>
                    <a:pt x="3916" y="2990"/>
                    <a:pt x="3899" y="2955"/>
                  </a:cubicBezTo>
                  <a:cubicBezTo>
                    <a:pt x="3882" y="2937"/>
                    <a:pt x="3864" y="2920"/>
                    <a:pt x="3829" y="2920"/>
                  </a:cubicBezTo>
                  <a:close/>
                  <a:moveTo>
                    <a:pt x="3503" y="3064"/>
                  </a:moveTo>
                  <a:cubicBezTo>
                    <a:pt x="3503" y="3064"/>
                    <a:pt x="3481" y="3064"/>
                    <a:pt x="3464" y="3081"/>
                  </a:cubicBezTo>
                  <a:cubicBezTo>
                    <a:pt x="3429" y="3098"/>
                    <a:pt x="3429" y="3138"/>
                    <a:pt x="3446" y="3172"/>
                  </a:cubicBezTo>
                  <a:cubicBezTo>
                    <a:pt x="3446" y="3190"/>
                    <a:pt x="3481" y="3207"/>
                    <a:pt x="3503" y="3207"/>
                  </a:cubicBezTo>
                  <a:lnTo>
                    <a:pt x="3538" y="3207"/>
                  </a:lnTo>
                  <a:cubicBezTo>
                    <a:pt x="3573" y="3190"/>
                    <a:pt x="3590" y="3138"/>
                    <a:pt x="3573" y="3098"/>
                  </a:cubicBezTo>
                  <a:cubicBezTo>
                    <a:pt x="3555" y="3081"/>
                    <a:pt x="3538" y="3064"/>
                    <a:pt x="3503" y="3064"/>
                  </a:cubicBezTo>
                  <a:close/>
                  <a:moveTo>
                    <a:pt x="27688" y="3098"/>
                  </a:moveTo>
                  <a:cubicBezTo>
                    <a:pt x="27670" y="3120"/>
                    <a:pt x="27653" y="3172"/>
                    <a:pt x="27670" y="3207"/>
                  </a:cubicBezTo>
                  <a:cubicBezTo>
                    <a:pt x="27688" y="3229"/>
                    <a:pt x="27705" y="3246"/>
                    <a:pt x="27740" y="3246"/>
                  </a:cubicBezTo>
                  <a:cubicBezTo>
                    <a:pt x="27740" y="3246"/>
                    <a:pt x="27761" y="3229"/>
                    <a:pt x="27779" y="3229"/>
                  </a:cubicBezTo>
                  <a:cubicBezTo>
                    <a:pt x="27796" y="3207"/>
                    <a:pt x="27814" y="3155"/>
                    <a:pt x="27796" y="3138"/>
                  </a:cubicBezTo>
                  <a:cubicBezTo>
                    <a:pt x="27779" y="3098"/>
                    <a:pt x="27761" y="3098"/>
                    <a:pt x="27740" y="3098"/>
                  </a:cubicBezTo>
                  <a:close/>
                  <a:moveTo>
                    <a:pt x="3194" y="3246"/>
                  </a:moveTo>
                  <a:cubicBezTo>
                    <a:pt x="3177" y="3246"/>
                    <a:pt x="3155" y="3246"/>
                    <a:pt x="3155" y="3264"/>
                  </a:cubicBezTo>
                  <a:cubicBezTo>
                    <a:pt x="3120" y="3281"/>
                    <a:pt x="3103" y="3316"/>
                    <a:pt x="3120" y="3355"/>
                  </a:cubicBezTo>
                  <a:cubicBezTo>
                    <a:pt x="3137" y="3373"/>
                    <a:pt x="3155" y="3390"/>
                    <a:pt x="3194" y="3390"/>
                  </a:cubicBezTo>
                  <a:lnTo>
                    <a:pt x="3229" y="3390"/>
                  </a:lnTo>
                  <a:cubicBezTo>
                    <a:pt x="3264" y="3355"/>
                    <a:pt x="3264" y="3316"/>
                    <a:pt x="3246" y="3281"/>
                  </a:cubicBezTo>
                  <a:cubicBezTo>
                    <a:pt x="3229" y="3264"/>
                    <a:pt x="3211" y="3246"/>
                    <a:pt x="3194" y="3246"/>
                  </a:cubicBezTo>
                  <a:close/>
                  <a:moveTo>
                    <a:pt x="27888" y="3407"/>
                  </a:moveTo>
                  <a:cubicBezTo>
                    <a:pt x="27849" y="3425"/>
                    <a:pt x="27831" y="3481"/>
                    <a:pt x="27870" y="3516"/>
                  </a:cubicBezTo>
                  <a:cubicBezTo>
                    <a:pt x="27870" y="3534"/>
                    <a:pt x="27905" y="3555"/>
                    <a:pt x="27922" y="3555"/>
                  </a:cubicBezTo>
                  <a:cubicBezTo>
                    <a:pt x="27940" y="3555"/>
                    <a:pt x="27940" y="3555"/>
                    <a:pt x="27957" y="3534"/>
                  </a:cubicBezTo>
                  <a:cubicBezTo>
                    <a:pt x="27996" y="3516"/>
                    <a:pt x="28014" y="3464"/>
                    <a:pt x="27979" y="3447"/>
                  </a:cubicBezTo>
                  <a:cubicBezTo>
                    <a:pt x="27979" y="3407"/>
                    <a:pt x="27940" y="3407"/>
                    <a:pt x="27922" y="3407"/>
                  </a:cubicBezTo>
                  <a:close/>
                  <a:moveTo>
                    <a:pt x="2850" y="3447"/>
                  </a:moveTo>
                  <a:cubicBezTo>
                    <a:pt x="2811" y="3481"/>
                    <a:pt x="2794" y="3516"/>
                    <a:pt x="2829" y="3555"/>
                  </a:cubicBezTo>
                  <a:cubicBezTo>
                    <a:pt x="2829" y="3573"/>
                    <a:pt x="2868" y="3590"/>
                    <a:pt x="2885" y="3590"/>
                  </a:cubicBezTo>
                  <a:cubicBezTo>
                    <a:pt x="2902" y="3590"/>
                    <a:pt x="2902" y="3590"/>
                    <a:pt x="2920" y="3573"/>
                  </a:cubicBezTo>
                  <a:cubicBezTo>
                    <a:pt x="2959" y="3555"/>
                    <a:pt x="2959" y="3499"/>
                    <a:pt x="2937" y="3481"/>
                  </a:cubicBezTo>
                  <a:cubicBezTo>
                    <a:pt x="2937" y="3447"/>
                    <a:pt x="2902" y="3447"/>
                    <a:pt x="2885" y="3447"/>
                  </a:cubicBezTo>
                  <a:close/>
                  <a:moveTo>
                    <a:pt x="2541" y="3642"/>
                  </a:moveTo>
                  <a:cubicBezTo>
                    <a:pt x="2502" y="3682"/>
                    <a:pt x="2502" y="3716"/>
                    <a:pt x="2524" y="3751"/>
                  </a:cubicBezTo>
                  <a:cubicBezTo>
                    <a:pt x="2541" y="3773"/>
                    <a:pt x="2559" y="3790"/>
                    <a:pt x="2576" y="3790"/>
                  </a:cubicBezTo>
                  <a:cubicBezTo>
                    <a:pt x="2594" y="3790"/>
                    <a:pt x="2611" y="3790"/>
                    <a:pt x="2611" y="3773"/>
                  </a:cubicBezTo>
                  <a:cubicBezTo>
                    <a:pt x="2650" y="3751"/>
                    <a:pt x="2668" y="3699"/>
                    <a:pt x="2650" y="3682"/>
                  </a:cubicBezTo>
                  <a:cubicBezTo>
                    <a:pt x="2633" y="3642"/>
                    <a:pt x="2594" y="3642"/>
                    <a:pt x="2576" y="3642"/>
                  </a:cubicBezTo>
                  <a:close/>
                  <a:moveTo>
                    <a:pt x="28123" y="3699"/>
                  </a:moveTo>
                  <a:cubicBezTo>
                    <a:pt x="28105" y="3699"/>
                    <a:pt x="28088" y="3716"/>
                    <a:pt x="28088" y="3716"/>
                  </a:cubicBezTo>
                  <a:cubicBezTo>
                    <a:pt x="28049" y="3734"/>
                    <a:pt x="28031" y="3790"/>
                    <a:pt x="28066" y="3825"/>
                  </a:cubicBezTo>
                  <a:cubicBezTo>
                    <a:pt x="28066" y="3843"/>
                    <a:pt x="28105" y="3843"/>
                    <a:pt x="28123" y="3843"/>
                  </a:cubicBezTo>
                  <a:lnTo>
                    <a:pt x="28157" y="3843"/>
                  </a:lnTo>
                  <a:cubicBezTo>
                    <a:pt x="28197" y="3808"/>
                    <a:pt x="28197" y="3773"/>
                    <a:pt x="28175" y="3734"/>
                  </a:cubicBezTo>
                  <a:cubicBezTo>
                    <a:pt x="28157" y="3716"/>
                    <a:pt x="28140" y="3699"/>
                    <a:pt x="28123" y="3699"/>
                  </a:cubicBezTo>
                  <a:close/>
                  <a:moveTo>
                    <a:pt x="2232" y="3843"/>
                  </a:moveTo>
                  <a:cubicBezTo>
                    <a:pt x="2198" y="3882"/>
                    <a:pt x="2198" y="3917"/>
                    <a:pt x="2215" y="3951"/>
                  </a:cubicBezTo>
                  <a:cubicBezTo>
                    <a:pt x="2232" y="3969"/>
                    <a:pt x="2250" y="3990"/>
                    <a:pt x="2285" y="3990"/>
                  </a:cubicBezTo>
                  <a:cubicBezTo>
                    <a:pt x="2285" y="3990"/>
                    <a:pt x="2306" y="3990"/>
                    <a:pt x="2324" y="3969"/>
                  </a:cubicBezTo>
                  <a:cubicBezTo>
                    <a:pt x="2359" y="3951"/>
                    <a:pt x="2359" y="3899"/>
                    <a:pt x="2341" y="3882"/>
                  </a:cubicBezTo>
                  <a:cubicBezTo>
                    <a:pt x="2324" y="3843"/>
                    <a:pt x="2306" y="3843"/>
                    <a:pt x="2267" y="3843"/>
                  </a:cubicBezTo>
                  <a:close/>
                  <a:moveTo>
                    <a:pt x="28284" y="4008"/>
                  </a:moveTo>
                  <a:cubicBezTo>
                    <a:pt x="28249" y="4043"/>
                    <a:pt x="28249" y="4078"/>
                    <a:pt x="28266" y="4117"/>
                  </a:cubicBezTo>
                  <a:cubicBezTo>
                    <a:pt x="28284" y="4134"/>
                    <a:pt x="28305" y="4151"/>
                    <a:pt x="28340" y="4151"/>
                  </a:cubicBezTo>
                  <a:cubicBezTo>
                    <a:pt x="28340" y="4151"/>
                    <a:pt x="28358" y="4134"/>
                    <a:pt x="28375" y="4134"/>
                  </a:cubicBezTo>
                  <a:cubicBezTo>
                    <a:pt x="28414" y="4099"/>
                    <a:pt x="28414" y="4060"/>
                    <a:pt x="28392" y="4025"/>
                  </a:cubicBezTo>
                  <a:cubicBezTo>
                    <a:pt x="28375" y="4008"/>
                    <a:pt x="28358" y="4008"/>
                    <a:pt x="28340" y="4008"/>
                  </a:cubicBezTo>
                  <a:close/>
                  <a:moveTo>
                    <a:pt x="1980" y="4043"/>
                  </a:moveTo>
                  <a:cubicBezTo>
                    <a:pt x="1958" y="4043"/>
                    <a:pt x="1941" y="4043"/>
                    <a:pt x="1941" y="4060"/>
                  </a:cubicBezTo>
                  <a:cubicBezTo>
                    <a:pt x="1906" y="4078"/>
                    <a:pt x="1889" y="4134"/>
                    <a:pt x="1923" y="4151"/>
                  </a:cubicBezTo>
                  <a:cubicBezTo>
                    <a:pt x="1941" y="4186"/>
                    <a:pt x="1958" y="4186"/>
                    <a:pt x="1980" y="4186"/>
                  </a:cubicBezTo>
                  <a:cubicBezTo>
                    <a:pt x="1997" y="4186"/>
                    <a:pt x="2015" y="4186"/>
                    <a:pt x="2015" y="4169"/>
                  </a:cubicBezTo>
                  <a:cubicBezTo>
                    <a:pt x="2050" y="4151"/>
                    <a:pt x="2067" y="4117"/>
                    <a:pt x="2032" y="4078"/>
                  </a:cubicBezTo>
                  <a:cubicBezTo>
                    <a:pt x="2032" y="4060"/>
                    <a:pt x="1997" y="4043"/>
                    <a:pt x="1980" y="4043"/>
                  </a:cubicBezTo>
                  <a:close/>
                  <a:moveTo>
                    <a:pt x="1688" y="4260"/>
                  </a:moveTo>
                  <a:cubicBezTo>
                    <a:pt x="1671" y="4260"/>
                    <a:pt x="1654" y="4260"/>
                    <a:pt x="1632" y="4278"/>
                  </a:cubicBezTo>
                  <a:cubicBezTo>
                    <a:pt x="1615" y="4295"/>
                    <a:pt x="1597" y="4352"/>
                    <a:pt x="1632" y="4369"/>
                  </a:cubicBezTo>
                  <a:cubicBezTo>
                    <a:pt x="1632" y="4386"/>
                    <a:pt x="1671" y="4404"/>
                    <a:pt x="1688" y="4404"/>
                  </a:cubicBezTo>
                  <a:cubicBezTo>
                    <a:pt x="1706" y="4404"/>
                    <a:pt x="1723" y="4404"/>
                    <a:pt x="1723" y="4386"/>
                  </a:cubicBezTo>
                  <a:cubicBezTo>
                    <a:pt x="1762" y="4369"/>
                    <a:pt x="1762" y="4317"/>
                    <a:pt x="1741" y="4295"/>
                  </a:cubicBezTo>
                  <a:cubicBezTo>
                    <a:pt x="1723" y="4260"/>
                    <a:pt x="1706" y="4260"/>
                    <a:pt x="1688" y="4260"/>
                  </a:cubicBezTo>
                  <a:close/>
                  <a:moveTo>
                    <a:pt x="28558" y="4278"/>
                  </a:moveTo>
                  <a:cubicBezTo>
                    <a:pt x="28540" y="4278"/>
                    <a:pt x="28523" y="4295"/>
                    <a:pt x="28523" y="4295"/>
                  </a:cubicBezTo>
                  <a:cubicBezTo>
                    <a:pt x="28484" y="4334"/>
                    <a:pt x="28484" y="4369"/>
                    <a:pt x="28501" y="4404"/>
                  </a:cubicBezTo>
                  <a:cubicBezTo>
                    <a:pt x="28523" y="4426"/>
                    <a:pt x="28540" y="4426"/>
                    <a:pt x="28558" y="4426"/>
                  </a:cubicBezTo>
                  <a:cubicBezTo>
                    <a:pt x="28575" y="4426"/>
                    <a:pt x="28593" y="4426"/>
                    <a:pt x="28610" y="4404"/>
                  </a:cubicBezTo>
                  <a:cubicBezTo>
                    <a:pt x="28632" y="4386"/>
                    <a:pt x="28649" y="4352"/>
                    <a:pt x="28610" y="4317"/>
                  </a:cubicBezTo>
                  <a:cubicBezTo>
                    <a:pt x="28593" y="4295"/>
                    <a:pt x="28575" y="4278"/>
                    <a:pt x="28558" y="4278"/>
                  </a:cubicBezTo>
                  <a:close/>
                  <a:moveTo>
                    <a:pt x="1397" y="4478"/>
                  </a:moveTo>
                  <a:cubicBezTo>
                    <a:pt x="1380" y="4478"/>
                    <a:pt x="1362" y="4478"/>
                    <a:pt x="1345" y="4495"/>
                  </a:cubicBezTo>
                  <a:cubicBezTo>
                    <a:pt x="1327" y="4513"/>
                    <a:pt x="1306" y="4569"/>
                    <a:pt x="1345" y="4604"/>
                  </a:cubicBezTo>
                  <a:cubicBezTo>
                    <a:pt x="1362" y="4621"/>
                    <a:pt x="1380" y="4621"/>
                    <a:pt x="1397" y="4621"/>
                  </a:cubicBezTo>
                  <a:cubicBezTo>
                    <a:pt x="1414" y="4621"/>
                    <a:pt x="1436" y="4621"/>
                    <a:pt x="1436" y="4604"/>
                  </a:cubicBezTo>
                  <a:cubicBezTo>
                    <a:pt x="1471" y="4587"/>
                    <a:pt x="1471" y="4534"/>
                    <a:pt x="1454" y="4513"/>
                  </a:cubicBezTo>
                  <a:cubicBezTo>
                    <a:pt x="1436" y="4495"/>
                    <a:pt x="1414" y="4478"/>
                    <a:pt x="1397" y="4478"/>
                  </a:cubicBezTo>
                  <a:close/>
                  <a:moveTo>
                    <a:pt x="28793" y="4569"/>
                  </a:moveTo>
                  <a:cubicBezTo>
                    <a:pt x="28775" y="4569"/>
                    <a:pt x="28758" y="4569"/>
                    <a:pt x="28741" y="4587"/>
                  </a:cubicBezTo>
                  <a:cubicBezTo>
                    <a:pt x="28719" y="4604"/>
                    <a:pt x="28701" y="4661"/>
                    <a:pt x="28741" y="4678"/>
                  </a:cubicBezTo>
                  <a:cubicBezTo>
                    <a:pt x="28758" y="4695"/>
                    <a:pt x="28775" y="4713"/>
                    <a:pt x="28793" y="4713"/>
                  </a:cubicBezTo>
                  <a:cubicBezTo>
                    <a:pt x="28810" y="4713"/>
                    <a:pt x="28828" y="4695"/>
                    <a:pt x="28828" y="4695"/>
                  </a:cubicBezTo>
                  <a:cubicBezTo>
                    <a:pt x="28867" y="4661"/>
                    <a:pt x="28867" y="4621"/>
                    <a:pt x="28849" y="4587"/>
                  </a:cubicBezTo>
                  <a:cubicBezTo>
                    <a:pt x="28828" y="4569"/>
                    <a:pt x="28810" y="4569"/>
                    <a:pt x="28793" y="4569"/>
                  </a:cubicBezTo>
                  <a:close/>
                  <a:moveTo>
                    <a:pt x="1110" y="4713"/>
                  </a:moveTo>
                  <a:cubicBezTo>
                    <a:pt x="1110" y="4713"/>
                    <a:pt x="1088" y="4713"/>
                    <a:pt x="1071" y="4730"/>
                  </a:cubicBezTo>
                  <a:cubicBezTo>
                    <a:pt x="1036" y="4752"/>
                    <a:pt x="1036" y="4804"/>
                    <a:pt x="1053" y="4822"/>
                  </a:cubicBezTo>
                  <a:cubicBezTo>
                    <a:pt x="1071" y="4839"/>
                    <a:pt x="1088" y="4861"/>
                    <a:pt x="1110" y="4861"/>
                  </a:cubicBezTo>
                  <a:cubicBezTo>
                    <a:pt x="1127" y="4861"/>
                    <a:pt x="1145" y="4839"/>
                    <a:pt x="1162" y="4839"/>
                  </a:cubicBezTo>
                  <a:cubicBezTo>
                    <a:pt x="1197" y="4804"/>
                    <a:pt x="1197" y="4769"/>
                    <a:pt x="1179" y="4730"/>
                  </a:cubicBezTo>
                  <a:cubicBezTo>
                    <a:pt x="1162" y="4713"/>
                    <a:pt x="1145" y="4713"/>
                    <a:pt x="1110" y="4713"/>
                  </a:cubicBezTo>
                  <a:close/>
                  <a:moveTo>
                    <a:pt x="29028" y="4839"/>
                  </a:moveTo>
                  <a:cubicBezTo>
                    <a:pt x="29010" y="4839"/>
                    <a:pt x="28993" y="4839"/>
                    <a:pt x="28975" y="4861"/>
                  </a:cubicBezTo>
                  <a:cubicBezTo>
                    <a:pt x="28958" y="4878"/>
                    <a:pt x="28936" y="4930"/>
                    <a:pt x="28975" y="4970"/>
                  </a:cubicBezTo>
                  <a:cubicBezTo>
                    <a:pt x="28993" y="4970"/>
                    <a:pt x="29010" y="4987"/>
                    <a:pt x="29028" y="4987"/>
                  </a:cubicBezTo>
                  <a:cubicBezTo>
                    <a:pt x="29045" y="4987"/>
                    <a:pt x="29067" y="4987"/>
                    <a:pt x="29084" y="4970"/>
                  </a:cubicBezTo>
                  <a:cubicBezTo>
                    <a:pt x="29102" y="4930"/>
                    <a:pt x="29102" y="4896"/>
                    <a:pt x="29084" y="4861"/>
                  </a:cubicBezTo>
                  <a:cubicBezTo>
                    <a:pt x="29067" y="4839"/>
                    <a:pt x="29045" y="4839"/>
                    <a:pt x="29028" y="4839"/>
                  </a:cubicBezTo>
                  <a:close/>
                  <a:moveTo>
                    <a:pt x="853" y="4948"/>
                  </a:moveTo>
                  <a:cubicBezTo>
                    <a:pt x="836" y="4948"/>
                    <a:pt x="818" y="4948"/>
                    <a:pt x="801" y="4970"/>
                  </a:cubicBezTo>
                  <a:cubicBezTo>
                    <a:pt x="762" y="5004"/>
                    <a:pt x="762" y="5039"/>
                    <a:pt x="801" y="5078"/>
                  </a:cubicBezTo>
                  <a:cubicBezTo>
                    <a:pt x="801" y="5096"/>
                    <a:pt x="818" y="5096"/>
                    <a:pt x="853" y="5096"/>
                  </a:cubicBezTo>
                  <a:cubicBezTo>
                    <a:pt x="853" y="5096"/>
                    <a:pt x="870" y="5096"/>
                    <a:pt x="892" y="5078"/>
                  </a:cubicBezTo>
                  <a:cubicBezTo>
                    <a:pt x="927" y="5039"/>
                    <a:pt x="927" y="5004"/>
                    <a:pt x="892" y="4970"/>
                  </a:cubicBezTo>
                  <a:cubicBezTo>
                    <a:pt x="892" y="4948"/>
                    <a:pt x="870" y="4948"/>
                    <a:pt x="853" y="4948"/>
                  </a:cubicBezTo>
                  <a:close/>
                  <a:moveTo>
                    <a:pt x="29263" y="5113"/>
                  </a:moveTo>
                  <a:cubicBezTo>
                    <a:pt x="29245" y="5113"/>
                    <a:pt x="29228" y="5113"/>
                    <a:pt x="29228" y="5131"/>
                  </a:cubicBezTo>
                  <a:cubicBezTo>
                    <a:pt x="29193" y="5148"/>
                    <a:pt x="29193" y="5204"/>
                    <a:pt x="29210" y="5222"/>
                  </a:cubicBezTo>
                  <a:cubicBezTo>
                    <a:pt x="29228" y="5239"/>
                    <a:pt x="29245" y="5257"/>
                    <a:pt x="29263" y="5257"/>
                  </a:cubicBezTo>
                  <a:cubicBezTo>
                    <a:pt x="29284" y="5257"/>
                    <a:pt x="29302" y="5239"/>
                    <a:pt x="29319" y="5239"/>
                  </a:cubicBezTo>
                  <a:cubicBezTo>
                    <a:pt x="29354" y="5204"/>
                    <a:pt x="29354" y="5165"/>
                    <a:pt x="29319" y="5131"/>
                  </a:cubicBezTo>
                  <a:cubicBezTo>
                    <a:pt x="29302" y="5113"/>
                    <a:pt x="29284" y="5113"/>
                    <a:pt x="29263" y="5113"/>
                  </a:cubicBezTo>
                  <a:close/>
                  <a:moveTo>
                    <a:pt x="583" y="5204"/>
                  </a:moveTo>
                  <a:cubicBezTo>
                    <a:pt x="566" y="5204"/>
                    <a:pt x="544" y="5204"/>
                    <a:pt x="527" y="5222"/>
                  </a:cubicBezTo>
                  <a:cubicBezTo>
                    <a:pt x="509" y="5257"/>
                    <a:pt x="509" y="5296"/>
                    <a:pt x="527" y="5331"/>
                  </a:cubicBezTo>
                  <a:cubicBezTo>
                    <a:pt x="544" y="5348"/>
                    <a:pt x="566" y="5348"/>
                    <a:pt x="583" y="5348"/>
                  </a:cubicBezTo>
                  <a:cubicBezTo>
                    <a:pt x="601" y="5348"/>
                    <a:pt x="618" y="5331"/>
                    <a:pt x="635" y="5331"/>
                  </a:cubicBezTo>
                  <a:cubicBezTo>
                    <a:pt x="675" y="5296"/>
                    <a:pt x="675" y="5257"/>
                    <a:pt x="635" y="5222"/>
                  </a:cubicBezTo>
                  <a:cubicBezTo>
                    <a:pt x="618" y="5204"/>
                    <a:pt x="601" y="5204"/>
                    <a:pt x="583" y="5204"/>
                  </a:cubicBezTo>
                  <a:close/>
                  <a:moveTo>
                    <a:pt x="29519" y="5365"/>
                  </a:moveTo>
                  <a:cubicBezTo>
                    <a:pt x="29502" y="5365"/>
                    <a:pt x="29480" y="5383"/>
                    <a:pt x="29463" y="5405"/>
                  </a:cubicBezTo>
                  <a:cubicBezTo>
                    <a:pt x="29445" y="5422"/>
                    <a:pt x="29428" y="5474"/>
                    <a:pt x="29463" y="5492"/>
                  </a:cubicBezTo>
                  <a:cubicBezTo>
                    <a:pt x="29480" y="5513"/>
                    <a:pt x="29502" y="5513"/>
                    <a:pt x="29519" y="5513"/>
                  </a:cubicBezTo>
                  <a:cubicBezTo>
                    <a:pt x="29537" y="5513"/>
                    <a:pt x="29554" y="5513"/>
                    <a:pt x="29572" y="5492"/>
                  </a:cubicBezTo>
                  <a:cubicBezTo>
                    <a:pt x="29589" y="5474"/>
                    <a:pt x="29589" y="5422"/>
                    <a:pt x="29572" y="5405"/>
                  </a:cubicBezTo>
                  <a:cubicBezTo>
                    <a:pt x="29554" y="5383"/>
                    <a:pt x="29537" y="5365"/>
                    <a:pt x="29519" y="5365"/>
                  </a:cubicBezTo>
                  <a:close/>
                  <a:moveTo>
                    <a:pt x="327" y="5457"/>
                  </a:moveTo>
                  <a:cubicBezTo>
                    <a:pt x="309" y="5457"/>
                    <a:pt x="292" y="5474"/>
                    <a:pt x="274" y="5492"/>
                  </a:cubicBezTo>
                  <a:cubicBezTo>
                    <a:pt x="257" y="5513"/>
                    <a:pt x="257" y="5566"/>
                    <a:pt x="292" y="5583"/>
                  </a:cubicBezTo>
                  <a:cubicBezTo>
                    <a:pt x="292" y="5600"/>
                    <a:pt x="309" y="5600"/>
                    <a:pt x="327" y="5600"/>
                  </a:cubicBezTo>
                  <a:cubicBezTo>
                    <a:pt x="348" y="5600"/>
                    <a:pt x="366" y="5600"/>
                    <a:pt x="383" y="5583"/>
                  </a:cubicBezTo>
                  <a:cubicBezTo>
                    <a:pt x="418" y="5566"/>
                    <a:pt x="418" y="5513"/>
                    <a:pt x="383" y="5474"/>
                  </a:cubicBezTo>
                  <a:cubicBezTo>
                    <a:pt x="366" y="5474"/>
                    <a:pt x="348" y="5457"/>
                    <a:pt x="327" y="5457"/>
                  </a:cubicBezTo>
                  <a:close/>
                  <a:moveTo>
                    <a:pt x="29772" y="5640"/>
                  </a:moveTo>
                  <a:cubicBezTo>
                    <a:pt x="29754" y="5640"/>
                    <a:pt x="29737" y="5640"/>
                    <a:pt x="29720" y="5657"/>
                  </a:cubicBezTo>
                  <a:cubicBezTo>
                    <a:pt x="29680" y="5692"/>
                    <a:pt x="29680" y="5731"/>
                    <a:pt x="29720" y="5766"/>
                  </a:cubicBezTo>
                  <a:cubicBezTo>
                    <a:pt x="29737" y="5766"/>
                    <a:pt x="29754" y="5783"/>
                    <a:pt x="29772" y="5783"/>
                  </a:cubicBezTo>
                  <a:cubicBezTo>
                    <a:pt x="29789" y="5783"/>
                    <a:pt x="29807" y="5783"/>
                    <a:pt x="29807" y="5766"/>
                  </a:cubicBezTo>
                  <a:cubicBezTo>
                    <a:pt x="29846" y="5731"/>
                    <a:pt x="29846" y="5692"/>
                    <a:pt x="29828" y="5657"/>
                  </a:cubicBezTo>
                  <a:cubicBezTo>
                    <a:pt x="29807" y="5640"/>
                    <a:pt x="29789" y="5640"/>
                    <a:pt x="29772" y="5640"/>
                  </a:cubicBezTo>
                  <a:close/>
                  <a:moveTo>
                    <a:pt x="74" y="5709"/>
                  </a:moveTo>
                  <a:cubicBezTo>
                    <a:pt x="57" y="5709"/>
                    <a:pt x="39" y="5731"/>
                    <a:pt x="22" y="5748"/>
                  </a:cubicBezTo>
                  <a:cubicBezTo>
                    <a:pt x="0" y="5766"/>
                    <a:pt x="0" y="5818"/>
                    <a:pt x="22" y="5840"/>
                  </a:cubicBezTo>
                  <a:cubicBezTo>
                    <a:pt x="39" y="5857"/>
                    <a:pt x="57" y="5857"/>
                    <a:pt x="74" y="5857"/>
                  </a:cubicBezTo>
                  <a:cubicBezTo>
                    <a:pt x="92" y="5857"/>
                    <a:pt x="109" y="5857"/>
                    <a:pt x="131" y="5840"/>
                  </a:cubicBezTo>
                  <a:cubicBezTo>
                    <a:pt x="166" y="5818"/>
                    <a:pt x="166" y="5766"/>
                    <a:pt x="131" y="5748"/>
                  </a:cubicBezTo>
                  <a:cubicBezTo>
                    <a:pt x="109" y="5731"/>
                    <a:pt x="92" y="5709"/>
                    <a:pt x="74" y="5709"/>
                  </a:cubicBezTo>
                  <a:close/>
                  <a:moveTo>
                    <a:pt x="30024" y="5892"/>
                  </a:moveTo>
                  <a:cubicBezTo>
                    <a:pt x="30007" y="5892"/>
                    <a:pt x="29989" y="5909"/>
                    <a:pt x="29972" y="5909"/>
                  </a:cubicBezTo>
                  <a:cubicBezTo>
                    <a:pt x="29937" y="5949"/>
                    <a:pt x="29937" y="5983"/>
                    <a:pt x="29972" y="6018"/>
                  </a:cubicBezTo>
                  <a:cubicBezTo>
                    <a:pt x="29989" y="6036"/>
                    <a:pt x="30007" y="6036"/>
                    <a:pt x="30024" y="6036"/>
                  </a:cubicBezTo>
                  <a:cubicBezTo>
                    <a:pt x="30046" y="6036"/>
                    <a:pt x="30063" y="6036"/>
                    <a:pt x="30081" y="6018"/>
                  </a:cubicBezTo>
                  <a:cubicBezTo>
                    <a:pt x="30098" y="5983"/>
                    <a:pt x="30098" y="5949"/>
                    <a:pt x="30081" y="5909"/>
                  </a:cubicBezTo>
                  <a:cubicBezTo>
                    <a:pt x="30063" y="5909"/>
                    <a:pt x="30046" y="5892"/>
                    <a:pt x="30024" y="5892"/>
                  </a:cubicBezTo>
                  <a:close/>
                  <a:moveTo>
                    <a:pt x="30281" y="6144"/>
                  </a:moveTo>
                  <a:cubicBezTo>
                    <a:pt x="30263" y="6144"/>
                    <a:pt x="30242" y="6166"/>
                    <a:pt x="30224" y="6166"/>
                  </a:cubicBezTo>
                  <a:cubicBezTo>
                    <a:pt x="30207" y="6201"/>
                    <a:pt x="30207" y="6253"/>
                    <a:pt x="30224" y="6275"/>
                  </a:cubicBezTo>
                  <a:cubicBezTo>
                    <a:pt x="30242" y="6292"/>
                    <a:pt x="30263" y="6292"/>
                    <a:pt x="30281" y="6292"/>
                  </a:cubicBezTo>
                  <a:cubicBezTo>
                    <a:pt x="30298" y="6292"/>
                    <a:pt x="30316" y="6292"/>
                    <a:pt x="30333" y="6275"/>
                  </a:cubicBezTo>
                  <a:cubicBezTo>
                    <a:pt x="30351" y="6236"/>
                    <a:pt x="30351" y="6201"/>
                    <a:pt x="30333" y="6166"/>
                  </a:cubicBezTo>
                  <a:cubicBezTo>
                    <a:pt x="30316" y="6166"/>
                    <a:pt x="30298" y="6144"/>
                    <a:pt x="30281" y="6144"/>
                  </a:cubicBezTo>
                  <a:close/>
                  <a:moveTo>
                    <a:pt x="30533" y="6401"/>
                  </a:moveTo>
                  <a:cubicBezTo>
                    <a:pt x="30516" y="6401"/>
                    <a:pt x="30498" y="6419"/>
                    <a:pt x="30481" y="6419"/>
                  </a:cubicBezTo>
                  <a:cubicBezTo>
                    <a:pt x="30459" y="6453"/>
                    <a:pt x="30459" y="6510"/>
                    <a:pt x="30498" y="6527"/>
                  </a:cubicBezTo>
                  <a:cubicBezTo>
                    <a:pt x="30498" y="6545"/>
                    <a:pt x="30516" y="6545"/>
                    <a:pt x="30533" y="6545"/>
                  </a:cubicBezTo>
                  <a:cubicBezTo>
                    <a:pt x="30551" y="6545"/>
                    <a:pt x="30568" y="6545"/>
                    <a:pt x="30590" y="6527"/>
                  </a:cubicBezTo>
                  <a:cubicBezTo>
                    <a:pt x="30625" y="6492"/>
                    <a:pt x="30625" y="6453"/>
                    <a:pt x="30590" y="6419"/>
                  </a:cubicBezTo>
                  <a:cubicBezTo>
                    <a:pt x="30568" y="6419"/>
                    <a:pt x="30551" y="6401"/>
                    <a:pt x="30533" y="6401"/>
                  </a:cubicBezTo>
                  <a:close/>
                  <a:moveTo>
                    <a:pt x="30807" y="6636"/>
                  </a:moveTo>
                  <a:cubicBezTo>
                    <a:pt x="30786" y="6636"/>
                    <a:pt x="30768" y="6653"/>
                    <a:pt x="30751" y="6671"/>
                  </a:cubicBezTo>
                  <a:cubicBezTo>
                    <a:pt x="30733" y="6688"/>
                    <a:pt x="30733" y="6745"/>
                    <a:pt x="30768" y="6762"/>
                  </a:cubicBezTo>
                  <a:cubicBezTo>
                    <a:pt x="30768" y="6780"/>
                    <a:pt x="30786" y="6780"/>
                    <a:pt x="30807" y="6780"/>
                  </a:cubicBezTo>
                  <a:cubicBezTo>
                    <a:pt x="30825" y="6780"/>
                    <a:pt x="30860" y="6780"/>
                    <a:pt x="30860" y="6762"/>
                  </a:cubicBezTo>
                  <a:cubicBezTo>
                    <a:pt x="30894" y="6727"/>
                    <a:pt x="30894" y="6688"/>
                    <a:pt x="30860" y="6653"/>
                  </a:cubicBezTo>
                  <a:cubicBezTo>
                    <a:pt x="30842" y="6653"/>
                    <a:pt x="30825" y="6636"/>
                    <a:pt x="30807" y="6636"/>
                  </a:cubicBezTo>
                  <a:close/>
                  <a:moveTo>
                    <a:pt x="31095" y="6871"/>
                  </a:moveTo>
                  <a:cubicBezTo>
                    <a:pt x="31060" y="6871"/>
                    <a:pt x="31042" y="6888"/>
                    <a:pt x="31042" y="6906"/>
                  </a:cubicBezTo>
                  <a:cubicBezTo>
                    <a:pt x="31003" y="6928"/>
                    <a:pt x="31003" y="6980"/>
                    <a:pt x="31042" y="6997"/>
                  </a:cubicBezTo>
                  <a:cubicBezTo>
                    <a:pt x="31060" y="7015"/>
                    <a:pt x="31077" y="7015"/>
                    <a:pt x="31095" y="7015"/>
                  </a:cubicBezTo>
                  <a:cubicBezTo>
                    <a:pt x="31112" y="7015"/>
                    <a:pt x="31134" y="7015"/>
                    <a:pt x="31134" y="6997"/>
                  </a:cubicBezTo>
                  <a:cubicBezTo>
                    <a:pt x="31169" y="6962"/>
                    <a:pt x="31169" y="6928"/>
                    <a:pt x="31134" y="6888"/>
                  </a:cubicBezTo>
                  <a:cubicBezTo>
                    <a:pt x="31112" y="6888"/>
                    <a:pt x="31095" y="6871"/>
                    <a:pt x="31095" y="6871"/>
                  </a:cubicBezTo>
                  <a:close/>
                  <a:moveTo>
                    <a:pt x="31295" y="7163"/>
                  </a:moveTo>
                  <a:cubicBezTo>
                    <a:pt x="31243" y="7180"/>
                    <a:pt x="31221" y="7215"/>
                    <a:pt x="31243" y="7254"/>
                  </a:cubicBezTo>
                  <a:cubicBezTo>
                    <a:pt x="31243" y="7289"/>
                    <a:pt x="31277" y="7306"/>
                    <a:pt x="31312" y="7306"/>
                  </a:cubicBezTo>
                  <a:lnTo>
                    <a:pt x="31330" y="7306"/>
                  </a:lnTo>
                  <a:cubicBezTo>
                    <a:pt x="31369" y="7289"/>
                    <a:pt x="31386" y="7254"/>
                    <a:pt x="31386" y="7215"/>
                  </a:cubicBezTo>
                  <a:cubicBezTo>
                    <a:pt x="31369" y="7180"/>
                    <a:pt x="31330" y="7163"/>
                    <a:pt x="31312" y="71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 rot="-5400000">
              <a:off x="6595283" y="1996624"/>
              <a:ext cx="5619746" cy="1156606"/>
            </a:xfrm>
            <a:custGeom>
              <a:avLst/>
              <a:gdLst/>
              <a:ahLst/>
              <a:cxnLst/>
              <a:rect l="l" t="t" r="r" b="b"/>
              <a:pathLst>
                <a:path w="31422" h="7089" extrusionOk="0">
                  <a:moveTo>
                    <a:pt x="23933" y="0"/>
                  </a:moveTo>
                  <a:cubicBezTo>
                    <a:pt x="23898" y="0"/>
                    <a:pt x="23863" y="35"/>
                    <a:pt x="23863" y="74"/>
                  </a:cubicBezTo>
                  <a:cubicBezTo>
                    <a:pt x="23881" y="109"/>
                    <a:pt x="23898" y="144"/>
                    <a:pt x="23933" y="144"/>
                  </a:cubicBezTo>
                  <a:lnTo>
                    <a:pt x="23950" y="144"/>
                  </a:lnTo>
                  <a:cubicBezTo>
                    <a:pt x="23990" y="144"/>
                    <a:pt x="24024" y="109"/>
                    <a:pt x="24007" y="74"/>
                  </a:cubicBezTo>
                  <a:cubicBezTo>
                    <a:pt x="24007" y="35"/>
                    <a:pt x="23990" y="0"/>
                    <a:pt x="23933" y="0"/>
                  </a:cubicBezTo>
                  <a:close/>
                  <a:moveTo>
                    <a:pt x="24298" y="0"/>
                  </a:moveTo>
                  <a:cubicBezTo>
                    <a:pt x="24259" y="0"/>
                    <a:pt x="24242" y="35"/>
                    <a:pt x="24224" y="74"/>
                  </a:cubicBezTo>
                  <a:cubicBezTo>
                    <a:pt x="24224" y="109"/>
                    <a:pt x="24259" y="144"/>
                    <a:pt x="24298" y="144"/>
                  </a:cubicBezTo>
                  <a:cubicBezTo>
                    <a:pt x="24351" y="144"/>
                    <a:pt x="24368" y="109"/>
                    <a:pt x="24368" y="74"/>
                  </a:cubicBezTo>
                  <a:cubicBezTo>
                    <a:pt x="24385" y="35"/>
                    <a:pt x="24351" y="0"/>
                    <a:pt x="24316" y="0"/>
                  </a:cubicBezTo>
                  <a:close/>
                  <a:moveTo>
                    <a:pt x="23572" y="35"/>
                  </a:moveTo>
                  <a:cubicBezTo>
                    <a:pt x="23537" y="53"/>
                    <a:pt x="23498" y="92"/>
                    <a:pt x="23515" y="127"/>
                  </a:cubicBezTo>
                  <a:cubicBezTo>
                    <a:pt x="23515" y="161"/>
                    <a:pt x="23554" y="183"/>
                    <a:pt x="23589" y="183"/>
                  </a:cubicBezTo>
                  <a:cubicBezTo>
                    <a:pt x="23624" y="183"/>
                    <a:pt x="23663" y="144"/>
                    <a:pt x="23646" y="109"/>
                  </a:cubicBezTo>
                  <a:cubicBezTo>
                    <a:pt x="23646" y="74"/>
                    <a:pt x="23624" y="35"/>
                    <a:pt x="23589" y="35"/>
                  </a:cubicBezTo>
                  <a:close/>
                  <a:moveTo>
                    <a:pt x="24660" y="35"/>
                  </a:moveTo>
                  <a:cubicBezTo>
                    <a:pt x="24625" y="35"/>
                    <a:pt x="24603" y="53"/>
                    <a:pt x="24586" y="92"/>
                  </a:cubicBezTo>
                  <a:cubicBezTo>
                    <a:pt x="24586" y="127"/>
                    <a:pt x="24603" y="183"/>
                    <a:pt x="24660" y="183"/>
                  </a:cubicBezTo>
                  <a:cubicBezTo>
                    <a:pt x="24694" y="183"/>
                    <a:pt x="24734" y="161"/>
                    <a:pt x="24734" y="127"/>
                  </a:cubicBezTo>
                  <a:cubicBezTo>
                    <a:pt x="24751" y="74"/>
                    <a:pt x="24712" y="35"/>
                    <a:pt x="24677" y="35"/>
                  </a:cubicBezTo>
                  <a:close/>
                  <a:moveTo>
                    <a:pt x="23211" y="109"/>
                  </a:moveTo>
                  <a:cubicBezTo>
                    <a:pt x="23171" y="127"/>
                    <a:pt x="23154" y="161"/>
                    <a:pt x="23154" y="201"/>
                  </a:cubicBezTo>
                  <a:cubicBezTo>
                    <a:pt x="23154" y="235"/>
                    <a:pt x="23189" y="253"/>
                    <a:pt x="23228" y="253"/>
                  </a:cubicBezTo>
                  <a:lnTo>
                    <a:pt x="23245" y="253"/>
                  </a:lnTo>
                  <a:cubicBezTo>
                    <a:pt x="23280" y="235"/>
                    <a:pt x="23298" y="201"/>
                    <a:pt x="23298" y="161"/>
                  </a:cubicBezTo>
                  <a:cubicBezTo>
                    <a:pt x="23280" y="127"/>
                    <a:pt x="23263" y="109"/>
                    <a:pt x="23228" y="109"/>
                  </a:cubicBezTo>
                  <a:close/>
                  <a:moveTo>
                    <a:pt x="25021" y="109"/>
                  </a:moveTo>
                  <a:cubicBezTo>
                    <a:pt x="24986" y="109"/>
                    <a:pt x="24951" y="144"/>
                    <a:pt x="24951" y="161"/>
                  </a:cubicBezTo>
                  <a:cubicBezTo>
                    <a:pt x="24929" y="201"/>
                    <a:pt x="24951" y="253"/>
                    <a:pt x="25003" y="253"/>
                  </a:cubicBezTo>
                  <a:lnTo>
                    <a:pt x="25021" y="253"/>
                  </a:lnTo>
                  <a:cubicBezTo>
                    <a:pt x="25038" y="253"/>
                    <a:pt x="25077" y="235"/>
                    <a:pt x="25095" y="218"/>
                  </a:cubicBezTo>
                  <a:cubicBezTo>
                    <a:pt x="25095" y="161"/>
                    <a:pt x="25077" y="127"/>
                    <a:pt x="25038" y="127"/>
                  </a:cubicBezTo>
                  <a:cubicBezTo>
                    <a:pt x="25038" y="109"/>
                    <a:pt x="25021" y="109"/>
                    <a:pt x="25021" y="109"/>
                  </a:cubicBezTo>
                  <a:close/>
                  <a:moveTo>
                    <a:pt x="14434" y="201"/>
                  </a:moveTo>
                  <a:cubicBezTo>
                    <a:pt x="14399" y="201"/>
                    <a:pt x="14360" y="235"/>
                    <a:pt x="14360" y="292"/>
                  </a:cubicBezTo>
                  <a:cubicBezTo>
                    <a:pt x="14360" y="327"/>
                    <a:pt x="14399" y="344"/>
                    <a:pt x="14434" y="344"/>
                  </a:cubicBezTo>
                  <a:cubicBezTo>
                    <a:pt x="14486" y="344"/>
                    <a:pt x="14508" y="309"/>
                    <a:pt x="14508" y="270"/>
                  </a:cubicBezTo>
                  <a:cubicBezTo>
                    <a:pt x="14508" y="235"/>
                    <a:pt x="14469" y="201"/>
                    <a:pt x="14434" y="201"/>
                  </a:cubicBezTo>
                  <a:close/>
                  <a:moveTo>
                    <a:pt x="14795" y="201"/>
                  </a:moveTo>
                  <a:cubicBezTo>
                    <a:pt x="14760" y="201"/>
                    <a:pt x="14726" y="235"/>
                    <a:pt x="14726" y="270"/>
                  </a:cubicBezTo>
                  <a:cubicBezTo>
                    <a:pt x="14726" y="309"/>
                    <a:pt x="14760" y="344"/>
                    <a:pt x="14795" y="344"/>
                  </a:cubicBezTo>
                  <a:cubicBezTo>
                    <a:pt x="14834" y="344"/>
                    <a:pt x="14869" y="327"/>
                    <a:pt x="14869" y="270"/>
                  </a:cubicBezTo>
                  <a:cubicBezTo>
                    <a:pt x="14869" y="235"/>
                    <a:pt x="14834" y="201"/>
                    <a:pt x="14795" y="201"/>
                  </a:cubicBezTo>
                  <a:close/>
                  <a:moveTo>
                    <a:pt x="22845" y="201"/>
                  </a:moveTo>
                  <a:cubicBezTo>
                    <a:pt x="22810" y="218"/>
                    <a:pt x="22793" y="253"/>
                    <a:pt x="22810" y="292"/>
                  </a:cubicBezTo>
                  <a:cubicBezTo>
                    <a:pt x="22810" y="327"/>
                    <a:pt x="22845" y="344"/>
                    <a:pt x="22884" y="344"/>
                  </a:cubicBezTo>
                  <a:lnTo>
                    <a:pt x="22902" y="344"/>
                  </a:lnTo>
                  <a:cubicBezTo>
                    <a:pt x="22936" y="327"/>
                    <a:pt x="22954" y="292"/>
                    <a:pt x="22936" y="253"/>
                  </a:cubicBezTo>
                  <a:cubicBezTo>
                    <a:pt x="22936" y="218"/>
                    <a:pt x="22902" y="201"/>
                    <a:pt x="22884" y="201"/>
                  </a:cubicBezTo>
                  <a:close/>
                  <a:moveTo>
                    <a:pt x="14073" y="235"/>
                  </a:moveTo>
                  <a:cubicBezTo>
                    <a:pt x="14016" y="253"/>
                    <a:pt x="13999" y="292"/>
                    <a:pt x="13999" y="327"/>
                  </a:cubicBezTo>
                  <a:cubicBezTo>
                    <a:pt x="14016" y="362"/>
                    <a:pt x="14034" y="379"/>
                    <a:pt x="14073" y="379"/>
                  </a:cubicBezTo>
                  <a:lnTo>
                    <a:pt x="14090" y="379"/>
                  </a:lnTo>
                  <a:cubicBezTo>
                    <a:pt x="14125" y="379"/>
                    <a:pt x="14143" y="344"/>
                    <a:pt x="14143" y="309"/>
                  </a:cubicBezTo>
                  <a:cubicBezTo>
                    <a:pt x="14143" y="270"/>
                    <a:pt x="14108" y="235"/>
                    <a:pt x="14073" y="235"/>
                  </a:cubicBezTo>
                  <a:close/>
                  <a:moveTo>
                    <a:pt x="15161" y="235"/>
                  </a:moveTo>
                  <a:cubicBezTo>
                    <a:pt x="15122" y="235"/>
                    <a:pt x="15087" y="270"/>
                    <a:pt x="15087" y="309"/>
                  </a:cubicBezTo>
                  <a:cubicBezTo>
                    <a:pt x="15087" y="344"/>
                    <a:pt x="15104" y="379"/>
                    <a:pt x="15139" y="379"/>
                  </a:cubicBezTo>
                  <a:lnTo>
                    <a:pt x="15161" y="379"/>
                  </a:lnTo>
                  <a:cubicBezTo>
                    <a:pt x="15196" y="379"/>
                    <a:pt x="15230" y="362"/>
                    <a:pt x="15230" y="327"/>
                  </a:cubicBezTo>
                  <a:cubicBezTo>
                    <a:pt x="15230" y="292"/>
                    <a:pt x="15213" y="253"/>
                    <a:pt x="15178" y="235"/>
                  </a:cubicBezTo>
                  <a:close/>
                  <a:moveTo>
                    <a:pt x="25347" y="253"/>
                  </a:moveTo>
                  <a:cubicBezTo>
                    <a:pt x="25330" y="253"/>
                    <a:pt x="25295" y="270"/>
                    <a:pt x="25295" y="292"/>
                  </a:cubicBezTo>
                  <a:cubicBezTo>
                    <a:pt x="25277" y="327"/>
                    <a:pt x="25295" y="362"/>
                    <a:pt x="25330" y="379"/>
                  </a:cubicBezTo>
                  <a:cubicBezTo>
                    <a:pt x="25330" y="401"/>
                    <a:pt x="25347" y="401"/>
                    <a:pt x="25347" y="401"/>
                  </a:cubicBezTo>
                  <a:cubicBezTo>
                    <a:pt x="25386" y="401"/>
                    <a:pt x="25404" y="379"/>
                    <a:pt x="25421" y="362"/>
                  </a:cubicBezTo>
                  <a:cubicBezTo>
                    <a:pt x="25438" y="327"/>
                    <a:pt x="25421" y="270"/>
                    <a:pt x="25386" y="253"/>
                  </a:cubicBezTo>
                  <a:close/>
                  <a:moveTo>
                    <a:pt x="13707" y="309"/>
                  </a:moveTo>
                  <a:cubicBezTo>
                    <a:pt x="13673" y="309"/>
                    <a:pt x="13638" y="344"/>
                    <a:pt x="13655" y="379"/>
                  </a:cubicBezTo>
                  <a:cubicBezTo>
                    <a:pt x="13655" y="418"/>
                    <a:pt x="13690" y="453"/>
                    <a:pt x="13707" y="453"/>
                  </a:cubicBezTo>
                  <a:lnTo>
                    <a:pt x="13725" y="436"/>
                  </a:lnTo>
                  <a:cubicBezTo>
                    <a:pt x="13764" y="436"/>
                    <a:pt x="13799" y="401"/>
                    <a:pt x="13781" y="362"/>
                  </a:cubicBezTo>
                  <a:cubicBezTo>
                    <a:pt x="13781" y="327"/>
                    <a:pt x="13747" y="309"/>
                    <a:pt x="13707" y="309"/>
                  </a:cubicBezTo>
                  <a:close/>
                  <a:moveTo>
                    <a:pt x="22536" y="309"/>
                  </a:moveTo>
                  <a:cubicBezTo>
                    <a:pt x="22519" y="309"/>
                    <a:pt x="22519" y="327"/>
                    <a:pt x="22501" y="327"/>
                  </a:cubicBezTo>
                  <a:cubicBezTo>
                    <a:pt x="22467" y="327"/>
                    <a:pt x="22449" y="379"/>
                    <a:pt x="22467" y="418"/>
                  </a:cubicBezTo>
                  <a:cubicBezTo>
                    <a:pt x="22467" y="436"/>
                    <a:pt x="22501" y="470"/>
                    <a:pt x="22536" y="470"/>
                  </a:cubicBezTo>
                  <a:lnTo>
                    <a:pt x="22558" y="453"/>
                  </a:lnTo>
                  <a:cubicBezTo>
                    <a:pt x="22593" y="453"/>
                    <a:pt x="22610" y="401"/>
                    <a:pt x="22593" y="362"/>
                  </a:cubicBezTo>
                  <a:cubicBezTo>
                    <a:pt x="22593" y="344"/>
                    <a:pt x="22558" y="309"/>
                    <a:pt x="22536" y="309"/>
                  </a:cubicBezTo>
                  <a:close/>
                  <a:moveTo>
                    <a:pt x="15504" y="344"/>
                  </a:moveTo>
                  <a:cubicBezTo>
                    <a:pt x="15487" y="344"/>
                    <a:pt x="15448" y="362"/>
                    <a:pt x="15430" y="379"/>
                  </a:cubicBezTo>
                  <a:cubicBezTo>
                    <a:pt x="15430" y="418"/>
                    <a:pt x="15430" y="470"/>
                    <a:pt x="15465" y="488"/>
                  </a:cubicBezTo>
                  <a:lnTo>
                    <a:pt x="15504" y="488"/>
                  </a:lnTo>
                  <a:cubicBezTo>
                    <a:pt x="15539" y="488"/>
                    <a:pt x="15557" y="470"/>
                    <a:pt x="15574" y="453"/>
                  </a:cubicBezTo>
                  <a:cubicBezTo>
                    <a:pt x="15596" y="418"/>
                    <a:pt x="15574" y="362"/>
                    <a:pt x="15539" y="344"/>
                  </a:cubicBezTo>
                  <a:close/>
                  <a:moveTo>
                    <a:pt x="13346" y="379"/>
                  </a:moveTo>
                  <a:cubicBezTo>
                    <a:pt x="13311" y="401"/>
                    <a:pt x="13290" y="436"/>
                    <a:pt x="13290" y="470"/>
                  </a:cubicBezTo>
                  <a:cubicBezTo>
                    <a:pt x="13311" y="510"/>
                    <a:pt x="13329" y="527"/>
                    <a:pt x="13364" y="527"/>
                  </a:cubicBezTo>
                  <a:lnTo>
                    <a:pt x="13381" y="527"/>
                  </a:lnTo>
                  <a:cubicBezTo>
                    <a:pt x="13420" y="510"/>
                    <a:pt x="13438" y="470"/>
                    <a:pt x="13438" y="436"/>
                  </a:cubicBezTo>
                  <a:cubicBezTo>
                    <a:pt x="13420" y="401"/>
                    <a:pt x="13398" y="379"/>
                    <a:pt x="13364" y="379"/>
                  </a:cubicBezTo>
                  <a:close/>
                  <a:moveTo>
                    <a:pt x="25673" y="436"/>
                  </a:moveTo>
                  <a:cubicBezTo>
                    <a:pt x="25639" y="436"/>
                    <a:pt x="25621" y="436"/>
                    <a:pt x="25604" y="453"/>
                  </a:cubicBezTo>
                  <a:cubicBezTo>
                    <a:pt x="25582" y="488"/>
                    <a:pt x="25604" y="544"/>
                    <a:pt x="25639" y="562"/>
                  </a:cubicBezTo>
                  <a:cubicBezTo>
                    <a:pt x="25639" y="562"/>
                    <a:pt x="25656" y="579"/>
                    <a:pt x="25673" y="579"/>
                  </a:cubicBezTo>
                  <a:cubicBezTo>
                    <a:pt x="25691" y="579"/>
                    <a:pt x="25713" y="562"/>
                    <a:pt x="25730" y="544"/>
                  </a:cubicBezTo>
                  <a:cubicBezTo>
                    <a:pt x="25747" y="510"/>
                    <a:pt x="25747" y="453"/>
                    <a:pt x="25713" y="436"/>
                  </a:cubicBezTo>
                  <a:close/>
                  <a:moveTo>
                    <a:pt x="22158" y="453"/>
                  </a:moveTo>
                  <a:cubicBezTo>
                    <a:pt x="22123" y="470"/>
                    <a:pt x="22101" y="510"/>
                    <a:pt x="22123" y="544"/>
                  </a:cubicBezTo>
                  <a:cubicBezTo>
                    <a:pt x="22140" y="579"/>
                    <a:pt x="22158" y="597"/>
                    <a:pt x="22192" y="597"/>
                  </a:cubicBezTo>
                  <a:cubicBezTo>
                    <a:pt x="22192" y="597"/>
                    <a:pt x="22210" y="597"/>
                    <a:pt x="22210" y="579"/>
                  </a:cubicBezTo>
                  <a:cubicBezTo>
                    <a:pt x="22249" y="579"/>
                    <a:pt x="22266" y="527"/>
                    <a:pt x="22266" y="488"/>
                  </a:cubicBezTo>
                  <a:cubicBezTo>
                    <a:pt x="22249" y="470"/>
                    <a:pt x="22232" y="453"/>
                    <a:pt x="22192" y="453"/>
                  </a:cubicBezTo>
                  <a:close/>
                  <a:moveTo>
                    <a:pt x="13002" y="470"/>
                  </a:moveTo>
                  <a:cubicBezTo>
                    <a:pt x="12946" y="488"/>
                    <a:pt x="12928" y="527"/>
                    <a:pt x="12946" y="562"/>
                  </a:cubicBezTo>
                  <a:cubicBezTo>
                    <a:pt x="12946" y="597"/>
                    <a:pt x="12985" y="618"/>
                    <a:pt x="13020" y="618"/>
                  </a:cubicBezTo>
                  <a:lnTo>
                    <a:pt x="13037" y="618"/>
                  </a:lnTo>
                  <a:cubicBezTo>
                    <a:pt x="13072" y="618"/>
                    <a:pt x="13094" y="562"/>
                    <a:pt x="13094" y="527"/>
                  </a:cubicBezTo>
                  <a:cubicBezTo>
                    <a:pt x="13072" y="488"/>
                    <a:pt x="13037" y="470"/>
                    <a:pt x="13020" y="470"/>
                  </a:cubicBezTo>
                  <a:close/>
                  <a:moveTo>
                    <a:pt x="15831" y="488"/>
                  </a:moveTo>
                  <a:cubicBezTo>
                    <a:pt x="15813" y="488"/>
                    <a:pt x="15774" y="510"/>
                    <a:pt x="15774" y="544"/>
                  </a:cubicBezTo>
                  <a:cubicBezTo>
                    <a:pt x="15757" y="579"/>
                    <a:pt x="15774" y="618"/>
                    <a:pt x="15813" y="636"/>
                  </a:cubicBezTo>
                  <a:lnTo>
                    <a:pt x="15831" y="636"/>
                  </a:lnTo>
                  <a:cubicBezTo>
                    <a:pt x="15866" y="636"/>
                    <a:pt x="15883" y="618"/>
                    <a:pt x="15900" y="597"/>
                  </a:cubicBezTo>
                  <a:cubicBezTo>
                    <a:pt x="15922" y="562"/>
                    <a:pt x="15900" y="527"/>
                    <a:pt x="15866" y="510"/>
                  </a:cubicBezTo>
                  <a:cubicBezTo>
                    <a:pt x="15848" y="488"/>
                    <a:pt x="15848" y="488"/>
                    <a:pt x="15831" y="488"/>
                  </a:cubicBezTo>
                  <a:close/>
                  <a:moveTo>
                    <a:pt x="12637" y="579"/>
                  </a:moveTo>
                  <a:cubicBezTo>
                    <a:pt x="12602" y="597"/>
                    <a:pt x="12585" y="636"/>
                    <a:pt x="12602" y="671"/>
                  </a:cubicBezTo>
                  <a:cubicBezTo>
                    <a:pt x="12602" y="705"/>
                    <a:pt x="12637" y="727"/>
                    <a:pt x="12676" y="727"/>
                  </a:cubicBezTo>
                  <a:lnTo>
                    <a:pt x="12694" y="727"/>
                  </a:lnTo>
                  <a:cubicBezTo>
                    <a:pt x="12728" y="705"/>
                    <a:pt x="12746" y="671"/>
                    <a:pt x="12728" y="636"/>
                  </a:cubicBezTo>
                  <a:cubicBezTo>
                    <a:pt x="12728" y="597"/>
                    <a:pt x="12694" y="579"/>
                    <a:pt x="12676" y="579"/>
                  </a:cubicBezTo>
                  <a:close/>
                  <a:moveTo>
                    <a:pt x="21831" y="597"/>
                  </a:moveTo>
                  <a:cubicBezTo>
                    <a:pt x="21796" y="618"/>
                    <a:pt x="21775" y="653"/>
                    <a:pt x="21796" y="688"/>
                  </a:cubicBezTo>
                  <a:cubicBezTo>
                    <a:pt x="21814" y="727"/>
                    <a:pt x="21831" y="745"/>
                    <a:pt x="21866" y="745"/>
                  </a:cubicBezTo>
                  <a:lnTo>
                    <a:pt x="21883" y="727"/>
                  </a:lnTo>
                  <a:cubicBezTo>
                    <a:pt x="21923" y="705"/>
                    <a:pt x="21940" y="671"/>
                    <a:pt x="21923" y="636"/>
                  </a:cubicBezTo>
                  <a:cubicBezTo>
                    <a:pt x="21923" y="597"/>
                    <a:pt x="21883" y="597"/>
                    <a:pt x="21866" y="597"/>
                  </a:cubicBezTo>
                  <a:close/>
                  <a:moveTo>
                    <a:pt x="25965" y="636"/>
                  </a:moveTo>
                  <a:cubicBezTo>
                    <a:pt x="25948" y="636"/>
                    <a:pt x="25930" y="653"/>
                    <a:pt x="25908" y="671"/>
                  </a:cubicBezTo>
                  <a:cubicBezTo>
                    <a:pt x="25874" y="705"/>
                    <a:pt x="25891" y="745"/>
                    <a:pt x="25908" y="762"/>
                  </a:cubicBezTo>
                  <a:cubicBezTo>
                    <a:pt x="25930" y="779"/>
                    <a:pt x="25948" y="779"/>
                    <a:pt x="25965" y="779"/>
                  </a:cubicBezTo>
                  <a:cubicBezTo>
                    <a:pt x="25982" y="779"/>
                    <a:pt x="26000" y="779"/>
                    <a:pt x="26017" y="762"/>
                  </a:cubicBezTo>
                  <a:cubicBezTo>
                    <a:pt x="26039" y="727"/>
                    <a:pt x="26039" y="688"/>
                    <a:pt x="26000" y="653"/>
                  </a:cubicBezTo>
                  <a:cubicBezTo>
                    <a:pt x="26000" y="653"/>
                    <a:pt x="25982" y="636"/>
                    <a:pt x="25965" y="636"/>
                  </a:cubicBezTo>
                  <a:close/>
                  <a:moveTo>
                    <a:pt x="16157" y="653"/>
                  </a:moveTo>
                  <a:cubicBezTo>
                    <a:pt x="16140" y="653"/>
                    <a:pt x="16101" y="671"/>
                    <a:pt x="16101" y="688"/>
                  </a:cubicBezTo>
                  <a:cubicBezTo>
                    <a:pt x="16083" y="727"/>
                    <a:pt x="16083" y="762"/>
                    <a:pt x="16118" y="797"/>
                  </a:cubicBezTo>
                  <a:lnTo>
                    <a:pt x="16157" y="797"/>
                  </a:lnTo>
                  <a:cubicBezTo>
                    <a:pt x="16192" y="797"/>
                    <a:pt x="16209" y="779"/>
                    <a:pt x="16227" y="762"/>
                  </a:cubicBezTo>
                  <a:cubicBezTo>
                    <a:pt x="16249" y="727"/>
                    <a:pt x="16227" y="688"/>
                    <a:pt x="16192" y="671"/>
                  </a:cubicBezTo>
                  <a:cubicBezTo>
                    <a:pt x="16192" y="653"/>
                    <a:pt x="16175" y="653"/>
                    <a:pt x="16157" y="653"/>
                  </a:cubicBezTo>
                  <a:close/>
                  <a:moveTo>
                    <a:pt x="12293" y="688"/>
                  </a:moveTo>
                  <a:cubicBezTo>
                    <a:pt x="12258" y="705"/>
                    <a:pt x="12241" y="745"/>
                    <a:pt x="12258" y="779"/>
                  </a:cubicBezTo>
                  <a:cubicBezTo>
                    <a:pt x="12258" y="814"/>
                    <a:pt x="12293" y="836"/>
                    <a:pt x="12332" y="836"/>
                  </a:cubicBezTo>
                  <a:lnTo>
                    <a:pt x="12350" y="836"/>
                  </a:lnTo>
                  <a:cubicBezTo>
                    <a:pt x="12385" y="814"/>
                    <a:pt x="12402" y="779"/>
                    <a:pt x="12385" y="745"/>
                  </a:cubicBezTo>
                  <a:cubicBezTo>
                    <a:pt x="12385" y="705"/>
                    <a:pt x="12350" y="688"/>
                    <a:pt x="12311" y="688"/>
                  </a:cubicBezTo>
                  <a:close/>
                  <a:moveTo>
                    <a:pt x="21505" y="745"/>
                  </a:moveTo>
                  <a:cubicBezTo>
                    <a:pt x="21470" y="762"/>
                    <a:pt x="21448" y="814"/>
                    <a:pt x="21470" y="853"/>
                  </a:cubicBezTo>
                  <a:cubicBezTo>
                    <a:pt x="21488" y="871"/>
                    <a:pt x="21505" y="888"/>
                    <a:pt x="21522" y="888"/>
                  </a:cubicBezTo>
                  <a:lnTo>
                    <a:pt x="21557" y="888"/>
                  </a:lnTo>
                  <a:cubicBezTo>
                    <a:pt x="21596" y="871"/>
                    <a:pt x="21614" y="814"/>
                    <a:pt x="21596" y="779"/>
                  </a:cubicBezTo>
                  <a:cubicBezTo>
                    <a:pt x="21579" y="762"/>
                    <a:pt x="21557" y="745"/>
                    <a:pt x="21522" y="745"/>
                  </a:cubicBezTo>
                  <a:close/>
                  <a:moveTo>
                    <a:pt x="11967" y="797"/>
                  </a:moveTo>
                  <a:lnTo>
                    <a:pt x="11949" y="814"/>
                  </a:lnTo>
                  <a:cubicBezTo>
                    <a:pt x="11915" y="814"/>
                    <a:pt x="11897" y="871"/>
                    <a:pt x="11915" y="906"/>
                  </a:cubicBezTo>
                  <a:cubicBezTo>
                    <a:pt x="11915" y="923"/>
                    <a:pt x="11949" y="945"/>
                    <a:pt x="11984" y="945"/>
                  </a:cubicBezTo>
                  <a:lnTo>
                    <a:pt x="12006" y="945"/>
                  </a:lnTo>
                  <a:cubicBezTo>
                    <a:pt x="12041" y="923"/>
                    <a:pt x="12058" y="888"/>
                    <a:pt x="12041" y="853"/>
                  </a:cubicBezTo>
                  <a:cubicBezTo>
                    <a:pt x="12041" y="814"/>
                    <a:pt x="12006" y="797"/>
                    <a:pt x="11967" y="797"/>
                  </a:cubicBezTo>
                  <a:close/>
                  <a:moveTo>
                    <a:pt x="16466" y="853"/>
                  </a:moveTo>
                  <a:cubicBezTo>
                    <a:pt x="16427" y="853"/>
                    <a:pt x="16410" y="871"/>
                    <a:pt x="16392" y="888"/>
                  </a:cubicBezTo>
                  <a:cubicBezTo>
                    <a:pt x="16375" y="923"/>
                    <a:pt x="16375" y="962"/>
                    <a:pt x="16410" y="997"/>
                  </a:cubicBezTo>
                  <a:lnTo>
                    <a:pt x="16466" y="997"/>
                  </a:lnTo>
                  <a:cubicBezTo>
                    <a:pt x="16484" y="997"/>
                    <a:pt x="16501" y="997"/>
                    <a:pt x="16518" y="980"/>
                  </a:cubicBezTo>
                  <a:cubicBezTo>
                    <a:pt x="16536" y="945"/>
                    <a:pt x="16536" y="906"/>
                    <a:pt x="16501" y="871"/>
                  </a:cubicBezTo>
                  <a:cubicBezTo>
                    <a:pt x="16484" y="871"/>
                    <a:pt x="16484" y="853"/>
                    <a:pt x="16466" y="853"/>
                  </a:cubicBezTo>
                  <a:close/>
                  <a:moveTo>
                    <a:pt x="26235" y="888"/>
                  </a:moveTo>
                  <a:cubicBezTo>
                    <a:pt x="26217" y="888"/>
                    <a:pt x="26200" y="888"/>
                    <a:pt x="26183" y="906"/>
                  </a:cubicBezTo>
                  <a:cubicBezTo>
                    <a:pt x="26148" y="923"/>
                    <a:pt x="26165" y="980"/>
                    <a:pt x="26183" y="997"/>
                  </a:cubicBezTo>
                  <a:cubicBezTo>
                    <a:pt x="26200" y="1014"/>
                    <a:pt x="26217" y="1032"/>
                    <a:pt x="26235" y="1032"/>
                  </a:cubicBezTo>
                  <a:cubicBezTo>
                    <a:pt x="26257" y="1032"/>
                    <a:pt x="26274" y="1014"/>
                    <a:pt x="26291" y="997"/>
                  </a:cubicBezTo>
                  <a:cubicBezTo>
                    <a:pt x="26309" y="980"/>
                    <a:pt x="26309" y="923"/>
                    <a:pt x="26291" y="906"/>
                  </a:cubicBezTo>
                  <a:cubicBezTo>
                    <a:pt x="26274" y="888"/>
                    <a:pt x="26257" y="888"/>
                    <a:pt x="26235" y="888"/>
                  </a:cubicBezTo>
                  <a:close/>
                  <a:moveTo>
                    <a:pt x="21179" y="906"/>
                  </a:moveTo>
                  <a:cubicBezTo>
                    <a:pt x="21144" y="923"/>
                    <a:pt x="21122" y="980"/>
                    <a:pt x="21144" y="1014"/>
                  </a:cubicBezTo>
                  <a:cubicBezTo>
                    <a:pt x="21161" y="1032"/>
                    <a:pt x="21179" y="1053"/>
                    <a:pt x="21213" y="1053"/>
                  </a:cubicBezTo>
                  <a:lnTo>
                    <a:pt x="21231" y="1053"/>
                  </a:lnTo>
                  <a:cubicBezTo>
                    <a:pt x="21270" y="1032"/>
                    <a:pt x="21287" y="980"/>
                    <a:pt x="21270" y="945"/>
                  </a:cubicBezTo>
                  <a:cubicBezTo>
                    <a:pt x="21253" y="923"/>
                    <a:pt x="21231" y="906"/>
                    <a:pt x="21213" y="906"/>
                  </a:cubicBezTo>
                  <a:close/>
                  <a:moveTo>
                    <a:pt x="11606" y="923"/>
                  </a:moveTo>
                  <a:cubicBezTo>
                    <a:pt x="11571" y="923"/>
                    <a:pt x="11549" y="980"/>
                    <a:pt x="11571" y="1014"/>
                  </a:cubicBezTo>
                  <a:cubicBezTo>
                    <a:pt x="11571" y="1032"/>
                    <a:pt x="11606" y="1071"/>
                    <a:pt x="11623" y="1071"/>
                  </a:cubicBezTo>
                  <a:cubicBezTo>
                    <a:pt x="11641" y="1071"/>
                    <a:pt x="11641" y="1053"/>
                    <a:pt x="11658" y="1053"/>
                  </a:cubicBezTo>
                  <a:cubicBezTo>
                    <a:pt x="11697" y="1053"/>
                    <a:pt x="11714" y="997"/>
                    <a:pt x="11697" y="962"/>
                  </a:cubicBezTo>
                  <a:cubicBezTo>
                    <a:pt x="11697" y="945"/>
                    <a:pt x="11658" y="923"/>
                    <a:pt x="11623" y="923"/>
                  </a:cubicBezTo>
                  <a:close/>
                  <a:moveTo>
                    <a:pt x="11279" y="1014"/>
                  </a:moveTo>
                  <a:cubicBezTo>
                    <a:pt x="11279" y="1014"/>
                    <a:pt x="11279" y="1032"/>
                    <a:pt x="11262" y="1032"/>
                  </a:cubicBezTo>
                  <a:cubicBezTo>
                    <a:pt x="11223" y="1032"/>
                    <a:pt x="11205" y="1088"/>
                    <a:pt x="11223" y="1123"/>
                  </a:cubicBezTo>
                  <a:cubicBezTo>
                    <a:pt x="11223" y="1141"/>
                    <a:pt x="11262" y="1162"/>
                    <a:pt x="11279" y="1162"/>
                  </a:cubicBezTo>
                  <a:lnTo>
                    <a:pt x="11314" y="1162"/>
                  </a:lnTo>
                  <a:cubicBezTo>
                    <a:pt x="11353" y="1162"/>
                    <a:pt x="11371" y="1106"/>
                    <a:pt x="11353" y="1071"/>
                  </a:cubicBezTo>
                  <a:cubicBezTo>
                    <a:pt x="11353" y="1053"/>
                    <a:pt x="11314" y="1014"/>
                    <a:pt x="11279" y="1014"/>
                  </a:cubicBezTo>
                  <a:close/>
                  <a:moveTo>
                    <a:pt x="20852" y="1071"/>
                  </a:moveTo>
                  <a:cubicBezTo>
                    <a:pt x="20817" y="1088"/>
                    <a:pt x="20796" y="1141"/>
                    <a:pt x="20817" y="1180"/>
                  </a:cubicBezTo>
                  <a:cubicBezTo>
                    <a:pt x="20835" y="1197"/>
                    <a:pt x="20852" y="1214"/>
                    <a:pt x="20887" y="1214"/>
                  </a:cubicBezTo>
                  <a:cubicBezTo>
                    <a:pt x="20887" y="1214"/>
                    <a:pt x="20904" y="1214"/>
                    <a:pt x="20904" y="1197"/>
                  </a:cubicBezTo>
                  <a:cubicBezTo>
                    <a:pt x="20944" y="1180"/>
                    <a:pt x="20961" y="1141"/>
                    <a:pt x="20944" y="1106"/>
                  </a:cubicBezTo>
                  <a:cubicBezTo>
                    <a:pt x="20944" y="1088"/>
                    <a:pt x="20904" y="1071"/>
                    <a:pt x="20887" y="1071"/>
                  </a:cubicBezTo>
                  <a:close/>
                  <a:moveTo>
                    <a:pt x="16736" y="1088"/>
                  </a:moveTo>
                  <a:cubicBezTo>
                    <a:pt x="16718" y="1088"/>
                    <a:pt x="16701" y="1106"/>
                    <a:pt x="16684" y="1123"/>
                  </a:cubicBezTo>
                  <a:cubicBezTo>
                    <a:pt x="16645" y="1141"/>
                    <a:pt x="16645" y="1197"/>
                    <a:pt x="16684" y="1214"/>
                  </a:cubicBezTo>
                  <a:cubicBezTo>
                    <a:pt x="16701" y="1232"/>
                    <a:pt x="16718" y="1232"/>
                    <a:pt x="16736" y="1232"/>
                  </a:cubicBezTo>
                  <a:cubicBezTo>
                    <a:pt x="16753" y="1232"/>
                    <a:pt x="16771" y="1232"/>
                    <a:pt x="16792" y="1214"/>
                  </a:cubicBezTo>
                  <a:cubicBezTo>
                    <a:pt x="16810" y="1197"/>
                    <a:pt x="16810" y="1141"/>
                    <a:pt x="16792" y="1123"/>
                  </a:cubicBezTo>
                  <a:cubicBezTo>
                    <a:pt x="16771" y="1106"/>
                    <a:pt x="16753" y="1088"/>
                    <a:pt x="16736" y="1088"/>
                  </a:cubicBezTo>
                  <a:close/>
                  <a:moveTo>
                    <a:pt x="10918" y="1123"/>
                  </a:moveTo>
                  <a:cubicBezTo>
                    <a:pt x="10879" y="1141"/>
                    <a:pt x="10862" y="1180"/>
                    <a:pt x="10862" y="1214"/>
                  </a:cubicBezTo>
                  <a:cubicBezTo>
                    <a:pt x="10879" y="1249"/>
                    <a:pt x="10896" y="1271"/>
                    <a:pt x="10936" y="1271"/>
                  </a:cubicBezTo>
                  <a:lnTo>
                    <a:pt x="10953" y="1271"/>
                  </a:lnTo>
                  <a:cubicBezTo>
                    <a:pt x="10988" y="1249"/>
                    <a:pt x="11027" y="1214"/>
                    <a:pt x="11005" y="1180"/>
                  </a:cubicBezTo>
                  <a:cubicBezTo>
                    <a:pt x="11005" y="1141"/>
                    <a:pt x="10970" y="1123"/>
                    <a:pt x="10936" y="1123"/>
                  </a:cubicBezTo>
                  <a:close/>
                  <a:moveTo>
                    <a:pt x="26474" y="1141"/>
                  </a:moveTo>
                  <a:cubicBezTo>
                    <a:pt x="26452" y="1141"/>
                    <a:pt x="26452" y="1162"/>
                    <a:pt x="26435" y="1162"/>
                  </a:cubicBezTo>
                  <a:cubicBezTo>
                    <a:pt x="26400" y="1197"/>
                    <a:pt x="26400" y="1232"/>
                    <a:pt x="26418" y="1271"/>
                  </a:cubicBezTo>
                  <a:cubicBezTo>
                    <a:pt x="26435" y="1288"/>
                    <a:pt x="26452" y="1288"/>
                    <a:pt x="26474" y="1288"/>
                  </a:cubicBezTo>
                  <a:cubicBezTo>
                    <a:pt x="26491" y="1288"/>
                    <a:pt x="26509" y="1288"/>
                    <a:pt x="26526" y="1271"/>
                  </a:cubicBezTo>
                  <a:cubicBezTo>
                    <a:pt x="26561" y="1249"/>
                    <a:pt x="26561" y="1214"/>
                    <a:pt x="26544" y="1180"/>
                  </a:cubicBezTo>
                  <a:cubicBezTo>
                    <a:pt x="26526" y="1162"/>
                    <a:pt x="26509" y="1141"/>
                    <a:pt x="26474" y="1141"/>
                  </a:cubicBezTo>
                  <a:close/>
                  <a:moveTo>
                    <a:pt x="10570" y="1214"/>
                  </a:moveTo>
                  <a:cubicBezTo>
                    <a:pt x="10535" y="1232"/>
                    <a:pt x="10500" y="1271"/>
                    <a:pt x="10518" y="1306"/>
                  </a:cubicBezTo>
                  <a:cubicBezTo>
                    <a:pt x="10518" y="1341"/>
                    <a:pt x="10553" y="1358"/>
                    <a:pt x="10592" y="1358"/>
                  </a:cubicBezTo>
                  <a:lnTo>
                    <a:pt x="10609" y="1358"/>
                  </a:lnTo>
                  <a:cubicBezTo>
                    <a:pt x="10644" y="1341"/>
                    <a:pt x="10661" y="1306"/>
                    <a:pt x="10661" y="1271"/>
                  </a:cubicBezTo>
                  <a:cubicBezTo>
                    <a:pt x="10644" y="1232"/>
                    <a:pt x="10627" y="1214"/>
                    <a:pt x="10592" y="1214"/>
                  </a:cubicBezTo>
                  <a:close/>
                  <a:moveTo>
                    <a:pt x="20526" y="1232"/>
                  </a:moveTo>
                  <a:cubicBezTo>
                    <a:pt x="20491" y="1249"/>
                    <a:pt x="20469" y="1306"/>
                    <a:pt x="20491" y="1341"/>
                  </a:cubicBezTo>
                  <a:cubicBezTo>
                    <a:pt x="20508" y="1358"/>
                    <a:pt x="20526" y="1380"/>
                    <a:pt x="20561" y="1380"/>
                  </a:cubicBezTo>
                  <a:cubicBezTo>
                    <a:pt x="20561" y="1380"/>
                    <a:pt x="20578" y="1380"/>
                    <a:pt x="20578" y="1358"/>
                  </a:cubicBezTo>
                  <a:cubicBezTo>
                    <a:pt x="20617" y="1341"/>
                    <a:pt x="20635" y="1306"/>
                    <a:pt x="20617" y="1271"/>
                  </a:cubicBezTo>
                  <a:cubicBezTo>
                    <a:pt x="20617" y="1249"/>
                    <a:pt x="20578" y="1232"/>
                    <a:pt x="20561" y="1232"/>
                  </a:cubicBezTo>
                  <a:close/>
                  <a:moveTo>
                    <a:pt x="10226" y="1288"/>
                  </a:moveTo>
                  <a:lnTo>
                    <a:pt x="10209" y="1306"/>
                  </a:lnTo>
                  <a:cubicBezTo>
                    <a:pt x="10174" y="1306"/>
                    <a:pt x="10157" y="1341"/>
                    <a:pt x="10157" y="1380"/>
                  </a:cubicBezTo>
                  <a:cubicBezTo>
                    <a:pt x="10174" y="1415"/>
                    <a:pt x="10192" y="1432"/>
                    <a:pt x="10226" y="1432"/>
                  </a:cubicBezTo>
                  <a:lnTo>
                    <a:pt x="10244" y="1432"/>
                  </a:lnTo>
                  <a:cubicBezTo>
                    <a:pt x="10283" y="1432"/>
                    <a:pt x="10318" y="1397"/>
                    <a:pt x="10300" y="1358"/>
                  </a:cubicBezTo>
                  <a:cubicBezTo>
                    <a:pt x="10300" y="1323"/>
                    <a:pt x="10265" y="1288"/>
                    <a:pt x="10226" y="1288"/>
                  </a:cubicBezTo>
                  <a:close/>
                  <a:moveTo>
                    <a:pt x="16988" y="1341"/>
                  </a:moveTo>
                  <a:cubicBezTo>
                    <a:pt x="16971" y="1341"/>
                    <a:pt x="16953" y="1358"/>
                    <a:pt x="16936" y="1380"/>
                  </a:cubicBezTo>
                  <a:cubicBezTo>
                    <a:pt x="16919" y="1397"/>
                    <a:pt x="16919" y="1449"/>
                    <a:pt x="16936" y="1467"/>
                  </a:cubicBezTo>
                  <a:cubicBezTo>
                    <a:pt x="16953" y="1489"/>
                    <a:pt x="16971" y="1489"/>
                    <a:pt x="16988" y="1489"/>
                  </a:cubicBezTo>
                  <a:cubicBezTo>
                    <a:pt x="17010" y="1489"/>
                    <a:pt x="17027" y="1489"/>
                    <a:pt x="17045" y="1467"/>
                  </a:cubicBezTo>
                  <a:cubicBezTo>
                    <a:pt x="17080" y="1449"/>
                    <a:pt x="17080" y="1397"/>
                    <a:pt x="17045" y="1380"/>
                  </a:cubicBezTo>
                  <a:cubicBezTo>
                    <a:pt x="17027" y="1358"/>
                    <a:pt x="17010" y="1341"/>
                    <a:pt x="16988" y="1341"/>
                  </a:cubicBezTo>
                  <a:close/>
                  <a:moveTo>
                    <a:pt x="9865" y="1380"/>
                  </a:moveTo>
                  <a:cubicBezTo>
                    <a:pt x="9830" y="1380"/>
                    <a:pt x="9791" y="1415"/>
                    <a:pt x="9809" y="1449"/>
                  </a:cubicBezTo>
                  <a:cubicBezTo>
                    <a:pt x="9809" y="1489"/>
                    <a:pt x="9848" y="1523"/>
                    <a:pt x="9883" y="1523"/>
                  </a:cubicBezTo>
                  <a:lnTo>
                    <a:pt x="9900" y="1523"/>
                  </a:lnTo>
                  <a:cubicBezTo>
                    <a:pt x="9939" y="1506"/>
                    <a:pt x="9957" y="1467"/>
                    <a:pt x="9957" y="1432"/>
                  </a:cubicBezTo>
                  <a:cubicBezTo>
                    <a:pt x="9939" y="1397"/>
                    <a:pt x="9917" y="1380"/>
                    <a:pt x="9883" y="1380"/>
                  </a:cubicBezTo>
                  <a:close/>
                  <a:moveTo>
                    <a:pt x="20200" y="1397"/>
                  </a:moveTo>
                  <a:cubicBezTo>
                    <a:pt x="20165" y="1415"/>
                    <a:pt x="20143" y="1449"/>
                    <a:pt x="20165" y="1489"/>
                  </a:cubicBezTo>
                  <a:cubicBezTo>
                    <a:pt x="20182" y="1523"/>
                    <a:pt x="20200" y="1541"/>
                    <a:pt x="20234" y="1541"/>
                  </a:cubicBezTo>
                  <a:lnTo>
                    <a:pt x="20252" y="1523"/>
                  </a:lnTo>
                  <a:cubicBezTo>
                    <a:pt x="20291" y="1506"/>
                    <a:pt x="20308" y="1467"/>
                    <a:pt x="20291" y="1432"/>
                  </a:cubicBezTo>
                  <a:cubicBezTo>
                    <a:pt x="20291" y="1397"/>
                    <a:pt x="20252" y="1397"/>
                    <a:pt x="20234" y="1397"/>
                  </a:cubicBezTo>
                  <a:close/>
                  <a:moveTo>
                    <a:pt x="26692" y="1432"/>
                  </a:moveTo>
                  <a:cubicBezTo>
                    <a:pt x="26692" y="1432"/>
                    <a:pt x="26670" y="1449"/>
                    <a:pt x="26652" y="1449"/>
                  </a:cubicBezTo>
                  <a:cubicBezTo>
                    <a:pt x="26618" y="1467"/>
                    <a:pt x="26618" y="1523"/>
                    <a:pt x="26635" y="1558"/>
                  </a:cubicBezTo>
                  <a:cubicBezTo>
                    <a:pt x="26652" y="1576"/>
                    <a:pt x="26670" y="1576"/>
                    <a:pt x="26692" y="1576"/>
                  </a:cubicBezTo>
                  <a:lnTo>
                    <a:pt x="26744" y="1576"/>
                  </a:lnTo>
                  <a:cubicBezTo>
                    <a:pt x="26779" y="1541"/>
                    <a:pt x="26779" y="1506"/>
                    <a:pt x="26761" y="1467"/>
                  </a:cubicBezTo>
                  <a:cubicBezTo>
                    <a:pt x="26744" y="1449"/>
                    <a:pt x="26726" y="1432"/>
                    <a:pt x="26692" y="1432"/>
                  </a:cubicBezTo>
                  <a:close/>
                  <a:moveTo>
                    <a:pt x="9504" y="1449"/>
                  </a:moveTo>
                  <a:cubicBezTo>
                    <a:pt x="9465" y="1449"/>
                    <a:pt x="9447" y="1489"/>
                    <a:pt x="9447" y="1523"/>
                  </a:cubicBezTo>
                  <a:cubicBezTo>
                    <a:pt x="9465" y="1558"/>
                    <a:pt x="9482" y="1597"/>
                    <a:pt x="9521" y="1597"/>
                  </a:cubicBezTo>
                  <a:lnTo>
                    <a:pt x="9539" y="1597"/>
                  </a:lnTo>
                  <a:cubicBezTo>
                    <a:pt x="9574" y="1576"/>
                    <a:pt x="9613" y="1541"/>
                    <a:pt x="9591" y="1506"/>
                  </a:cubicBezTo>
                  <a:cubicBezTo>
                    <a:pt x="9591" y="1467"/>
                    <a:pt x="9556" y="1449"/>
                    <a:pt x="9521" y="1449"/>
                  </a:cubicBezTo>
                  <a:close/>
                  <a:moveTo>
                    <a:pt x="9156" y="1506"/>
                  </a:moveTo>
                  <a:cubicBezTo>
                    <a:pt x="9121" y="1523"/>
                    <a:pt x="9086" y="1558"/>
                    <a:pt x="9104" y="1597"/>
                  </a:cubicBezTo>
                  <a:cubicBezTo>
                    <a:pt x="9104" y="1632"/>
                    <a:pt x="9139" y="1650"/>
                    <a:pt x="9178" y="1650"/>
                  </a:cubicBezTo>
                  <a:cubicBezTo>
                    <a:pt x="9212" y="1650"/>
                    <a:pt x="9247" y="1615"/>
                    <a:pt x="9230" y="1576"/>
                  </a:cubicBezTo>
                  <a:cubicBezTo>
                    <a:pt x="9230" y="1541"/>
                    <a:pt x="9195" y="1506"/>
                    <a:pt x="9178" y="1506"/>
                  </a:cubicBezTo>
                  <a:close/>
                  <a:moveTo>
                    <a:pt x="19873" y="1541"/>
                  </a:moveTo>
                  <a:cubicBezTo>
                    <a:pt x="19838" y="1558"/>
                    <a:pt x="19817" y="1615"/>
                    <a:pt x="19838" y="1650"/>
                  </a:cubicBezTo>
                  <a:cubicBezTo>
                    <a:pt x="19856" y="1667"/>
                    <a:pt x="19873" y="1684"/>
                    <a:pt x="19908" y="1684"/>
                  </a:cubicBezTo>
                  <a:lnTo>
                    <a:pt x="19925" y="1684"/>
                  </a:lnTo>
                  <a:cubicBezTo>
                    <a:pt x="19965" y="1667"/>
                    <a:pt x="19982" y="1615"/>
                    <a:pt x="19965" y="1576"/>
                  </a:cubicBezTo>
                  <a:cubicBezTo>
                    <a:pt x="19965" y="1558"/>
                    <a:pt x="19925" y="1541"/>
                    <a:pt x="19908" y="1541"/>
                  </a:cubicBezTo>
                  <a:close/>
                  <a:moveTo>
                    <a:pt x="8795" y="1576"/>
                  </a:moveTo>
                  <a:cubicBezTo>
                    <a:pt x="8760" y="1576"/>
                    <a:pt x="8743" y="1615"/>
                    <a:pt x="8743" y="1667"/>
                  </a:cubicBezTo>
                  <a:cubicBezTo>
                    <a:pt x="8743" y="1684"/>
                    <a:pt x="8777" y="1724"/>
                    <a:pt x="8812" y="1724"/>
                  </a:cubicBezTo>
                  <a:lnTo>
                    <a:pt x="8830" y="1724"/>
                  </a:lnTo>
                  <a:cubicBezTo>
                    <a:pt x="8869" y="1706"/>
                    <a:pt x="8886" y="1667"/>
                    <a:pt x="8886" y="1632"/>
                  </a:cubicBezTo>
                  <a:cubicBezTo>
                    <a:pt x="8869" y="1597"/>
                    <a:pt x="8851" y="1576"/>
                    <a:pt x="8812" y="1576"/>
                  </a:cubicBezTo>
                  <a:close/>
                  <a:moveTo>
                    <a:pt x="17262" y="1597"/>
                  </a:moveTo>
                  <a:cubicBezTo>
                    <a:pt x="17228" y="1597"/>
                    <a:pt x="17206" y="1615"/>
                    <a:pt x="17206" y="1632"/>
                  </a:cubicBezTo>
                  <a:cubicBezTo>
                    <a:pt x="17171" y="1650"/>
                    <a:pt x="17171" y="1706"/>
                    <a:pt x="17206" y="1724"/>
                  </a:cubicBezTo>
                  <a:cubicBezTo>
                    <a:pt x="17228" y="1741"/>
                    <a:pt x="17245" y="1741"/>
                    <a:pt x="17262" y="1741"/>
                  </a:cubicBezTo>
                  <a:cubicBezTo>
                    <a:pt x="17280" y="1741"/>
                    <a:pt x="17297" y="1741"/>
                    <a:pt x="17297" y="1724"/>
                  </a:cubicBezTo>
                  <a:cubicBezTo>
                    <a:pt x="17336" y="1684"/>
                    <a:pt x="17336" y="1650"/>
                    <a:pt x="17297" y="1615"/>
                  </a:cubicBezTo>
                  <a:cubicBezTo>
                    <a:pt x="17280" y="1615"/>
                    <a:pt x="17280" y="1597"/>
                    <a:pt x="17262" y="1597"/>
                  </a:cubicBezTo>
                  <a:close/>
                  <a:moveTo>
                    <a:pt x="8434" y="1632"/>
                  </a:moveTo>
                  <a:cubicBezTo>
                    <a:pt x="8394" y="1650"/>
                    <a:pt x="8377" y="1684"/>
                    <a:pt x="8377" y="1724"/>
                  </a:cubicBezTo>
                  <a:cubicBezTo>
                    <a:pt x="8394" y="1758"/>
                    <a:pt x="8416" y="1776"/>
                    <a:pt x="8451" y="1776"/>
                  </a:cubicBezTo>
                  <a:lnTo>
                    <a:pt x="8468" y="1776"/>
                  </a:lnTo>
                  <a:cubicBezTo>
                    <a:pt x="8503" y="1776"/>
                    <a:pt x="8525" y="1741"/>
                    <a:pt x="8525" y="1706"/>
                  </a:cubicBezTo>
                  <a:cubicBezTo>
                    <a:pt x="8525" y="1667"/>
                    <a:pt x="8486" y="1632"/>
                    <a:pt x="8451" y="1632"/>
                  </a:cubicBezTo>
                  <a:close/>
                  <a:moveTo>
                    <a:pt x="19564" y="1684"/>
                  </a:moveTo>
                  <a:cubicBezTo>
                    <a:pt x="19564" y="1684"/>
                    <a:pt x="19547" y="1684"/>
                    <a:pt x="19547" y="1706"/>
                  </a:cubicBezTo>
                  <a:cubicBezTo>
                    <a:pt x="19512" y="1706"/>
                    <a:pt x="19490" y="1758"/>
                    <a:pt x="19512" y="1793"/>
                  </a:cubicBezTo>
                  <a:cubicBezTo>
                    <a:pt x="19512" y="1815"/>
                    <a:pt x="19547" y="1832"/>
                    <a:pt x="19564" y="1832"/>
                  </a:cubicBezTo>
                  <a:lnTo>
                    <a:pt x="19599" y="1832"/>
                  </a:lnTo>
                  <a:cubicBezTo>
                    <a:pt x="19638" y="1815"/>
                    <a:pt x="19656" y="1776"/>
                    <a:pt x="19638" y="1741"/>
                  </a:cubicBezTo>
                  <a:cubicBezTo>
                    <a:pt x="19621" y="1706"/>
                    <a:pt x="19599" y="1684"/>
                    <a:pt x="19564" y="1684"/>
                  </a:cubicBezTo>
                  <a:close/>
                  <a:moveTo>
                    <a:pt x="8090" y="1706"/>
                  </a:moveTo>
                  <a:cubicBezTo>
                    <a:pt x="8051" y="1706"/>
                    <a:pt x="8016" y="1741"/>
                    <a:pt x="8033" y="1776"/>
                  </a:cubicBezTo>
                  <a:cubicBezTo>
                    <a:pt x="8033" y="1815"/>
                    <a:pt x="8068" y="1850"/>
                    <a:pt x="8090" y="1850"/>
                  </a:cubicBezTo>
                  <a:lnTo>
                    <a:pt x="8107" y="1850"/>
                  </a:lnTo>
                  <a:cubicBezTo>
                    <a:pt x="8142" y="1832"/>
                    <a:pt x="8177" y="1793"/>
                    <a:pt x="8159" y="1758"/>
                  </a:cubicBezTo>
                  <a:cubicBezTo>
                    <a:pt x="8159" y="1724"/>
                    <a:pt x="8125" y="1706"/>
                    <a:pt x="8090" y="1706"/>
                  </a:cubicBezTo>
                  <a:close/>
                  <a:moveTo>
                    <a:pt x="26870" y="1741"/>
                  </a:moveTo>
                  <a:cubicBezTo>
                    <a:pt x="26835" y="1776"/>
                    <a:pt x="26818" y="1815"/>
                    <a:pt x="26835" y="1850"/>
                  </a:cubicBezTo>
                  <a:cubicBezTo>
                    <a:pt x="26853" y="1867"/>
                    <a:pt x="26870" y="1885"/>
                    <a:pt x="26909" y="1885"/>
                  </a:cubicBezTo>
                  <a:cubicBezTo>
                    <a:pt x="26927" y="1885"/>
                    <a:pt x="26927" y="1885"/>
                    <a:pt x="26944" y="1867"/>
                  </a:cubicBezTo>
                  <a:cubicBezTo>
                    <a:pt x="26979" y="1850"/>
                    <a:pt x="26979" y="1793"/>
                    <a:pt x="26961" y="1776"/>
                  </a:cubicBezTo>
                  <a:cubicBezTo>
                    <a:pt x="26944" y="1741"/>
                    <a:pt x="26927" y="1741"/>
                    <a:pt x="26909" y="1741"/>
                  </a:cubicBezTo>
                  <a:close/>
                  <a:moveTo>
                    <a:pt x="7724" y="1758"/>
                  </a:moveTo>
                  <a:cubicBezTo>
                    <a:pt x="7690" y="1776"/>
                    <a:pt x="7655" y="1815"/>
                    <a:pt x="7672" y="1850"/>
                  </a:cubicBezTo>
                  <a:cubicBezTo>
                    <a:pt x="7672" y="1885"/>
                    <a:pt x="7707" y="1902"/>
                    <a:pt x="7742" y="1902"/>
                  </a:cubicBezTo>
                  <a:cubicBezTo>
                    <a:pt x="7798" y="1902"/>
                    <a:pt x="7816" y="1867"/>
                    <a:pt x="7816" y="1832"/>
                  </a:cubicBezTo>
                  <a:cubicBezTo>
                    <a:pt x="7798" y="1793"/>
                    <a:pt x="7781" y="1758"/>
                    <a:pt x="7742" y="1758"/>
                  </a:cubicBezTo>
                  <a:close/>
                  <a:moveTo>
                    <a:pt x="7363" y="1832"/>
                  </a:moveTo>
                  <a:cubicBezTo>
                    <a:pt x="7328" y="1832"/>
                    <a:pt x="7307" y="1885"/>
                    <a:pt x="7307" y="1924"/>
                  </a:cubicBezTo>
                  <a:cubicBezTo>
                    <a:pt x="7328" y="1959"/>
                    <a:pt x="7346" y="1976"/>
                    <a:pt x="7381" y="1976"/>
                  </a:cubicBezTo>
                  <a:lnTo>
                    <a:pt x="7398" y="1976"/>
                  </a:lnTo>
                  <a:cubicBezTo>
                    <a:pt x="7437" y="1959"/>
                    <a:pt x="7455" y="1924"/>
                    <a:pt x="7455" y="1885"/>
                  </a:cubicBezTo>
                  <a:cubicBezTo>
                    <a:pt x="7455" y="1850"/>
                    <a:pt x="7415" y="1832"/>
                    <a:pt x="7381" y="1832"/>
                  </a:cubicBezTo>
                  <a:close/>
                  <a:moveTo>
                    <a:pt x="17532" y="1832"/>
                  </a:moveTo>
                  <a:cubicBezTo>
                    <a:pt x="17515" y="1832"/>
                    <a:pt x="17480" y="1850"/>
                    <a:pt x="17480" y="1867"/>
                  </a:cubicBezTo>
                  <a:cubicBezTo>
                    <a:pt x="17445" y="1902"/>
                    <a:pt x="17463" y="1941"/>
                    <a:pt x="17497" y="1959"/>
                  </a:cubicBezTo>
                  <a:cubicBezTo>
                    <a:pt x="17497" y="1976"/>
                    <a:pt x="17515" y="1976"/>
                    <a:pt x="17532" y="1976"/>
                  </a:cubicBezTo>
                  <a:cubicBezTo>
                    <a:pt x="17554" y="1976"/>
                    <a:pt x="17571" y="1976"/>
                    <a:pt x="17589" y="1959"/>
                  </a:cubicBezTo>
                  <a:cubicBezTo>
                    <a:pt x="17606" y="1924"/>
                    <a:pt x="17606" y="1867"/>
                    <a:pt x="17571" y="1850"/>
                  </a:cubicBezTo>
                  <a:cubicBezTo>
                    <a:pt x="17571" y="1832"/>
                    <a:pt x="17554" y="1832"/>
                    <a:pt x="17532" y="1832"/>
                  </a:cubicBezTo>
                  <a:close/>
                  <a:moveTo>
                    <a:pt x="19203" y="1832"/>
                  </a:moveTo>
                  <a:cubicBezTo>
                    <a:pt x="19164" y="1850"/>
                    <a:pt x="19147" y="1885"/>
                    <a:pt x="19164" y="1924"/>
                  </a:cubicBezTo>
                  <a:cubicBezTo>
                    <a:pt x="19186" y="1959"/>
                    <a:pt x="19203" y="1976"/>
                    <a:pt x="19238" y="1976"/>
                  </a:cubicBezTo>
                  <a:lnTo>
                    <a:pt x="19255" y="1976"/>
                  </a:lnTo>
                  <a:cubicBezTo>
                    <a:pt x="19294" y="1959"/>
                    <a:pt x="19312" y="1902"/>
                    <a:pt x="19312" y="1867"/>
                  </a:cubicBezTo>
                  <a:cubicBezTo>
                    <a:pt x="19294" y="1850"/>
                    <a:pt x="19273" y="1832"/>
                    <a:pt x="19238" y="1832"/>
                  </a:cubicBezTo>
                  <a:close/>
                  <a:moveTo>
                    <a:pt x="7019" y="1902"/>
                  </a:moveTo>
                  <a:cubicBezTo>
                    <a:pt x="6980" y="1902"/>
                    <a:pt x="6945" y="1941"/>
                    <a:pt x="6963" y="1993"/>
                  </a:cubicBezTo>
                  <a:cubicBezTo>
                    <a:pt x="6963" y="2033"/>
                    <a:pt x="7002" y="2050"/>
                    <a:pt x="7037" y="2050"/>
                  </a:cubicBezTo>
                  <a:cubicBezTo>
                    <a:pt x="7072" y="2033"/>
                    <a:pt x="7111" y="1993"/>
                    <a:pt x="7089" y="1959"/>
                  </a:cubicBezTo>
                  <a:cubicBezTo>
                    <a:pt x="7089" y="1924"/>
                    <a:pt x="7054" y="1902"/>
                    <a:pt x="7037" y="1902"/>
                  </a:cubicBezTo>
                  <a:close/>
                  <a:moveTo>
                    <a:pt x="18877" y="1959"/>
                  </a:moveTo>
                  <a:cubicBezTo>
                    <a:pt x="18838" y="1976"/>
                    <a:pt x="18820" y="2011"/>
                    <a:pt x="18820" y="2050"/>
                  </a:cubicBezTo>
                  <a:cubicBezTo>
                    <a:pt x="18838" y="2085"/>
                    <a:pt x="18877" y="2102"/>
                    <a:pt x="18894" y="2102"/>
                  </a:cubicBezTo>
                  <a:lnTo>
                    <a:pt x="18929" y="2102"/>
                  </a:lnTo>
                  <a:cubicBezTo>
                    <a:pt x="18968" y="2085"/>
                    <a:pt x="18986" y="2050"/>
                    <a:pt x="18968" y="2011"/>
                  </a:cubicBezTo>
                  <a:cubicBezTo>
                    <a:pt x="18946" y="1976"/>
                    <a:pt x="18929" y="1959"/>
                    <a:pt x="18894" y="1959"/>
                  </a:cubicBezTo>
                  <a:close/>
                  <a:moveTo>
                    <a:pt x="6654" y="1976"/>
                  </a:moveTo>
                  <a:cubicBezTo>
                    <a:pt x="6619" y="1993"/>
                    <a:pt x="6602" y="2033"/>
                    <a:pt x="6602" y="2067"/>
                  </a:cubicBezTo>
                  <a:cubicBezTo>
                    <a:pt x="6602" y="2102"/>
                    <a:pt x="6637" y="2120"/>
                    <a:pt x="6676" y="2120"/>
                  </a:cubicBezTo>
                  <a:lnTo>
                    <a:pt x="6693" y="2120"/>
                  </a:lnTo>
                  <a:cubicBezTo>
                    <a:pt x="6728" y="2102"/>
                    <a:pt x="6745" y="2067"/>
                    <a:pt x="6745" y="2033"/>
                  </a:cubicBezTo>
                  <a:cubicBezTo>
                    <a:pt x="6728" y="1993"/>
                    <a:pt x="6710" y="1976"/>
                    <a:pt x="6676" y="1976"/>
                  </a:cubicBezTo>
                  <a:close/>
                  <a:moveTo>
                    <a:pt x="17841" y="2011"/>
                  </a:moveTo>
                  <a:cubicBezTo>
                    <a:pt x="17824" y="2011"/>
                    <a:pt x="17789" y="2033"/>
                    <a:pt x="17771" y="2067"/>
                  </a:cubicBezTo>
                  <a:cubicBezTo>
                    <a:pt x="17771" y="2102"/>
                    <a:pt x="17789" y="2141"/>
                    <a:pt x="17824" y="2159"/>
                  </a:cubicBezTo>
                  <a:lnTo>
                    <a:pt x="17841" y="2159"/>
                  </a:lnTo>
                  <a:cubicBezTo>
                    <a:pt x="17880" y="2159"/>
                    <a:pt x="17898" y="2141"/>
                    <a:pt x="17915" y="2120"/>
                  </a:cubicBezTo>
                  <a:cubicBezTo>
                    <a:pt x="17932" y="2085"/>
                    <a:pt x="17915" y="2033"/>
                    <a:pt x="17880" y="2033"/>
                  </a:cubicBezTo>
                  <a:cubicBezTo>
                    <a:pt x="17859" y="2011"/>
                    <a:pt x="17859" y="2011"/>
                    <a:pt x="17841" y="2011"/>
                  </a:cubicBezTo>
                  <a:close/>
                  <a:moveTo>
                    <a:pt x="27053" y="2050"/>
                  </a:moveTo>
                  <a:cubicBezTo>
                    <a:pt x="27035" y="2067"/>
                    <a:pt x="27018" y="2120"/>
                    <a:pt x="27035" y="2159"/>
                  </a:cubicBezTo>
                  <a:cubicBezTo>
                    <a:pt x="27053" y="2176"/>
                    <a:pt x="27070" y="2194"/>
                    <a:pt x="27105" y="2194"/>
                  </a:cubicBezTo>
                  <a:cubicBezTo>
                    <a:pt x="27105" y="2194"/>
                    <a:pt x="27127" y="2176"/>
                    <a:pt x="27144" y="2176"/>
                  </a:cubicBezTo>
                  <a:cubicBezTo>
                    <a:pt x="27179" y="2159"/>
                    <a:pt x="27179" y="2102"/>
                    <a:pt x="27162" y="2067"/>
                  </a:cubicBezTo>
                  <a:cubicBezTo>
                    <a:pt x="27144" y="2050"/>
                    <a:pt x="27127" y="2050"/>
                    <a:pt x="27105" y="2050"/>
                  </a:cubicBezTo>
                  <a:close/>
                  <a:moveTo>
                    <a:pt x="6310" y="2067"/>
                  </a:moveTo>
                  <a:cubicBezTo>
                    <a:pt x="6258" y="2067"/>
                    <a:pt x="6241" y="2102"/>
                    <a:pt x="6258" y="2159"/>
                  </a:cubicBezTo>
                  <a:cubicBezTo>
                    <a:pt x="6258" y="2176"/>
                    <a:pt x="6293" y="2211"/>
                    <a:pt x="6328" y="2211"/>
                  </a:cubicBezTo>
                  <a:cubicBezTo>
                    <a:pt x="6384" y="2194"/>
                    <a:pt x="6402" y="2159"/>
                    <a:pt x="6384" y="2120"/>
                  </a:cubicBezTo>
                  <a:cubicBezTo>
                    <a:pt x="6384" y="2085"/>
                    <a:pt x="6349" y="2067"/>
                    <a:pt x="6328" y="2067"/>
                  </a:cubicBezTo>
                  <a:close/>
                  <a:moveTo>
                    <a:pt x="18533" y="2067"/>
                  </a:moveTo>
                  <a:cubicBezTo>
                    <a:pt x="18494" y="2085"/>
                    <a:pt x="18476" y="2120"/>
                    <a:pt x="18476" y="2159"/>
                  </a:cubicBezTo>
                  <a:cubicBezTo>
                    <a:pt x="18494" y="2194"/>
                    <a:pt x="18511" y="2211"/>
                    <a:pt x="18550" y="2211"/>
                  </a:cubicBezTo>
                  <a:lnTo>
                    <a:pt x="18568" y="2211"/>
                  </a:lnTo>
                  <a:cubicBezTo>
                    <a:pt x="18603" y="2194"/>
                    <a:pt x="18642" y="2159"/>
                    <a:pt x="18620" y="2120"/>
                  </a:cubicBezTo>
                  <a:cubicBezTo>
                    <a:pt x="18620" y="2085"/>
                    <a:pt x="18585" y="2067"/>
                    <a:pt x="18550" y="2067"/>
                  </a:cubicBezTo>
                  <a:close/>
                  <a:moveTo>
                    <a:pt x="18185" y="2102"/>
                  </a:moveTo>
                  <a:cubicBezTo>
                    <a:pt x="18150" y="2102"/>
                    <a:pt x="18133" y="2141"/>
                    <a:pt x="18115" y="2176"/>
                  </a:cubicBezTo>
                  <a:cubicBezTo>
                    <a:pt x="18115" y="2211"/>
                    <a:pt x="18150" y="2250"/>
                    <a:pt x="18185" y="2250"/>
                  </a:cubicBezTo>
                  <a:cubicBezTo>
                    <a:pt x="18224" y="2250"/>
                    <a:pt x="18259" y="2211"/>
                    <a:pt x="18259" y="2176"/>
                  </a:cubicBezTo>
                  <a:cubicBezTo>
                    <a:pt x="18276" y="2141"/>
                    <a:pt x="18241" y="2102"/>
                    <a:pt x="18207" y="2102"/>
                  </a:cubicBezTo>
                  <a:close/>
                  <a:moveTo>
                    <a:pt x="5949" y="2159"/>
                  </a:moveTo>
                  <a:cubicBezTo>
                    <a:pt x="5914" y="2159"/>
                    <a:pt x="5892" y="2211"/>
                    <a:pt x="5892" y="2250"/>
                  </a:cubicBezTo>
                  <a:cubicBezTo>
                    <a:pt x="5914" y="2285"/>
                    <a:pt x="5932" y="2302"/>
                    <a:pt x="5966" y="2302"/>
                  </a:cubicBezTo>
                  <a:lnTo>
                    <a:pt x="5984" y="2302"/>
                  </a:lnTo>
                  <a:cubicBezTo>
                    <a:pt x="6023" y="2285"/>
                    <a:pt x="6058" y="2250"/>
                    <a:pt x="6040" y="2211"/>
                  </a:cubicBezTo>
                  <a:cubicBezTo>
                    <a:pt x="6040" y="2176"/>
                    <a:pt x="6001" y="2159"/>
                    <a:pt x="5966" y="2159"/>
                  </a:cubicBezTo>
                  <a:close/>
                  <a:moveTo>
                    <a:pt x="5623" y="2250"/>
                  </a:moveTo>
                  <a:cubicBezTo>
                    <a:pt x="5623" y="2250"/>
                    <a:pt x="5605" y="2250"/>
                    <a:pt x="5605" y="2268"/>
                  </a:cubicBezTo>
                  <a:cubicBezTo>
                    <a:pt x="5566" y="2268"/>
                    <a:pt x="5549" y="2302"/>
                    <a:pt x="5549" y="2359"/>
                  </a:cubicBezTo>
                  <a:cubicBezTo>
                    <a:pt x="5566" y="2376"/>
                    <a:pt x="5588" y="2394"/>
                    <a:pt x="5623" y="2394"/>
                  </a:cubicBezTo>
                  <a:lnTo>
                    <a:pt x="5640" y="2394"/>
                  </a:lnTo>
                  <a:cubicBezTo>
                    <a:pt x="5675" y="2376"/>
                    <a:pt x="5697" y="2337"/>
                    <a:pt x="5697" y="2302"/>
                  </a:cubicBezTo>
                  <a:cubicBezTo>
                    <a:pt x="5675" y="2268"/>
                    <a:pt x="5657" y="2250"/>
                    <a:pt x="5623" y="2250"/>
                  </a:cubicBezTo>
                  <a:close/>
                  <a:moveTo>
                    <a:pt x="27253" y="2359"/>
                  </a:moveTo>
                  <a:cubicBezTo>
                    <a:pt x="27214" y="2376"/>
                    <a:pt x="27214" y="2429"/>
                    <a:pt x="27236" y="2468"/>
                  </a:cubicBezTo>
                  <a:cubicBezTo>
                    <a:pt x="27236" y="2485"/>
                    <a:pt x="27270" y="2502"/>
                    <a:pt x="27288" y="2502"/>
                  </a:cubicBezTo>
                  <a:cubicBezTo>
                    <a:pt x="27305" y="2502"/>
                    <a:pt x="27323" y="2485"/>
                    <a:pt x="27323" y="2485"/>
                  </a:cubicBezTo>
                  <a:cubicBezTo>
                    <a:pt x="27362" y="2468"/>
                    <a:pt x="27379" y="2411"/>
                    <a:pt x="27362" y="2394"/>
                  </a:cubicBezTo>
                  <a:cubicBezTo>
                    <a:pt x="27344" y="2359"/>
                    <a:pt x="27305" y="2359"/>
                    <a:pt x="27288" y="2359"/>
                  </a:cubicBezTo>
                  <a:close/>
                  <a:moveTo>
                    <a:pt x="5261" y="2376"/>
                  </a:moveTo>
                  <a:cubicBezTo>
                    <a:pt x="5222" y="2394"/>
                    <a:pt x="5188" y="2429"/>
                    <a:pt x="5205" y="2468"/>
                  </a:cubicBezTo>
                  <a:cubicBezTo>
                    <a:pt x="5222" y="2502"/>
                    <a:pt x="5240" y="2520"/>
                    <a:pt x="5279" y="2520"/>
                  </a:cubicBezTo>
                  <a:lnTo>
                    <a:pt x="5296" y="2502"/>
                  </a:lnTo>
                  <a:cubicBezTo>
                    <a:pt x="5331" y="2502"/>
                    <a:pt x="5349" y="2446"/>
                    <a:pt x="5349" y="2411"/>
                  </a:cubicBezTo>
                  <a:cubicBezTo>
                    <a:pt x="5331" y="2394"/>
                    <a:pt x="5314" y="2376"/>
                    <a:pt x="5279" y="2376"/>
                  </a:cubicBezTo>
                  <a:close/>
                  <a:moveTo>
                    <a:pt x="4935" y="2485"/>
                  </a:moveTo>
                  <a:lnTo>
                    <a:pt x="4913" y="2502"/>
                  </a:lnTo>
                  <a:cubicBezTo>
                    <a:pt x="4879" y="2502"/>
                    <a:pt x="4861" y="2555"/>
                    <a:pt x="4861" y="2594"/>
                  </a:cubicBezTo>
                  <a:cubicBezTo>
                    <a:pt x="4879" y="2611"/>
                    <a:pt x="4913" y="2629"/>
                    <a:pt x="4935" y="2629"/>
                  </a:cubicBezTo>
                  <a:lnTo>
                    <a:pt x="4970" y="2629"/>
                  </a:lnTo>
                  <a:cubicBezTo>
                    <a:pt x="5005" y="2611"/>
                    <a:pt x="5022" y="2576"/>
                    <a:pt x="5005" y="2537"/>
                  </a:cubicBezTo>
                  <a:cubicBezTo>
                    <a:pt x="4987" y="2502"/>
                    <a:pt x="4970" y="2485"/>
                    <a:pt x="4935" y="2485"/>
                  </a:cubicBezTo>
                  <a:close/>
                  <a:moveTo>
                    <a:pt x="4570" y="2629"/>
                  </a:moveTo>
                  <a:cubicBezTo>
                    <a:pt x="4535" y="2646"/>
                    <a:pt x="4517" y="2685"/>
                    <a:pt x="4535" y="2720"/>
                  </a:cubicBezTo>
                  <a:cubicBezTo>
                    <a:pt x="4552" y="2755"/>
                    <a:pt x="4570" y="2772"/>
                    <a:pt x="4609" y="2772"/>
                  </a:cubicBezTo>
                  <a:lnTo>
                    <a:pt x="4626" y="2772"/>
                  </a:lnTo>
                  <a:cubicBezTo>
                    <a:pt x="4661" y="2755"/>
                    <a:pt x="4678" y="2703"/>
                    <a:pt x="4661" y="2663"/>
                  </a:cubicBezTo>
                  <a:cubicBezTo>
                    <a:pt x="4661" y="2646"/>
                    <a:pt x="4626" y="2629"/>
                    <a:pt x="4609" y="2629"/>
                  </a:cubicBezTo>
                  <a:close/>
                  <a:moveTo>
                    <a:pt x="27431" y="2663"/>
                  </a:moveTo>
                  <a:cubicBezTo>
                    <a:pt x="27397" y="2685"/>
                    <a:pt x="27397" y="2737"/>
                    <a:pt x="27414" y="2772"/>
                  </a:cubicBezTo>
                  <a:cubicBezTo>
                    <a:pt x="27431" y="2794"/>
                    <a:pt x="27453" y="2811"/>
                    <a:pt x="27471" y="2811"/>
                  </a:cubicBezTo>
                  <a:cubicBezTo>
                    <a:pt x="27488" y="2811"/>
                    <a:pt x="27505" y="2811"/>
                    <a:pt x="27505" y="2794"/>
                  </a:cubicBezTo>
                  <a:cubicBezTo>
                    <a:pt x="27540" y="2772"/>
                    <a:pt x="27562" y="2737"/>
                    <a:pt x="27540" y="2703"/>
                  </a:cubicBezTo>
                  <a:cubicBezTo>
                    <a:pt x="27523" y="2663"/>
                    <a:pt x="27505" y="2663"/>
                    <a:pt x="27471" y="2663"/>
                  </a:cubicBezTo>
                  <a:close/>
                  <a:moveTo>
                    <a:pt x="4243" y="2772"/>
                  </a:moveTo>
                  <a:cubicBezTo>
                    <a:pt x="4208" y="2794"/>
                    <a:pt x="4191" y="2846"/>
                    <a:pt x="4208" y="2881"/>
                  </a:cubicBezTo>
                  <a:cubicBezTo>
                    <a:pt x="4208" y="2903"/>
                    <a:pt x="4243" y="2920"/>
                    <a:pt x="4261" y="2920"/>
                  </a:cubicBezTo>
                  <a:lnTo>
                    <a:pt x="4300" y="2920"/>
                  </a:lnTo>
                  <a:cubicBezTo>
                    <a:pt x="4335" y="2903"/>
                    <a:pt x="4352" y="2846"/>
                    <a:pt x="4335" y="2811"/>
                  </a:cubicBezTo>
                  <a:cubicBezTo>
                    <a:pt x="4317" y="2794"/>
                    <a:pt x="4300" y="2772"/>
                    <a:pt x="4261" y="2772"/>
                  </a:cubicBezTo>
                  <a:close/>
                  <a:moveTo>
                    <a:pt x="3900" y="2920"/>
                  </a:moveTo>
                  <a:cubicBezTo>
                    <a:pt x="3865" y="2938"/>
                    <a:pt x="3847" y="2972"/>
                    <a:pt x="3865" y="3029"/>
                  </a:cubicBezTo>
                  <a:cubicBezTo>
                    <a:pt x="3882" y="3046"/>
                    <a:pt x="3900" y="3064"/>
                    <a:pt x="3934" y="3064"/>
                  </a:cubicBezTo>
                  <a:lnTo>
                    <a:pt x="3974" y="3064"/>
                  </a:lnTo>
                  <a:cubicBezTo>
                    <a:pt x="4008" y="3046"/>
                    <a:pt x="4026" y="2990"/>
                    <a:pt x="4008" y="2955"/>
                  </a:cubicBezTo>
                  <a:cubicBezTo>
                    <a:pt x="3991" y="2938"/>
                    <a:pt x="3974" y="2920"/>
                    <a:pt x="3934" y="2920"/>
                  </a:cubicBezTo>
                  <a:close/>
                  <a:moveTo>
                    <a:pt x="27632" y="2972"/>
                  </a:moveTo>
                  <a:cubicBezTo>
                    <a:pt x="27597" y="3012"/>
                    <a:pt x="27579" y="3046"/>
                    <a:pt x="27597" y="3081"/>
                  </a:cubicBezTo>
                  <a:cubicBezTo>
                    <a:pt x="27614" y="3099"/>
                    <a:pt x="27632" y="3120"/>
                    <a:pt x="27671" y="3120"/>
                  </a:cubicBezTo>
                  <a:cubicBezTo>
                    <a:pt x="27671" y="3120"/>
                    <a:pt x="27688" y="3120"/>
                    <a:pt x="27706" y="3099"/>
                  </a:cubicBezTo>
                  <a:cubicBezTo>
                    <a:pt x="27740" y="3081"/>
                    <a:pt x="27740" y="3046"/>
                    <a:pt x="27723" y="3012"/>
                  </a:cubicBezTo>
                  <a:cubicBezTo>
                    <a:pt x="27706" y="2990"/>
                    <a:pt x="27688" y="2972"/>
                    <a:pt x="27671" y="2972"/>
                  </a:cubicBezTo>
                  <a:close/>
                  <a:moveTo>
                    <a:pt x="3608" y="3064"/>
                  </a:moveTo>
                  <a:cubicBezTo>
                    <a:pt x="3591" y="3064"/>
                    <a:pt x="3591" y="3064"/>
                    <a:pt x="3573" y="3081"/>
                  </a:cubicBezTo>
                  <a:cubicBezTo>
                    <a:pt x="3538" y="3081"/>
                    <a:pt x="3521" y="3138"/>
                    <a:pt x="3538" y="3173"/>
                  </a:cubicBezTo>
                  <a:cubicBezTo>
                    <a:pt x="3556" y="3190"/>
                    <a:pt x="3573" y="3207"/>
                    <a:pt x="3608" y="3207"/>
                  </a:cubicBezTo>
                  <a:lnTo>
                    <a:pt x="3630" y="3207"/>
                  </a:lnTo>
                  <a:cubicBezTo>
                    <a:pt x="3665" y="3190"/>
                    <a:pt x="3682" y="3138"/>
                    <a:pt x="3665" y="3099"/>
                  </a:cubicBezTo>
                  <a:cubicBezTo>
                    <a:pt x="3665" y="3081"/>
                    <a:pt x="3630" y="3064"/>
                    <a:pt x="3608" y="3064"/>
                  </a:cubicBezTo>
                  <a:close/>
                  <a:moveTo>
                    <a:pt x="3247" y="3247"/>
                  </a:moveTo>
                  <a:cubicBezTo>
                    <a:pt x="3212" y="3264"/>
                    <a:pt x="3212" y="3316"/>
                    <a:pt x="3229" y="3355"/>
                  </a:cubicBezTo>
                  <a:cubicBezTo>
                    <a:pt x="3229" y="3373"/>
                    <a:pt x="3264" y="3390"/>
                    <a:pt x="3282" y="3390"/>
                  </a:cubicBezTo>
                  <a:cubicBezTo>
                    <a:pt x="3303" y="3390"/>
                    <a:pt x="3321" y="3373"/>
                    <a:pt x="3321" y="3373"/>
                  </a:cubicBezTo>
                  <a:cubicBezTo>
                    <a:pt x="3356" y="3355"/>
                    <a:pt x="3373" y="3299"/>
                    <a:pt x="3356" y="3281"/>
                  </a:cubicBezTo>
                  <a:cubicBezTo>
                    <a:pt x="3338" y="3247"/>
                    <a:pt x="3321" y="3247"/>
                    <a:pt x="3282" y="3247"/>
                  </a:cubicBezTo>
                  <a:close/>
                  <a:moveTo>
                    <a:pt x="27814" y="3281"/>
                  </a:moveTo>
                  <a:cubicBezTo>
                    <a:pt x="27779" y="3316"/>
                    <a:pt x="27779" y="3355"/>
                    <a:pt x="27797" y="3390"/>
                  </a:cubicBezTo>
                  <a:cubicBezTo>
                    <a:pt x="27814" y="3408"/>
                    <a:pt x="27832" y="3425"/>
                    <a:pt x="27849" y="3425"/>
                  </a:cubicBezTo>
                  <a:cubicBezTo>
                    <a:pt x="27867" y="3425"/>
                    <a:pt x="27888" y="3425"/>
                    <a:pt x="27888" y="3408"/>
                  </a:cubicBezTo>
                  <a:cubicBezTo>
                    <a:pt x="27923" y="3390"/>
                    <a:pt x="27940" y="3355"/>
                    <a:pt x="27923" y="3316"/>
                  </a:cubicBezTo>
                  <a:cubicBezTo>
                    <a:pt x="27906" y="3299"/>
                    <a:pt x="27888" y="3281"/>
                    <a:pt x="27849" y="3281"/>
                  </a:cubicBezTo>
                  <a:close/>
                  <a:moveTo>
                    <a:pt x="2977" y="3425"/>
                  </a:moveTo>
                  <a:cubicBezTo>
                    <a:pt x="2955" y="3425"/>
                    <a:pt x="2955" y="3425"/>
                    <a:pt x="2938" y="3447"/>
                  </a:cubicBezTo>
                  <a:cubicBezTo>
                    <a:pt x="2903" y="3464"/>
                    <a:pt x="2886" y="3499"/>
                    <a:pt x="2920" y="3534"/>
                  </a:cubicBezTo>
                  <a:cubicBezTo>
                    <a:pt x="2920" y="3555"/>
                    <a:pt x="2955" y="3573"/>
                    <a:pt x="2977" y="3573"/>
                  </a:cubicBezTo>
                  <a:cubicBezTo>
                    <a:pt x="2994" y="3573"/>
                    <a:pt x="3012" y="3573"/>
                    <a:pt x="3012" y="3555"/>
                  </a:cubicBezTo>
                  <a:cubicBezTo>
                    <a:pt x="3047" y="3534"/>
                    <a:pt x="3064" y="3499"/>
                    <a:pt x="3029" y="3464"/>
                  </a:cubicBezTo>
                  <a:cubicBezTo>
                    <a:pt x="3029" y="3447"/>
                    <a:pt x="2994" y="3425"/>
                    <a:pt x="2977" y="3425"/>
                  </a:cubicBezTo>
                  <a:close/>
                  <a:moveTo>
                    <a:pt x="28014" y="3590"/>
                  </a:moveTo>
                  <a:cubicBezTo>
                    <a:pt x="27975" y="3625"/>
                    <a:pt x="27975" y="3664"/>
                    <a:pt x="27997" y="3699"/>
                  </a:cubicBezTo>
                  <a:cubicBezTo>
                    <a:pt x="28014" y="3716"/>
                    <a:pt x="28032" y="3734"/>
                    <a:pt x="28049" y="3734"/>
                  </a:cubicBezTo>
                  <a:cubicBezTo>
                    <a:pt x="28067" y="3734"/>
                    <a:pt x="28084" y="3716"/>
                    <a:pt x="28106" y="3716"/>
                  </a:cubicBezTo>
                  <a:cubicBezTo>
                    <a:pt x="28123" y="3699"/>
                    <a:pt x="28141" y="3643"/>
                    <a:pt x="28123" y="3608"/>
                  </a:cubicBezTo>
                  <a:cubicBezTo>
                    <a:pt x="28106" y="3590"/>
                    <a:pt x="28084" y="3590"/>
                    <a:pt x="28049" y="3590"/>
                  </a:cubicBezTo>
                  <a:close/>
                  <a:moveTo>
                    <a:pt x="2629" y="3625"/>
                  </a:moveTo>
                  <a:cubicBezTo>
                    <a:pt x="2594" y="3643"/>
                    <a:pt x="2594" y="3699"/>
                    <a:pt x="2612" y="3734"/>
                  </a:cubicBezTo>
                  <a:cubicBezTo>
                    <a:pt x="2612" y="3751"/>
                    <a:pt x="2651" y="3773"/>
                    <a:pt x="2668" y="3773"/>
                  </a:cubicBezTo>
                  <a:cubicBezTo>
                    <a:pt x="2686" y="3773"/>
                    <a:pt x="2703" y="3751"/>
                    <a:pt x="2703" y="3751"/>
                  </a:cubicBezTo>
                  <a:cubicBezTo>
                    <a:pt x="2738" y="3734"/>
                    <a:pt x="2759" y="3682"/>
                    <a:pt x="2720" y="3643"/>
                  </a:cubicBezTo>
                  <a:cubicBezTo>
                    <a:pt x="2720" y="3625"/>
                    <a:pt x="2686" y="3625"/>
                    <a:pt x="2668" y="3625"/>
                  </a:cubicBezTo>
                  <a:close/>
                  <a:moveTo>
                    <a:pt x="2359" y="3808"/>
                  </a:moveTo>
                  <a:cubicBezTo>
                    <a:pt x="2342" y="3808"/>
                    <a:pt x="2342" y="3808"/>
                    <a:pt x="2324" y="3825"/>
                  </a:cubicBezTo>
                  <a:cubicBezTo>
                    <a:pt x="2285" y="3843"/>
                    <a:pt x="2285" y="3882"/>
                    <a:pt x="2303" y="3917"/>
                  </a:cubicBezTo>
                  <a:cubicBezTo>
                    <a:pt x="2303" y="3934"/>
                    <a:pt x="2342" y="3951"/>
                    <a:pt x="2359" y="3951"/>
                  </a:cubicBezTo>
                  <a:cubicBezTo>
                    <a:pt x="2377" y="3951"/>
                    <a:pt x="2394" y="3951"/>
                    <a:pt x="2394" y="3934"/>
                  </a:cubicBezTo>
                  <a:cubicBezTo>
                    <a:pt x="2433" y="3917"/>
                    <a:pt x="2451" y="3882"/>
                    <a:pt x="2411" y="3843"/>
                  </a:cubicBezTo>
                  <a:cubicBezTo>
                    <a:pt x="2411" y="3825"/>
                    <a:pt x="2377" y="3808"/>
                    <a:pt x="2359" y="3808"/>
                  </a:cubicBezTo>
                  <a:close/>
                  <a:moveTo>
                    <a:pt x="28267" y="3882"/>
                  </a:moveTo>
                  <a:cubicBezTo>
                    <a:pt x="28249" y="3882"/>
                    <a:pt x="28232" y="3882"/>
                    <a:pt x="28232" y="3899"/>
                  </a:cubicBezTo>
                  <a:cubicBezTo>
                    <a:pt x="28193" y="3917"/>
                    <a:pt x="28193" y="3951"/>
                    <a:pt x="28215" y="3991"/>
                  </a:cubicBezTo>
                  <a:cubicBezTo>
                    <a:pt x="28232" y="4008"/>
                    <a:pt x="28249" y="4025"/>
                    <a:pt x="28267" y="4025"/>
                  </a:cubicBezTo>
                  <a:cubicBezTo>
                    <a:pt x="28284" y="4025"/>
                    <a:pt x="28302" y="4025"/>
                    <a:pt x="28302" y="4008"/>
                  </a:cubicBezTo>
                  <a:cubicBezTo>
                    <a:pt x="28341" y="3991"/>
                    <a:pt x="28358" y="3934"/>
                    <a:pt x="28323" y="3899"/>
                  </a:cubicBezTo>
                  <a:cubicBezTo>
                    <a:pt x="28302" y="3882"/>
                    <a:pt x="28284" y="3882"/>
                    <a:pt x="28267" y="3882"/>
                  </a:cubicBezTo>
                  <a:close/>
                  <a:moveTo>
                    <a:pt x="2050" y="4008"/>
                  </a:moveTo>
                  <a:cubicBezTo>
                    <a:pt x="2050" y="4008"/>
                    <a:pt x="2033" y="4008"/>
                    <a:pt x="2015" y="4025"/>
                  </a:cubicBezTo>
                  <a:cubicBezTo>
                    <a:pt x="1976" y="4043"/>
                    <a:pt x="1976" y="4078"/>
                    <a:pt x="1998" y="4117"/>
                  </a:cubicBezTo>
                  <a:cubicBezTo>
                    <a:pt x="2015" y="4134"/>
                    <a:pt x="2033" y="4152"/>
                    <a:pt x="2050" y="4152"/>
                  </a:cubicBezTo>
                  <a:cubicBezTo>
                    <a:pt x="2068" y="4152"/>
                    <a:pt x="2085" y="4152"/>
                    <a:pt x="2085" y="4134"/>
                  </a:cubicBezTo>
                  <a:cubicBezTo>
                    <a:pt x="2124" y="4117"/>
                    <a:pt x="2142" y="4078"/>
                    <a:pt x="2124" y="4043"/>
                  </a:cubicBezTo>
                  <a:cubicBezTo>
                    <a:pt x="2107" y="4025"/>
                    <a:pt x="2085" y="4008"/>
                    <a:pt x="2050" y="4008"/>
                  </a:cubicBezTo>
                  <a:close/>
                  <a:moveTo>
                    <a:pt x="28502" y="4152"/>
                  </a:moveTo>
                  <a:cubicBezTo>
                    <a:pt x="28484" y="4152"/>
                    <a:pt x="28467" y="4169"/>
                    <a:pt x="28450" y="4169"/>
                  </a:cubicBezTo>
                  <a:cubicBezTo>
                    <a:pt x="28410" y="4208"/>
                    <a:pt x="28410" y="4243"/>
                    <a:pt x="28432" y="4278"/>
                  </a:cubicBezTo>
                  <a:cubicBezTo>
                    <a:pt x="28450" y="4295"/>
                    <a:pt x="28467" y="4295"/>
                    <a:pt x="28502" y="4295"/>
                  </a:cubicBezTo>
                  <a:cubicBezTo>
                    <a:pt x="28502" y="4295"/>
                    <a:pt x="28519" y="4295"/>
                    <a:pt x="28541" y="4278"/>
                  </a:cubicBezTo>
                  <a:cubicBezTo>
                    <a:pt x="28576" y="4260"/>
                    <a:pt x="28576" y="4226"/>
                    <a:pt x="28558" y="4186"/>
                  </a:cubicBezTo>
                  <a:cubicBezTo>
                    <a:pt x="28541" y="4169"/>
                    <a:pt x="28519" y="4152"/>
                    <a:pt x="28502" y="4152"/>
                  </a:cubicBezTo>
                  <a:close/>
                  <a:moveTo>
                    <a:pt x="1759" y="4208"/>
                  </a:moveTo>
                  <a:cubicBezTo>
                    <a:pt x="1741" y="4208"/>
                    <a:pt x="1724" y="4208"/>
                    <a:pt x="1706" y="4226"/>
                  </a:cubicBezTo>
                  <a:cubicBezTo>
                    <a:pt x="1689" y="4243"/>
                    <a:pt x="1672" y="4295"/>
                    <a:pt x="1689" y="4317"/>
                  </a:cubicBezTo>
                  <a:cubicBezTo>
                    <a:pt x="1706" y="4352"/>
                    <a:pt x="1724" y="4352"/>
                    <a:pt x="1759" y="4352"/>
                  </a:cubicBezTo>
                  <a:cubicBezTo>
                    <a:pt x="1759" y="4352"/>
                    <a:pt x="1780" y="4352"/>
                    <a:pt x="1798" y="4334"/>
                  </a:cubicBezTo>
                  <a:cubicBezTo>
                    <a:pt x="1833" y="4317"/>
                    <a:pt x="1833" y="4278"/>
                    <a:pt x="1815" y="4243"/>
                  </a:cubicBezTo>
                  <a:cubicBezTo>
                    <a:pt x="1798" y="4226"/>
                    <a:pt x="1780" y="4208"/>
                    <a:pt x="1759" y="4208"/>
                  </a:cubicBezTo>
                  <a:close/>
                  <a:moveTo>
                    <a:pt x="1415" y="4426"/>
                  </a:moveTo>
                  <a:cubicBezTo>
                    <a:pt x="1380" y="4461"/>
                    <a:pt x="1380" y="4495"/>
                    <a:pt x="1398" y="4535"/>
                  </a:cubicBezTo>
                  <a:cubicBezTo>
                    <a:pt x="1415" y="4552"/>
                    <a:pt x="1432" y="4569"/>
                    <a:pt x="1454" y="4569"/>
                  </a:cubicBezTo>
                  <a:cubicBezTo>
                    <a:pt x="1472" y="4569"/>
                    <a:pt x="1489" y="4552"/>
                    <a:pt x="1506" y="4552"/>
                  </a:cubicBezTo>
                  <a:cubicBezTo>
                    <a:pt x="1541" y="4535"/>
                    <a:pt x="1541" y="4478"/>
                    <a:pt x="1524" y="4443"/>
                  </a:cubicBezTo>
                  <a:cubicBezTo>
                    <a:pt x="1506" y="4426"/>
                    <a:pt x="1489" y="4426"/>
                    <a:pt x="1454" y="4426"/>
                  </a:cubicBezTo>
                  <a:close/>
                  <a:moveTo>
                    <a:pt x="28719" y="4443"/>
                  </a:moveTo>
                  <a:cubicBezTo>
                    <a:pt x="28719" y="4443"/>
                    <a:pt x="28702" y="4443"/>
                    <a:pt x="28685" y="4461"/>
                  </a:cubicBezTo>
                  <a:cubicBezTo>
                    <a:pt x="28650" y="4478"/>
                    <a:pt x="28650" y="4535"/>
                    <a:pt x="28667" y="4552"/>
                  </a:cubicBezTo>
                  <a:cubicBezTo>
                    <a:pt x="28685" y="4569"/>
                    <a:pt x="28702" y="4587"/>
                    <a:pt x="28737" y="4587"/>
                  </a:cubicBezTo>
                  <a:cubicBezTo>
                    <a:pt x="28737" y="4587"/>
                    <a:pt x="28759" y="4569"/>
                    <a:pt x="28776" y="4569"/>
                  </a:cubicBezTo>
                  <a:cubicBezTo>
                    <a:pt x="28811" y="4535"/>
                    <a:pt x="28811" y="4495"/>
                    <a:pt x="28793" y="4461"/>
                  </a:cubicBezTo>
                  <a:cubicBezTo>
                    <a:pt x="28776" y="4443"/>
                    <a:pt x="28759" y="4443"/>
                    <a:pt x="28719" y="4443"/>
                  </a:cubicBezTo>
                  <a:close/>
                  <a:moveTo>
                    <a:pt x="1163" y="4643"/>
                  </a:moveTo>
                  <a:cubicBezTo>
                    <a:pt x="1163" y="4643"/>
                    <a:pt x="1145" y="4643"/>
                    <a:pt x="1128" y="4661"/>
                  </a:cubicBezTo>
                  <a:cubicBezTo>
                    <a:pt x="1089" y="4678"/>
                    <a:pt x="1089" y="4713"/>
                    <a:pt x="1106" y="4752"/>
                  </a:cubicBezTo>
                  <a:cubicBezTo>
                    <a:pt x="1128" y="4769"/>
                    <a:pt x="1145" y="4787"/>
                    <a:pt x="1163" y="4787"/>
                  </a:cubicBezTo>
                  <a:cubicBezTo>
                    <a:pt x="1180" y="4787"/>
                    <a:pt x="1197" y="4769"/>
                    <a:pt x="1215" y="4769"/>
                  </a:cubicBezTo>
                  <a:cubicBezTo>
                    <a:pt x="1254" y="4752"/>
                    <a:pt x="1254" y="4696"/>
                    <a:pt x="1237" y="4661"/>
                  </a:cubicBezTo>
                  <a:cubicBezTo>
                    <a:pt x="1215" y="4643"/>
                    <a:pt x="1197" y="4643"/>
                    <a:pt x="1163" y="4643"/>
                  </a:cubicBezTo>
                  <a:close/>
                  <a:moveTo>
                    <a:pt x="28976" y="4713"/>
                  </a:moveTo>
                  <a:cubicBezTo>
                    <a:pt x="28954" y="4713"/>
                    <a:pt x="28937" y="4713"/>
                    <a:pt x="28920" y="4730"/>
                  </a:cubicBezTo>
                  <a:cubicBezTo>
                    <a:pt x="28885" y="4752"/>
                    <a:pt x="28885" y="4804"/>
                    <a:pt x="28920" y="4822"/>
                  </a:cubicBezTo>
                  <a:cubicBezTo>
                    <a:pt x="28937" y="4839"/>
                    <a:pt x="28954" y="4861"/>
                    <a:pt x="28976" y="4861"/>
                  </a:cubicBezTo>
                  <a:cubicBezTo>
                    <a:pt x="28993" y="4861"/>
                    <a:pt x="29011" y="4839"/>
                    <a:pt x="29011" y="4839"/>
                  </a:cubicBezTo>
                  <a:cubicBezTo>
                    <a:pt x="29046" y="4804"/>
                    <a:pt x="29046" y="4769"/>
                    <a:pt x="29028" y="4730"/>
                  </a:cubicBezTo>
                  <a:cubicBezTo>
                    <a:pt x="29011" y="4713"/>
                    <a:pt x="28993" y="4713"/>
                    <a:pt x="28976" y="4713"/>
                  </a:cubicBezTo>
                  <a:close/>
                  <a:moveTo>
                    <a:pt x="888" y="4861"/>
                  </a:moveTo>
                  <a:cubicBezTo>
                    <a:pt x="871" y="4861"/>
                    <a:pt x="854" y="4878"/>
                    <a:pt x="836" y="4878"/>
                  </a:cubicBezTo>
                  <a:cubicBezTo>
                    <a:pt x="819" y="4913"/>
                    <a:pt x="801" y="4948"/>
                    <a:pt x="836" y="4987"/>
                  </a:cubicBezTo>
                  <a:cubicBezTo>
                    <a:pt x="854" y="5004"/>
                    <a:pt x="871" y="5004"/>
                    <a:pt x="888" y="5004"/>
                  </a:cubicBezTo>
                  <a:cubicBezTo>
                    <a:pt x="910" y="5004"/>
                    <a:pt x="928" y="5004"/>
                    <a:pt x="928" y="4987"/>
                  </a:cubicBezTo>
                  <a:cubicBezTo>
                    <a:pt x="962" y="4970"/>
                    <a:pt x="962" y="4913"/>
                    <a:pt x="945" y="4896"/>
                  </a:cubicBezTo>
                  <a:cubicBezTo>
                    <a:pt x="928" y="4878"/>
                    <a:pt x="910" y="4861"/>
                    <a:pt x="888" y="4861"/>
                  </a:cubicBezTo>
                  <a:close/>
                  <a:moveTo>
                    <a:pt x="29211" y="4970"/>
                  </a:moveTo>
                  <a:cubicBezTo>
                    <a:pt x="29194" y="4970"/>
                    <a:pt x="29172" y="4987"/>
                    <a:pt x="29172" y="4987"/>
                  </a:cubicBezTo>
                  <a:cubicBezTo>
                    <a:pt x="29137" y="5022"/>
                    <a:pt x="29137" y="5057"/>
                    <a:pt x="29154" y="5096"/>
                  </a:cubicBezTo>
                  <a:cubicBezTo>
                    <a:pt x="29172" y="5113"/>
                    <a:pt x="29194" y="5113"/>
                    <a:pt x="29211" y="5113"/>
                  </a:cubicBezTo>
                  <a:cubicBezTo>
                    <a:pt x="29228" y="5113"/>
                    <a:pt x="29246" y="5113"/>
                    <a:pt x="29263" y="5096"/>
                  </a:cubicBezTo>
                  <a:cubicBezTo>
                    <a:pt x="29302" y="5078"/>
                    <a:pt x="29302" y="5022"/>
                    <a:pt x="29263" y="5004"/>
                  </a:cubicBezTo>
                  <a:cubicBezTo>
                    <a:pt x="29246" y="4987"/>
                    <a:pt x="29228" y="4970"/>
                    <a:pt x="29211" y="4970"/>
                  </a:cubicBezTo>
                  <a:close/>
                  <a:moveTo>
                    <a:pt x="619" y="5113"/>
                  </a:moveTo>
                  <a:cubicBezTo>
                    <a:pt x="601" y="5113"/>
                    <a:pt x="584" y="5113"/>
                    <a:pt x="562" y="5131"/>
                  </a:cubicBezTo>
                  <a:cubicBezTo>
                    <a:pt x="545" y="5148"/>
                    <a:pt x="545" y="5205"/>
                    <a:pt x="562" y="5222"/>
                  </a:cubicBezTo>
                  <a:cubicBezTo>
                    <a:pt x="584" y="5239"/>
                    <a:pt x="601" y="5257"/>
                    <a:pt x="619" y="5257"/>
                  </a:cubicBezTo>
                  <a:cubicBezTo>
                    <a:pt x="636" y="5257"/>
                    <a:pt x="653" y="5239"/>
                    <a:pt x="671" y="5239"/>
                  </a:cubicBezTo>
                  <a:cubicBezTo>
                    <a:pt x="693" y="5205"/>
                    <a:pt x="693" y="5148"/>
                    <a:pt x="671" y="5131"/>
                  </a:cubicBezTo>
                  <a:cubicBezTo>
                    <a:pt x="653" y="5113"/>
                    <a:pt x="636" y="5113"/>
                    <a:pt x="619" y="5113"/>
                  </a:cubicBezTo>
                  <a:close/>
                  <a:moveTo>
                    <a:pt x="29463" y="5239"/>
                  </a:moveTo>
                  <a:cubicBezTo>
                    <a:pt x="29446" y="5239"/>
                    <a:pt x="29429" y="5239"/>
                    <a:pt x="29411" y="5257"/>
                  </a:cubicBezTo>
                  <a:cubicBezTo>
                    <a:pt x="29389" y="5274"/>
                    <a:pt x="29389" y="5331"/>
                    <a:pt x="29411" y="5366"/>
                  </a:cubicBezTo>
                  <a:cubicBezTo>
                    <a:pt x="29429" y="5366"/>
                    <a:pt x="29446" y="5383"/>
                    <a:pt x="29463" y="5383"/>
                  </a:cubicBezTo>
                  <a:cubicBezTo>
                    <a:pt x="29481" y="5383"/>
                    <a:pt x="29498" y="5366"/>
                    <a:pt x="29520" y="5366"/>
                  </a:cubicBezTo>
                  <a:cubicBezTo>
                    <a:pt x="29555" y="5331"/>
                    <a:pt x="29555" y="5296"/>
                    <a:pt x="29520" y="5257"/>
                  </a:cubicBezTo>
                  <a:cubicBezTo>
                    <a:pt x="29498" y="5239"/>
                    <a:pt x="29481" y="5239"/>
                    <a:pt x="29463" y="5239"/>
                  </a:cubicBezTo>
                  <a:close/>
                  <a:moveTo>
                    <a:pt x="366" y="5348"/>
                  </a:moveTo>
                  <a:cubicBezTo>
                    <a:pt x="345" y="5348"/>
                    <a:pt x="327" y="5366"/>
                    <a:pt x="310" y="5383"/>
                  </a:cubicBezTo>
                  <a:cubicBezTo>
                    <a:pt x="275" y="5405"/>
                    <a:pt x="275" y="5457"/>
                    <a:pt x="310" y="5474"/>
                  </a:cubicBezTo>
                  <a:cubicBezTo>
                    <a:pt x="310" y="5492"/>
                    <a:pt x="327" y="5492"/>
                    <a:pt x="366" y="5492"/>
                  </a:cubicBezTo>
                  <a:cubicBezTo>
                    <a:pt x="384" y="5492"/>
                    <a:pt x="401" y="5492"/>
                    <a:pt x="401" y="5474"/>
                  </a:cubicBezTo>
                  <a:cubicBezTo>
                    <a:pt x="436" y="5457"/>
                    <a:pt x="436" y="5405"/>
                    <a:pt x="401" y="5383"/>
                  </a:cubicBezTo>
                  <a:cubicBezTo>
                    <a:pt x="401" y="5366"/>
                    <a:pt x="384" y="5348"/>
                    <a:pt x="366" y="5348"/>
                  </a:cubicBezTo>
                  <a:close/>
                  <a:moveTo>
                    <a:pt x="29716" y="5492"/>
                  </a:moveTo>
                  <a:cubicBezTo>
                    <a:pt x="29698" y="5492"/>
                    <a:pt x="29681" y="5492"/>
                    <a:pt x="29664" y="5514"/>
                  </a:cubicBezTo>
                  <a:cubicBezTo>
                    <a:pt x="29646" y="5548"/>
                    <a:pt x="29646" y="5583"/>
                    <a:pt x="29681" y="5622"/>
                  </a:cubicBezTo>
                  <a:cubicBezTo>
                    <a:pt x="29681" y="5640"/>
                    <a:pt x="29698" y="5640"/>
                    <a:pt x="29716" y="5640"/>
                  </a:cubicBezTo>
                  <a:cubicBezTo>
                    <a:pt x="29738" y="5640"/>
                    <a:pt x="29755" y="5640"/>
                    <a:pt x="29772" y="5622"/>
                  </a:cubicBezTo>
                  <a:cubicBezTo>
                    <a:pt x="29807" y="5583"/>
                    <a:pt x="29807" y="5548"/>
                    <a:pt x="29772" y="5514"/>
                  </a:cubicBezTo>
                  <a:cubicBezTo>
                    <a:pt x="29755" y="5492"/>
                    <a:pt x="29738" y="5492"/>
                    <a:pt x="29716" y="5492"/>
                  </a:cubicBezTo>
                  <a:close/>
                  <a:moveTo>
                    <a:pt x="92" y="5601"/>
                  </a:moveTo>
                  <a:cubicBezTo>
                    <a:pt x="75" y="5601"/>
                    <a:pt x="57" y="5601"/>
                    <a:pt x="40" y="5622"/>
                  </a:cubicBezTo>
                  <a:cubicBezTo>
                    <a:pt x="1" y="5640"/>
                    <a:pt x="1" y="5692"/>
                    <a:pt x="40" y="5709"/>
                  </a:cubicBezTo>
                  <a:cubicBezTo>
                    <a:pt x="40" y="5731"/>
                    <a:pt x="57" y="5749"/>
                    <a:pt x="92" y="5749"/>
                  </a:cubicBezTo>
                  <a:cubicBezTo>
                    <a:pt x="110" y="5749"/>
                    <a:pt x="110" y="5749"/>
                    <a:pt x="127" y="5731"/>
                  </a:cubicBezTo>
                  <a:cubicBezTo>
                    <a:pt x="166" y="5709"/>
                    <a:pt x="166" y="5657"/>
                    <a:pt x="149" y="5622"/>
                  </a:cubicBezTo>
                  <a:cubicBezTo>
                    <a:pt x="127" y="5601"/>
                    <a:pt x="110" y="5601"/>
                    <a:pt x="92" y="5601"/>
                  </a:cubicBezTo>
                  <a:close/>
                  <a:moveTo>
                    <a:pt x="29990" y="5749"/>
                  </a:moveTo>
                  <a:cubicBezTo>
                    <a:pt x="29973" y="5749"/>
                    <a:pt x="29955" y="5749"/>
                    <a:pt x="29933" y="5766"/>
                  </a:cubicBezTo>
                  <a:cubicBezTo>
                    <a:pt x="29899" y="5801"/>
                    <a:pt x="29899" y="5840"/>
                    <a:pt x="29933" y="5875"/>
                  </a:cubicBezTo>
                  <a:cubicBezTo>
                    <a:pt x="29955" y="5875"/>
                    <a:pt x="29973" y="5892"/>
                    <a:pt x="29990" y="5892"/>
                  </a:cubicBezTo>
                  <a:cubicBezTo>
                    <a:pt x="30007" y="5892"/>
                    <a:pt x="30025" y="5875"/>
                    <a:pt x="30042" y="5875"/>
                  </a:cubicBezTo>
                  <a:cubicBezTo>
                    <a:pt x="30064" y="5840"/>
                    <a:pt x="30064" y="5783"/>
                    <a:pt x="30025" y="5766"/>
                  </a:cubicBezTo>
                  <a:cubicBezTo>
                    <a:pt x="30025" y="5749"/>
                    <a:pt x="30007" y="5749"/>
                    <a:pt x="29990" y="5749"/>
                  </a:cubicBezTo>
                  <a:close/>
                  <a:moveTo>
                    <a:pt x="30242" y="6001"/>
                  </a:moveTo>
                  <a:cubicBezTo>
                    <a:pt x="30225" y="6001"/>
                    <a:pt x="30208" y="6001"/>
                    <a:pt x="30190" y="6018"/>
                  </a:cubicBezTo>
                  <a:cubicBezTo>
                    <a:pt x="30173" y="6036"/>
                    <a:pt x="30173" y="6092"/>
                    <a:pt x="30208" y="6110"/>
                  </a:cubicBezTo>
                  <a:cubicBezTo>
                    <a:pt x="30208" y="6127"/>
                    <a:pt x="30225" y="6145"/>
                    <a:pt x="30242" y="6145"/>
                  </a:cubicBezTo>
                  <a:cubicBezTo>
                    <a:pt x="30260" y="6145"/>
                    <a:pt x="30281" y="6127"/>
                    <a:pt x="30299" y="6110"/>
                  </a:cubicBezTo>
                  <a:cubicBezTo>
                    <a:pt x="30334" y="6092"/>
                    <a:pt x="30334" y="6036"/>
                    <a:pt x="30299" y="6018"/>
                  </a:cubicBezTo>
                  <a:cubicBezTo>
                    <a:pt x="30281" y="6001"/>
                    <a:pt x="30260" y="6001"/>
                    <a:pt x="30242" y="6001"/>
                  </a:cubicBezTo>
                  <a:close/>
                  <a:moveTo>
                    <a:pt x="30516" y="6236"/>
                  </a:moveTo>
                  <a:cubicBezTo>
                    <a:pt x="30499" y="6236"/>
                    <a:pt x="30477" y="6236"/>
                    <a:pt x="30460" y="6253"/>
                  </a:cubicBezTo>
                  <a:cubicBezTo>
                    <a:pt x="30442" y="6292"/>
                    <a:pt x="30442" y="6345"/>
                    <a:pt x="30460" y="6362"/>
                  </a:cubicBezTo>
                  <a:cubicBezTo>
                    <a:pt x="30477" y="6384"/>
                    <a:pt x="30499" y="6384"/>
                    <a:pt x="30516" y="6384"/>
                  </a:cubicBezTo>
                  <a:cubicBezTo>
                    <a:pt x="30534" y="6384"/>
                    <a:pt x="30551" y="6384"/>
                    <a:pt x="30569" y="6362"/>
                  </a:cubicBezTo>
                  <a:cubicBezTo>
                    <a:pt x="30586" y="6327"/>
                    <a:pt x="30586" y="6292"/>
                    <a:pt x="30569" y="6253"/>
                  </a:cubicBezTo>
                  <a:cubicBezTo>
                    <a:pt x="30551" y="6236"/>
                    <a:pt x="30534" y="6236"/>
                    <a:pt x="30516" y="6236"/>
                  </a:cubicBezTo>
                  <a:close/>
                  <a:moveTo>
                    <a:pt x="30786" y="6471"/>
                  </a:moveTo>
                  <a:cubicBezTo>
                    <a:pt x="30769" y="6471"/>
                    <a:pt x="30751" y="6471"/>
                    <a:pt x="30734" y="6493"/>
                  </a:cubicBezTo>
                  <a:cubicBezTo>
                    <a:pt x="30717" y="6527"/>
                    <a:pt x="30717" y="6580"/>
                    <a:pt x="30751" y="6601"/>
                  </a:cubicBezTo>
                  <a:cubicBezTo>
                    <a:pt x="30769" y="6619"/>
                    <a:pt x="30769" y="6619"/>
                    <a:pt x="30786" y="6619"/>
                  </a:cubicBezTo>
                  <a:cubicBezTo>
                    <a:pt x="30804" y="6619"/>
                    <a:pt x="30843" y="6601"/>
                    <a:pt x="30843" y="6580"/>
                  </a:cubicBezTo>
                  <a:cubicBezTo>
                    <a:pt x="30878" y="6562"/>
                    <a:pt x="30878" y="6510"/>
                    <a:pt x="30843" y="6493"/>
                  </a:cubicBezTo>
                  <a:cubicBezTo>
                    <a:pt x="30825" y="6471"/>
                    <a:pt x="30804" y="6471"/>
                    <a:pt x="30786" y="6471"/>
                  </a:cubicBezTo>
                  <a:close/>
                  <a:moveTo>
                    <a:pt x="31078" y="6688"/>
                  </a:moveTo>
                  <a:cubicBezTo>
                    <a:pt x="31060" y="6688"/>
                    <a:pt x="31043" y="6710"/>
                    <a:pt x="31021" y="6728"/>
                  </a:cubicBezTo>
                  <a:cubicBezTo>
                    <a:pt x="31004" y="6762"/>
                    <a:pt x="31004" y="6797"/>
                    <a:pt x="31043" y="6819"/>
                  </a:cubicBezTo>
                  <a:cubicBezTo>
                    <a:pt x="31043" y="6836"/>
                    <a:pt x="31060" y="6836"/>
                    <a:pt x="31078" y="6836"/>
                  </a:cubicBezTo>
                  <a:cubicBezTo>
                    <a:pt x="31095" y="6836"/>
                    <a:pt x="31113" y="6836"/>
                    <a:pt x="31130" y="6819"/>
                  </a:cubicBezTo>
                  <a:cubicBezTo>
                    <a:pt x="31169" y="6780"/>
                    <a:pt x="31152" y="6745"/>
                    <a:pt x="31130" y="6710"/>
                  </a:cubicBezTo>
                  <a:cubicBezTo>
                    <a:pt x="31113" y="6710"/>
                    <a:pt x="31095" y="6688"/>
                    <a:pt x="31078" y="6688"/>
                  </a:cubicBezTo>
                  <a:close/>
                  <a:moveTo>
                    <a:pt x="31330" y="6945"/>
                  </a:moveTo>
                  <a:cubicBezTo>
                    <a:pt x="31313" y="6945"/>
                    <a:pt x="31313" y="6963"/>
                    <a:pt x="31295" y="6963"/>
                  </a:cubicBezTo>
                  <a:cubicBezTo>
                    <a:pt x="31261" y="6980"/>
                    <a:pt x="31239" y="7015"/>
                    <a:pt x="31278" y="7054"/>
                  </a:cubicBezTo>
                  <a:cubicBezTo>
                    <a:pt x="31278" y="7089"/>
                    <a:pt x="31313" y="7089"/>
                    <a:pt x="31330" y="7089"/>
                  </a:cubicBezTo>
                  <a:lnTo>
                    <a:pt x="31369" y="7089"/>
                  </a:lnTo>
                  <a:cubicBezTo>
                    <a:pt x="31404" y="7071"/>
                    <a:pt x="31422" y="7015"/>
                    <a:pt x="31404" y="6980"/>
                  </a:cubicBezTo>
                  <a:cubicBezTo>
                    <a:pt x="31387" y="6963"/>
                    <a:pt x="31348" y="6945"/>
                    <a:pt x="31330" y="694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 rot="-5400000">
              <a:off x="6650072" y="2015847"/>
              <a:ext cx="5616706" cy="1121201"/>
            </a:xfrm>
            <a:custGeom>
              <a:avLst/>
              <a:gdLst/>
              <a:ahLst/>
              <a:cxnLst/>
              <a:rect l="l" t="t" r="r" b="b"/>
              <a:pathLst>
                <a:path w="31405" h="6872" extrusionOk="0">
                  <a:moveTo>
                    <a:pt x="24116" y="1"/>
                  </a:moveTo>
                  <a:cubicBezTo>
                    <a:pt x="24081" y="1"/>
                    <a:pt x="24042" y="18"/>
                    <a:pt x="24042" y="75"/>
                  </a:cubicBezTo>
                  <a:cubicBezTo>
                    <a:pt x="24042" y="109"/>
                    <a:pt x="24081" y="144"/>
                    <a:pt x="24116" y="144"/>
                  </a:cubicBezTo>
                  <a:cubicBezTo>
                    <a:pt x="24150" y="144"/>
                    <a:pt x="24190" y="109"/>
                    <a:pt x="24190" y="75"/>
                  </a:cubicBezTo>
                  <a:cubicBezTo>
                    <a:pt x="24190" y="35"/>
                    <a:pt x="24150" y="1"/>
                    <a:pt x="24116" y="1"/>
                  </a:cubicBezTo>
                  <a:close/>
                  <a:moveTo>
                    <a:pt x="23755" y="18"/>
                  </a:moveTo>
                  <a:cubicBezTo>
                    <a:pt x="23715" y="18"/>
                    <a:pt x="23681" y="53"/>
                    <a:pt x="23681" y="92"/>
                  </a:cubicBezTo>
                  <a:cubicBezTo>
                    <a:pt x="23681" y="127"/>
                    <a:pt x="23715" y="162"/>
                    <a:pt x="23755" y="162"/>
                  </a:cubicBezTo>
                  <a:lnTo>
                    <a:pt x="23772" y="162"/>
                  </a:lnTo>
                  <a:cubicBezTo>
                    <a:pt x="23807" y="144"/>
                    <a:pt x="23824" y="109"/>
                    <a:pt x="23824" y="75"/>
                  </a:cubicBezTo>
                  <a:cubicBezTo>
                    <a:pt x="23824" y="35"/>
                    <a:pt x="23789" y="18"/>
                    <a:pt x="23755" y="18"/>
                  </a:cubicBezTo>
                  <a:close/>
                  <a:moveTo>
                    <a:pt x="24477" y="18"/>
                  </a:moveTo>
                  <a:cubicBezTo>
                    <a:pt x="24442" y="18"/>
                    <a:pt x="24407" y="53"/>
                    <a:pt x="24407" y="92"/>
                  </a:cubicBezTo>
                  <a:cubicBezTo>
                    <a:pt x="24407" y="127"/>
                    <a:pt x="24425" y="162"/>
                    <a:pt x="24477" y="162"/>
                  </a:cubicBezTo>
                  <a:cubicBezTo>
                    <a:pt x="24516" y="162"/>
                    <a:pt x="24551" y="144"/>
                    <a:pt x="24551" y="92"/>
                  </a:cubicBezTo>
                  <a:cubicBezTo>
                    <a:pt x="24551" y="53"/>
                    <a:pt x="24533" y="18"/>
                    <a:pt x="24494" y="18"/>
                  </a:cubicBezTo>
                  <a:close/>
                  <a:moveTo>
                    <a:pt x="23389" y="53"/>
                  </a:moveTo>
                  <a:cubicBezTo>
                    <a:pt x="23337" y="75"/>
                    <a:pt x="23319" y="109"/>
                    <a:pt x="23319" y="144"/>
                  </a:cubicBezTo>
                  <a:cubicBezTo>
                    <a:pt x="23337" y="183"/>
                    <a:pt x="23354" y="201"/>
                    <a:pt x="23389" y="201"/>
                  </a:cubicBezTo>
                  <a:lnTo>
                    <a:pt x="23406" y="201"/>
                  </a:lnTo>
                  <a:cubicBezTo>
                    <a:pt x="23446" y="201"/>
                    <a:pt x="23480" y="162"/>
                    <a:pt x="23463" y="127"/>
                  </a:cubicBezTo>
                  <a:cubicBezTo>
                    <a:pt x="23463" y="92"/>
                    <a:pt x="23428" y="53"/>
                    <a:pt x="23389" y="53"/>
                  </a:cubicBezTo>
                  <a:close/>
                  <a:moveTo>
                    <a:pt x="24842" y="92"/>
                  </a:moveTo>
                  <a:cubicBezTo>
                    <a:pt x="24803" y="92"/>
                    <a:pt x="24768" y="109"/>
                    <a:pt x="24768" y="144"/>
                  </a:cubicBezTo>
                  <a:cubicBezTo>
                    <a:pt x="24751" y="183"/>
                    <a:pt x="24786" y="218"/>
                    <a:pt x="24821" y="218"/>
                  </a:cubicBezTo>
                  <a:lnTo>
                    <a:pt x="24842" y="236"/>
                  </a:lnTo>
                  <a:cubicBezTo>
                    <a:pt x="24877" y="236"/>
                    <a:pt x="24895" y="201"/>
                    <a:pt x="24912" y="183"/>
                  </a:cubicBezTo>
                  <a:cubicBezTo>
                    <a:pt x="24912" y="127"/>
                    <a:pt x="24895" y="92"/>
                    <a:pt x="24860" y="92"/>
                  </a:cubicBezTo>
                  <a:close/>
                  <a:moveTo>
                    <a:pt x="23028" y="144"/>
                  </a:moveTo>
                  <a:cubicBezTo>
                    <a:pt x="22993" y="144"/>
                    <a:pt x="22954" y="183"/>
                    <a:pt x="22971" y="236"/>
                  </a:cubicBezTo>
                  <a:cubicBezTo>
                    <a:pt x="22971" y="253"/>
                    <a:pt x="23010" y="292"/>
                    <a:pt x="23045" y="292"/>
                  </a:cubicBezTo>
                  <a:lnTo>
                    <a:pt x="23063" y="292"/>
                  </a:lnTo>
                  <a:cubicBezTo>
                    <a:pt x="23102" y="270"/>
                    <a:pt x="23119" y="236"/>
                    <a:pt x="23119" y="201"/>
                  </a:cubicBezTo>
                  <a:cubicBezTo>
                    <a:pt x="23102" y="162"/>
                    <a:pt x="23080" y="144"/>
                    <a:pt x="23045" y="144"/>
                  </a:cubicBezTo>
                  <a:close/>
                  <a:moveTo>
                    <a:pt x="25186" y="201"/>
                  </a:moveTo>
                  <a:cubicBezTo>
                    <a:pt x="25147" y="201"/>
                    <a:pt x="25130" y="218"/>
                    <a:pt x="25112" y="236"/>
                  </a:cubicBezTo>
                  <a:cubicBezTo>
                    <a:pt x="25095" y="270"/>
                    <a:pt x="25112" y="327"/>
                    <a:pt x="25147" y="344"/>
                  </a:cubicBezTo>
                  <a:lnTo>
                    <a:pt x="25186" y="344"/>
                  </a:lnTo>
                  <a:cubicBezTo>
                    <a:pt x="25204" y="344"/>
                    <a:pt x="25238" y="327"/>
                    <a:pt x="25238" y="292"/>
                  </a:cubicBezTo>
                  <a:cubicBezTo>
                    <a:pt x="25256" y="253"/>
                    <a:pt x="25238" y="218"/>
                    <a:pt x="25204" y="201"/>
                  </a:cubicBezTo>
                  <a:close/>
                  <a:moveTo>
                    <a:pt x="14508" y="236"/>
                  </a:moveTo>
                  <a:cubicBezTo>
                    <a:pt x="14469" y="236"/>
                    <a:pt x="14451" y="270"/>
                    <a:pt x="14451" y="310"/>
                  </a:cubicBezTo>
                  <a:cubicBezTo>
                    <a:pt x="14451" y="344"/>
                    <a:pt x="14486" y="362"/>
                    <a:pt x="14525" y="362"/>
                  </a:cubicBezTo>
                  <a:cubicBezTo>
                    <a:pt x="14560" y="362"/>
                    <a:pt x="14595" y="327"/>
                    <a:pt x="14595" y="292"/>
                  </a:cubicBezTo>
                  <a:cubicBezTo>
                    <a:pt x="14595" y="253"/>
                    <a:pt x="14560" y="236"/>
                    <a:pt x="14525" y="236"/>
                  </a:cubicBezTo>
                  <a:close/>
                  <a:moveTo>
                    <a:pt x="14887" y="218"/>
                  </a:moveTo>
                  <a:cubicBezTo>
                    <a:pt x="14852" y="218"/>
                    <a:pt x="14813" y="253"/>
                    <a:pt x="14813" y="292"/>
                  </a:cubicBezTo>
                  <a:cubicBezTo>
                    <a:pt x="14813" y="327"/>
                    <a:pt x="14834" y="362"/>
                    <a:pt x="14887" y="362"/>
                  </a:cubicBezTo>
                  <a:cubicBezTo>
                    <a:pt x="14921" y="362"/>
                    <a:pt x="14961" y="327"/>
                    <a:pt x="14961" y="292"/>
                  </a:cubicBezTo>
                  <a:cubicBezTo>
                    <a:pt x="14961" y="253"/>
                    <a:pt x="14921" y="218"/>
                    <a:pt x="14887" y="218"/>
                  </a:cubicBezTo>
                  <a:close/>
                  <a:moveTo>
                    <a:pt x="15248" y="236"/>
                  </a:moveTo>
                  <a:cubicBezTo>
                    <a:pt x="15213" y="236"/>
                    <a:pt x="15178" y="270"/>
                    <a:pt x="15178" y="310"/>
                  </a:cubicBezTo>
                  <a:cubicBezTo>
                    <a:pt x="15161" y="344"/>
                    <a:pt x="15196" y="379"/>
                    <a:pt x="15230" y="379"/>
                  </a:cubicBezTo>
                  <a:lnTo>
                    <a:pt x="15248" y="379"/>
                  </a:lnTo>
                  <a:cubicBezTo>
                    <a:pt x="15287" y="379"/>
                    <a:pt x="15304" y="362"/>
                    <a:pt x="15322" y="327"/>
                  </a:cubicBezTo>
                  <a:cubicBezTo>
                    <a:pt x="15322" y="292"/>
                    <a:pt x="15287" y="253"/>
                    <a:pt x="15248" y="236"/>
                  </a:cubicBezTo>
                  <a:close/>
                  <a:moveTo>
                    <a:pt x="22667" y="236"/>
                  </a:moveTo>
                  <a:cubicBezTo>
                    <a:pt x="22628" y="253"/>
                    <a:pt x="22610" y="292"/>
                    <a:pt x="22628" y="327"/>
                  </a:cubicBezTo>
                  <a:cubicBezTo>
                    <a:pt x="22628" y="362"/>
                    <a:pt x="22667" y="379"/>
                    <a:pt x="22702" y="379"/>
                  </a:cubicBezTo>
                  <a:lnTo>
                    <a:pt x="22719" y="379"/>
                  </a:lnTo>
                  <a:cubicBezTo>
                    <a:pt x="22754" y="362"/>
                    <a:pt x="22775" y="327"/>
                    <a:pt x="22754" y="292"/>
                  </a:cubicBezTo>
                  <a:cubicBezTo>
                    <a:pt x="22754" y="253"/>
                    <a:pt x="22719" y="236"/>
                    <a:pt x="22702" y="236"/>
                  </a:cubicBezTo>
                  <a:close/>
                  <a:moveTo>
                    <a:pt x="14143" y="270"/>
                  </a:moveTo>
                  <a:cubicBezTo>
                    <a:pt x="14108" y="270"/>
                    <a:pt x="14090" y="327"/>
                    <a:pt x="14090" y="362"/>
                  </a:cubicBezTo>
                  <a:cubicBezTo>
                    <a:pt x="14090" y="401"/>
                    <a:pt x="14125" y="418"/>
                    <a:pt x="14160" y="418"/>
                  </a:cubicBezTo>
                  <a:lnTo>
                    <a:pt x="14182" y="418"/>
                  </a:lnTo>
                  <a:cubicBezTo>
                    <a:pt x="14216" y="418"/>
                    <a:pt x="14234" y="379"/>
                    <a:pt x="14234" y="327"/>
                  </a:cubicBezTo>
                  <a:cubicBezTo>
                    <a:pt x="14234" y="292"/>
                    <a:pt x="14199" y="270"/>
                    <a:pt x="14160" y="270"/>
                  </a:cubicBezTo>
                  <a:close/>
                  <a:moveTo>
                    <a:pt x="13781" y="344"/>
                  </a:moveTo>
                  <a:cubicBezTo>
                    <a:pt x="13747" y="362"/>
                    <a:pt x="13725" y="401"/>
                    <a:pt x="13725" y="436"/>
                  </a:cubicBezTo>
                  <a:cubicBezTo>
                    <a:pt x="13747" y="471"/>
                    <a:pt x="13781" y="488"/>
                    <a:pt x="13799" y="488"/>
                  </a:cubicBezTo>
                  <a:lnTo>
                    <a:pt x="13816" y="488"/>
                  </a:lnTo>
                  <a:cubicBezTo>
                    <a:pt x="13855" y="471"/>
                    <a:pt x="13890" y="436"/>
                    <a:pt x="13873" y="401"/>
                  </a:cubicBezTo>
                  <a:cubicBezTo>
                    <a:pt x="13873" y="362"/>
                    <a:pt x="13834" y="344"/>
                    <a:pt x="13799" y="344"/>
                  </a:cubicBezTo>
                  <a:close/>
                  <a:moveTo>
                    <a:pt x="15596" y="344"/>
                  </a:moveTo>
                  <a:cubicBezTo>
                    <a:pt x="15557" y="344"/>
                    <a:pt x="15539" y="362"/>
                    <a:pt x="15522" y="379"/>
                  </a:cubicBezTo>
                  <a:cubicBezTo>
                    <a:pt x="15504" y="418"/>
                    <a:pt x="15522" y="471"/>
                    <a:pt x="15557" y="488"/>
                  </a:cubicBezTo>
                  <a:lnTo>
                    <a:pt x="15596" y="488"/>
                  </a:lnTo>
                  <a:cubicBezTo>
                    <a:pt x="15613" y="488"/>
                    <a:pt x="15648" y="471"/>
                    <a:pt x="15665" y="436"/>
                  </a:cubicBezTo>
                  <a:cubicBezTo>
                    <a:pt x="15665" y="401"/>
                    <a:pt x="15648" y="362"/>
                    <a:pt x="15613" y="344"/>
                  </a:cubicBezTo>
                  <a:close/>
                  <a:moveTo>
                    <a:pt x="22319" y="362"/>
                  </a:moveTo>
                  <a:cubicBezTo>
                    <a:pt x="22284" y="379"/>
                    <a:pt x="22266" y="418"/>
                    <a:pt x="22284" y="453"/>
                  </a:cubicBezTo>
                  <a:cubicBezTo>
                    <a:pt x="22301" y="488"/>
                    <a:pt x="22319" y="510"/>
                    <a:pt x="22358" y="510"/>
                  </a:cubicBezTo>
                  <a:lnTo>
                    <a:pt x="22375" y="488"/>
                  </a:lnTo>
                  <a:cubicBezTo>
                    <a:pt x="22410" y="488"/>
                    <a:pt x="22427" y="436"/>
                    <a:pt x="22410" y="401"/>
                  </a:cubicBezTo>
                  <a:cubicBezTo>
                    <a:pt x="22410" y="379"/>
                    <a:pt x="22375" y="362"/>
                    <a:pt x="22358" y="362"/>
                  </a:cubicBezTo>
                  <a:close/>
                  <a:moveTo>
                    <a:pt x="25512" y="362"/>
                  </a:moveTo>
                  <a:cubicBezTo>
                    <a:pt x="25473" y="362"/>
                    <a:pt x="25456" y="379"/>
                    <a:pt x="25438" y="401"/>
                  </a:cubicBezTo>
                  <a:cubicBezTo>
                    <a:pt x="25421" y="436"/>
                    <a:pt x="25438" y="471"/>
                    <a:pt x="25473" y="488"/>
                  </a:cubicBezTo>
                  <a:cubicBezTo>
                    <a:pt x="25473" y="510"/>
                    <a:pt x="25495" y="510"/>
                    <a:pt x="25512" y="510"/>
                  </a:cubicBezTo>
                  <a:cubicBezTo>
                    <a:pt x="25530" y="510"/>
                    <a:pt x="25547" y="488"/>
                    <a:pt x="25565" y="471"/>
                  </a:cubicBezTo>
                  <a:cubicBezTo>
                    <a:pt x="25582" y="436"/>
                    <a:pt x="25582" y="379"/>
                    <a:pt x="25547" y="362"/>
                  </a:cubicBezTo>
                  <a:close/>
                  <a:moveTo>
                    <a:pt x="13438" y="436"/>
                  </a:moveTo>
                  <a:cubicBezTo>
                    <a:pt x="13398" y="453"/>
                    <a:pt x="13381" y="488"/>
                    <a:pt x="13381" y="527"/>
                  </a:cubicBezTo>
                  <a:cubicBezTo>
                    <a:pt x="13398" y="562"/>
                    <a:pt x="13420" y="579"/>
                    <a:pt x="13455" y="579"/>
                  </a:cubicBezTo>
                  <a:lnTo>
                    <a:pt x="13472" y="579"/>
                  </a:lnTo>
                  <a:cubicBezTo>
                    <a:pt x="13507" y="562"/>
                    <a:pt x="13529" y="527"/>
                    <a:pt x="13529" y="488"/>
                  </a:cubicBezTo>
                  <a:cubicBezTo>
                    <a:pt x="13507" y="453"/>
                    <a:pt x="13490" y="436"/>
                    <a:pt x="13455" y="436"/>
                  </a:cubicBezTo>
                  <a:close/>
                  <a:moveTo>
                    <a:pt x="15922" y="488"/>
                  </a:moveTo>
                  <a:cubicBezTo>
                    <a:pt x="15900" y="488"/>
                    <a:pt x="15866" y="510"/>
                    <a:pt x="15848" y="527"/>
                  </a:cubicBezTo>
                  <a:cubicBezTo>
                    <a:pt x="15848" y="562"/>
                    <a:pt x="15866" y="618"/>
                    <a:pt x="15900" y="618"/>
                  </a:cubicBezTo>
                  <a:cubicBezTo>
                    <a:pt x="15900" y="636"/>
                    <a:pt x="15922" y="636"/>
                    <a:pt x="15922" y="636"/>
                  </a:cubicBezTo>
                  <a:cubicBezTo>
                    <a:pt x="15957" y="636"/>
                    <a:pt x="15974" y="618"/>
                    <a:pt x="15992" y="579"/>
                  </a:cubicBezTo>
                  <a:cubicBezTo>
                    <a:pt x="16009" y="545"/>
                    <a:pt x="15992" y="510"/>
                    <a:pt x="15957" y="488"/>
                  </a:cubicBezTo>
                  <a:close/>
                  <a:moveTo>
                    <a:pt x="21992" y="488"/>
                  </a:moveTo>
                  <a:cubicBezTo>
                    <a:pt x="21940" y="510"/>
                    <a:pt x="21923" y="545"/>
                    <a:pt x="21940" y="579"/>
                  </a:cubicBezTo>
                  <a:cubicBezTo>
                    <a:pt x="21957" y="618"/>
                    <a:pt x="21975" y="636"/>
                    <a:pt x="22014" y="636"/>
                  </a:cubicBezTo>
                  <a:cubicBezTo>
                    <a:pt x="22031" y="636"/>
                    <a:pt x="22031" y="636"/>
                    <a:pt x="22049" y="618"/>
                  </a:cubicBezTo>
                  <a:cubicBezTo>
                    <a:pt x="22084" y="618"/>
                    <a:pt x="22101" y="562"/>
                    <a:pt x="22084" y="527"/>
                  </a:cubicBezTo>
                  <a:cubicBezTo>
                    <a:pt x="22066" y="510"/>
                    <a:pt x="22049" y="488"/>
                    <a:pt x="22014" y="488"/>
                  </a:cubicBezTo>
                  <a:close/>
                  <a:moveTo>
                    <a:pt x="13094" y="545"/>
                  </a:moveTo>
                  <a:cubicBezTo>
                    <a:pt x="13055" y="562"/>
                    <a:pt x="13020" y="597"/>
                    <a:pt x="13037" y="636"/>
                  </a:cubicBezTo>
                  <a:cubicBezTo>
                    <a:pt x="13055" y="671"/>
                    <a:pt x="13072" y="688"/>
                    <a:pt x="13111" y="688"/>
                  </a:cubicBezTo>
                  <a:lnTo>
                    <a:pt x="13129" y="688"/>
                  </a:lnTo>
                  <a:cubicBezTo>
                    <a:pt x="13163" y="671"/>
                    <a:pt x="13181" y="636"/>
                    <a:pt x="13181" y="597"/>
                  </a:cubicBezTo>
                  <a:cubicBezTo>
                    <a:pt x="13163" y="562"/>
                    <a:pt x="13146" y="545"/>
                    <a:pt x="13111" y="545"/>
                  </a:cubicBezTo>
                  <a:close/>
                  <a:moveTo>
                    <a:pt x="25800" y="562"/>
                  </a:moveTo>
                  <a:cubicBezTo>
                    <a:pt x="25782" y="562"/>
                    <a:pt x="25765" y="562"/>
                    <a:pt x="25747" y="579"/>
                  </a:cubicBezTo>
                  <a:cubicBezTo>
                    <a:pt x="25730" y="618"/>
                    <a:pt x="25730" y="671"/>
                    <a:pt x="25765" y="688"/>
                  </a:cubicBezTo>
                  <a:cubicBezTo>
                    <a:pt x="25782" y="706"/>
                    <a:pt x="25782" y="706"/>
                    <a:pt x="25800" y="706"/>
                  </a:cubicBezTo>
                  <a:cubicBezTo>
                    <a:pt x="25839" y="706"/>
                    <a:pt x="25856" y="688"/>
                    <a:pt x="25874" y="671"/>
                  </a:cubicBezTo>
                  <a:cubicBezTo>
                    <a:pt x="25891" y="636"/>
                    <a:pt x="25874" y="597"/>
                    <a:pt x="25856" y="579"/>
                  </a:cubicBezTo>
                  <a:cubicBezTo>
                    <a:pt x="25839" y="562"/>
                    <a:pt x="25821" y="562"/>
                    <a:pt x="25800" y="562"/>
                  </a:cubicBezTo>
                  <a:close/>
                  <a:moveTo>
                    <a:pt x="16249" y="636"/>
                  </a:moveTo>
                  <a:cubicBezTo>
                    <a:pt x="16227" y="636"/>
                    <a:pt x="16209" y="653"/>
                    <a:pt x="16192" y="671"/>
                  </a:cubicBezTo>
                  <a:cubicBezTo>
                    <a:pt x="16175" y="706"/>
                    <a:pt x="16175" y="762"/>
                    <a:pt x="16209" y="779"/>
                  </a:cubicBezTo>
                  <a:lnTo>
                    <a:pt x="16249" y="779"/>
                  </a:lnTo>
                  <a:cubicBezTo>
                    <a:pt x="16283" y="779"/>
                    <a:pt x="16301" y="779"/>
                    <a:pt x="16318" y="745"/>
                  </a:cubicBezTo>
                  <a:cubicBezTo>
                    <a:pt x="16336" y="706"/>
                    <a:pt x="16318" y="671"/>
                    <a:pt x="16283" y="653"/>
                  </a:cubicBezTo>
                  <a:cubicBezTo>
                    <a:pt x="16283" y="653"/>
                    <a:pt x="16266" y="636"/>
                    <a:pt x="16249" y="636"/>
                  </a:cubicBezTo>
                  <a:close/>
                  <a:moveTo>
                    <a:pt x="21649" y="636"/>
                  </a:moveTo>
                  <a:cubicBezTo>
                    <a:pt x="21614" y="653"/>
                    <a:pt x="21596" y="688"/>
                    <a:pt x="21614" y="727"/>
                  </a:cubicBezTo>
                  <a:cubicBezTo>
                    <a:pt x="21631" y="762"/>
                    <a:pt x="21649" y="779"/>
                    <a:pt x="21688" y="779"/>
                  </a:cubicBezTo>
                  <a:cubicBezTo>
                    <a:pt x="21688" y="779"/>
                    <a:pt x="21705" y="779"/>
                    <a:pt x="21705" y="762"/>
                  </a:cubicBezTo>
                  <a:cubicBezTo>
                    <a:pt x="21740" y="745"/>
                    <a:pt x="21757" y="706"/>
                    <a:pt x="21740" y="671"/>
                  </a:cubicBezTo>
                  <a:cubicBezTo>
                    <a:pt x="21740" y="653"/>
                    <a:pt x="21705" y="636"/>
                    <a:pt x="21688" y="636"/>
                  </a:cubicBezTo>
                  <a:close/>
                  <a:moveTo>
                    <a:pt x="12746" y="653"/>
                  </a:moveTo>
                  <a:cubicBezTo>
                    <a:pt x="12711" y="671"/>
                    <a:pt x="12676" y="706"/>
                    <a:pt x="12694" y="745"/>
                  </a:cubicBezTo>
                  <a:cubicBezTo>
                    <a:pt x="12711" y="779"/>
                    <a:pt x="12728" y="797"/>
                    <a:pt x="12767" y="797"/>
                  </a:cubicBezTo>
                  <a:lnTo>
                    <a:pt x="12785" y="797"/>
                  </a:lnTo>
                  <a:cubicBezTo>
                    <a:pt x="12820" y="779"/>
                    <a:pt x="12837" y="745"/>
                    <a:pt x="12837" y="706"/>
                  </a:cubicBezTo>
                  <a:cubicBezTo>
                    <a:pt x="12820" y="671"/>
                    <a:pt x="12802" y="653"/>
                    <a:pt x="12767" y="653"/>
                  </a:cubicBezTo>
                  <a:close/>
                  <a:moveTo>
                    <a:pt x="12402" y="779"/>
                  </a:moveTo>
                  <a:cubicBezTo>
                    <a:pt x="12367" y="797"/>
                    <a:pt x="12332" y="836"/>
                    <a:pt x="12350" y="871"/>
                  </a:cubicBezTo>
                  <a:cubicBezTo>
                    <a:pt x="12367" y="906"/>
                    <a:pt x="12385" y="923"/>
                    <a:pt x="12419" y="923"/>
                  </a:cubicBezTo>
                  <a:lnTo>
                    <a:pt x="12441" y="923"/>
                  </a:lnTo>
                  <a:cubicBezTo>
                    <a:pt x="12476" y="906"/>
                    <a:pt x="12493" y="871"/>
                    <a:pt x="12493" y="814"/>
                  </a:cubicBezTo>
                  <a:cubicBezTo>
                    <a:pt x="12476" y="797"/>
                    <a:pt x="12459" y="779"/>
                    <a:pt x="12419" y="779"/>
                  </a:cubicBezTo>
                  <a:close/>
                  <a:moveTo>
                    <a:pt x="21361" y="779"/>
                  </a:moveTo>
                  <a:cubicBezTo>
                    <a:pt x="21340" y="779"/>
                    <a:pt x="21322" y="779"/>
                    <a:pt x="21322" y="797"/>
                  </a:cubicBezTo>
                  <a:cubicBezTo>
                    <a:pt x="21287" y="814"/>
                    <a:pt x="21270" y="853"/>
                    <a:pt x="21287" y="888"/>
                  </a:cubicBezTo>
                  <a:cubicBezTo>
                    <a:pt x="21305" y="906"/>
                    <a:pt x="21322" y="923"/>
                    <a:pt x="21361" y="923"/>
                  </a:cubicBezTo>
                  <a:lnTo>
                    <a:pt x="21379" y="923"/>
                  </a:lnTo>
                  <a:cubicBezTo>
                    <a:pt x="21414" y="906"/>
                    <a:pt x="21431" y="871"/>
                    <a:pt x="21414" y="836"/>
                  </a:cubicBezTo>
                  <a:cubicBezTo>
                    <a:pt x="21414" y="797"/>
                    <a:pt x="21379" y="779"/>
                    <a:pt x="21361" y="779"/>
                  </a:cubicBezTo>
                  <a:close/>
                  <a:moveTo>
                    <a:pt x="26091" y="779"/>
                  </a:moveTo>
                  <a:cubicBezTo>
                    <a:pt x="26074" y="779"/>
                    <a:pt x="26056" y="797"/>
                    <a:pt x="26039" y="814"/>
                  </a:cubicBezTo>
                  <a:cubicBezTo>
                    <a:pt x="26000" y="836"/>
                    <a:pt x="26017" y="888"/>
                    <a:pt x="26039" y="906"/>
                  </a:cubicBezTo>
                  <a:cubicBezTo>
                    <a:pt x="26056" y="923"/>
                    <a:pt x="26074" y="923"/>
                    <a:pt x="26091" y="923"/>
                  </a:cubicBezTo>
                  <a:cubicBezTo>
                    <a:pt x="26109" y="923"/>
                    <a:pt x="26126" y="923"/>
                    <a:pt x="26148" y="906"/>
                  </a:cubicBezTo>
                  <a:cubicBezTo>
                    <a:pt x="26165" y="871"/>
                    <a:pt x="26165" y="836"/>
                    <a:pt x="26126" y="797"/>
                  </a:cubicBezTo>
                  <a:cubicBezTo>
                    <a:pt x="26126" y="797"/>
                    <a:pt x="26109" y="779"/>
                    <a:pt x="26091" y="779"/>
                  </a:cubicBezTo>
                  <a:close/>
                  <a:moveTo>
                    <a:pt x="16553" y="853"/>
                  </a:moveTo>
                  <a:cubicBezTo>
                    <a:pt x="16536" y="853"/>
                    <a:pt x="16501" y="853"/>
                    <a:pt x="16501" y="871"/>
                  </a:cubicBezTo>
                  <a:cubicBezTo>
                    <a:pt x="16466" y="906"/>
                    <a:pt x="16484" y="945"/>
                    <a:pt x="16501" y="980"/>
                  </a:cubicBezTo>
                  <a:cubicBezTo>
                    <a:pt x="16518" y="980"/>
                    <a:pt x="16536" y="997"/>
                    <a:pt x="16553" y="997"/>
                  </a:cubicBezTo>
                  <a:cubicBezTo>
                    <a:pt x="16575" y="997"/>
                    <a:pt x="16592" y="980"/>
                    <a:pt x="16610" y="962"/>
                  </a:cubicBezTo>
                  <a:cubicBezTo>
                    <a:pt x="16627" y="923"/>
                    <a:pt x="16627" y="888"/>
                    <a:pt x="16592" y="853"/>
                  </a:cubicBezTo>
                  <a:close/>
                  <a:moveTo>
                    <a:pt x="12076" y="888"/>
                  </a:moveTo>
                  <a:cubicBezTo>
                    <a:pt x="12076" y="888"/>
                    <a:pt x="12058" y="888"/>
                    <a:pt x="12058" y="906"/>
                  </a:cubicBezTo>
                  <a:cubicBezTo>
                    <a:pt x="12023" y="906"/>
                    <a:pt x="12006" y="962"/>
                    <a:pt x="12006" y="997"/>
                  </a:cubicBezTo>
                  <a:cubicBezTo>
                    <a:pt x="12023" y="1014"/>
                    <a:pt x="12041" y="1032"/>
                    <a:pt x="12076" y="1032"/>
                  </a:cubicBezTo>
                  <a:lnTo>
                    <a:pt x="12093" y="1032"/>
                  </a:lnTo>
                  <a:cubicBezTo>
                    <a:pt x="12150" y="1014"/>
                    <a:pt x="12167" y="980"/>
                    <a:pt x="12150" y="945"/>
                  </a:cubicBezTo>
                  <a:cubicBezTo>
                    <a:pt x="12132" y="906"/>
                    <a:pt x="12115" y="888"/>
                    <a:pt x="12076" y="888"/>
                  </a:cubicBezTo>
                  <a:close/>
                  <a:moveTo>
                    <a:pt x="20996" y="945"/>
                  </a:moveTo>
                  <a:cubicBezTo>
                    <a:pt x="20961" y="962"/>
                    <a:pt x="20944" y="1014"/>
                    <a:pt x="20961" y="1054"/>
                  </a:cubicBezTo>
                  <a:cubicBezTo>
                    <a:pt x="20978" y="1071"/>
                    <a:pt x="20996" y="1088"/>
                    <a:pt x="21035" y="1088"/>
                  </a:cubicBezTo>
                  <a:cubicBezTo>
                    <a:pt x="21035" y="1088"/>
                    <a:pt x="21052" y="1088"/>
                    <a:pt x="21052" y="1071"/>
                  </a:cubicBezTo>
                  <a:cubicBezTo>
                    <a:pt x="21087" y="1071"/>
                    <a:pt x="21105" y="1014"/>
                    <a:pt x="21087" y="980"/>
                  </a:cubicBezTo>
                  <a:cubicBezTo>
                    <a:pt x="21070" y="962"/>
                    <a:pt x="21052" y="945"/>
                    <a:pt x="21035" y="945"/>
                  </a:cubicBezTo>
                  <a:close/>
                  <a:moveTo>
                    <a:pt x="11714" y="1014"/>
                  </a:moveTo>
                  <a:cubicBezTo>
                    <a:pt x="11680" y="1032"/>
                    <a:pt x="11658" y="1071"/>
                    <a:pt x="11658" y="1106"/>
                  </a:cubicBezTo>
                  <a:cubicBezTo>
                    <a:pt x="11680" y="1141"/>
                    <a:pt x="11714" y="1162"/>
                    <a:pt x="11732" y="1162"/>
                  </a:cubicBezTo>
                  <a:lnTo>
                    <a:pt x="11749" y="1162"/>
                  </a:lnTo>
                  <a:cubicBezTo>
                    <a:pt x="11806" y="1141"/>
                    <a:pt x="11823" y="1106"/>
                    <a:pt x="11806" y="1071"/>
                  </a:cubicBezTo>
                  <a:cubicBezTo>
                    <a:pt x="11788" y="1032"/>
                    <a:pt x="11767" y="1014"/>
                    <a:pt x="11732" y="1014"/>
                  </a:cubicBezTo>
                  <a:close/>
                  <a:moveTo>
                    <a:pt x="26344" y="1032"/>
                  </a:moveTo>
                  <a:cubicBezTo>
                    <a:pt x="26326" y="1032"/>
                    <a:pt x="26309" y="1054"/>
                    <a:pt x="26309" y="1054"/>
                  </a:cubicBezTo>
                  <a:cubicBezTo>
                    <a:pt x="26274" y="1088"/>
                    <a:pt x="26274" y="1123"/>
                    <a:pt x="26291" y="1162"/>
                  </a:cubicBezTo>
                  <a:cubicBezTo>
                    <a:pt x="26309" y="1180"/>
                    <a:pt x="26326" y="1180"/>
                    <a:pt x="26344" y="1180"/>
                  </a:cubicBezTo>
                  <a:cubicBezTo>
                    <a:pt x="26365" y="1180"/>
                    <a:pt x="26383" y="1180"/>
                    <a:pt x="26400" y="1162"/>
                  </a:cubicBezTo>
                  <a:cubicBezTo>
                    <a:pt x="26418" y="1141"/>
                    <a:pt x="26435" y="1088"/>
                    <a:pt x="26400" y="1071"/>
                  </a:cubicBezTo>
                  <a:cubicBezTo>
                    <a:pt x="26383" y="1054"/>
                    <a:pt x="26365" y="1032"/>
                    <a:pt x="26344" y="1032"/>
                  </a:cubicBezTo>
                  <a:close/>
                  <a:moveTo>
                    <a:pt x="16827" y="1071"/>
                  </a:moveTo>
                  <a:cubicBezTo>
                    <a:pt x="16810" y="1071"/>
                    <a:pt x="16792" y="1088"/>
                    <a:pt x="16771" y="1106"/>
                  </a:cubicBezTo>
                  <a:cubicBezTo>
                    <a:pt x="16753" y="1123"/>
                    <a:pt x="16753" y="1180"/>
                    <a:pt x="16771" y="1197"/>
                  </a:cubicBezTo>
                  <a:cubicBezTo>
                    <a:pt x="16792" y="1215"/>
                    <a:pt x="16810" y="1215"/>
                    <a:pt x="16827" y="1215"/>
                  </a:cubicBezTo>
                  <a:cubicBezTo>
                    <a:pt x="16845" y="1215"/>
                    <a:pt x="16862" y="1215"/>
                    <a:pt x="16879" y="1197"/>
                  </a:cubicBezTo>
                  <a:cubicBezTo>
                    <a:pt x="16901" y="1162"/>
                    <a:pt x="16901" y="1123"/>
                    <a:pt x="16879" y="1088"/>
                  </a:cubicBezTo>
                  <a:cubicBezTo>
                    <a:pt x="16862" y="1088"/>
                    <a:pt x="16845" y="1071"/>
                    <a:pt x="16827" y="1071"/>
                  </a:cubicBezTo>
                  <a:close/>
                  <a:moveTo>
                    <a:pt x="20687" y="1088"/>
                  </a:moveTo>
                  <a:lnTo>
                    <a:pt x="20669" y="1106"/>
                  </a:lnTo>
                  <a:cubicBezTo>
                    <a:pt x="20635" y="1123"/>
                    <a:pt x="20617" y="1162"/>
                    <a:pt x="20635" y="1197"/>
                  </a:cubicBezTo>
                  <a:cubicBezTo>
                    <a:pt x="20652" y="1232"/>
                    <a:pt x="20669" y="1232"/>
                    <a:pt x="20687" y="1232"/>
                  </a:cubicBezTo>
                  <a:lnTo>
                    <a:pt x="20726" y="1232"/>
                  </a:lnTo>
                  <a:cubicBezTo>
                    <a:pt x="20761" y="1215"/>
                    <a:pt x="20778" y="1180"/>
                    <a:pt x="20761" y="1141"/>
                  </a:cubicBezTo>
                  <a:cubicBezTo>
                    <a:pt x="20743" y="1106"/>
                    <a:pt x="20726" y="1088"/>
                    <a:pt x="20687" y="1088"/>
                  </a:cubicBezTo>
                  <a:close/>
                  <a:moveTo>
                    <a:pt x="11371" y="1123"/>
                  </a:moveTo>
                  <a:cubicBezTo>
                    <a:pt x="11332" y="1141"/>
                    <a:pt x="11314" y="1180"/>
                    <a:pt x="11314" y="1215"/>
                  </a:cubicBezTo>
                  <a:cubicBezTo>
                    <a:pt x="11332" y="1249"/>
                    <a:pt x="11353" y="1271"/>
                    <a:pt x="11388" y="1271"/>
                  </a:cubicBezTo>
                  <a:lnTo>
                    <a:pt x="11406" y="1271"/>
                  </a:lnTo>
                  <a:cubicBezTo>
                    <a:pt x="11440" y="1249"/>
                    <a:pt x="11480" y="1215"/>
                    <a:pt x="11462" y="1180"/>
                  </a:cubicBezTo>
                  <a:cubicBezTo>
                    <a:pt x="11440" y="1141"/>
                    <a:pt x="11423" y="1123"/>
                    <a:pt x="11388" y="1123"/>
                  </a:cubicBezTo>
                  <a:close/>
                  <a:moveTo>
                    <a:pt x="11027" y="1232"/>
                  </a:moveTo>
                  <a:cubicBezTo>
                    <a:pt x="10988" y="1232"/>
                    <a:pt x="10970" y="1271"/>
                    <a:pt x="10970" y="1323"/>
                  </a:cubicBezTo>
                  <a:cubicBezTo>
                    <a:pt x="10988" y="1341"/>
                    <a:pt x="11005" y="1380"/>
                    <a:pt x="11044" y="1380"/>
                  </a:cubicBezTo>
                  <a:cubicBezTo>
                    <a:pt x="11044" y="1380"/>
                    <a:pt x="11062" y="1380"/>
                    <a:pt x="11062" y="1358"/>
                  </a:cubicBezTo>
                  <a:cubicBezTo>
                    <a:pt x="11097" y="1358"/>
                    <a:pt x="11114" y="1323"/>
                    <a:pt x="11114" y="1271"/>
                  </a:cubicBezTo>
                  <a:cubicBezTo>
                    <a:pt x="11097" y="1249"/>
                    <a:pt x="11079" y="1232"/>
                    <a:pt x="11044" y="1232"/>
                  </a:cubicBezTo>
                  <a:close/>
                  <a:moveTo>
                    <a:pt x="20343" y="1249"/>
                  </a:moveTo>
                  <a:cubicBezTo>
                    <a:pt x="20308" y="1271"/>
                    <a:pt x="20291" y="1323"/>
                    <a:pt x="20308" y="1358"/>
                  </a:cubicBezTo>
                  <a:cubicBezTo>
                    <a:pt x="20308" y="1380"/>
                    <a:pt x="20343" y="1397"/>
                    <a:pt x="20361" y="1397"/>
                  </a:cubicBezTo>
                  <a:lnTo>
                    <a:pt x="20400" y="1397"/>
                  </a:lnTo>
                  <a:cubicBezTo>
                    <a:pt x="20434" y="1380"/>
                    <a:pt x="20452" y="1323"/>
                    <a:pt x="20434" y="1289"/>
                  </a:cubicBezTo>
                  <a:cubicBezTo>
                    <a:pt x="20417" y="1271"/>
                    <a:pt x="20400" y="1249"/>
                    <a:pt x="20361" y="1249"/>
                  </a:cubicBezTo>
                  <a:close/>
                  <a:moveTo>
                    <a:pt x="10679" y="1323"/>
                  </a:moveTo>
                  <a:cubicBezTo>
                    <a:pt x="10644" y="1323"/>
                    <a:pt x="10609" y="1358"/>
                    <a:pt x="10627" y="1415"/>
                  </a:cubicBezTo>
                  <a:cubicBezTo>
                    <a:pt x="10627" y="1432"/>
                    <a:pt x="10661" y="1467"/>
                    <a:pt x="10701" y="1467"/>
                  </a:cubicBezTo>
                  <a:lnTo>
                    <a:pt x="10718" y="1467"/>
                  </a:lnTo>
                  <a:cubicBezTo>
                    <a:pt x="10753" y="1450"/>
                    <a:pt x="10770" y="1415"/>
                    <a:pt x="10770" y="1380"/>
                  </a:cubicBezTo>
                  <a:cubicBezTo>
                    <a:pt x="10753" y="1341"/>
                    <a:pt x="10718" y="1323"/>
                    <a:pt x="10701" y="1323"/>
                  </a:cubicBezTo>
                  <a:close/>
                  <a:moveTo>
                    <a:pt x="17097" y="1323"/>
                  </a:moveTo>
                  <a:cubicBezTo>
                    <a:pt x="17080" y="1323"/>
                    <a:pt x="17062" y="1341"/>
                    <a:pt x="17045" y="1341"/>
                  </a:cubicBezTo>
                  <a:cubicBezTo>
                    <a:pt x="17010" y="1380"/>
                    <a:pt x="17010" y="1432"/>
                    <a:pt x="17045" y="1450"/>
                  </a:cubicBezTo>
                  <a:cubicBezTo>
                    <a:pt x="17062" y="1467"/>
                    <a:pt x="17080" y="1467"/>
                    <a:pt x="17097" y="1467"/>
                  </a:cubicBezTo>
                  <a:cubicBezTo>
                    <a:pt x="17119" y="1467"/>
                    <a:pt x="17136" y="1467"/>
                    <a:pt x="17154" y="1450"/>
                  </a:cubicBezTo>
                  <a:cubicBezTo>
                    <a:pt x="17171" y="1415"/>
                    <a:pt x="17171" y="1380"/>
                    <a:pt x="17136" y="1341"/>
                  </a:cubicBezTo>
                  <a:cubicBezTo>
                    <a:pt x="17136" y="1323"/>
                    <a:pt x="17119" y="1323"/>
                    <a:pt x="17097" y="1323"/>
                  </a:cubicBezTo>
                  <a:close/>
                  <a:moveTo>
                    <a:pt x="26583" y="1323"/>
                  </a:moveTo>
                  <a:cubicBezTo>
                    <a:pt x="26561" y="1323"/>
                    <a:pt x="26544" y="1323"/>
                    <a:pt x="26526" y="1341"/>
                  </a:cubicBezTo>
                  <a:cubicBezTo>
                    <a:pt x="26491" y="1358"/>
                    <a:pt x="26491" y="1415"/>
                    <a:pt x="26509" y="1432"/>
                  </a:cubicBezTo>
                  <a:cubicBezTo>
                    <a:pt x="26526" y="1450"/>
                    <a:pt x="26544" y="1467"/>
                    <a:pt x="26583" y="1467"/>
                  </a:cubicBezTo>
                  <a:cubicBezTo>
                    <a:pt x="26583" y="1467"/>
                    <a:pt x="26600" y="1467"/>
                    <a:pt x="26618" y="1450"/>
                  </a:cubicBezTo>
                  <a:cubicBezTo>
                    <a:pt x="26652" y="1432"/>
                    <a:pt x="26652" y="1380"/>
                    <a:pt x="26635" y="1358"/>
                  </a:cubicBezTo>
                  <a:cubicBezTo>
                    <a:pt x="26618" y="1323"/>
                    <a:pt x="26600" y="1323"/>
                    <a:pt x="26583" y="1323"/>
                  </a:cubicBezTo>
                  <a:close/>
                  <a:moveTo>
                    <a:pt x="10318" y="1397"/>
                  </a:moveTo>
                  <a:cubicBezTo>
                    <a:pt x="10283" y="1415"/>
                    <a:pt x="10265" y="1450"/>
                    <a:pt x="10265" y="1489"/>
                  </a:cubicBezTo>
                  <a:cubicBezTo>
                    <a:pt x="10283" y="1524"/>
                    <a:pt x="10300" y="1541"/>
                    <a:pt x="10335" y="1541"/>
                  </a:cubicBezTo>
                  <a:lnTo>
                    <a:pt x="10353" y="1541"/>
                  </a:lnTo>
                  <a:cubicBezTo>
                    <a:pt x="10392" y="1541"/>
                    <a:pt x="10426" y="1489"/>
                    <a:pt x="10409" y="1450"/>
                  </a:cubicBezTo>
                  <a:cubicBezTo>
                    <a:pt x="10409" y="1415"/>
                    <a:pt x="10374" y="1397"/>
                    <a:pt x="10335" y="1397"/>
                  </a:cubicBezTo>
                  <a:close/>
                  <a:moveTo>
                    <a:pt x="20034" y="1397"/>
                  </a:moveTo>
                  <a:cubicBezTo>
                    <a:pt x="20034" y="1397"/>
                    <a:pt x="20017" y="1397"/>
                    <a:pt x="20017" y="1415"/>
                  </a:cubicBezTo>
                  <a:cubicBezTo>
                    <a:pt x="19982" y="1432"/>
                    <a:pt x="19965" y="1467"/>
                    <a:pt x="19982" y="1506"/>
                  </a:cubicBezTo>
                  <a:cubicBezTo>
                    <a:pt x="19982" y="1524"/>
                    <a:pt x="20017" y="1541"/>
                    <a:pt x="20034" y="1541"/>
                  </a:cubicBezTo>
                  <a:lnTo>
                    <a:pt x="20073" y="1541"/>
                  </a:lnTo>
                  <a:cubicBezTo>
                    <a:pt x="20108" y="1524"/>
                    <a:pt x="20126" y="1489"/>
                    <a:pt x="20108" y="1450"/>
                  </a:cubicBezTo>
                  <a:cubicBezTo>
                    <a:pt x="20091" y="1415"/>
                    <a:pt x="20073" y="1397"/>
                    <a:pt x="20034" y="1397"/>
                  </a:cubicBezTo>
                  <a:close/>
                  <a:moveTo>
                    <a:pt x="9974" y="1467"/>
                  </a:moveTo>
                  <a:cubicBezTo>
                    <a:pt x="9939" y="1489"/>
                    <a:pt x="9900" y="1524"/>
                    <a:pt x="9917" y="1558"/>
                  </a:cubicBezTo>
                  <a:cubicBezTo>
                    <a:pt x="9917" y="1598"/>
                    <a:pt x="9957" y="1615"/>
                    <a:pt x="9991" y="1615"/>
                  </a:cubicBezTo>
                  <a:cubicBezTo>
                    <a:pt x="10048" y="1615"/>
                    <a:pt x="10065" y="1576"/>
                    <a:pt x="10065" y="1541"/>
                  </a:cubicBezTo>
                  <a:cubicBezTo>
                    <a:pt x="10048" y="1506"/>
                    <a:pt x="10026" y="1467"/>
                    <a:pt x="9991" y="1467"/>
                  </a:cubicBezTo>
                  <a:close/>
                  <a:moveTo>
                    <a:pt x="9613" y="1541"/>
                  </a:moveTo>
                  <a:cubicBezTo>
                    <a:pt x="9574" y="1558"/>
                    <a:pt x="9556" y="1598"/>
                    <a:pt x="9556" y="1632"/>
                  </a:cubicBezTo>
                  <a:cubicBezTo>
                    <a:pt x="9556" y="1667"/>
                    <a:pt x="9591" y="1685"/>
                    <a:pt x="9630" y="1685"/>
                  </a:cubicBezTo>
                  <a:lnTo>
                    <a:pt x="9648" y="1685"/>
                  </a:lnTo>
                  <a:cubicBezTo>
                    <a:pt x="9682" y="1685"/>
                    <a:pt x="9700" y="1650"/>
                    <a:pt x="9700" y="1598"/>
                  </a:cubicBezTo>
                  <a:cubicBezTo>
                    <a:pt x="9700" y="1576"/>
                    <a:pt x="9665" y="1541"/>
                    <a:pt x="9630" y="1541"/>
                  </a:cubicBezTo>
                  <a:close/>
                  <a:moveTo>
                    <a:pt x="19708" y="1541"/>
                  </a:moveTo>
                  <a:cubicBezTo>
                    <a:pt x="19690" y="1541"/>
                    <a:pt x="19690" y="1541"/>
                    <a:pt x="19673" y="1558"/>
                  </a:cubicBezTo>
                  <a:cubicBezTo>
                    <a:pt x="19638" y="1558"/>
                    <a:pt x="19621" y="1615"/>
                    <a:pt x="19638" y="1650"/>
                  </a:cubicBezTo>
                  <a:cubicBezTo>
                    <a:pt x="19656" y="1667"/>
                    <a:pt x="19673" y="1685"/>
                    <a:pt x="19708" y="1685"/>
                  </a:cubicBezTo>
                  <a:lnTo>
                    <a:pt x="19730" y="1685"/>
                  </a:lnTo>
                  <a:cubicBezTo>
                    <a:pt x="19764" y="1667"/>
                    <a:pt x="19782" y="1632"/>
                    <a:pt x="19782" y="1598"/>
                  </a:cubicBezTo>
                  <a:cubicBezTo>
                    <a:pt x="19764" y="1558"/>
                    <a:pt x="19730" y="1541"/>
                    <a:pt x="19708" y="1541"/>
                  </a:cubicBezTo>
                  <a:close/>
                  <a:moveTo>
                    <a:pt x="17354" y="1576"/>
                  </a:moveTo>
                  <a:cubicBezTo>
                    <a:pt x="17336" y="1576"/>
                    <a:pt x="17315" y="1576"/>
                    <a:pt x="17297" y="1598"/>
                  </a:cubicBezTo>
                  <a:cubicBezTo>
                    <a:pt x="17280" y="1632"/>
                    <a:pt x="17280" y="1667"/>
                    <a:pt x="17315" y="1706"/>
                  </a:cubicBezTo>
                  <a:cubicBezTo>
                    <a:pt x="17336" y="1706"/>
                    <a:pt x="17354" y="1724"/>
                    <a:pt x="17354" y="1724"/>
                  </a:cubicBezTo>
                  <a:cubicBezTo>
                    <a:pt x="17389" y="1724"/>
                    <a:pt x="17406" y="1706"/>
                    <a:pt x="17406" y="1685"/>
                  </a:cubicBezTo>
                  <a:cubicBezTo>
                    <a:pt x="17445" y="1650"/>
                    <a:pt x="17445" y="1615"/>
                    <a:pt x="17406" y="1598"/>
                  </a:cubicBezTo>
                  <a:cubicBezTo>
                    <a:pt x="17389" y="1576"/>
                    <a:pt x="17371" y="1576"/>
                    <a:pt x="17354" y="1576"/>
                  </a:cubicBezTo>
                  <a:close/>
                  <a:moveTo>
                    <a:pt x="9265" y="1615"/>
                  </a:moveTo>
                  <a:cubicBezTo>
                    <a:pt x="9212" y="1615"/>
                    <a:pt x="9195" y="1650"/>
                    <a:pt x="9195" y="1685"/>
                  </a:cubicBezTo>
                  <a:cubicBezTo>
                    <a:pt x="9212" y="1724"/>
                    <a:pt x="9230" y="1759"/>
                    <a:pt x="9265" y="1759"/>
                  </a:cubicBezTo>
                  <a:lnTo>
                    <a:pt x="9286" y="1759"/>
                  </a:lnTo>
                  <a:cubicBezTo>
                    <a:pt x="9321" y="1741"/>
                    <a:pt x="9356" y="1706"/>
                    <a:pt x="9339" y="1667"/>
                  </a:cubicBezTo>
                  <a:cubicBezTo>
                    <a:pt x="9339" y="1632"/>
                    <a:pt x="9304" y="1615"/>
                    <a:pt x="9265" y="1615"/>
                  </a:cubicBezTo>
                  <a:close/>
                  <a:moveTo>
                    <a:pt x="26779" y="1615"/>
                  </a:moveTo>
                  <a:cubicBezTo>
                    <a:pt x="26779" y="1615"/>
                    <a:pt x="26761" y="1615"/>
                    <a:pt x="26744" y="1632"/>
                  </a:cubicBezTo>
                  <a:cubicBezTo>
                    <a:pt x="26709" y="1650"/>
                    <a:pt x="26709" y="1706"/>
                    <a:pt x="26726" y="1724"/>
                  </a:cubicBezTo>
                  <a:cubicBezTo>
                    <a:pt x="26744" y="1759"/>
                    <a:pt x="26761" y="1759"/>
                    <a:pt x="26779" y="1759"/>
                  </a:cubicBezTo>
                  <a:cubicBezTo>
                    <a:pt x="26800" y="1759"/>
                    <a:pt x="26818" y="1759"/>
                    <a:pt x="26835" y="1741"/>
                  </a:cubicBezTo>
                  <a:cubicBezTo>
                    <a:pt x="26853" y="1724"/>
                    <a:pt x="26870" y="1685"/>
                    <a:pt x="26853" y="1650"/>
                  </a:cubicBezTo>
                  <a:cubicBezTo>
                    <a:pt x="26835" y="1632"/>
                    <a:pt x="26818" y="1615"/>
                    <a:pt x="26779" y="1615"/>
                  </a:cubicBezTo>
                  <a:close/>
                  <a:moveTo>
                    <a:pt x="8904" y="1667"/>
                  </a:moveTo>
                  <a:cubicBezTo>
                    <a:pt x="8869" y="1667"/>
                    <a:pt x="8830" y="1724"/>
                    <a:pt x="8851" y="1759"/>
                  </a:cubicBezTo>
                  <a:cubicBezTo>
                    <a:pt x="8851" y="1793"/>
                    <a:pt x="8886" y="1815"/>
                    <a:pt x="8921" y="1815"/>
                  </a:cubicBezTo>
                  <a:cubicBezTo>
                    <a:pt x="8960" y="1815"/>
                    <a:pt x="8995" y="1776"/>
                    <a:pt x="8995" y="1724"/>
                  </a:cubicBezTo>
                  <a:cubicBezTo>
                    <a:pt x="8978" y="1685"/>
                    <a:pt x="8960" y="1667"/>
                    <a:pt x="8921" y="1667"/>
                  </a:cubicBezTo>
                  <a:close/>
                  <a:moveTo>
                    <a:pt x="19347" y="1685"/>
                  </a:moveTo>
                  <a:cubicBezTo>
                    <a:pt x="19312" y="1706"/>
                    <a:pt x="19294" y="1741"/>
                    <a:pt x="19312" y="1776"/>
                  </a:cubicBezTo>
                  <a:cubicBezTo>
                    <a:pt x="19312" y="1815"/>
                    <a:pt x="19347" y="1833"/>
                    <a:pt x="19364" y="1833"/>
                  </a:cubicBezTo>
                  <a:lnTo>
                    <a:pt x="19403" y="1833"/>
                  </a:lnTo>
                  <a:cubicBezTo>
                    <a:pt x="19438" y="1815"/>
                    <a:pt x="19455" y="1759"/>
                    <a:pt x="19438" y="1724"/>
                  </a:cubicBezTo>
                  <a:cubicBezTo>
                    <a:pt x="19421" y="1706"/>
                    <a:pt x="19403" y="1685"/>
                    <a:pt x="19364" y="1685"/>
                  </a:cubicBezTo>
                  <a:close/>
                  <a:moveTo>
                    <a:pt x="8542" y="1724"/>
                  </a:moveTo>
                  <a:cubicBezTo>
                    <a:pt x="8503" y="1741"/>
                    <a:pt x="8486" y="1776"/>
                    <a:pt x="8486" y="1815"/>
                  </a:cubicBezTo>
                  <a:cubicBezTo>
                    <a:pt x="8486" y="1850"/>
                    <a:pt x="8525" y="1867"/>
                    <a:pt x="8560" y="1867"/>
                  </a:cubicBezTo>
                  <a:lnTo>
                    <a:pt x="8577" y="1867"/>
                  </a:lnTo>
                  <a:cubicBezTo>
                    <a:pt x="8612" y="1867"/>
                    <a:pt x="8634" y="1833"/>
                    <a:pt x="8634" y="1793"/>
                  </a:cubicBezTo>
                  <a:cubicBezTo>
                    <a:pt x="8634" y="1759"/>
                    <a:pt x="8595" y="1724"/>
                    <a:pt x="8560" y="1724"/>
                  </a:cubicBezTo>
                  <a:close/>
                  <a:moveTo>
                    <a:pt x="8199" y="1776"/>
                  </a:moveTo>
                  <a:cubicBezTo>
                    <a:pt x="8142" y="1793"/>
                    <a:pt x="8125" y="1833"/>
                    <a:pt x="8125" y="1867"/>
                  </a:cubicBezTo>
                  <a:cubicBezTo>
                    <a:pt x="8125" y="1902"/>
                    <a:pt x="8159" y="1924"/>
                    <a:pt x="8199" y="1924"/>
                  </a:cubicBezTo>
                  <a:lnTo>
                    <a:pt x="8216" y="1924"/>
                  </a:lnTo>
                  <a:cubicBezTo>
                    <a:pt x="8251" y="1924"/>
                    <a:pt x="8268" y="1885"/>
                    <a:pt x="8268" y="1850"/>
                  </a:cubicBezTo>
                  <a:cubicBezTo>
                    <a:pt x="8268" y="1815"/>
                    <a:pt x="8233" y="1776"/>
                    <a:pt x="8199" y="1776"/>
                  </a:cubicBezTo>
                  <a:close/>
                  <a:moveTo>
                    <a:pt x="17641" y="1793"/>
                  </a:moveTo>
                  <a:cubicBezTo>
                    <a:pt x="17624" y="1793"/>
                    <a:pt x="17606" y="1793"/>
                    <a:pt x="17589" y="1815"/>
                  </a:cubicBezTo>
                  <a:cubicBezTo>
                    <a:pt x="17571" y="1850"/>
                    <a:pt x="17571" y="1902"/>
                    <a:pt x="17606" y="1924"/>
                  </a:cubicBezTo>
                  <a:cubicBezTo>
                    <a:pt x="17624" y="1924"/>
                    <a:pt x="17641" y="1941"/>
                    <a:pt x="17641" y="1941"/>
                  </a:cubicBezTo>
                  <a:cubicBezTo>
                    <a:pt x="17680" y="1941"/>
                    <a:pt x="17698" y="1924"/>
                    <a:pt x="17715" y="1902"/>
                  </a:cubicBezTo>
                  <a:cubicBezTo>
                    <a:pt x="17732" y="1867"/>
                    <a:pt x="17715" y="1815"/>
                    <a:pt x="17698" y="1793"/>
                  </a:cubicBezTo>
                  <a:close/>
                  <a:moveTo>
                    <a:pt x="19003" y="1815"/>
                  </a:moveTo>
                  <a:cubicBezTo>
                    <a:pt x="18968" y="1833"/>
                    <a:pt x="18946" y="1867"/>
                    <a:pt x="18968" y="1902"/>
                  </a:cubicBezTo>
                  <a:cubicBezTo>
                    <a:pt x="18968" y="1941"/>
                    <a:pt x="19003" y="1959"/>
                    <a:pt x="19038" y="1959"/>
                  </a:cubicBezTo>
                  <a:lnTo>
                    <a:pt x="19055" y="1959"/>
                  </a:lnTo>
                  <a:cubicBezTo>
                    <a:pt x="19094" y="1941"/>
                    <a:pt x="19112" y="1902"/>
                    <a:pt x="19094" y="1867"/>
                  </a:cubicBezTo>
                  <a:cubicBezTo>
                    <a:pt x="19094" y="1833"/>
                    <a:pt x="19055" y="1815"/>
                    <a:pt x="19038" y="1815"/>
                  </a:cubicBezTo>
                  <a:close/>
                  <a:moveTo>
                    <a:pt x="7833" y="1850"/>
                  </a:moveTo>
                  <a:cubicBezTo>
                    <a:pt x="7798" y="1850"/>
                    <a:pt x="7763" y="1885"/>
                    <a:pt x="7763" y="1924"/>
                  </a:cubicBezTo>
                  <a:cubicBezTo>
                    <a:pt x="7781" y="1959"/>
                    <a:pt x="7798" y="1994"/>
                    <a:pt x="7833" y="1994"/>
                  </a:cubicBezTo>
                  <a:lnTo>
                    <a:pt x="7851" y="1994"/>
                  </a:lnTo>
                  <a:cubicBezTo>
                    <a:pt x="7890" y="1976"/>
                    <a:pt x="7924" y="1941"/>
                    <a:pt x="7907" y="1902"/>
                  </a:cubicBezTo>
                  <a:cubicBezTo>
                    <a:pt x="7907" y="1867"/>
                    <a:pt x="7872" y="1850"/>
                    <a:pt x="7833" y="1850"/>
                  </a:cubicBezTo>
                  <a:close/>
                  <a:moveTo>
                    <a:pt x="7472" y="1902"/>
                  </a:moveTo>
                  <a:cubicBezTo>
                    <a:pt x="7437" y="1902"/>
                    <a:pt x="7398" y="1941"/>
                    <a:pt x="7415" y="1994"/>
                  </a:cubicBezTo>
                  <a:cubicBezTo>
                    <a:pt x="7415" y="2011"/>
                    <a:pt x="7455" y="2050"/>
                    <a:pt x="7489" y="2050"/>
                  </a:cubicBezTo>
                  <a:cubicBezTo>
                    <a:pt x="7546" y="2033"/>
                    <a:pt x="7563" y="1994"/>
                    <a:pt x="7563" y="1959"/>
                  </a:cubicBezTo>
                  <a:cubicBezTo>
                    <a:pt x="7546" y="1924"/>
                    <a:pt x="7524" y="1902"/>
                    <a:pt x="7489" y="1902"/>
                  </a:cubicBezTo>
                  <a:close/>
                  <a:moveTo>
                    <a:pt x="18677" y="1924"/>
                  </a:moveTo>
                  <a:cubicBezTo>
                    <a:pt x="18620" y="1941"/>
                    <a:pt x="18603" y="1976"/>
                    <a:pt x="18620" y="2011"/>
                  </a:cubicBezTo>
                  <a:cubicBezTo>
                    <a:pt x="18620" y="2050"/>
                    <a:pt x="18659" y="2067"/>
                    <a:pt x="18694" y="2067"/>
                  </a:cubicBezTo>
                  <a:lnTo>
                    <a:pt x="18711" y="2067"/>
                  </a:lnTo>
                  <a:cubicBezTo>
                    <a:pt x="18751" y="2050"/>
                    <a:pt x="18768" y="2011"/>
                    <a:pt x="18768" y="1976"/>
                  </a:cubicBezTo>
                  <a:cubicBezTo>
                    <a:pt x="18751" y="1941"/>
                    <a:pt x="18711" y="1924"/>
                    <a:pt x="18694" y="1924"/>
                  </a:cubicBezTo>
                  <a:close/>
                  <a:moveTo>
                    <a:pt x="26944" y="1924"/>
                  </a:moveTo>
                  <a:cubicBezTo>
                    <a:pt x="26927" y="1959"/>
                    <a:pt x="26909" y="1994"/>
                    <a:pt x="26927" y="2033"/>
                  </a:cubicBezTo>
                  <a:cubicBezTo>
                    <a:pt x="26944" y="2050"/>
                    <a:pt x="26961" y="2067"/>
                    <a:pt x="26996" y="2067"/>
                  </a:cubicBezTo>
                  <a:cubicBezTo>
                    <a:pt x="26996" y="2067"/>
                    <a:pt x="27018" y="2067"/>
                    <a:pt x="27035" y="2050"/>
                  </a:cubicBezTo>
                  <a:cubicBezTo>
                    <a:pt x="27070" y="2033"/>
                    <a:pt x="27070" y="1976"/>
                    <a:pt x="27053" y="1959"/>
                  </a:cubicBezTo>
                  <a:cubicBezTo>
                    <a:pt x="27035" y="1924"/>
                    <a:pt x="27018" y="1924"/>
                    <a:pt x="26996" y="1924"/>
                  </a:cubicBezTo>
                  <a:close/>
                  <a:moveTo>
                    <a:pt x="17967" y="1941"/>
                  </a:moveTo>
                  <a:cubicBezTo>
                    <a:pt x="17950" y="1941"/>
                    <a:pt x="17915" y="1959"/>
                    <a:pt x="17915" y="1994"/>
                  </a:cubicBezTo>
                  <a:cubicBezTo>
                    <a:pt x="17898" y="2033"/>
                    <a:pt x="17915" y="2067"/>
                    <a:pt x="17950" y="2085"/>
                  </a:cubicBezTo>
                  <a:lnTo>
                    <a:pt x="17967" y="2085"/>
                  </a:lnTo>
                  <a:cubicBezTo>
                    <a:pt x="18006" y="2085"/>
                    <a:pt x="18041" y="2067"/>
                    <a:pt x="18041" y="2033"/>
                  </a:cubicBezTo>
                  <a:cubicBezTo>
                    <a:pt x="18059" y="1994"/>
                    <a:pt x="18041" y="1959"/>
                    <a:pt x="18006" y="1941"/>
                  </a:cubicBezTo>
                  <a:close/>
                  <a:moveTo>
                    <a:pt x="7111" y="1959"/>
                  </a:moveTo>
                  <a:cubicBezTo>
                    <a:pt x="7072" y="1976"/>
                    <a:pt x="7054" y="2011"/>
                    <a:pt x="7054" y="2050"/>
                  </a:cubicBezTo>
                  <a:cubicBezTo>
                    <a:pt x="7054" y="2085"/>
                    <a:pt x="7089" y="2102"/>
                    <a:pt x="7128" y="2102"/>
                  </a:cubicBezTo>
                  <a:lnTo>
                    <a:pt x="7146" y="2102"/>
                  </a:lnTo>
                  <a:cubicBezTo>
                    <a:pt x="7180" y="2102"/>
                    <a:pt x="7198" y="2067"/>
                    <a:pt x="7198" y="2033"/>
                  </a:cubicBezTo>
                  <a:cubicBezTo>
                    <a:pt x="7198" y="1994"/>
                    <a:pt x="7163" y="1959"/>
                    <a:pt x="7128" y="1959"/>
                  </a:cubicBezTo>
                  <a:close/>
                  <a:moveTo>
                    <a:pt x="18333" y="1994"/>
                  </a:moveTo>
                  <a:cubicBezTo>
                    <a:pt x="18294" y="1994"/>
                    <a:pt x="18259" y="2033"/>
                    <a:pt x="18259" y="2067"/>
                  </a:cubicBezTo>
                  <a:cubicBezTo>
                    <a:pt x="18259" y="2102"/>
                    <a:pt x="18294" y="2141"/>
                    <a:pt x="18333" y="2141"/>
                  </a:cubicBezTo>
                  <a:cubicBezTo>
                    <a:pt x="18368" y="2141"/>
                    <a:pt x="18402" y="2102"/>
                    <a:pt x="18402" y="2067"/>
                  </a:cubicBezTo>
                  <a:cubicBezTo>
                    <a:pt x="18402" y="2033"/>
                    <a:pt x="18368" y="1994"/>
                    <a:pt x="18333" y="1994"/>
                  </a:cubicBezTo>
                  <a:close/>
                  <a:moveTo>
                    <a:pt x="6763" y="2033"/>
                  </a:moveTo>
                  <a:cubicBezTo>
                    <a:pt x="6710" y="2050"/>
                    <a:pt x="6693" y="2085"/>
                    <a:pt x="6693" y="2120"/>
                  </a:cubicBezTo>
                  <a:cubicBezTo>
                    <a:pt x="6710" y="2159"/>
                    <a:pt x="6728" y="2176"/>
                    <a:pt x="6763" y="2176"/>
                  </a:cubicBezTo>
                  <a:lnTo>
                    <a:pt x="6784" y="2176"/>
                  </a:lnTo>
                  <a:cubicBezTo>
                    <a:pt x="6819" y="2176"/>
                    <a:pt x="6854" y="2141"/>
                    <a:pt x="6837" y="2085"/>
                  </a:cubicBezTo>
                  <a:cubicBezTo>
                    <a:pt x="6837" y="2067"/>
                    <a:pt x="6802" y="2033"/>
                    <a:pt x="6763" y="2033"/>
                  </a:cubicBezTo>
                  <a:close/>
                  <a:moveTo>
                    <a:pt x="6402" y="2102"/>
                  </a:moveTo>
                  <a:cubicBezTo>
                    <a:pt x="6367" y="2120"/>
                    <a:pt x="6328" y="2159"/>
                    <a:pt x="6349" y="2194"/>
                  </a:cubicBezTo>
                  <a:cubicBezTo>
                    <a:pt x="6349" y="2228"/>
                    <a:pt x="6384" y="2250"/>
                    <a:pt x="6419" y="2250"/>
                  </a:cubicBezTo>
                  <a:lnTo>
                    <a:pt x="6436" y="2250"/>
                  </a:lnTo>
                  <a:cubicBezTo>
                    <a:pt x="6476" y="2250"/>
                    <a:pt x="6493" y="2211"/>
                    <a:pt x="6493" y="2159"/>
                  </a:cubicBezTo>
                  <a:cubicBezTo>
                    <a:pt x="6476" y="2141"/>
                    <a:pt x="6458" y="2102"/>
                    <a:pt x="6419" y="2102"/>
                  </a:cubicBezTo>
                  <a:close/>
                  <a:moveTo>
                    <a:pt x="6040" y="2194"/>
                  </a:moveTo>
                  <a:cubicBezTo>
                    <a:pt x="6001" y="2211"/>
                    <a:pt x="5984" y="2250"/>
                    <a:pt x="5984" y="2285"/>
                  </a:cubicBezTo>
                  <a:cubicBezTo>
                    <a:pt x="6001" y="2320"/>
                    <a:pt x="6040" y="2337"/>
                    <a:pt x="6058" y="2337"/>
                  </a:cubicBezTo>
                  <a:lnTo>
                    <a:pt x="6075" y="2337"/>
                  </a:lnTo>
                  <a:cubicBezTo>
                    <a:pt x="6110" y="2320"/>
                    <a:pt x="6149" y="2285"/>
                    <a:pt x="6132" y="2250"/>
                  </a:cubicBezTo>
                  <a:cubicBezTo>
                    <a:pt x="6132" y="2211"/>
                    <a:pt x="6093" y="2194"/>
                    <a:pt x="6058" y="2194"/>
                  </a:cubicBezTo>
                  <a:close/>
                  <a:moveTo>
                    <a:pt x="27144" y="2228"/>
                  </a:moveTo>
                  <a:cubicBezTo>
                    <a:pt x="27105" y="2250"/>
                    <a:pt x="27105" y="2302"/>
                    <a:pt x="27127" y="2337"/>
                  </a:cubicBezTo>
                  <a:cubicBezTo>
                    <a:pt x="27144" y="2359"/>
                    <a:pt x="27162" y="2376"/>
                    <a:pt x="27179" y="2376"/>
                  </a:cubicBezTo>
                  <a:cubicBezTo>
                    <a:pt x="27196" y="2376"/>
                    <a:pt x="27214" y="2359"/>
                    <a:pt x="27214" y="2359"/>
                  </a:cubicBezTo>
                  <a:cubicBezTo>
                    <a:pt x="27253" y="2337"/>
                    <a:pt x="27270" y="2285"/>
                    <a:pt x="27253" y="2250"/>
                  </a:cubicBezTo>
                  <a:cubicBezTo>
                    <a:pt x="27236" y="2228"/>
                    <a:pt x="27214" y="2228"/>
                    <a:pt x="27179" y="2228"/>
                  </a:cubicBezTo>
                  <a:close/>
                  <a:moveTo>
                    <a:pt x="5697" y="2285"/>
                  </a:moveTo>
                  <a:cubicBezTo>
                    <a:pt x="5657" y="2302"/>
                    <a:pt x="5640" y="2337"/>
                    <a:pt x="5640" y="2376"/>
                  </a:cubicBezTo>
                  <a:cubicBezTo>
                    <a:pt x="5657" y="2411"/>
                    <a:pt x="5675" y="2429"/>
                    <a:pt x="5714" y="2429"/>
                  </a:cubicBezTo>
                  <a:lnTo>
                    <a:pt x="5731" y="2429"/>
                  </a:lnTo>
                  <a:cubicBezTo>
                    <a:pt x="5766" y="2429"/>
                    <a:pt x="5805" y="2376"/>
                    <a:pt x="5784" y="2337"/>
                  </a:cubicBezTo>
                  <a:cubicBezTo>
                    <a:pt x="5766" y="2302"/>
                    <a:pt x="5749" y="2285"/>
                    <a:pt x="5714" y="2285"/>
                  </a:cubicBezTo>
                  <a:close/>
                  <a:moveTo>
                    <a:pt x="5349" y="2394"/>
                  </a:moveTo>
                  <a:cubicBezTo>
                    <a:pt x="5314" y="2411"/>
                    <a:pt x="5279" y="2446"/>
                    <a:pt x="5296" y="2485"/>
                  </a:cubicBezTo>
                  <a:cubicBezTo>
                    <a:pt x="5314" y="2520"/>
                    <a:pt x="5331" y="2537"/>
                    <a:pt x="5370" y="2537"/>
                  </a:cubicBezTo>
                  <a:lnTo>
                    <a:pt x="5388" y="2537"/>
                  </a:lnTo>
                  <a:cubicBezTo>
                    <a:pt x="5422" y="2520"/>
                    <a:pt x="5440" y="2485"/>
                    <a:pt x="5440" y="2446"/>
                  </a:cubicBezTo>
                  <a:cubicBezTo>
                    <a:pt x="5422" y="2411"/>
                    <a:pt x="5405" y="2394"/>
                    <a:pt x="5370" y="2394"/>
                  </a:cubicBezTo>
                  <a:close/>
                  <a:moveTo>
                    <a:pt x="5005" y="2520"/>
                  </a:moveTo>
                  <a:cubicBezTo>
                    <a:pt x="4970" y="2537"/>
                    <a:pt x="4953" y="2577"/>
                    <a:pt x="4953" y="2611"/>
                  </a:cubicBezTo>
                  <a:cubicBezTo>
                    <a:pt x="4970" y="2646"/>
                    <a:pt x="4987" y="2664"/>
                    <a:pt x="5022" y="2664"/>
                  </a:cubicBezTo>
                  <a:cubicBezTo>
                    <a:pt x="5044" y="2664"/>
                    <a:pt x="5044" y="2664"/>
                    <a:pt x="5044" y="2646"/>
                  </a:cubicBezTo>
                  <a:cubicBezTo>
                    <a:pt x="5096" y="2646"/>
                    <a:pt x="5114" y="2594"/>
                    <a:pt x="5096" y="2555"/>
                  </a:cubicBezTo>
                  <a:cubicBezTo>
                    <a:pt x="5079" y="2537"/>
                    <a:pt x="5061" y="2520"/>
                    <a:pt x="5022" y="2520"/>
                  </a:cubicBezTo>
                  <a:close/>
                  <a:moveTo>
                    <a:pt x="27344" y="2537"/>
                  </a:moveTo>
                  <a:cubicBezTo>
                    <a:pt x="27305" y="2555"/>
                    <a:pt x="27288" y="2611"/>
                    <a:pt x="27305" y="2646"/>
                  </a:cubicBezTo>
                  <a:cubicBezTo>
                    <a:pt x="27323" y="2664"/>
                    <a:pt x="27362" y="2685"/>
                    <a:pt x="27379" y="2685"/>
                  </a:cubicBezTo>
                  <a:cubicBezTo>
                    <a:pt x="27397" y="2685"/>
                    <a:pt x="27397" y="2664"/>
                    <a:pt x="27414" y="2664"/>
                  </a:cubicBezTo>
                  <a:cubicBezTo>
                    <a:pt x="27453" y="2646"/>
                    <a:pt x="27453" y="2594"/>
                    <a:pt x="27431" y="2555"/>
                  </a:cubicBezTo>
                  <a:cubicBezTo>
                    <a:pt x="27431" y="2537"/>
                    <a:pt x="27397" y="2537"/>
                    <a:pt x="27379" y="2537"/>
                  </a:cubicBezTo>
                  <a:close/>
                  <a:moveTo>
                    <a:pt x="4661" y="2646"/>
                  </a:moveTo>
                  <a:cubicBezTo>
                    <a:pt x="4626" y="2664"/>
                    <a:pt x="4609" y="2703"/>
                    <a:pt x="4626" y="2738"/>
                  </a:cubicBezTo>
                  <a:cubicBezTo>
                    <a:pt x="4626" y="2772"/>
                    <a:pt x="4661" y="2794"/>
                    <a:pt x="4678" y="2794"/>
                  </a:cubicBezTo>
                  <a:lnTo>
                    <a:pt x="4718" y="2794"/>
                  </a:lnTo>
                  <a:cubicBezTo>
                    <a:pt x="4752" y="2772"/>
                    <a:pt x="4770" y="2720"/>
                    <a:pt x="4752" y="2685"/>
                  </a:cubicBezTo>
                  <a:cubicBezTo>
                    <a:pt x="4735" y="2664"/>
                    <a:pt x="4718" y="2646"/>
                    <a:pt x="4678" y="2646"/>
                  </a:cubicBezTo>
                  <a:close/>
                  <a:moveTo>
                    <a:pt x="4317" y="2794"/>
                  </a:moveTo>
                  <a:cubicBezTo>
                    <a:pt x="4282" y="2812"/>
                    <a:pt x="4261" y="2846"/>
                    <a:pt x="4282" y="2881"/>
                  </a:cubicBezTo>
                  <a:cubicBezTo>
                    <a:pt x="4300" y="2920"/>
                    <a:pt x="4317" y="2938"/>
                    <a:pt x="4352" y="2938"/>
                  </a:cubicBezTo>
                  <a:cubicBezTo>
                    <a:pt x="4352" y="2938"/>
                    <a:pt x="4369" y="2920"/>
                    <a:pt x="4391" y="2920"/>
                  </a:cubicBezTo>
                  <a:cubicBezTo>
                    <a:pt x="4426" y="2903"/>
                    <a:pt x="4426" y="2864"/>
                    <a:pt x="4426" y="2829"/>
                  </a:cubicBezTo>
                  <a:cubicBezTo>
                    <a:pt x="4409" y="2794"/>
                    <a:pt x="4369" y="2794"/>
                    <a:pt x="4352" y="2794"/>
                  </a:cubicBezTo>
                  <a:close/>
                  <a:moveTo>
                    <a:pt x="27523" y="2846"/>
                  </a:moveTo>
                  <a:cubicBezTo>
                    <a:pt x="27488" y="2864"/>
                    <a:pt x="27488" y="2920"/>
                    <a:pt x="27505" y="2955"/>
                  </a:cubicBezTo>
                  <a:cubicBezTo>
                    <a:pt x="27523" y="2973"/>
                    <a:pt x="27540" y="2990"/>
                    <a:pt x="27562" y="2990"/>
                  </a:cubicBezTo>
                  <a:cubicBezTo>
                    <a:pt x="27579" y="2990"/>
                    <a:pt x="27597" y="2973"/>
                    <a:pt x="27614" y="2973"/>
                  </a:cubicBezTo>
                  <a:cubicBezTo>
                    <a:pt x="27632" y="2955"/>
                    <a:pt x="27649" y="2903"/>
                    <a:pt x="27632" y="2864"/>
                  </a:cubicBezTo>
                  <a:cubicBezTo>
                    <a:pt x="27614" y="2846"/>
                    <a:pt x="27597" y="2846"/>
                    <a:pt x="27562" y="2846"/>
                  </a:cubicBezTo>
                  <a:close/>
                  <a:moveTo>
                    <a:pt x="4026" y="2920"/>
                  </a:moveTo>
                  <a:cubicBezTo>
                    <a:pt x="4008" y="2920"/>
                    <a:pt x="3991" y="2920"/>
                    <a:pt x="3991" y="2938"/>
                  </a:cubicBezTo>
                  <a:cubicBezTo>
                    <a:pt x="3956" y="2955"/>
                    <a:pt x="3934" y="2990"/>
                    <a:pt x="3956" y="3029"/>
                  </a:cubicBezTo>
                  <a:cubicBezTo>
                    <a:pt x="3956" y="3047"/>
                    <a:pt x="3991" y="3064"/>
                    <a:pt x="4026" y="3064"/>
                  </a:cubicBezTo>
                  <a:lnTo>
                    <a:pt x="4043" y="3064"/>
                  </a:lnTo>
                  <a:cubicBezTo>
                    <a:pt x="4082" y="3047"/>
                    <a:pt x="4100" y="3012"/>
                    <a:pt x="4082" y="2973"/>
                  </a:cubicBezTo>
                  <a:cubicBezTo>
                    <a:pt x="4082" y="2938"/>
                    <a:pt x="4043" y="2920"/>
                    <a:pt x="4026" y="2920"/>
                  </a:cubicBezTo>
                  <a:close/>
                  <a:moveTo>
                    <a:pt x="3682" y="3064"/>
                  </a:moveTo>
                  <a:cubicBezTo>
                    <a:pt x="3682" y="3064"/>
                    <a:pt x="3665" y="3064"/>
                    <a:pt x="3647" y="3081"/>
                  </a:cubicBezTo>
                  <a:cubicBezTo>
                    <a:pt x="3608" y="3081"/>
                    <a:pt x="3608" y="3138"/>
                    <a:pt x="3608" y="3173"/>
                  </a:cubicBezTo>
                  <a:cubicBezTo>
                    <a:pt x="3630" y="3190"/>
                    <a:pt x="3665" y="3208"/>
                    <a:pt x="3682" y="3208"/>
                  </a:cubicBezTo>
                  <a:lnTo>
                    <a:pt x="3717" y="3208"/>
                  </a:lnTo>
                  <a:cubicBezTo>
                    <a:pt x="3756" y="3190"/>
                    <a:pt x="3773" y="3155"/>
                    <a:pt x="3756" y="3120"/>
                  </a:cubicBezTo>
                  <a:cubicBezTo>
                    <a:pt x="3739" y="3081"/>
                    <a:pt x="3717" y="3064"/>
                    <a:pt x="3682" y="3064"/>
                  </a:cubicBezTo>
                  <a:close/>
                  <a:moveTo>
                    <a:pt x="27758" y="3138"/>
                  </a:moveTo>
                  <a:cubicBezTo>
                    <a:pt x="27740" y="3138"/>
                    <a:pt x="27740" y="3155"/>
                    <a:pt x="27723" y="3155"/>
                  </a:cubicBezTo>
                  <a:cubicBezTo>
                    <a:pt x="27688" y="3173"/>
                    <a:pt x="27688" y="3229"/>
                    <a:pt x="27706" y="3264"/>
                  </a:cubicBezTo>
                  <a:cubicBezTo>
                    <a:pt x="27723" y="3281"/>
                    <a:pt x="27740" y="3281"/>
                    <a:pt x="27758" y="3281"/>
                  </a:cubicBezTo>
                  <a:lnTo>
                    <a:pt x="27797" y="3281"/>
                  </a:lnTo>
                  <a:cubicBezTo>
                    <a:pt x="27832" y="3264"/>
                    <a:pt x="27849" y="3208"/>
                    <a:pt x="27832" y="3173"/>
                  </a:cubicBezTo>
                  <a:cubicBezTo>
                    <a:pt x="27814" y="3155"/>
                    <a:pt x="27779" y="3138"/>
                    <a:pt x="27758" y="3138"/>
                  </a:cubicBezTo>
                  <a:close/>
                  <a:moveTo>
                    <a:pt x="3356" y="3229"/>
                  </a:moveTo>
                  <a:cubicBezTo>
                    <a:pt x="3356" y="3229"/>
                    <a:pt x="3338" y="3229"/>
                    <a:pt x="3321" y="3247"/>
                  </a:cubicBezTo>
                  <a:cubicBezTo>
                    <a:pt x="3282" y="3264"/>
                    <a:pt x="3282" y="3299"/>
                    <a:pt x="3303" y="3338"/>
                  </a:cubicBezTo>
                  <a:cubicBezTo>
                    <a:pt x="3321" y="3373"/>
                    <a:pt x="3338" y="3373"/>
                    <a:pt x="3356" y="3373"/>
                  </a:cubicBezTo>
                  <a:lnTo>
                    <a:pt x="3390" y="3373"/>
                  </a:lnTo>
                  <a:cubicBezTo>
                    <a:pt x="3430" y="3355"/>
                    <a:pt x="3447" y="3299"/>
                    <a:pt x="3430" y="3264"/>
                  </a:cubicBezTo>
                  <a:cubicBezTo>
                    <a:pt x="3412" y="3247"/>
                    <a:pt x="3390" y="3229"/>
                    <a:pt x="3356" y="3229"/>
                  </a:cubicBezTo>
                  <a:close/>
                  <a:moveTo>
                    <a:pt x="3047" y="3408"/>
                  </a:moveTo>
                  <a:cubicBezTo>
                    <a:pt x="3029" y="3408"/>
                    <a:pt x="3029" y="3408"/>
                    <a:pt x="3012" y="3425"/>
                  </a:cubicBezTo>
                  <a:cubicBezTo>
                    <a:pt x="2977" y="3447"/>
                    <a:pt x="2955" y="3482"/>
                    <a:pt x="2994" y="3516"/>
                  </a:cubicBezTo>
                  <a:cubicBezTo>
                    <a:pt x="2994" y="3556"/>
                    <a:pt x="3029" y="3556"/>
                    <a:pt x="3047" y="3556"/>
                  </a:cubicBezTo>
                  <a:lnTo>
                    <a:pt x="3086" y="3556"/>
                  </a:lnTo>
                  <a:cubicBezTo>
                    <a:pt x="3121" y="3534"/>
                    <a:pt x="3138" y="3482"/>
                    <a:pt x="3103" y="3447"/>
                  </a:cubicBezTo>
                  <a:cubicBezTo>
                    <a:pt x="3103" y="3425"/>
                    <a:pt x="3064" y="3408"/>
                    <a:pt x="3047" y="3408"/>
                  </a:cubicBezTo>
                  <a:close/>
                  <a:moveTo>
                    <a:pt x="27958" y="3447"/>
                  </a:moveTo>
                  <a:cubicBezTo>
                    <a:pt x="27940" y="3447"/>
                    <a:pt x="27940" y="3447"/>
                    <a:pt x="27923" y="3464"/>
                  </a:cubicBezTo>
                  <a:cubicBezTo>
                    <a:pt x="27888" y="3482"/>
                    <a:pt x="27888" y="3534"/>
                    <a:pt x="27906" y="3556"/>
                  </a:cubicBezTo>
                  <a:cubicBezTo>
                    <a:pt x="27923" y="3590"/>
                    <a:pt x="27940" y="3590"/>
                    <a:pt x="27958" y="3590"/>
                  </a:cubicBezTo>
                  <a:cubicBezTo>
                    <a:pt x="27975" y="3590"/>
                    <a:pt x="27997" y="3590"/>
                    <a:pt x="28014" y="3573"/>
                  </a:cubicBezTo>
                  <a:cubicBezTo>
                    <a:pt x="28032" y="3556"/>
                    <a:pt x="28049" y="3516"/>
                    <a:pt x="28032" y="3482"/>
                  </a:cubicBezTo>
                  <a:cubicBezTo>
                    <a:pt x="28014" y="3464"/>
                    <a:pt x="27997" y="3447"/>
                    <a:pt x="27958" y="3447"/>
                  </a:cubicBezTo>
                  <a:close/>
                  <a:moveTo>
                    <a:pt x="2738" y="3590"/>
                  </a:moveTo>
                  <a:cubicBezTo>
                    <a:pt x="2720" y="3590"/>
                    <a:pt x="2703" y="3608"/>
                    <a:pt x="2703" y="3608"/>
                  </a:cubicBezTo>
                  <a:cubicBezTo>
                    <a:pt x="2668" y="3625"/>
                    <a:pt x="2651" y="3682"/>
                    <a:pt x="2668" y="3717"/>
                  </a:cubicBezTo>
                  <a:cubicBezTo>
                    <a:pt x="2686" y="3734"/>
                    <a:pt x="2703" y="3734"/>
                    <a:pt x="2738" y="3734"/>
                  </a:cubicBezTo>
                  <a:lnTo>
                    <a:pt x="2777" y="3734"/>
                  </a:lnTo>
                  <a:cubicBezTo>
                    <a:pt x="2812" y="3717"/>
                    <a:pt x="2812" y="3664"/>
                    <a:pt x="2794" y="3625"/>
                  </a:cubicBezTo>
                  <a:cubicBezTo>
                    <a:pt x="2777" y="3608"/>
                    <a:pt x="2759" y="3590"/>
                    <a:pt x="2738" y="3590"/>
                  </a:cubicBezTo>
                  <a:close/>
                  <a:moveTo>
                    <a:pt x="28175" y="3734"/>
                  </a:moveTo>
                  <a:cubicBezTo>
                    <a:pt x="28158" y="3734"/>
                    <a:pt x="28141" y="3751"/>
                    <a:pt x="28141" y="3751"/>
                  </a:cubicBezTo>
                  <a:cubicBezTo>
                    <a:pt x="28106" y="3773"/>
                    <a:pt x="28084" y="3825"/>
                    <a:pt x="28123" y="3860"/>
                  </a:cubicBezTo>
                  <a:cubicBezTo>
                    <a:pt x="28141" y="3882"/>
                    <a:pt x="28158" y="3882"/>
                    <a:pt x="28175" y="3882"/>
                  </a:cubicBezTo>
                  <a:lnTo>
                    <a:pt x="28215" y="3882"/>
                  </a:lnTo>
                  <a:cubicBezTo>
                    <a:pt x="28249" y="3843"/>
                    <a:pt x="28249" y="3808"/>
                    <a:pt x="28232" y="3773"/>
                  </a:cubicBezTo>
                  <a:cubicBezTo>
                    <a:pt x="28215" y="3751"/>
                    <a:pt x="28193" y="3734"/>
                    <a:pt x="28175" y="3734"/>
                  </a:cubicBezTo>
                  <a:close/>
                  <a:moveTo>
                    <a:pt x="2377" y="3791"/>
                  </a:moveTo>
                  <a:cubicBezTo>
                    <a:pt x="2359" y="3808"/>
                    <a:pt x="2342" y="3860"/>
                    <a:pt x="2359" y="3899"/>
                  </a:cubicBezTo>
                  <a:cubicBezTo>
                    <a:pt x="2377" y="3917"/>
                    <a:pt x="2394" y="3934"/>
                    <a:pt x="2433" y="3934"/>
                  </a:cubicBezTo>
                  <a:cubicBezTo>
                    <a:pt x="2433" y="3934"/>
                    <a:pt x="2451" y="3917"/>
                    <a:pt x="2468" y="3917"/>
                  </a:cubicBezTo>
                  <a:cubicBezTo>
                    <a:pt x="2485" y="3899"/>
                    <a:pt x="2503" y="3843"/>
                    <a:pt x="2485" y="3825"/>
                  </a:cubicBezTo>
                  <a:cubicBezTo>
                    <a:pt x="2468" y="3791"/>
                    <a:pt x="2451" y="3791"/>
                    <a:pt x="2433" y="3791"/>
                  </a:cubicBezTo>
                  <a:close/>
                  <a:moveTo>
                    <a:pt x="2107" y="3969"/>
                  </a:moveTo>
                  <a:cubicBezTo>
                    <a:pt x="2107" y="3969"/>
                    <a:pt x="2085" y="3969"/>
                    <a:pt x="2068" y="3991"/>
                  </a:cubicBezTo>
                  <a:cubicBezTo>
                    <a:pt x="2033" y="4008"/>
                    <a:pt x="2033" y="4043"/>
                    <a:pt x="2050" y="4078"/>
                  </a:cubicBezTo>
                  <a:cubicBezTo>
                    <a:pt x="2068" y="4100"/>
                    <a:pt x="2085" y="4117"/>
                    <a:pt x="2107" y="4117"/>
                  </a:cubicBezTo>
                  <a:cubicBezTo>
                    <a:pt x="2124" y="4117"/>
                    <a:pt x="2142" y="4117"/>
                    <a:pt x="2142" y="4100"/>
                  </a:cubicBezTo>
                  <a:cubicBezTo>
                    <a:pt x="2176" y="4078"/>
                    <a:pt x="2194" y="4043"/>
                    <a:pt x="2176" y="4008"/>
                  </a:cubicBezTo>
                  <a:cubicBezTo>
                    <a:pt x="2159" y="3991"/>
                    <a:pt x="2142" y="3969"/>
                    <a:pt x="2107" y="3969"/>
                  </a:cubicBezTo>
                  <a:close/>
                  <a:moveTo>
                    <a:pt x="28393" y="4026"/>
                  </a:moveTo>
                  <a:cubicBezTo>
                    <a:pt x="28393" y="4026"/>
                    <a:pt x="28376" y="4026"/>
                    <a:pt x="28358" y="4043"/>
                  </a:cubicBezTo>
                  <a:cubicBezTo>
                    <a:pt x="28323" y="4060"/>
                    <a:pt x="28323" y="4117"/>
                    <a:pt x="28341" y="4152"/>
                  </a:cubicBezTo>
                  <a:cubicBezTo>
                    <a:pt x="28358" y="4152"/>
                    <a:pt x="28376" y="4169"/>
                    <a:pt x="28393" y="4169"/>
                  </a:cubicBezTo>
                  <a:cubicBezTo>
                    <a:pt x="28410" y="4169"/>
                    <a:pt x="28432" y="4169"/>
                    <a:pt x="28450" y="4152"/>
                  </a:cubicBezTo>
                  <a:cubicBezTo>
                    <a:pt x="28484" y="4134"/>
                    <a:pt x="28484" y="4078"/>
                    <a:pt x="28467" y="4043"/>
                  </a:cubicBezTo>
                  <a:cubicBezTo>
                    <a:pt x="28450" y="4026"/>
                    <a:pt x="28432" y="4026"/>
                    <a:pt x="28393" y="4026"/>
                  </a:cubicBezTo>
                  <a:close/>
                  <a:moveTo>
                    <a:pt x="1759" y="4169"/>
                  </a:moveTo>
                  <a:cubicBezTo>
                    <a:pt x="1724" y="4187"/>
                    <a:pt x="1724" y="4243"/>
                    <a:pt x="1741" y="4278"/>
                  </a:cubicBezTo>
                  <a:cubicBezTo>
                    <a:pt x="1759" y="4295"/>
                    <a:pt x="1780" y="4317"/>
                    <a:pt x="1798" y="4317"/>
                  </a:cubicBezTo>
                  <a:cubicBezTo>
                    <a:pt x="1815" y="4317"/>
                    <a:pt x="1833" y="4295"/>
                    <a:pt x="1850" y="4295"/>
                  </a:cubicBezTo>
                  <a:cubicBezTo>
                    <a:pt x="1867" y="4278"/>
                    <a:pt x="1889" y="4226"/>
                    <a:pt x="1867" y="4187"/>
                  </a:cubicBezTo>
                  <a:cubicBezTo>
                    <a:pt x="1850" y="4169"/>
                    <a:pt x="1833" y="4169"/>
                    <a:pt x="1798" y="4169"/>
                  </a:cubicBezTo>
                  <a:close/>
                  <a:moveTo>
                    <a:pt x="28650" y="4295"/>
                  </a:moveTo>
                  <a:cubicBezTo>
                    <a:pt x="28628" y="4295"/>
                    <a:pt x="28611" y="4295"/>
                    <a:pt x="28593" y="4317"/>
                  </a:cubicBezTo>
                  <a:cubicBezTo>
                    <a:pt x="28558" y="4352"/>
                    <a:pt x="28558" y="4387"/>
                    <a:pt x="28593" y="4426"/>
                  </a:cubicBezTo>
                  <a:cubicBezTo>
                    <a:pt x="28593" y="4443"/>
                    <a:pt x="28611" y="4443"/>
                    <a:pt x="28650" y="4443"/>
                  </a:cubicBezTo>
                  <a:cubicBezTo>
                    <a:pt x="28667" y="4443"/>
                    <a:pt x="28667" y="4443"/>
                    <a:pt x="28685" y="4426"/>
                  </a:cubicBezTo>
                  <a:cubicBezTo>
                    <a:pt x="28719" y="4404"/>
                    <a:pt x="28719" y="4352"/>
                    <a:pt x="28702" y="4317"/>
                  </a:cubicBezTo>
                  <a:cubicBezTo>
                    <a:pt x="28685" y="4317"/>
                    <a:pt x="28667" y="4295"/>
                    <a:pt x="28650" y="4295"/>
                  </a:cubicBezTo>
                  <a:close/>
                  <a:moveTo>
                    <a:pt x="1506" y="4352"/>
                  </a:moveTo>
                  <a:cubicBezTo>
                    <a:pt x="1489" y="4352"/>
                    <a:pt x="1472" y="4369"/>
                    <a:pt x="1454" y="4369"/>
                  </a:cubicBezTo>
                  <a:cubicBezTo>
                    <a:pt x="1432" y="4387"/>
                    <a:pt x="1415" y="4443"/>
                    <a:pt x="1432" y="4478"/>
                  </a:cubicBezTo>
                  <a:cubicBezTo>
                    <a:pt x="1454" y="4495"/>
                    <a:pt x="1472" y="4495"/>
                    <a:pt x="1506" y="4495"/>
                  </a:cubicBezTo>
                  <a:lnTo>
                    <a:pt x="1541" y="4495"/>
                  </a:lnTo>
                  <a:cubicBezTo>
                    <a:pt x="1580" y="4478"/>
                    <a:pt x="1580" y="4426"/>
                    <a:pt x="1563" y="4387"/>
                  </a:cubicBezTo>
                  <a:cubicBezTo>
                    <a:pt x="1541" y="4369"/>
                    <a:pt x="1524" y="4352"/>
                    <a:pt x="1506" y="4352"/>
                  </a:cubicBezTo>
                  <a:close/>
                  <a:moveTo>
                    <a:pt x="1197" y="4569"/>
                  </a:moveTo>
                  <a:cubicBezTo>
                    <a:pt x="1180" y="4569"/>
                    <a:pt x="1180" y="4569"/>
                    <a:pt x="1163" y="4587"/>
                  </a:cubicBezTo>
                  <a:cubicBezTo>
                    <a:pt x="1128" y="4604"/>
                    <a:pt x="1128" y="4643"/>
                    <a:pt x="1145" y="4678"/>
                  </a:cubicBezTo>
                  <a:cubicBezTo>
                    <a:pt x="1163" y="4696"/>
                    <a:pt x="1180" y="4713"/>
                    <a:pt x="1197" y="4713"/>
                  </a:cubicBezTo>
                  <a:cubicBezTo>
                    <a:pt x="1215" y="4713"/>
                    <a:pt x="1237" y="4713"/>
                    <a:pt x="1254" y="4696"/>
                  </a:cubicBezTo>
                  <a:cubicBezTo>
                    <a:pt x="1271" y="4678"/>
                    <a:pt x="1289" y="4622"/>
                    <a:pt x="1271" y="4604"/>
                  </a:cubicBezTo>
                  <a:cubicBezTo>
                    <a:pt x="1254" y="4569"/>
                    <a:pt x="1237" y="4569"/>
                    <a:pt x="1197" y="4569"/>
                  </a:cubicBezTo>
                  <a:close/>
                  <a:moveTo>
                    <a:pt x="28885" y="4569"/>
                  </a:moveTo>
                  <a:cubicBezTo>
                    <a:pt x="28867" y="4569"/>
                    <a:pt x="28846" y="4569"/>
                    <a:pt x="28828" y="4587"/>
                  </a:cubicBezTo>
                  <a:cubicBezTo>
                    <a:pt x="28811" y="4604"/>
                    <a:pt x="28811" y="4661"/>
                    <a:pt x="28828" y="4696"/>
                  </a:cubicBezTo>
                  <a:cubicBezTo>
                    <a:pt x="28846" y="4696"/>
                    <a:pt x="28867" y="4713"/>
                    <a:pt x="28885" y="4713"/>
                  </a:cubicBezTo>
                  <a:cubicBezTo>
                    <a:pt x="28902" y="4713"/>
                    <a:pt x="28920" y="4713"/>
                    <a:pt x="28937" y="4696"/>
                  </a:cubicBezTo>
                  <a:cubicBezTo>
                    <a:pt x="28954" y="4661"/>
                    <a:pt x="28954" y="4622"/>
                    <a:pt x="28937" y="4587"/>
                  </a:cubicBezTo>
                  <a:cubicBezTo>
                    <a:pt x="28920" y="4569"/>
                    <a:pt x="28902" y="4569"/>
                    <a:pt x="28885" y="4569"/>
                  </a:cubicBezTo>
                  <a:close/>
                  <a:moveTo>
                    <a:pt x="910" y="4787"/>
                  </a:moveTo>
                  <a:cubicBezTo>
                    <a:pt x="888" y="4787"/>
                    <a:pt x="871" y="4787"/>
                    <a:pt x="871" y="4804"/>
                  </a:cubicBezTo>
                  <a:cubicBezTo>
                    <a:pt x="836" y="4822"/>
                    <a:pt x="836" y="4878"/>
                    <a:pt x="854" y="4896"/>
                  </a:cubicBezTo>
                  <a:cubicBezTo>
                    <a:pt x="871" y="4913"/>
                    <a:pt x="888" y="4931"/>
                    <a:pt x="910" y="4931"/>
                  </a:cubicBezTo>
                  <a:cubicBezTo>
                    <a:pt x="928" y="4931"/>
                    <a:pt x="945" y="4931"/>
                    <a:pt x="962" y="4913"/>
                  </a:cubicBezTo>
                  <a:cubicBezTo>
                    <a:pt x="980" y="4896"/>
                    <a:pt x="997" y="4839"/>
                    <a:pt x="962" y="4804"/>
                  </a:cubicBezTo>
                  <a:cubicBezTo>
                    <a:pt x="962" y="4787"/>
                    <a:pt x="928" y="4787"/>
                    <a:pt x="910" y="4787"/>
                  </a:cubicBezTo>
                  <a:close/>
                  <a:moveTo>
                    <a:pt x="29137" y="4822"/>
                  </a:moveTo>
                  <a:cubicBezTo>
                    <a:pt x="29120" y="4822"/>
                    <a:pt x="29102" y="4839"/>
                    <a:pt x="29085" y="4861"/>
                  </a:cubicBezTo>
                  <a:cubicBezTo>
                    <a:pt x="29046" y="4878"/>
                    <a:pt x="29046" y="4931"/>
                    <a:pt x="29085" y="4948"/>
                  </a:cubicBezTo>
                  <a:cubicBezTo>
                    <a:pt x="29102" y="4970"/>
                    <a:pt x="29120" y="4970"/>
                    <a:pt x="29137" y="4970"/>
                  </a:cubicBezTo>
                  <a:cubicBezTo>
                    <a:pt x="29154" y="4970"/>
                    <a:pt x="29172" y="4970"/>
                    <a:pt x="29194" y="4948"/>
                  </a:cubicBezTo>
                  <a:cubicBezTo>
                    <a:pt x="29211" y="4931"/>
                    <a:pt x="29211" y="4878"/>
                    <a:pt x="29194" y="4861"/>
                  </a:cubicBezTo>
                  <a:cubicBezTo>
                    <a:pt x="29172" y="4839"/>
                    <a:pt x="29154" y="4822"/>
                    <a:pt x="29137" y="4822"/>
                  </a:cubicBezTo>
                  <a:close/>
                  <a:moveTo>
                    <a:pt x="636" y="5005"/>
                  </a:moveTo>
                  <a:cubicBezTo>
                    <a:pt x="619" y="5005"/>
                    <a:pt x="601" y="5022"/>
                    <a:pt x="584" y="5022"/>
                  </a:cubicBezTo>
                  <a:cubicBezTo>
                    <a:pt x="545" y="5057"/>
                    <a:pt x="545" y="5096"/>
                    <a:pt x="584" y="5131"/>
                  </a:cubicBezTo>
                  <a:cubicBezTo>
                    <a:pt x="584" y="5148"/>
                    <a:pt x="619" y="5148"/>
                    <a:pt x="636" y="5148"/>
                  </a:cubicBezTo>
                  <a:cubicBezTo>
                    <a:pt x="653" y="5148"/>
                    <a:pt x="671" y="5148"/>
                    <a:pt x="671" y="5131"/>
                  </a:cubicBezTo>
                  <a:cubicBezTo>
                    <a:pt x="710" y="5113"/>
                    <a:pt x="710" y="5057"/>
                    <a:pt x="693" y="5039"/>
                  </a:cubicBezTo>
                  <a:cubicBezTo>
                    <a:pt x="671" y="5022"/>
                    <a:pt x="653" y="5005"/>
                    <a:pt x="636" y="5005"/>
                  </a:cubicBezTo>
                  <a:close/>
                  <a:moveTo>
                    <a:pt x="29389" y="5096"/>
                  </a:moveTo>
                  <a:cubicBezTo>
                    <a:pt x="29372" y="5096"/>
                    <a:pt x="29355" y="5096"/>
                    <a:pt x="29337" y="5113"/>
                  </a:cubicBezTo>
                  <a:cubicBezTo>
                    <a:pt x="29302" y="5131"/>
                    <a:pt x="29302" y="5187"/>
                    <a:pt x="29337" y="5205"/>
                  </a:cubicBezTo>
                  <a:cubicBezTo>
                    <a:pt x="29355" y="5222"/>
                    <a:pt x="29372" y="5240"/>
                    <a:pt x="29389" y="5240"/>
                  </a:cubicBezTo>
                  <a:cubicBezTo>
                    <a:pt x="29411" y="5240"/>
                    <a:pt x="29429" y="5222"/>
                    <a:pt x="29446" y="5205"/>
                  </a:cubicBezTo>
                  <a:cubicBezTo>
                    <a:pt x="29463" y="5187"/>
                    <a:pt x="29463" y="5131"/>
                    <a:pt x="29446" y="5113"/>
                  </a:cubicBezTo>
                  <a:cubicBezTo>
                    <a:pt x="29429" y="5096"/>
                    <a:pt x="29411" y="5096"/>
                    <a:pt x="29389" y="5096"/>
                  </a:cubicBezTo>
                  <a:close/>
                  <a:moveTo>
                    <a:pt x="366" y="5257"/>
                  </a:moveTo>
                  <a:cubicBezTo>
                    <a:pt x="345" y="5257"/>
                    <a:pt x="327" y="5257"/>
                    <a:pt x="310" y="5274"/>
                  </a:cubicBezTo>
                  <a:cubicBezTo>
                    <a:pt x="275" y="5296"/>
                    <a:pt x="275" y="5348"/>
                    <a:pt x="310" y="5366"/>
                  </a:cubicBezTo>
                  <a:cubicBezTo>
                    <a:pt x="310" y="5383"/>
                    <a:pt x="345" y="5405"/>
                    <a:pt x="366" y="5405"/>
                  </a:cubicBezTo>
                  <a:cubicBezTo>
                    <a:pt x="384" y="5405"/>
                    <a:pt x="401" y="5383"/>
                    <a:pt x="401" y="5383"/>
                  </a:cubicBezTo>
                  <a:cubicBezTo>
                    <a:pt x="436" y="5348"/>
                    <a:pt x="436" y="5314"/>
                    <a:pt x="418" y="5274"/>
                  </a:cubicBezTo>
                  <a:cubicBezTo>
                    <a:pt x="401" y="5257"/>
                    <a:pt x="384" y="5257"/>
                    <a:pt x="366" y="5257"/>
                  </a:cubicBezTo>
                  <a:close/>
                  <a:moveTo>
                    <a:pt x="29646" y="5348"/>
                  </a:moveTo>
                  <a:cubicBezTo>
                    <a:pt x="29629" y="5348"/>
                    <a:pt x="29607" y="5348"/>
                    <a:pt x="29590" y="5366"/>
                  </a:cubicBezTo>
                  <a:cubicBezTo>
                    <a:pt x="29572" y="5383"/>
                    <a:pt x="29572" y="5440"/>
                    <a:pt x="29590" y="5457"/>
                  </a:cubicBezTo>
                  <a:cubicBezTo>
                    <a:pt x="29607" y="5475"/>
                    <a:pt x="29629" y="5492"/>
                    <a:pt x="29646" y="5492"/>
                  </a:cubicBezTo>
                  <a:cubicBezTo>
                    <a:pt x="29664" y="5492"/>
                    <a:pt x="29681" y="5475"/>
                    <a:pt x="29698" y="5457"/>
                  </a:cubicBezTo>
                  <a:cubicBezTo>
                    <a:pt x="29738" y="5440"/>
                    <a:pt x="29738" y="5383"/>
                    <a:pt x="29698" y="5366"/>
                  </a:cubicBezTo>
                  <a:cubicBezTo>
                    <a:pt x="29681" y="5348"/>
                    <a:pt x="29664" y="5348"/>
                    <a:pt x="29646" y="5348"/>
                  </a:cubicBezTo>
                  <a:close/>
                  <a:moveTo>
                    <a:pt x="75" y="5475"/>
                  </a:moveTo>
                  <a:cubicBezTo>
                    <a:pt x="57" y="5475"/>
                    <a:pt x="57" y="5475"/>
                    <a:pt x="40" y="5492"/>
                  </a:cubicBezTo>
                  <a:cubicBezTo>
                    <a:pt x="1" y="5514"/>
                    <a:pt x="1" y="5566"/>
                    <a:pt x="18" y="5601"/>
                  </a:cubicBezTo>
                  <a:cubicBezTo>
                    <a:pt x="40" y="5622"/>
                    <a:pt x="57" y="5622"/>
                    <a:pt x="75" y="5622"/>
                  </a:cubicBezTo>
                  <a:cubicBezTo>
                    <a:pt x="92" y="5622"/>
                    <a:pt x="110" y="5622"/>
                    <a:pt x="110" y="5601"/>
                  </a:cubicBezTo>
                  <a:cubicBezTo>
                    <a:pt x="149" y="5583"/>
                    <a:pt x="166" y="5549"/>
                    <a:pt x="127" y="5514"/>
                  </a:cubicBezTo>
                  <a:cubicBezTo>
                    <a:pt x="127" y="5492"/>
                    <a:pt x="92" y="5475"/>
                    <a:pt x="75" y="5475"/>
                  </a:cubicBezTo>
                  <a:close/>
                  <a:moveTo>
                    <a:pt x="29916" y="5583"/>
                  </a:moveTo>
                  <a:cubicBezTo>
                    <a:pt x="29899" y="5583"/>
                    <a:pt x="29881" y="5601"/>
                    <a:pt x="29864" y="5601"/>
                  </a:cubicBezTo>
                  <a:cubicBezTo>
                    <a:pt x="29825" y="5640"/>
                    <a:pt x="29846" y="5692"/>
                    <a:pt x="29864" y="5710"/>
                  </a:cubicBezTo>
                  <a:cubicBezTo>
                    <a:pt x="29881" y="5731"/>
                    <a:pt x="29899" y="5731"/>
                    <a:pt x="29916" y="5731"/>
                  </a:cubicBezTo>
                  <a:cubicBezTo>
                    <a:pt x="29933" y="5731"/>
                    <a:pt x="29955" y="5731"/>
                    <a:pt x="29973" y="5710"/>
                  </a:cubicBezTo>
                  <a:cubicBezTo>
                    <a:pt x="29990" y="5675"/>
                    <a:pt x="29990" y="5640"/>
                    <a:pt x="29973" y="5601"/>
                  </a:cubicBezTo>
                  <a:cubicBezTo>
                    <a:pt x="29955" y="5601"/>
                    <a:pt x="29933" y="5583"/>
                    <a:pt x="29916" y="5583"/>
                  </a:cubicBezTo>
                  <a:close/>
                  <a:moveTo>
                    <a:pt x="30190" y="5840"/>
                  </a:moveTo>
                  <a:cubicBezTo>
                    <a:pt x="30173" y="5840"/>
                    <a:pt x="30151" y="5840"/>
                    <a:pt x="30134" y="5857"/>
                  </a:cubicBezTo>
                  <a:cubicBezTo>
                    <a:pt x="30099" y="5892"/>
                    <a:pt x="30099" y="5927"/>
                    <a:pt x="30134" y="5966"/>
                  </a:cubicBezTo>
                  <a:cubicBezTo>
                    <a:pt x="30151" y="5966"/>
                    <a:pt x="30173" y="5984"/>
                    <a:pt x="30190" y="5984"/>
                  </a:cubicBezTo>
                  <a:cubicBezTo>
                    <a:pt x="30208" y="5984"/>
                    <a:pt x="30225" y="5966"/>
                    <a:pt x="30242" y="5949"/>
                  </a:cubicBezTo>
                  <a:cubicBezTo>
                    <a:pt x="30260" y="5927"/>
                    <a:pt x="30260" y="5875"/>
                    <a:pt x="30225" y="5857"/>
                  </a:cubicBezTo>
                  <a:cubicBezTo>
                    <a:pt x="30225" y="5840"/>
                    <a:pt x="30208" y="5840"/>
                    <a:pt x="30190" y="5840"/>
                  </a:cubicBezTo>
                  <a:close/>
                  <a:moveTo>
                    <a:pt x="30460" y="6075"/>
                  </a:moveTo>
                  <a:cubicBezTo>
                    <a:pt x="30442" y="6075"/>
                    <a:pt x="30425" y="6075"/>
                    <a:pt x="30408" y="6092"/>
                  </a:cubicBezTo>
                  <a:cubicBezTo>
                    <a:pt x="30369" y="6127"/>
                    <a:pt x="30390" y="6166"/>
                    <a:pt x="30408" y="6201"/>
                  </a:cubicBezTo>
                  <a:cubicBezTo>
                    <a:pt x="30425" y="6201"/>
                    <a:pt x="30442" y="6219"/>
                    <a:pt x="30460" y="6219"/>
                  </a:cubicBezTo>
                  <a:cubicBezTo>
                    <a:pt x="30477" y="6219"/>
                    <a:pt x="30499" y="6201"/>
                    <a:pt x="30516" y="6184"/>
                  </a:cubicBezTo>
                  <a:cubicBezTo>
                    <a:pt x="30534" y="6145"/>
                    <a:pt x="30534" y="6110"/>
                    <a:pt x="30499" y="6092"/>
                  </a:cubicBezTo>
                  <a:cubicBezTo>
                    <a:pt x="30499" y="6075"/>
                    <a:pt x="30477" y="6075"/>
                    <a:pt x="30460" y="6075"/>
                  </a:cubicBezTo>
                  <a:close/>
                  <a:moveTo>
                    <a:pt x="30734" y="6293"/>
                  </a:moveTo>
                  <a:cubicBezTo>
                    <a:pt x="30717" y="6293"/>
                    <a:pt x="30695" y="6310"/>
                    <a:pt x="30677" y="6327"/>
                  </a:cubicBezTo>
                  <a:cubicBezTo>
                    <a:pt x="30660" y="6362"/>
                    <a:pt x="30660" y="6401"/>
                    <a:pt x="30695" y="6419"/>
                  </a:cubicBezTo>
                  <a:cubicBezTo>
                    <a:pt x="30717" y="6436"/>
                    <a:pt x="30734" y="6436"/>
                    <a:pt x="30734" y="6436"/>
                  </a:cubicBezTo>
                  <a:cubicBezTo>
                    <a:pt x="30769" y="6436"/>
                    <a:pt x="30786" y="6436"/>
                    <a:pt x="30804" y="6419"/>
                  </a:cubicBezTo>
                  <a:cubicBezTo>
                    <a:pt x="30825" y="6384"/>
                    <a:pt x="30825" y="6327"/>
                    <a:pt x="30786" y="6310"/>
                  </a:cubicBezTo>
                  <a:cubicBezTo>
                    <a:pt x="30769" y="6293"/>
                    <a:pt x="30751" y="6293"/>
                    <a:pt x="30734" y="6293"/>
                  </a:cubicBezTo>
                  <a:close/>
                  <a:moveTo>
                    <a:pt x="31043" y="6510"/>
                  </a:moveTo>
                  <a:cubicBezTo>
                    <a:pt x="31004" y="6510"/>
                    <a:pt x="30986" y="6528"/>
                    <a:pt x="30969" y="6545"/>
                  </a:cubicBezTo>
                  <a:cubicBezTo>
                    <a:pt x="30952" y="6562"/>
                    <a:pt x="30952" y="6619"/>
                    <a:pt x="30986" y="6636"/>
                  </a:cubicBezTo>
                  <a:cubicBezTo>
                    <a:pt x="31004" y="6654"/>
                    <a:pt x="31021" y="6654"/>
                    <a:pt x="31043" y="6654"/>
                  </a:cubicBezTo>
                  <a:cubicBezTo>
                    <a:pt x="31060" y="6654"/>
                    <a:pt x="31078" y="6636"/>
                    <a:pt x="31095" y="6619"/>
                  </a:cubicBezTo>
                  <a:cubicBezTo>
                    <a:pt x="31113" y="6602"/>
                    <a:pt x="31113" y="6545"/>
                    <a:pt x="31078" y="6528"/>
                  </a:cubicBezTo>
                  <a:cubicBezTo>
                    <a:pt x="31060" y="6510"/>
                    <a:pt x="31043" y="6510"/>
                    <a:pt x="31043" y="6510"/>
                  </a:cubicBezTo>
                  <a:close/>
                  <a:moveTo>
                    <a:pt x="31313" y="6728"/>
                  </a:moveTo>
                  <a:cubicBezTo>
                    <a:pt x="31295" y="6728"/>
                    <a:pt x="31278" y="6745"/>
                    <a:pt x="31261" y="6763"/>
                  </a:cubicBezTo>
                  <a:cubicBezTo>
                    <a:pt x="31239" y="6780"/>
                    <a:pt x="31239" y="6836"/>
                    <a:pt x="31261" y="6854"/>
                  </a:cubicBezTo>
                  <a:cubicBezTo>
                    <a:pt x="31278" y="6871"/>
                    <a:pt x="31295" y="6871"/>
                    <a:pt x="31313" y="6871"/>
                  </a:cubicBezTo>
                  <a:cubicBezTo>
                    <a:pt x="31330" y="6871"/>
                    <a:pt x="31348" y="6871"/>
                    <a:pt x="31369" y="6854"/>
                  </a:cubicBezTo>
                  <a:cubicBezTo>
                    <a:pt x="31387" y="6836"/>
                    <a:pt x="31404" y="6780"/>
                    <a:pt x="31369" y="6763"/>
                  </a:cubicBezTo>
                  <a:cubicBezTo>
                    <a:pt x="31348" y="6745"/>
                    <a:pt x="31330" y="6728"/>
                    <a:pt x="31313" y="672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9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4389300" y="1311387"/>
            <a:ext cx="30516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4389300" y="1905513"/>
            <a:ext cx="3495300" cy="19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91" name="Google Shape;391;p9"/>
          <p:cNvGrpSpPr/>
          <p:nvPr/>
        </p:nvGrpSpPr>
        <p:grpSpPr>
          <a:xfrm rot="2350084">
            <a:off x="7643753" y="-1021401"/>
            <a:ext cx="2324585" cy="2322710"/>
            <a:chOff x="-892725" y="-649525"/>
            <a:chExt cx="2324575" cy="2322700"/>
          </a:xfrm>
        </p:grpSpPr>
        <p:sp>
          <p:nvSpPr>
            <p:cNvPr id="392" name="Google Shape;392;p9"/>
            <p:cNvSpPr/>
            <p:nvPr/>
          </p:nvSpPr>
          <p:spPr>
            <a:xfrm>
              <a:off x="-758074" y="928672"/>
              <a:ext cx="2106207" cy="370423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-783328" y="881819"/>
              <a:ext cx="2141348" cy="36440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-804820" y="835072"/>
              <a:ext cx="2170793" cy="347104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-594408" y="1065150"/>
              <a:ext cx="1880423" cy="36440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-647279" y="1039896"/>
              <a:ext cx="1948663" cy="366232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-824486" y="794451"/>
              <a:ext cx="2197874" cy="317552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-694026" y="1004863"/>
              <a:ext cx="2010885" cy="374184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-729059" y="963705"/>
              <a:ext cx="2063650" cy="380202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-876820" y="665818"/>
              <a:ext cx="2273637" cy="189027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-21523" y="1636100"/>
              <a:ext cx="586437" cy="37075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-888534" y="544708"/>
              <a:ext cx="2298891" cy="288644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-884772" y="624660"/>
              <a:ext cx="2289542" cy="220406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-855328" y="728039"/>
              <a:ext cx="2240430" cy="228250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-867041" y="696660"/>
              <a:ext cx="2258270" cy="175486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-839853" y="757484"/>
              <a:ext cx="2219367" cy="27832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-116950" y="1513162"/>
              <a:ext cx="975997" cy="132824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-196902" y="1407956"/>
              <a:ext cx="1202318" cy="208585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-892725" y="478833"/>
              <a:ext cx="2309208" cy="34097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-21523" y="-414031"/>
              <a:ext cx="360545" cy="44919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-280616" y="1332195"/>
              <a:ext cx="1359862" cy="251140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-233870" y="-649525"/>
              <a:ext cx="818453" cy="113265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-393775" y="1147037"/>
              <a:ext cx="1617133" cy="350758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-535948" y="1086643"/>
              <a:ext cx="1808421" cy="36440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-430742" y="1123610"/>
              <a:ext cx="1671833" cy="358710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-477488" y="1105878"/>
              <a:ext cx="1735882" cy="360537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-302109" y="1267610"/>
              <a:ext cx="1431864" cy="27693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-331553" y="1219037"/>
              <a:ext cx="1498814" cy="31196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-360568" y="1175944"/>
              <a:ext cx="1548786" cy="337325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-545727" y="-538194"/>
              <a:ext cx="1576404" cy="220298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-711327" y="-456415"/>
              <a:ext cx="2014646" cy="473265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-672426" y="-487794"/>
              <a:ext cx="1915349" cy="395784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-691662" y="-474146"/>
              <a:ext cx="1967792" cy="436835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-775805" y="-332081"/>
              <a:ext cx="2147366" cy="52054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-742599" y="-407734"/>
              <a:ext cx="2087078" cy="520011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-759901" y="-372701"/>
              <a:ext cx="2117920" cy="526136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-726695" y="-434922"/>
              <a:ext cx="2053334" cy="500453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-647279" y="-499400"/>
              <a:ext cx="1851407" cy="350758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-491028" y="-557860"/>
              <a:ext cx="1441750" cy="19085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-337249" y="-616319"/>
              <a:ext cx="1081313" cy="136585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-425154" y="-581287"/>
              <a:ext cx="1280445" cy="160012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-892725" y="422200"/>
              <a:ext cx="2314796" cy="377946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-619662" y="-511113"/>
              <a:ext cx="1777041" cy="30594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-586455" y="-524654"/>
              <a:ext cx="1687308" cy="262853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-890361" y="303454"/>
              <a:ext cx="2322211" cy="39148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-793107" y="-285227"/>
              <a:ext cx="2176381" cy="518614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-881011" y="203836"/>
              <a:ext cx="2312862" cy="401802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-884772" y="266487"/>
              <a:ext cx="2316623" cy="385898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-892725" y="336660"/>
              <a:ext cx="2322749" cy="40126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-892725" y="373627"/>
              <a:ext cx="2320922" cy="399438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-874993" y="137854"/>
              <a:ext cx="2305017" cy="422865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-836092" y="-123495"/>
              <a:ext cx="2246448" cy="492930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-822551" y="-180021"/>
              <a:ext cx="2225493" cy="505074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-867041" y="71550"/>
              <a:ext cx="2295237" cy="440596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-808581" y="-234289"/>
              <a:ext cx="2203570" cy="512596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-847805" y="-63209"/>
              <a:ext cx="2266114" cy="481754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-857692" y="6964"/>
              <a:ext cx="2282127" cy="458328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9"/>
          <p:cNvSpPr/>
          <p:nvPr/>
        </p:nvSpPr>
        <p:spPr>
          <a:xfrm rot="5400000">
            <a:off x="7694981" y="4119886"/>
            <a:ext cx="829176" cy="828934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9"/>
          <p:cNvSpPr/>
          <p:nvPr/>
        </p:nvSpPr>
        <p:spPr>
          <a:xfrm rot="5400000">
            <a:off x="8578042" y="4325443"/>
            <a:ext cx="370311" cy="37020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9"/>
          <p:cNvSpPr/>
          <p:nvPr/>
        </p:nvSpPr>
        <p:spPr>
          <a:xfrm rot="5400000">
            <a:off x="8141204" y="4014651"/>
            <a:ext cx="456428" cy="456429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1"/>
          <p:cNvSpPr/>
          <p:nvPr/>
        </p:nvSpPr>
        <p:spPr>
          <a:xfrm flipH="1"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1"/>
          <p:cNvSpPr txBox="1">
            <a:spLocks noGrp="1"/>
          </p:cNvSpPr>
          <p:nvPr>
            <p:ph type="title" hasCustomPrompt="1"/>
          </p:nvPr>
        </p:nvSpPr>
        <p:spPr>
          <a:xfrm>
            <a:off x="1887400" y="1721350"/>
            <a:ext cx="5369100" cy="107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6" name="Google Shape;526;p11"/>
          <p:cNvSpPr txBox="1">
            <a:spLocks noGrp="1"/>
          </p:cNvSpPr>
          <p:nvPr>
            <p:ph type="body" idx="1"/>
          </p:nvPr>
        </p:nvSpPr>
        <p:spPr>
          <a:xfrm>
            <a:off x="2356275" y="2857075"/>
            <a:ext cx="4431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3"/>
          <p:cNvSpPr/>
          <p:nvPr/>
        </p:nvSpPr>
        <p:spPr>
          <a:xfrm flipH="1">
            <a:off x="5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1"/>
          </p:nvPr>
        </p:nvSpPr>
        <p:spPr>
          <a:xfrm>
            <a:off x="3128213" y="16807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2"/>
          </p:nvPr>
        </p:nvSpPr>
        <p:spPr>
          <a:xfrm>
            <a:off x="3128213" y="12940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3" hasCustomPrompt="1"/>
          </p:nvPr>
        </p:nvSpPr>
        <p:spPr>
          <a:xfrm>
            <a:off x="2097323" y="1125800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4"/>
          </p:nvPr>
        </p:nvSpPr>
        <p:spPr>
          <a:xfrm>
            <a:off x="3128213" y="24787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5"/>
          </p:nvPr>
        </p:nvSpPr>
        <p:spPr>
          <a:xfrm>
            <a:off x="3128213" y="20921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6" hasCustomPrompt="1"/>
          </p:nvPr>
        </p:nvSpPr>
        <p:spPr>
          <a:xfrm>
            <a:off x="2097323" y="1922908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7"/>
          </p:nvPr>
        </p:nvSpPr>
        <p:spPr>
          <a:xfrm>
            <a:off x="3128213" y="32768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8"/>
          </p:nvPr>
        </p:nvSpPr>
        <p:spPr>
          <a:xfrm>
            <a:off x="3128213" y="28902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9" hasCustomPrompt="1"/>
          </p:nvPr>
        </p:nvSpPr>
        <p:spPr>
          <a:xfrm>
            <a:off x="2097323" y="2720017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13"/>
          </p:nvPr>
        </p:nvSpPr>
        <p:spPr>
          <a:xfrm>
            <a:off x="3128213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14"/>
          </p:nvPr>
        </p:nvSpPr>
        <p:spPr>
          <a:xfrm>
            <a:off x="3128213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title" idx="15" hasCustomPrompt="1"/>
          </p:nvPr>
        </p:nvSpPr>
        <p:spPr>
          <a:xfrm>
            <a:off x="2097323" y="3517125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16"/>
          <p:cNvSpPr/>
          <p:nvPr/>
        </p:nvSpPr>
        <p:spPr>
          <a:xfrm>
            <a:off x="-5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1"/>
          </p:nvPr>
        </p:nvSpPr>
        <p:spPr>
          <a:xfrm>
            <a:off x="789375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title" idx="2"/>
          </p:nvPr>
        </p:nvSpPr>
        <p:spPr>
          <a:xfrm>
            <a:off x="789375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3"/>
          </p:nvPr>
        </p:nvSpPr>
        <p:spPr>
          <a:xfrm>
            <a:off x="3479200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0" name="Google Shape;680;p16"/>
          <p:cNvSpPr txBox="1">
            <a:spLocks noGrp="1"/>
          </p:cNvSpPr>
          <p:nvPr>
            <p:ph type="title" idx="4"/>
          </p:nvPr>
        </p:nvSpPr>
        <p:spPr>
          <a:xfrm>
            <a:off x="3479202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1" name="Google Shape;681;p16"/>
          <p:cNvSpPr txBox="1">
            <a:spLocks noGrp="1"/>
          </p:cNvSpPr>
          <p:nvPr>
            <p:ph type="subTitle" idx="5"/>
          </p:nvPr>
        </p:nvSpPr>
        <p:spPr>
          <a:xfrm>
            <a:off x="6169078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2" name="Google Shape;682;p16"/>
          <p:cNvSpPr txBox="1">
            <a:spLocks noGrp="1"/>
          </p:cNvSpPr>
          <p:nvPr>
            <p:ph type="title" idx="6"/>
          </p:nvPr>
        </p:nvSpPr>
        <p:spPr>
          <a:xfrm>
            <a:off x="6169075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3" name="Google Shape;683;p16"/>
          <p:cNvSpPr txBox="1">
            <a:spLocks noGrp="1"/>
          </p:cNvSpPr>
          <p:nvPr>
            <p:ph type="subTitle" idx="7"/>
          </p:nvPr>
        </p:nvSpPr>
        <p:spPr>
          <a:xfrm>
            <a:off x="789375" y="3317347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4" name="Google Shape;684;p16"/>
          <p:cNvSpPr txBox="1">
            <a:spLocks noGrp="1"/>
          </p:cNvSpPr>
          <p:nvPr>
            <p:ph type="title" idx="8"/>
          </p:nvPr>
        </p:nvSpPr>
        <p:spPr>
          <a:xfrm>
            <a:off x="789375" y="2936812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5" name="Google Shape;685;p16"/>
          <p:cNvSpPr txBox="1">
            <a:spLocks noGrp="1"/>
          </p:cNvSpPr>
          <p:nvPr>
            <p:ph type="subTitle" idx="9"/>
          </p:nvPr>
        </p:nvSpPr>
        <p:spPr>
          <a:xfrm>
            <a:off x="3479200" y="3317349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6" name="Google Shape;686;p16"/>
          <p:cNvSpPr txBox="1">
            <a:spLocks noGrp="1"/>
          </p:cNvSpPr>
          <p:nvPr>
            <p:ph type="title" idx="13"/>
          </p:nvPr>
        </p:nvSpPr>
        <p:spPr>
          <a:xfrm>
            <a:off x="3479202" y="2936814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87" name="Google Shape;687;p16"/>
          <p:cNvSpPr txBox="1">
            <a:spLocks noGrp="1"/>
          </p:cNvSpPr>
          <p:nvPr>
            <p:ph type="subTitle" idx="14"/>
          </p:nvPr>
        </p:nvSpPr>
        <p:spPr>
          <a:xfrm>
            <a:off x="6169078" y="3317350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8" name="Google Shape;688;p16"/>
          <p:cNvSpPr txBox="1">
            <a:spLocks noGrp="1"/>
          </p:cNvSpPr>
          <p:nvPr>
            <p:ph type="title" idx="15"/>
          </p:nvPr>
        </p:nvSpPr>
        <p:spPr>
          <a:xfrm>
            <a:off x="6169075" y="2936814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689" name="Google Shape;689;p16"/>
          <p:cNvGrpSpPr/>
          <p:nvPr/>
        </p:nvGrpSpPr>
        <p:grpSpPr>
          <a:xfrm>
            <a:off x="229610" y="4167874"/>
            <a:ext cx="980796" cy="871019"/>
            <a:chOff x="7595029" y="282856"/>
            <a:chExt cx="1179125" cy="1047024"/>
          </a:xfrm>
        </p:grpSpPr>
        <p:sp>
          <p:nvSpPr>
            <p:cNvPr id="690" name="Google Shape;690;p16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rot="10800000">
            <a:off x="318806" y="232051"/>
            <a:ext cx="1696122" cy="818406"/>
            <a:chOff x="5747281" y="232051"/>
            <a:chExt cx="1696122" cy="818406"/>
          </a:xfrm>
        </p:grpSpPr>
        <p:sp>
          <p:nvSpPr>
            <p:cNvPr id="723" name="Google Shape;723;p16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16"/>
          <p:cNvSpPr/>
          <p:nvPr/>
        </p:nvSpPr>
        <p:spPr>
          <a:xfrm>
            <a:off x="7609915" y="776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16"/>
          <p:cNvGrpSpPr/>
          <p:nvPr/>
        </p:nvGrpSpPr>
        <p:grpSpPr>
          <a:xfrm>
            <a:off x="7951527" y="471893"/>
            <a:ext cx="919767" cy="919604"/>
            <a:chOff x="7560393" y="471902"/>
            <a:chExt cx="1310956" cy="1310725"/>
          </a:xfrm>
        </p:grpSpPr>
        <p:sp>
          <p:nvSpPr>
            <p:cNvPr id="731" name="Google Shape;731;p16"/>
            <p:cNvSpPr/>
            <p:nvPr/>
          </p:nvSpPr>
          <p:spPr>
            <a:xfrm>
              <a:off x="7560393" y="1520237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822536" y="1258093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084679" y="996190"/>
              <a:ext cx="258047" cy="262148"/>
            </a:xfrm>
            <a:custGeom>
              <a:avLst/>
              <a:gdLst/>
              <a:ahLst/>
              <a:cxnLst/>
              <a:rect l="l" t="t" r="r" b="b"/>
              <a:pathLst>
                <a:path w="1071" h="1088" extrusionOk="0">
                  <a:moveTo>
                    <a:pt x="1" y="0"/>
                  </a:moveTo>
                  <a:lnTo>
                    <a:pt x="1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346822" y="734046"/>
              <a:ext cx="258047" cy="262389"/>
            </a:xfrm>
            <a:custGeom>
              <a:avLst/>
              <a:gdLst/>
              <a:ahLst/>
              <a:cxnLst/>
              <a:rect l="l" t="t" r="r" b="b"/>
              <a:pathLst>
                <a:path w="1071" h="1089" extrusionOk="0">
                  <a:moveTo>
                    <a:pt x="0" y="0"/>
                  </a:moveTo>
                  <a:lnTo>
                    <a:pt x="0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608966" y="471902"/>
              <a:ext cx="262384" cy="258052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088" y="1071"/>
                  </a:lnTo>
                  <a:lnTo>
                    <a:pt x="10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 rot="10800000">
            <a:off x="-14135" y="4239761"/>
            <a:ext cx="9143809" cy="1946160"/>
            <a:chOff x="640550" y="3765075"/>
            <a:chExt cx="7862936" cy="1028898"/>
          </a:xfrm>
        </p:grpSpPr>
        <p:sp>
          <p:nvSpPr>
            <p:cNvPr id="737" name="Google Shape;737;p16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7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17"/>
          <p:cNvGrpSpPr/>
          <p:nvPr/>
        </p:nvGrpSpPr>
        <p:grpSpPr>
          <a:xfrm rot="-5400000">
            <a:off x="240602" y="215922"/>
            <a:ext cx="736010" cy="653552"/>
            <a:chOff x="7595029" y="282856"/>
            <a:chExt cx="1179125" cy="1047024"/>
          </a:xfrm>
        </p:grpSpPr>
        <p:sp>
          <p:nvSpPr>
            <p:cNvPr id="766" name="Google Shape;766;p1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7"/>
          <p:cNvGrpSpPr/>
          <p:nvPr/>
        </p:nvGrpSpPr>
        <p:grpSpPr>
          <a:xfrm rot="5400000">
            <a:off x="8143416" y="3787543"/>
            <a:ext cx="1100614" cy="531064"/>
            <a:chOff x="5747281" y="232051"/>
            <a:chExt cx="1696122" cy="818406"/>
          </a:xfrm>
        </p:grpSpPr>
        <p:sp>
          <p:nvSpPr>
            <p:cNvPr id="799" name="Google Shape;799;p17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7"/>
          <p:cNvSpPr/>
          <p:nvPr/>
        </p:nvSpPr>
        <p:spPr>
          <a:xfrm rot="10800000">
            <a:off x="7455639" y="290166"/>
            <a:ext cx="286234" cy="73356"/>
          </a:xfrm>
          <a:custGeom>
            <a:avLst/>
            <a:gdLst/>
            <a:ahLst/>
            <a:cxnLst/>
            <a:rect l="l" t="t" r="r" b="b"/>
            <a:pathLst>
              <a:path w="3430" h="545" extrusionOk="0">
                <a:moveTo>
                  <a:pt x="3373" y="53"/>
                </a:moveTo>
                <a:lnTo>
                  <a:pt x="3373" y="488"/>
                </a:lnTo>
                <a:lnTo>
                  <a:pt x="57" y="488"/>
                </a:lnTo>
                <a:lnTo>
                  <a:pt x="57" y="53"/>
                </a:lnTo>
                <a:close/>
                <a:moveTo>
                  <a:pt x="0" y="1"/>
                </a:moveTo>
                <a:lnTo>
                  <a:pt x="0" y="545"/>
                </a:lnTo>
                <a:lnTo>
                  <a:pt x="3429" y="545"/>
                </a:lnTo>
                <a:lnTo>
                  <a:pt x="342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7"/>
          <p:cNvSpPr/>
          <p:nvPr/>
        </p:nvSpPr>
        <p:spPr>
          <a:xfrm rot="10800000">
            <a:off x="7079120" y="290166"/>
            <a:ext cx="285816" cy="73356"/>
          </a:xfrm>
          <a:custGeom>
            <a:avLst/>
            <a:gdLst/>
            <a:ahLst/>
            <a:cxnLst/>
            <a:rect l="l" t="t" r="r" b="b"/>
            <a:pathLst>
              <a:path w="3425" h="545" extrusionOk="0">
                <a:moveTo>
                  <a:pt x="3372" y="53"/>
                </a:moveTo>
                <a:lnTo>
                  <a:pt x="3372" y="488"/>
                </a:lnTo>
                <a:lnTo>
                  <a:pt x="52" y="488"/>
                </a:lnTo>
                <a:lnTo>
                  <a:pt x="52" y="53"/>
                </a:lnTo>
                <a:close/>
                <a:moveTo>
                  <a:pt x="0" y="1"/>
                </a:moveTo>
                <a:lnTo>
                  <a:pt x="0" y="545"/>
                </a:lnTo>
                <a:lnTo>
                  <a:pt x="3425" y="545"/>
                </a:lnTo>
                <a:lnTo>
                  <a:pt x="34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7"/>
          <p:cNvSpPr/>
          <p:nvPr/>
        </p:nvSpPr>
        <p:spPr>
          <a:xfrm rot="10800000">
            <a:off x="7455639" y="519652"/>
            <a:ext cx="286234" cy="73356"/>
          </a:xfrm>
          <a:custGeom>
            <a:avLst/>
            <a:gdLst/>
            <a:ahLst/>
            <a:cxnLst/>
            <a:rect l="l" t="t" r="r" b="b"/>
            <a:pathLst>
              <a:path w="3430" h="545" extrusionOk="0">
                <a:moveTo>
                  <a:pt x="3373" y="57"/>
                </a:moveTo>
                <a:lnTo>
                  <a:pt x="3373" y="492"/>
                </a:lnTo>
                <a:lnTo>
                  <a:pt x="57" y="492"/>
                </a:lnTo>
                <a:lnTo>
                  <a:pt x="57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9" y="544"/>
                </a:lnTo>
                <a:lnTo>
                  <a:pt x="3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7"/>
          <p:cNvSpPr/>
          <p:nvPr/>
        </p:nvSpPr>
        <p:spPr>
          <a:xfrm rot="10800000">
            <a:off x="7079120" y="519652"/>
            <a:ext cx="285816" cy="73356"/>
          </a:xfrm>
          <a:custGeom>
            <a:avLst/>
            <a:gdLst/>
            <a:ahLst/>
            <a:cxnLst/>
            <a:rect l="l" t="t" r="r" b="b"/>
            <a:pathLst>
              <a:path w="3425" h="545" extrusionOk="0">
                <a:moveTo>
                  <a:pt x="3372" y="57"/>
                </a:moveTo>
                <a:lnTo>
                  <a:pt x="3372" y="492"/>
                </a:lnTo>
                <a:lnTo>
                  <a:pt x="52" y="492"/>
                </a:lnTo>
                <a:lnTo>
                  <a:pt x="52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5" y="544"/>
                </a:lnTo>
                <a:lnTo>
                  <a:pt x="3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7"/>
          <p:cNvSpPr/>
          <p:nvPr/>
        </p:nvSpPr>
        <p:spPr>
          <a:xfrm rot="10800000">
            <a:off x="7455639" y="751695"/>
            <a:ext cx="286234" cy="73221"/>
          </a:xfrm>
          <a:custGeom>
            <a:avLst/>
            <a:gdLst/>
            <a:ahLst/>
            <a:cxnLst/>
            <a:rect l="l" t="t" r="r" b="b"/>
            <a:pathLst>
              <a:path w="3430" h="544" extrusionOk="0">
                <a:moveTo>
                  <a:pt x="3373" y="57"/>
                </a:moveTo>
                <a:lnTo>
                  <a:pt x="3373" y="492"/>
                </a:lnTo>
                <a:lnTo>
                  <a:pt x="57" y="492"/>
                </a:lnTo>
                <a:lnTo>
                  <a:pt x="57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9" y="544"/>
                </a:lnTo>
                <a:lnTo>
                  <a:pt x="3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7"/>
          <p:cNvSpPr/>
          <p:nvPr/>
        </p:nvSpPr>
        <p:spPr>
          <a:xfrm rot="10800000">
            <a:off x="7079120" y="751695"/>
            <a:ext cx="285816" cy="73221"/>
          </a:xfrm>
          <a:custGeom>
            <a:avLst/>
            <a:gdLst/>
            <a:ahLst/>
            <a:cxnLst/>
            <a:rect l="l" t="t" r="r" b="b"/>
            <a:pathLst>
              <a:path w="3425" h="544" extrusionOk="0">
                <a:moveTo>
                  <a:pt x="3372" y="57"/>
                </a:moveTo>
                <a:lnTo>
                  <a:pt x="3372" y="492"/>
                </a:lnTo>
                <a:lnTo>
                  <a:pt x="52" y="492"/>
                </a:lnTo>
                <a:lnTo>
                  <a:pt x="52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5" y="544"/>
                </a:lnTo>
                <a:lnTo>
                  <a:pt x="3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7"/>
          <p:cNvSpPr/>
          <p:nvPr/>
        </p:nvSpPr>
        <p:spPr>
          <a:xfrm rot="-5400000">
            <a:off x="7930499" y="285300"/>
            <a:ext cx="987002" cy="987002"/>
          </a:xfrm>
          <a:custGeom>
            <a:avLst/>
            <a:gdLst/>
            <a:ahLst/>
            <a:cxnLst/>
            <a:rect l="l" t="t" r="r" b="b"/>
            <a:pathLst>
              <a:path w="7507" h="7507" extrusionOk="0">
                <a:moveTo>
                  <a:pt x="3752" y="75"/>
                </a:moveTo>
                <a:cubicBezTo>
                  <a:pt x="5784" y="75"/>
                  <a:pt x="7433" y="1724"/>
                  <a:pt x="7433" y="3756"/>
                </a:cubicBezTo>
                <a:cubicBezTo>
                  <a:pt x="7433" y="5784"/>
                  <a:pt x="5784" y="7437"/>
                  <a:pt x="3752" y="7437"/>
                </a:cubicBezTo>
                <a:cubicBezTo>
                  <a:pt x="1724" y="7437"/>
                  <a:pt x="71" y="5784"/>
                  <a:pt x="71" y="3756"/>
                </a:cubicBezTo>
                <a:cubicBezTo>
                  <a:pt x="71" y="1724"/>
                  <a:pt x="1724" y="75"/>
                  <a:pt x="3752" y="75"/>
                </a:cubicBezTo>
                <a:close/>
                <a:moveTo>
                  <a:pt x="3752" y="1"/>
                </a:moveTo>
                <a:cubicBezTo>
                  <a:pt x="1685" y="1"/>
                  <a:pt x="1" y="1689"/>
                  <a:pt x="1" y="3756"/>
                </a:cubicBezTo>
                <a:cubicBezTo>
                  <a:pt x="1" y="5823"/>
                  <a:pt x="1685" y="7507"/>
                  <a:pt x="3752" y="7507"/>
                </a:cubicBezTo>
                <a:cubicBezTo>
                  <a:pt x="5819" y="7507"/>
                  <a:pt x="7507" y="5823"/>
                  <a:pt x="7507" y="3756"/>
                </a:cubicBezTo>
                <a:cubicBezTo>
                  <a:pt x="7507" y="1689"/>
                  <a:pt x="5819" y="1"/>
                  <a:pt x="3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7"/>
          <p:cNvSpPr/>
          <p:nvPr/>
        </p:nvSpPr>
        <p:spPr>
          <a:xfrm rot="-5400000">
            <a:off x="8128434" y="483241"/>
            <a:ext cx="588888" cy="588756"/>
          </a:xfrm>
          <a:custGeom>
            <a:avLst/>
            <a:gdLst/>
            <a:ahLst/>
            <a:cxnLst/>
            <a:rect l="l" t="t" r="r" b="b"/>
            <a:pathLst>
              <a:path w="4479" h="4478" extrusionOk="0">
                <a:moveTo>
                  <a:pt x="2229" y="74"/>
                </a:moveTo>
                <a:cubicBezTo>
                  <a:pt x="3425" y="74"/>
                  <a:pt x="4404" y="1053"/>
                  <a:pt x="4404" y="2250"/>
                </a:cubicBezTo>
                <a:cubicBezTo>
                  <a:pt x="4404" y="3446"/>
                  <a:pt x="3425" y="4408"/>
                  <a:pt x="2229" y="4408"/>
                </a:cubicBezTo>
                <a:cubicBezTo>
                  <a:pt x="1032" y="4408"/>
                  <a:pt x="70" y="3446"/>
                  <a:pt x="70" y="2250"/>
                </a:cubicBezTo>
                <a:cubicBezTo>
                  <a:pt x="70" y="1053"/>
                  <a:pt x="1032" y="74"/>
                  <a:pt x="2229" y="74"/>
                </a:cubicBezTo>
                <a:close/>
                <a:moveTo>
                  <a:pt x="2229" y="0"/>
                </a:moveTo>
                <a:cubicBezTo>
                  <a:pt x="997" y="0"/>
                  <a:pt x="1" y="1014"/>
                  <a:pt x="1" y="2250"/>
                </a:cubicBezTo>
                <a:cubicBezTo>
                  <a:pt x="1" y="3481"/>
                  <a:pt x="997" y="4478"/>
                  <a:pt x="2229" y="4478"/>
                </a:cubicBezTo>
                <a:cubicBezTo>
                  <a:pt x="3482" y="4478"/>
                  <a:pt x="4478" y="3481"/>
                  <a:pt x="4478" y="2250"/>
                </a:cubicBezTo>
                <a:cubicBezTo>
                  <a:pt x="4478" y="1014"/>
                  <a:pt x="3482" y="0"/>
                  <a:pt x="2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7"/>
          <p:cNvSpPr/>
          <p:nvPr/>
        </p:nvSpPr>
        <p:spPr>
          <a:xfrm rot="-5400000">
            <a:off x="8281273" y="635954"/>
            <a:ext cx="283860" cy="283860"/>
          </a:xfrm>
          <a:custGeom>
            <a:avLst/>
            <a:gdLst/>
            <a:ahLst/>
            <a:cxnLst/>
            <a:rect l="l" t="t" r="r" b="b"/>
            <a:pathLst>
              <a:path w="2159" h="2159" extrusionOk="0">
                <a:moveTo>
                  <a:pt x="1071" y="70"/>
                </a:moveTo>
                <a:cubicBezTo>
                  <a:pt x="1632" y="70"/>
                  <a:pt x="2089" y="527"/>
                  <a:pt x="2089" y="1088"/>
                </a:cubicBezTo>
                <a:cubicBezTo>
                  <a:pt x="2089" y="1632"/>
                  <a:pt x="1632" y="2084"/>
                  <a:pt x="1071" y="2084"/>
                </a:cubicBezTo>
                <a:cubicBezTo>
                  <a:pt x="527" y="2084"/>
                  <a:pt x="74" y="1632"/>
                  <a:pt x="74" y="1088"/>
                </a:cubicBezTo>
                <a:cubicBezTo>
                  <a:pt x="74" y="527"/>
                  <a:pt x="527" y="70"/>
                  <a:pt x="1071" y="70"/>
                </a:cubicBezTo>
                <a:close/>
                <a:moveTo>
                  <a:pt x="1071" y="0"/>
                </a:moveTo>
                <a:cubicBezTo>
                  <a:pt x="475" y="0"/>
                  <a:pt x="0" y="487"/>
                  <a:pt x="0" y="1088"/>
                </a:cubicBezTo>
                <a:cubicBezTo>
                  <a:pt x="0" y="1684"/>
                  <a:pt x="475" y="2158"/>
                  <a:pt x="1071" y="2158"/>
                </a:cubicBezTo>
                <a:cubicBezTo>
                  <a:pt x="1671" y="2158"/>
                  <a:pt x="2159" y="1684"/>
                  <a:pt x="2159" y="1088"/>
                </a:cubicBezTo>
                <a:cubicBezTo>
                  <a:pt x="2159" y="487"/>
                  <a:pt x="1671" y="0"/>
                  <a:pt x="10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8" r:id="rId6"/>
    <p:sldLayoutId id="2147483659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1" r:id="rId16"/>
    <p:sldLayoutId id="2147483674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slide" Target="slide22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1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qiKXaEcyHQE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35"/>
          <p:cNvSpPr txBox="1">
            <a:spLocks noGrp="1"/>
          </p:cNvSpPr>
          <p:nvPr>
            <p:ph type="ctrTitle"/>
          </p:nvPr>
        </p:nvSpPr>
        <p:spPr>
          <a:xfrm>
            <a:off x="3879402" y="1639753"/>
            <a:ext cx="4554900" cy="1001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FIBRA ÓPTICA</a:t>
            </a:r>
            <a:endParaRPr dirty="0"/>
          </a:p>
        </p:txBody>
      </p:sp>
      <p:sp>
        <p:nvSpPr>
          <p:cNvPr id="2282" name="Google Shape;2282;p35"/>
          <p:cNvSpPr txBox="1">
            <a:spLocks noGrp="1"/>
          </p:cNvSpPr>
          <p:nvPr>
            <p:ph type="subTitle" idx="1"/>
          </p:nvPr>
        </p:nvSpPr>
        <p:spPr>
          <a:xfrm>
            <a:off x="3887523" y="2639984"/>
            <a:ext cx="3804900" cy="5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Bahnschrift SemiLight Condensed" panose="020B0502040204020203" pitchFamily="34" charset="0"/>
              </a:rPr>
              <a:t>PLANIFICACIÓN Y ADMINISTRACIÓN DE REDES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Bahnschrift SemiLight Condensed" panose="020B0502040204020203" pitchFamily="34" charset="0"/>
              </a:rPr>
              <a:t>JUAN CARLOS NAVIDAD GARCÍA </a:t>
            </a:r>
            <a:endParaRPr dirty="0">
              <a:latin typeface="Bahnschrift SemiLight 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3" name="Google Shape;2283;p35"/>
          <p:cNvSpPr/>
          <p:nvPr/>
        </p:nvSpPr>
        <p:spPr>
          <a:xfrm>
            <a:off x="1284974" y="3662964"/>
            <a:ext cx="1068847" cy="1068847"/>
          </a:xfrm>
          <a:custGeom>
            <a:avLst/>
            <a:gdLst/>
            <a:ahLst/>
            <a:cxnLst/>
            <a:rect l="l" t="t" r="r" b="b"/>
            <a:pathLst>
              <a:path w="7724" h="7724" extrusionOk="0">
                <a:moveTo>
                  <a:pt x="3864" y="0"/>
                </a:moveTo>
                <a:cubicBezTo>
                  <a:pt x="1724" y="0"/>
                  <a:pt x="0" y="1723"/>
                  <a:pt x="0" y="3860"/>
                </a:cubicBezTo>
                <a:cubicBezTo>
                  <a:pt x="0" y="6001"/>
                  <a:pt x="1724" y="7724"/>
                  <a:pt x="3864" y="7724"/>
                </a:cubicBezTo>
                <a:cubicBezTo>
                  <a:pt x="6005" y="7724"/>
                  <a:pt x="7724" y="6001"/>
                  <a:pt x="7724" y="3860"/>
                </a:cubicBezTo>
                <a:cubicBezTo>
                  <a:pt x="7724" y="1723"/>
                  <a:pt x="6005" y="0"/>
                  <a:pt x="386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35"/>
          <p:cNvSpPr/>
          <p:nvPr/>
        </p:nvSpPr>
        <p:spPr>
          <a:xfrm>
            <a:off x="2336591" y="411689"/>
            <a:ext cx="1212181" cy="121182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5" name="Google Shape;2285;p35"/>
          <p:cNvGrpSpPr/>
          <p:nvPr/>
        </p:nvGrpSpPr>
        <p:grpSpPr>
          <a:xfrm>
            <a:off x="894254" y="919397"/>
            <a:ext cx="2545698" cy="2543676"/>
            <a:chOff x="894254" y="919397"/>
            <a:chExt cx="2545698" cy="2543676"/>
          </a:xfrm>
        </p:grpSpPr>
        <p:sp>
          <p:nvSpPr>
            <p:cNvPr id="2286" name="Google Shape;2286;p35"/>
            <p:cNvSpPr/>
            <p:nvPr/>
          </p:nvSpPr>
          <p:spPr>
            <a:xfrm>
              <a:off x="1041715" y="2647740"/>
              <a:ext cx="2306557" cy="405669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014058" y="2596429"/>
              <a:ext cx="2345041" cy="399078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990521" y="2545235"/>
              <a:ext cx="2377287" cy="380131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1220951" y="2797202"/>
              <a:ext cx="2059296" cy="399078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1163050" y="2769546"/>
              <a:ext cx="2134027" cy="401079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968985" y="2500750"/>
              <a:ext cx="2406945" cy="347767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1111856" y="2731180"/>
              <a:ext cx="2202168" cy="409788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1073490" y="2686106"/>
              <a:ext cx="2259953" cy="416378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911671" y="2359879"/>
              <a:ext cx="2489914" cy="207012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1848338" y="3422470"/>
              <a:ext cx="642221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898843" y="2227246"/>
              <a:ext cx="2517571" cy="316109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902962" y="2314805"/>
              <a:ext cx="2507332" cy="241377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935209" y="2428020"/>
              <a:ext cx="2453549" cy="249968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922381" y="2393655"/>
              <a:ext cx="2473085" cy="192184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952155" y="2460266"/>
              <a:ext cx="2430482" cy="304811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743832" y="3287837"/>
              <a:ext cx="1068838" cy="145462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1656274" y="3172622"/>
              <a:ext cx="1316688" cy="228431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894254" y="2155105"/>
              <a:ext cx="2528869" cy="373422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848338" y="1177296"/>
              <a:ext cx="394842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564596" y="3089653"/>
              <a:ext cx="1489218" cy="275036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615789" y="919397"/>
              <a:ext cx="896308" cy="124043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440672" y="2886879"/>
              <a:ext cx="1770961" cy="384132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1284973" y="2820739"/>
              <a:ext cx="1980445" cy="399078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1400188" y="2861223"/>
              <a:ext cx="1830864" cy="392841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1348994" y="2841805"/>
              <a:ext cx="1901006" cy="394842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1541059" y="3018923"/>
              <a:ext cx="1568068" cy="30328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1508812" y="2965729"/>
              <a:ext cx="1641388" cy="341647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1477037" y="2918537"/>
              <a:ext cx="1696112" cy="369421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1274263" y="1041320"/>
              <a:ext cx="1726358" cy="241259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1092908" y="1130879"/>
              <a:ext cx="2206288" cy="518296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1135511" y="1096515"/>
              <a:ext cx="2097544" cy="433443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1114445" y="1111461"/>
              <a:ext cx="2154976" cy="478400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1022297" y="1267042"/>
              <a:ext cx="2351632" cy="57007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1058662" y="1184191"/>
              <a:ext cx="2285609" cy="569490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039714" y="1222557"/>
              <a:ext cx="2319385" cy="576198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1076079" y="1154417"/>
              <a:ext cx="2248655" cy="548071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1163050" y="1083805"/>
              <a:ext cx="2027520" cy="384132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1334166" y="1019783"/>
              <a:ext cx="1578895" cy="20901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1502575" y="955762"/>
              <a:ext cx="1184172" cy="149581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1406308" y="994128"/>
              <a:ext cx="1402247" cy="175237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894254" y="2093084"/>
              <a:ext cx="2534989" cy="413907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1193295" y="1070977"/>
              <a:ext cx="1946080" cy="33505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1229660" y="1056148"/>
              <a:ext cx="1847811" cy="287864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896843" y="1963040"/>
              <a:ext cx="2543109" cy="42873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1003349" y="1318354"/>
              <a:ext cx="2383407" cy="567960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907081" y="1853945"/>
              <a:ext cx="2532870" cy="440034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902962" y="1922556"/>
              <a:ext cx="2536989" cy="422616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894254" y="1999405"/>
              <a:ext cx="2543698" cy="43944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894254" y="2039890"/>
              <a:ext cx="2541697" cy="437444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913672" y="1781685"/>
              <a:ext cx="2524279" cy="463100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956274" y="1495472"/>
              <a:ext cx="2460139" cy="539833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971103" y="1433569"/>
              <a:ext cx="2437190" cy="553131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922381" y="1709073"/>
              <a:ext cx="2513570" cy="482519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986402" y="1374137"/>
              <a:ext cx="2413182" cy="561369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943447" y="1561494"/>
              <a:ext cx="2481676" cy="527593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932619" y="1638343"/>
              <a:ext cx="2499212" cy="501937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2" name="Google Shape;2342;p35"/>
          <p:cNvGrpSpPr/>
          <p:nvPr/>
        </p:nvGrpSpPr>
        <p:grpSpPr>
          <a:xfrm>
            <a:off x="544950" y="2945422"/>
            <a:ext cx="1261375" cy="1261375"/>
            <a:chOff x="544950" y="2945422"/>
            <a:chExt cx="1261375" cy="1261375"/>
          </a:xfrm>
        </p:grpSpPr>
        <p:sp>
          <p:nvSpPr>
            <p:cNvPr id="2343" name="Google Shape;2343;p35"/>
            <p:cNvSpPr/>
            <p:nvPr/>
          </p:nvSpPr>
          <p:spPr>
            <a:xfrm>
              <a:off x="544950" y="2945422"/>
              <a:ext cx="1261375" cy="1261375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5365" y="148"/>
                  </a:moveTo>
                  <a:cubicBezTo>
                    <a:pt x="8233" y="148"/>
                    <a:pt x="10570" y="2485"/>
                    <a:pt x="10570" y="5352"/>
                  </a:cubicBezTo>
                  <a:cubicBezTo>
                    <a:pt x="10570" y="8233"/>
                    <a:pt x="8233" y="10574"/>
                    <a:pt x="5365" y="10574"/>
                  </a:cubicBezTo>
                  <a:cubicBezTo>
                    <a:pt x="2485" y="10574"/>
                    <a:pt x="144" y="8233"/>
                    <a:pt x="144" y="5352"/>
                  </a:cubicBezTo>
                  <a:cubicBezTo>
                    <a:pt x="144" y="2485"/>
                    <a:pt x="2485" y="148"/>
                    <a:pt x="5365" y="148"/>
                  </a:cubicBezTo>
                  <a:close/>
                  <a:moveTo>
                    <a:pt x="5365" y="0"/>
                  </a:moveTo>
                  <a:cubicBezTo>
                    <a:pt x="2411" y="0"/>
                    <a:pt x="0" y="2394"/>
                    <a:pt x="0" y="5352"/>
                  </a:cubicBezTo>
                  <a:cubicBezTo>
                    <a:pt x="0" y="8307"/>
                    <a:pt x="2411" y="10718"/>
                    <a:pt x="5365" y="10718"/>
                  </a:cubicBezTo>
                  <a:cubicBezTo>
                    <a:pt x="8324" y="10718"/>
                    <a:pt x="10718" y="8307"/>
                    <a:pt x="10718" y="5352"/>
                  </a:cubicBezTo>
                  <a:cubicBezTo>
                    <a:pt x="10718" y="2394"/>
                    <a:pt x="8324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600263" y="3090883"/>
              <a:ext cx="1078018" cy="1077547"/>
            </a:xfrm>
            <a:custGeom>
              <a:avLst/>
              <a:gdLst/>
              <a:ahLst/>
              <a:cxnLst/>
              <a:rect l="l" t="t" r="r" b="b"/>
              <a:pathLst>
                <a:path w="9160" h="9156" extrusionOk="0">
                  <a:moveTo>
                    <a:pt x="4569" y="126"/>
                  </a:moveTo>
                  <a:cubicBezTo>
                    <a:pt x="7036" y="126"/>
                    <a:pt x="9029" y="2119"/>
                    <a:pt x="9029" y="4586"/>
                  </a:cubicBezTo>
                  <a:cubicBezTo>
                    <a:pt x="9029" y="7032"/>
                    <a:pt x="7036" y="9029"/>
                    <a:pt x="4569" y="9029"/>
                  </a:cubicBezTo>
                  <a:cubicBezTo>
                    <a:pt x="2124" y="9029"/>
                    <a:pt x="131" y="7032"/>
                    <a:pt x="131" y="4586"/>
                  </a:cubicBezTo>
                  <a:cubicBezTo>
                    <a:pt x="131" y="2119"/>
                    <a:pt x="2124" y="126"/>
                    <a:pt x="4569" y="126"/>
                  </a:cubicBezTo>
                  <a:close/>
                  <a:moveTo>
                    <a:pt x="4569" y="0"/>
                  </a:moveTo>
                  <a:cubicBezTo>
                    <a:pt x="2050" y="0"/>
                    <a:pt x="0" y="2050"/>
                    <a:pt x="0" y="4586"/>
                  </a:cubicBezTo>
                  <a:cubicBezTo>
                    <a:pt x="0" y="7106"/>
                    <a:pt x="2050" y="9155"/>
                    <a:pt x="4569" y="9155"/>
                  </a:cubicBezTo>
                  <a:cubicBezTo>
                    <a:pt x="7110" y="9155"/>
                    <a:pt x="9160" y="7106"/>
                    <a:pt x="9160" y="4586"/>
                  </a:cubicBezTo>
                  <a:cubicBezTo>
                    <a:pt x="9160" y="2050"/>
                    <a:pt x="711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654046" y="3237756"/>
              <a:ext cx="893719" cy="894307"/>
            </a:xfrm>
            <a:custGeom>
              <a:avLst/>
              <a:gdLst/>
              <a:ahLst/>
              <a:cxnLst/>
              <a:rect l="l" t="t" r="r" b="b"/>
              <a:pathLst>
                <a:path w="7594" h="7599" extrusionOk="0">
                  <a:moveTo>
                    <a:pt x="3807" y="110"/>
                  </a:moveTo>
                  <a:cubicBezTo>
                    <a:pt x="5835" y="110"/>
                    <a:pt x="7484" y="1759"/>
                    <a:pt x="7484" y="3791"/>
                  </a:cubicBezTo>
                  <a:cubicBezTo>
                    <a:pt x="7484" y="5823"/>
                    <a:pt x="5835" y="7472"/>
                    <a:pt x="3807" y="7472"/>
                  </a:cubicBezTo>
                  <a:cubicBezTo>
                    <a:pt x="1775" y="7472"/>
                    <a:pt x="126" y="5823"/>
                    <a:pt x="126" y="3791"/>
                  </a:cubicBezTo>
                  <a:cubicBezTo>
                    <a:pt x="126" y="1759"/>
                    <a:pt x="1775" y="110"/>
                    <a:pt x="3807" y="110"/>
                  </a:cubicBezTo>
                  <a:close/>
                  <a:moveTo>
                    <a:pt x="3807" y="1"/>
                  </a:moveTo>
                  <a:cubicBezTo>
                    <a:pt x="1701" y="1"/>
                    <a:pt x="0" y="1707"/>
                    <a:pt x="0" y="3791"/>
                  </a:cubicBezTo>
                  <a:cubicBezTo>
                    <a:pt x="0" y="5893"/>
                    <a:pt x="1701" y="7598"/>
                    <a:pt x="3807" y="7598"/>
                  </a:cubicBezTo>
                  <a:cubicBezTo>
                    <a:pt x="5892" y="7598"/>
                    <a:pt x="7593" y="5893"/>
                    <a:pt x="7593" y="3791"/>
                  </a:cubicBezTo>
                  <a:cubicBezTo>
                    <a:pt x="7593" y="1707"/>
                    <a:pt x="5892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709358" y="3383216"/>
              <a:ext cx="710362" cy="710362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11" y="109"/>
                  </a:moveTo>
                  <a:cubicBezTo>
                    <a:pt x="4621" y="109"/>
                    <a:pt x="5927" y="1415"/>
                    <a:pt x="5927" y="3025"/>
                  </a:cubicBezTo>
                  <a:cubicBezTo>
                    <a:pt x="5927" y="4622"/>
                    <a:pt x="4621" y="5945"/>
                    <a:pt x="3011" y="5945"/>
                  </a:cubicBezTo>
                  <a:cubicBezTo>
                    <a:pt x="1414" y="5945"/>
                    <a:pt x="91" y="4622"/>
                    <a:pt x="91" y="3025"/>
                  </a:cubicBezTo>
                  <a:cubicBezTo>
                    <a:pt x="91" y="1415"/>
                    <a:pt x="1414" y="109"/>
                    <a:pt x="3011" y="109"/>
                  </a:cubicBezTo>
                  <a:close/>
                  <a:moveTo>
                    <a:pt x="3011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4696"/>
                    <a:pt x="1358" y="6036"/>
                    <a:pt x="3011" y="6036"/>
                  </a:cubicBezTo>
                  <a:cubicBezTo>
                    <a:pt x="4678" y="6036"/>
                    <a:pt x="6035" y="4696"/>
                    <a:pt x="6035" y="3025"/>
                  </a:cubicBezTo>
                  <a:cubicBezTo>
                    <a:pt x="6035" y="1358"/>
                    <a:pt x="4678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762553" y="3530207"/>
              <a:ext cx="527122" cy="527005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50" y="74"/>
                  </a:moveTo>
                  <a:cubicBezTo>
                    <a:pt x="3429" y="74"/>
                    <a:pt x="4408" y="1053"/>
                    <a:pt x="4408" y="2233"/>
                  </a:cubicBezTo>
                  <a:cubicBezTo>
                    <a:pt x="4408" y="3429"/>
                    <a:pt x="3429" y="4387"/>
                    <a:pt x="2250" y="4387"/>
                  </a:cubicBezTo>
                  <a:cubicBezTo>
                    <a:pt x="1054" y="4387"/>
                    <a:pt x="92" y="3429"/>
                    <a:pt x="92" y="2233"/>
                  </a:cubicBezTo>
                  <a:cubicBezTo>
                    <a:pt x="92" y="1053"/>
                    <a:pt x="1054" y="74"/>
                    <a:pt x="2250" y="74"/>
                  </a:cubicBezTo>
                  <a:close/>
                  <a:moveTo>
                    <a:pt x="2250" y="0"/>
                  </a:moveTo>
                  <a:cubicBezTo>
                    <a:pt x="1014" y="0"/>
                    <a:pt x="1" y="997"/>
                    <a:pt x="1" y="2233"/>
                  </a:cubicBezTo>
                  <a:cubicBezTo>
                    <a:pt x="1" y="3464"/>
                    <a:pt x="1014" y="4478"/>
                    <a:pt x="2250" y="4478"/>
                  </a:cubicBezTo>
                  <a:cubicBezTo>
                    <a:pt x="3482" y="4478"/>
                    <a:pt x="4478" y="3464"/>
                    <a:pt x="4478" y="2233"/>
                  </a:cubicBezTo>
                  <a:cubicBezTo>
                    <a:pt x="4478" y="997"/>
                    <a:pt x="3482" y="0"/>
                    <a:pt x="2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817865" y="3675079"/>
              <a:ext cx="343765" cy="34376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4" y="75"/>
                  </a:moveTo>
                  <a:cubicBezTo>
                    <a:pt x="2233" y="75"/>
                    <a:pt x="2851" y="693"/>
                    <a:pt x="2851" y="1472"/>
                  </a:cubicBezTo>
                  <a:cubicBezTo>
                    <a:pt x="2851" y="2233"/>
                    <a:pt x="2233" y="2851"/>
                    <a:pt x="1454" y="2851"/>
                  </a:cubicBezTo>
                  <a:cubicBezTo>
                    <a:pt x="692" y="2851"/>
                    <a:pt x="74" y="2233"/>
                    <a:pt x="74" y="1472"/>
                  </a:cubicBezTo>
                  <a:cubicBezTo>
                    <a:pt x="74" y="693"/>
                    <a:pt x="692" y="75"/>
                    <a:pt x="1454" y="75"/>
                  </a:cubicBezTo>
                  <a:close/>
                  <a:moveTo>
                    <a:pt x="1454" y="1"/>
                  </a:moveTo>
                  <a:cubicBezTo>
                    <a:pt x="653" y="1"/>
                    <a:pt x="1" y="654"/>
                    <a:pt x="1" y="1472"/>
                  </a:cubicBezTo>
                  <a:cubicBezTo>
                    <a:pt x="1" y="2268"/>
                    <a:pt x="653" y="2921"/>
                    <a:pt x="1454" y="2921"/>
                  </a:cubicBezTo>
                  <a:cubicBezTo>
                    <a:pt x="2268" y="2921"/>
                    <a:pt x="2920" y="2268"/>
                    <a:pt x="2920" y="1472"/>
                  </a:cubicBezTo>
                  <a:cubicBezTo>
                    <a:pt x="2920" y="654"/>
                    <a:pt x="2268" y="1"/>
                    <a:pt x="1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9" name="Google Shape;2349;p35"/>
          <p:cNvSpPr/>
          <p:nvPr/>
        </p:nvSpPr>
        <p:spPr>
          <a:xfrm>
            <a:off x="2563967" y="2238079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0" name="Google Shape;2350;p35"/>
          <p:cNvGrpSpPr/>
          <p:nvPr/>
        </p:nvGrpSpPr>
        <p:grpSpPr>
          <a:xfrm>
            <a:off x="2630993" y="3925545"/>
            <a:ext cx="623386" cy="646336"/>
            <a:chOff x="2630993" y="3796705"/>
            <a:chExt cx="623386" cy="646336"/>
          </a:xfrm>
        </p:grpSpPr>
        <p:sp>
          <p:nvSpPr>
            <p:cNvPr id="2351" name="Google Shape;2351;p35"/>
            <p:cNvSpPr/>
            <p:nvPr/>
          </p:nvSpPr>
          <p:spPr>
            <a:xfrm>
              <a:off x="2630993" y="3946285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2665358" y="3835071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2701134" y="3813652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2635112" y="4223319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2737500" y="3849900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2671477" y="3884264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2707843" y="3920629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2742089" y="3892502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2777984" y="3796705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2833767" y="3830952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2944392" y="3866847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2985347" y="3903212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3166702" y="3937576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3021242" y="4133642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3055488" y="4170007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3091854" y="4204371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3183531" y="4240619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35"/>
          <p:cNvGrpSpPr/>
          <p:nvPr/>
        </p:nvGrpSpPr>
        <p:grpSpPr>
          <a:xfrm>
            <a:off x="365572" y="499445"/>
            <a:ext cx="1378013" cy="1559406"/>
            <a:chOff x="365572" y="499445"/>
            <a:chExt cx="1378013" cy="1559406"/>
          </a:xfrm>
        </p:grpSpPr>
        <p:sp>
          <p:nvSpPr>
            <p:cNvPr id="2369" name="Google Shape;2369;p35"/>
            <p:cNvSpPr/>
            <p:nvPr/>
          </p:nvSpPr>
          <p:spPr>
            <a:xfrm>
              <a:off x="365572" y="924877"/>
              <a:ext cx="1135678" cy="1133974"/>
            </a:xfrm>
            <a:custGeom>
              <a:avLst/>
              <a:gdLst/>
              <a:ahLst/>
              <a:cxnLst/>
              <a:rect l="l" t="t" r="r" b="b"/>
              <a:pathLst>
                <a:path w="8665" h="8652" extrusionOk="0">
                  <a:moveTo>
                    <a:pt x="8612" y="1"/>
                  </a:moveTo>
                  <a:lnTo>
                    <a:pt x="1" y="8595"/>
                  </a:lnTo>
                  <a:lnTo>
                    <a:pt x="53" y="8651"/>
                  </a:lnTo>
                  <a:lnTo>
                    <a:pt x="8664" y="36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610266" y="499445"/>
              <a:ext cx="1133319" cy="1133974"/>
            </a:xfrm>
            <a:custGeom>
              <a:avLst/>
              <a:gdLst/>
              <a:ahLst/>
              <a:cxnLst/>
              <a:rect l="l" t="t" r="r" b="b"/>
              <a:pathLst>
                <a:path w="8647" h="8652" extrusionOk="0">
                  <a:moveTo>
                    <a:pt x="8595" y="1"/>
                  </a:moveTo>
                  <a:lnTo>
                    <a:pt x="1" y="8612"/>
                  </a:lnTo>
                  <a:lnTo>
                    <a:pt x="53" y="8651"/>
                  </a:lnTo>
                  <a:lnTo>
                    <a:pt x="8647" y="57"/>
                  </a:lnTo>
                  <a:lnTo>
                    <a:pt x="8595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45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Partes del cable</a:t>
            </a:r>
            <a:endParaRPr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38C783B-22E8-41A5-899A-6B1C0D1A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50" y="1221604"/>
            <a:ext cx="5470299" cy="2903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C81CEFC-B52D-4E32-8032-0E8CD44E7057}"/>
              </a:ext>
            </a:extLst>
          </p:cNvPr>
          <p:cNvSpPr/>
          <p:nvPr/>
        </p:nvSpPr>
        <p:spPr>
          <a:xfrm>
            <a:off x="3924300" y="1584960"/>
            <a:ext cx="5334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5EF3E4-D446-4664-BE4D-E916AF07183C}"/>
              </a:ext>
            </a:extLst>
          </p:cNvPr>
          <p:cNvSpPr txBox="1"/>
          <p:nvPr/>
        </p:nvSpPr>
        <p:spPr>
          <a:xfrm>
            <a:off x="3897630" y="1510970"/>
            <a:ext cx="5334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5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9597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xplosión: 14 puntos 32">
            <a:extLst>
              <a:ext uri="{FF2B5EF4-FFF2-40B4-BE49-F238E27FC236}">
                <a16:creationId xmlns:a16="http://schemas.microsoft.com/office/drawing/2014/main" id="{F89E5B65-6E28-4C69-8C9F-A1E4A9CF2B6A}"/>
              </a:ext>
            </a:extLst>
          </p:cNvPr>
          <p:cNvSpPr/>
          <p:nvPr/>
        </p:nvSpPr>
        <p:spPr>
          <a:xfrm rot="672062">
            <a:off x="4549383" y="2446671"/>
            <a:ext cx="5601292" cy="2599369"/>
          </a:xfrm>
          <a:prstGeom prst="irregularSeal2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noFill/>
          </a:ln>
          <a:effectLst>
            <a:outerShdw blurRad="1270000" sx="102000" sy="102000" algn="ctr" rotWithShape="0">
              <a:schemeClr val="accent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050668E-7851-4A73-970A-1CF432EF8E24}"/>
              </a:ext>
            </a:extLst>
          </p:cNvPr>
          <p:cNvSpPr/>
          <p:nvPr/>
        </p:nvSpPr>
        <p:spPr>
          <a:xfrm>
            <a:off x="196948" y="4016326"/>
            <a:ext cx="1484141" cy="963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36" name="Google Shape;2736;p44"/>
          <p:cNvSpPr txBox="1">
            <a:spLocks noGrp="1"/>
          </p:cNvSpPr>
          <p:nvPr>
            <p:ph type="title"/>
          </p:nvPr>
        </p:nvSpPr>
        <p:spPr>
          <a:xfrm>
            <a:off x="2266676" y="976099"/>
            <a:ext cx="535098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Núcleo: Diámetro de campo modal</a:t>
            </a:r>
            <a:br>
              <a:rPr lang="es-ES" dirty="0"/>
            </a:br>
            <a:endParaRPr lang="es-ES" dirty="0"/>
          </a:p>
        </p:txBody>
      </p:sp>
      <p:sp>
        <p:nvSpPr>
          <p:cNvPr id="22" name="Subtítulo 22">
            <a:extLst>
              <a:ext uri="{FF2B5EF4-FFF2-40B4-BE49-F238E27FC236}">
                <a16:creationId xmlns:a16="http://schemas.microsoft.com/office/drawing/2014/main" id="{855219C7-E22A-4849-8050-DFA1A03550B8}"/>
              </a:ext>
            </a:extLst>
          </p:cNvPr>
          <p:cNvSpPr txBox="1">
            <a:spLocks/>
          </p:cNvSpPr>
          <p:nvPr/>
        </p:nvSpPr>
        <p:spPr>
          <a:xfrm>
            <a:off x="2132742" y="1397145"/>
            <a:ext cx="5202071" cy="78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/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El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diámetro de campo modal es el tamaño efectivo del núcleo 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 la fibra óptica, por lo que se va a explicar los tamaños del núcleo de ambos tipos de fibras y la influencia en sus características.</a:t>
            </a:r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</p:txBody>
      </p:sp>
      <p:sp>
        <p:nvSpPr>
          <p:cNvPr id="6" name="Explosión: 14 puntos 5">
            <a:extLst>
              <a:ext uri="{FF2B5EF4-FFF2-40B4-BE49-F238E27FC236}">
                <a16:creationId xmlns:a16="http://schemas.microsoft.com/office/drawing/2014/main" id="{EFC56513-7E27-42D5-BBD3-F329A32C89EA}"/>
              </a:ext>
            </a:extLst>
          </p:cNvPr>
          <p:cNvSpPr/>
          <p:nvPr/>
        </p:nvSpPr>
        <p:spPr>
          <a:xfrm rot="1002535">
            <a:off x="203555" y="2446670"/>
            <a:ext cx="4848328" cy="2599369"/>
          </a:xfrm>
          <a:prstGeom prst="irregularSeal2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  <a:effectLst>
            <a:outerShdw blurRad="1270000" sx="102000" sy="102000" algn="ctr" rotWithShape="0">
              <a:schemeClr val="accent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3B14B7-E319-47E4-BBE0-35746EB55621}"/>
              </a:ext>
            </a:extLst>
          </p:cNvPr>
          <p:cNvSpPr txBox="1"/>
          <p:nvPr/>
        </p:nvSpPr>
        <p:spPr>
          <a:xfrm>
            <a:off x="1350499" y="2906731"/>
            <a:ext cx="28346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El núcleo de la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fibra monomodo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mide entre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8 y 10 micrones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es tan pequeño que la luz puede viajar solamente en un haz, esto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aumenta el ancho de banda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hasta hacerlo casi infinito, pero está prácticamente limitado a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100,000 </a:t>
            </a:r>
            <a:r>
              <a:rPr lang="es-ES" sz="12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gigahertz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Por esto, la fibra monomodo alcanza una distancia más larga ya que es más resistente a la atenuación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BFB848-E9F6-47BB-8D89-DA1EA7CE5A5D}"/>
              </a:ext>
            </a:extLst>
          </p:cNvPr>
          <p:cNvSpPr txBox="1"/>
          <p:nvPr/>
        </p:nvSpPr>
        <p:spPr>
          <a:xfrm>
            <a:off x="5009584" y="2906731"/>
            <a:ext cx="34817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Las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fibras multimodo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utilizan variaciones en la composición del vidrio del núcleo para compensar las diferentes longitudes de las trayectorias de los modos; ofrecen un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ancho de banda de hasta 2 </a:t>
            </a:r>
            <a:r>
              <a:rPr lang="es-ES" sz="12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gigahertz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aproximadamente; el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diámetros oscila entre 50 y 62.5 micrones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   Al tener un diámetro más grande la fibra una menor resistencia a la atenuación haciendo que solo sea aplicable para distancias más cortas.</a:t>
            </a:r>
          </a:p>
        </p:txBody>
      </p:sp>
      <p:sp>
        <p:nvSpPr>
          <p:cNvPr id="27" name="Google Shape;2704;p41">
            <a:extLst>
              <a:ext uri="{FF2B5EF4-FFF2-40B4-BE49-F238E27FC236}">
                <a16:creationId xmlns:a16="http://schemas.microsoft.com/office/drawing/2014/main" id="{55CC9A83-FDD5-47F1-A5E7-1FF581FCF730}"/>
              </a:ext>
            </a:extLst>
          </p:cNvPr>
          <p:cNvSpPr txBox="1"/>
          <p:nvPr/>
        </p:nvSpPr>
        <p:spPr>
          <a:xfrm>
            <a:off x="1670219" y="2373025"/>
            <a:ext cx="219519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Fibra monomodo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704;p41">
            <a:extLst>
              <a:ext uri="{FF2B5EF4-FFF2-40B4-BE49-F238E27FC236}">
                <a16:creationId xmlns:a16="http://schemas.microsoft.com/office/drawing/2014/main" id="{1DA1CCC3-392D-4198-84E2-B576BC3DE4C8}"/>
              </a:ext>
            </a:extLst>
          </p:cNvPr>
          <p:cNvSpPr txBox="1"/>
          <p:nvPr/>
        </p:nvSpPr>
        <p:spPr>
          <a:xfrm>
            <a:off x="5652862" y="2373025"/>
            <a:ext cx="219519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Fibra multimodo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46"/>
          <p:cNvSpPr txBox="1">
            <a:spLocks noGrp="1"/>
          </p:cNvSpPr>
          <p:nvPr>
            <p:ph type="title"/>
          </p:nvPr>
        </p:nvSpPr>
        <p:spPr>
          <a:xfrm>
            <a:off x="2646000" y="386005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VELOCIDADES</a:t>
            </a:r>
            <a:endParaRPr dirty="0"/>
          </a:p>
        </p:txBody>
      </p:sp>
      <p:grpSp>
        <p:nvGrpSpPr>
          <p:cNvPr id="2781" name="Google Shape;2781;p46"/>
          <p:cNvGrpSpPr/>
          <p:nvPr/>
        </p:nvGrpSpPr>
        <p:grpSpPr>
          <a:xfrm>
            <a:off x="186659" y="-97371"/>
            <a:ext cx="1404979" cy="5338239"/>
            <a:chOff x="3160575" y="892398"/>
            <a:chExt cx="1559702" cy="3508537"/>
          </a:xfrm>
        </p:grpSpPr>
        <p:sp>
          <p:nvSpPr>
            <p:cNvPr id="2782" name="Google Shape;2782;p46"/>
            <p:cNvSpPr/>
            <p:nvPr/>
          </p:nvSpPr>
          <p:spPr>
            <a:xfrm rot="-5400000" flipH="1">
              <a:off x="2579186" y="2259845"/>
              <a:ext cx="3508537" cy="773644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 rot="-5400000" flipH="1">
              <a:off x="2553888" y="2284682"/>
              <a:ext cx="3508537" cy="723969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 rot="-5400000" flipH="1">
              <a:off x="2526866" y="2307565"/>
              <a:ext cx="3508537" cy="678204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 rot="-5400000" flipH="1">
              <a:off x="2482941" y="2313775"/>
              <a:ext cx="3508537" cy="665785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 rot="-5400000" flipH="1">
              <a:off x="2439245" y="2320214"/>
              <a:ext cx="3508537" cy="652906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 rot="-5400000" flipH="1">
              <a:off x="2395550" y="2326423"/>
              <a:ext cx="3508537" cy="640487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 rot="-5400000" flipH="1">
              <a:off x="2351739" y="2332748"/>
              <a:ext cx="3508537" cy="627839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 rot="-5400000" flipH="1">
              <a:off x="2310574" y="2336427"/>
              <a:ext cx="3508537" cy="620479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 rot="-5400000" flipH="1">
              <a:off x="2266993" y="2342982"/>
              <a:ext cx="3508537" cy="607371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 rot="-5400000" flipH="1">
              <a:off x="2223068" y="2349191"/>
              <a:ext cx="3508537" cy="594952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 rot="-5400000" flipH="1">
              <a:off x="2180292" y="2356320"/>
              <a:ext cx="3508537" cy="580693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 rot="-5400000" flipH="1">
              <a:off x="2136367" y="2362530"/>
              <a:ext cx="3508537" cy="568274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 rot="-5400000" flipH="1">
              <a:off x="2092786" y="2368854"/>
              <a:ext cx="3508537" cy="555626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 rot="-5400000" flipH="1">
              <a:off x="2050931" y="2372994"/>
              <a:ext cx="3508537" cy="547346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 rot="-5400000" flipH="1">
              <a:off x="2007925" y="2380123"/>
              <a:ext cx="3508537" cy="533088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 rot="-5400000" flipH="1">
              <a:off x="1963770" y="2386103"/>
              <a:ext cx="3508537" cy="521129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 rot="-5400000" flipH="1">
              <a:off x="1940772" y="2372074"/>
              <a:ext cx="3508537" cy="549186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 rot="-5400000" flipH="1">
              <a:off x="1921914" y="2353216"/>
              <a:ext cx="3508537" cy="586903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 rot="-5400000" flipH="1">
              <a:off x="1903861" y="2334933"/>
              <a:ext cx="3508537" cy="623469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 rot="-5400000" flipH="1">
              <a:off x="1885119" y="2315729"/>
              <a:ext cx="3508537" cy="661875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 rot="-5400000" flipH="1">
              <a:off x="1867066" y="2297676"/>
              <a:ext cx="3508537" cy="697982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 rot="-5400000" flipH="1">
              <a:off x="1848783" y="2278703"/>
              <a:ext cx="3508537" cy="735928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 rot="-5400000" flipH="1">
              <a:off x="1832110" y="2258350"/>
              <a:ext cx="3508537" cy="776634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 rot="-5400000" flipH="1">
              <a:off x="1813367" y="2239607"/>
              <a:ext cx="3508537" cy="814120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46"/>
          <p:cNvSpPr/>
          <p:nvPr/>
        </p:nvSpPr>
        <p:spPr>
          <a:xfrm>
            <a:off x="515672" y="549837"/>
            <a:ext cx="1135678" cy="1133974"/>
          </a:xfrm>
          <a:custGeom>
            <a:avLst/>
            <a:gdLst/>
            <a:ahLst/>
            <a:cxnLst/>
            <a:rect l="l" t="t" r="r" b="b"/>
            <a:pathLst>
              <a:path w="8665" h="8652" extrusionOk="0">
                <a:moveTo>
                  <a:pt x="8612" y="1"/>
                </a:moveTo>
                <a:lnTo>
                  <a:pt x="1" y="8595"/>
                </a:lnTo>
                <a:lnTo>
                  <a:pt x="53" y="8651"/>
                </a:lnTo>
                <a:lnTo>
                  <a:pt x="8664" y="36"/>
                </a:lnTo>
                <a:lnTo>
                  <a:pt x="8612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46"/>
          <p:cNvSpPr/>
          <p:nvPr/>
        </p:nvSpPr>
        <p:spPr>
          <a:xfrm>
            <a:off x="760366" y="124405"/>
            <a:ext cx="1133319" cy="1133974"/>
          </a:xfrm>
          <a:custGeom>
            <a:avLst/>
            <a:gdLst/>
            <a:ahLst/>
            <a:cxnLst/>
            <a:rect l="l" t="t" r="r" b="b"/>
            <a:pathLst>
              <a:path w="8647" h="8652" extrusionOk="0">
                <a:moveTo>
                  <a:pt x="8595" y="1"/>
                </a:moveTo>
                <a:lnTo>
                  <a:pt x="1" y="8612"/>
                </a:lnTo>
                <a:lnTo>
                  <a:pt x="53" y="8651"/>
                </a:lnTo>
                <a:lnTo>
                  <a:pt x="8647" y="57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ubtítulo 22">
            <a:extLst>
              <a:ext uri="{FF2B5EF4-FFF2-40B4-BE49-F238E27FC236}">
                <a16:creationId xmlns:a16="http://schemas.microsoft.com/office/drawing/2014/main" id="{A6AB60B5-3C6F-4A58-A8F6-152FE181F2AC}"/>
              </a:ext>
            </a:extLst>
          </p:cNvPr>
          <p:cNvSpPr txBox="1">
            <a:spLocks/>
          </p:cNvSpPr>
          <p:nvPr/>
        </p:nvSpPr>
        <p:spPr>
          <a:xfrm>
            <a:off x="1588847" y="1001508"/>
            <a:ext cx="5966305" cy="78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algn="just"/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Las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velocidades dependen del tipo de fibra y también de su instalación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como ya sabemos hay dos tipos de fibra,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monomodo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y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multimodo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y también hay dos tipos de instalaciones,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FTTH 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y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HFC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las cuales explicaré a continuación.</a:t>
            </a:r>
          </a:p>
          <a:p>
            <a:pPr indent="0"/>
            <a:endParaRPr lang="es-ES" sz="1200" dirty="0">
              <a:latin typeface="Bahnschrift Light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B738EC7-DA7A-45F5-A25F-9205B3EA1858}"/>
              </a:ext>
            </a:extLst>
          </p:cNvPr>
          <p:cNvSpPr txBox="1"/>
          <p:nvPr/>
        </p:nvSpPr>
        <p:spPr>
          <a:xfrm>
            <a:off x="2117188" y="2020095"/>
            <a:ext cx="5366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FTTH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es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Fiber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the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home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y 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HFC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significa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Hybrid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Fiber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Coaxial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o lo que es lo mismo: 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fibra óptica hasta el hogar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o 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híbrido de fibra-coaxial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respectivamente.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la principal distinción entre ambas es que en el primer caso el cable de fibra entra hasta nuestra casa y en el segundo caso no entra sino que la fibra se queda en el nodo y se utiliza un cable coaxial hasta nuestra casa, lo que permite la conexión a Internet. La fibra FTTH tiene ventajas como inmunidad a las interferencias o que la velocidad apenas disminuye mientras alcanza varios kilómetros pero, en cambio, el coste más elevado. Por su parte, las tecnologías HFC tienen un cable coaxial más resistente y más económico y se trata de una instalación menos costosa o menos delicada pero tiene un inconveniente importante: la velocidad puede ser menor según la longitud del cableado.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779;p46">
            <a:extLst>
              <a:ext uri="{FF2B5EF4-FFF2-40B4-BE49-F238E27FC236}">
                <a16:creationId xmlns:a16="http://schemas.microsoft.com/office/drawing/2014/main" id="{4EC33F83-715B-4086-9129-0A51CC09A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3823" y="611088"/>
            <a:ext cx="3740932" cy="42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VELOCIDAD por hfc</a:t>
            </a:r>
            <a:endParaRPr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48F7F6-3E9A-4A1A-9842-C796D8E7A445}"/>
              </a:ext>
            </a:extLst>
          </p:cNvPr>
          <p:cNvSpPr txBox="1"/>
          <p:nvPr/>
        </p:nvSpPr>
        <p:spPr>
          <a:xfrm>
            <a:off x="2148840" y="1541795"/>
            <a:ext cx="47759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Como he dicho, 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HFC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significa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Hybrid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Fiber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Coaxial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o 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híbrido de fibra-coaxial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Básicamente funciona de la siguiente manera, el cable coaxial o su conjunto viajan desde el nodo central de fibra hasta nuestro hogar mediante cable coaxial.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La velocidad máxima a alcanzar será asimétrica, el cable coaxial tiene una velocidad máxima de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10Gbps de bajada y 1 Gbps de subida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, lo que hace que sea suficiente para contratar en nuestro hogar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 Gb de fibra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 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El inconveniente viene cuando el nodo principal está muy lejos de nuestro hogar, así que a cuanta más distancia menos velocidad de fibra podremos contratar, puede estar casi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100Km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sin llegar a perder velocidad.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47"/>
          <p:cNvSpPr/>
          <p:nvPr/>
        </p:nvSpPr>
        <p:spPr>
          <a:xfrm>
            <a:off x="489326" y="2963468"/>
            <a:ext cx="1325945" cy="1325584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47"/>
          <p:cNvSpPr/>
          <p:nvPr/>
        </p:nvSpPr>
        <p:spPr>
          <a:xfrm rot="3954364">
            <a:off x="7926133" y="2997842"/>
            <a:ext cx="995753" cy="99575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242888" dist="85725" dir="1740000" algn="bl" rotWithShape="0">
              <a:schemeClr val="accent2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2" name="Google Shape;2822;p47"/>
          <p:cNvGrpSpPr/>
          <p:nvPr/>
        </p:nvGrpSpPr>
        <p:grpSpPr>
          <a:xfrm>
            <a:off x="7393553" y="312773"/>
            <a:ext cx="1559702" cy="4517943"/>
            <a:chOff x="3160575" y="892398"/>
            <a:chExt cx="1559702" cy="3508537"/>
          </a:xfrm>
        </p:grpSpPr>
        <p:sp>
          <p:nvSpPr>
            <p:cNvPr id="2823" name="Google Shape;2823;p47"/>
            <p:cNvSpPr/>
            <p:nvPr/>
          </p:nvSpPr>
          <p:spPr>
            <a:xfrm rot="-5400000" flipH="1">
              <a:off x="2579186" y="2259845"/>
              <a:ext cx="3508537" cy="773644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7"/>
            <p:cNvSpPr/>
            <p:nvPr/>
          </p:nvSpPr>
          <p:spPr>
            <a:xfrm rot="-5400000" flipH="1">
              <a:off x="2553888" y="2284682"/>
              <a:ext cx="3508537" cy="723969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7"/>
            <p:cNvSpPr/>
            <p:nvPr/>
          </p:nvSpPr>
          <p:spPr>
            <a:xfrm rot="-5400000" flipH="1">
              <a:off x="2526866" y="2307565"/>
              <a:ext cx="3508537" cy="678204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7"/>
            <p:cNvSpPr/>
            <p:nvPr/>
          </p:nvSpPr>
          <p:spPr>
            <a:xfrm rot="-5400000" flipH="1">
              <a:off x="2482941" y="2313775"/>
              <a:ext cx="3508537" cy="665785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7"/>
            <p:cNvSpPr/>
            <p:nvPr/>
          </p:nvSpPr>
          <p:spPr>
            <a:xfrm rot="-5400000" flipH="1">
              <a:off x="2439245" y="2320214"/>
              <a:ext cx="3508537" cy="652906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7"/>
            <p:cNvSpPr/>
            <p:nvPr/>
          </p:nvSpPr>
          <p:spPr>
            <a:xfrm rot="-5400000" flipH="1">
              <a:off x="2395550" y="2326423"/>
              <a:ext cx="3508537" cy="640487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7"/>
            <p:cNvSpPr/>
            <p:nvPr/>
          </p:nvSpPr>
          <p:spPr>
            <a:xfrm rot="-5400000" flipH="1">
              <a:off x="2351739" y="2332748"/>
              <a:ext cx="3508537" cy="627839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7"/>
            <p:cNvSpPr/>
            <p:nvPr/>
          </p:nvSpPr>
          <p:spPr>
            <a:xfrm rot="-5400000" flipH="1">
              <a:off x="2310574" y="2336427"/>
              <a:ext cx="3508537" cy="620479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7"/>
            <p:cNvSpPr/>
            <p:nvPr/>
          </p:nvSpPr>
          <p:spPr>
            <a:xfrm rot="-5400000" flipH="1">
              <a:off x="2266993" y="2342982"/>
              <a:ext cx="3508537" cy="607371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7"/>
            <p:cNvSpPr/>
            <p:nvPr/>
          </p:nvSpPr>
          <p:spPr>
            <a:xfrm rot="-5400000" flipH="1">
              <a:off x="2223068" y="2349191"/>
              <a:ext cx="3508537" cy="594952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7"/>
            <p:cNvSpPr/>
            <p:nvPr/>
          </p:nvSpPr>
          <p:spPr>
            <a:xfrm rot="-5400000" flipH="1">
              <a:off x="2180292" y="2356320"/>
              <a:ext cx="3508537" cy="580693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7"/>
            <p:cNvSpPr/>
            <p:nvPr/>
          </p:nvSpPr>
          <p:spPr>
            <a:xfrm rot="-5400000" flipH="1">
              <a:off x="2136367" y="2362530"/>
              <a:ext cx="3508537" cy="568274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7"/>
            <p:cNvSpPr/>
            <p:nvPr/>
          </p:nvSpPr>
          <p:spPr>
            <a:xfrm rot="-5400000" flipH="1">
              <a:off x="2092786" y="2368854"/>
              <a:ext cx="3508537" cy="555626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7"/>
            <p:cNvSpPr/>
            <p:nvPr/>
          </p:nvSpPr>
          <p:spPr>
            <a:xfrm rot="-5400000" flipH="1">
              <a:off x="2050931" y="2372994"/>
              <a:ext cx="3508537" cy="547346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7"/>
            <p:cNvSpPr/>
            <p:nvPr/>
          </p:nvSpPr>
          <p:spPr>
            <a:xfrm rot="-5400000" flipH="1">
              <a:off x="2007925" y="2380123"/>
              <a:ext cx="3508537" cy="533088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7"/>
            <p:cNvSpPr/>
            <p:nvPr/>
          </p:nvSpPr>
          <p:spPr>
            <a:xfrm rot="-5400000" flipH="1">
              <a:off x="1963770" y="2386103"/>
              <a:ext cx="3508537" cy="521129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7"/>
            <p:cNvSpPr/>
            <p:nvPr/>
          </p:nvSpPr>
          <p:spPr>
            <a:xfrm rot="-5400000" flipH="1">
              <a:off x="1940772" y="2372074"/>
              <a:ext cx="3508537" cy="549186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7"/>
            <p:cNvSpPr/>
            <p:nvPr/>
          </p:nvSpPr>
          <p:spPr>
            <a:xfrm rot="-5400000" flipH="1">
              <a:off x="1921914" y="2353216"/>
              <a:ext cx="3508537" cy="586903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7"/>
            <p:cNvSpPr/>
            <p:nvPr/>
          </p:nvSpPr>
          <p:spPr>
            <a:xfrm rot="-5400000" flipH="1">
              <a:off x="1903861" y="2334933"/>
              <a:ext cx="3508537" cy="623469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7"/>
            <p:cNvSpPr/>
            <p:nvPr/>
          </p:nvSpPr>
          <p:spPr>
            <a:xfrm rot="-5400000" flipH="1">
              <a:off x="1885119" y="2315729"/>
              <a:ext cx="3508537" cy="661875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7"/>
            <p:cNvSpPr/>
            <p:nvPr/>
          </p:nvSpPr>
          <p:spPr>
            <a:xfrm rot="-5400000" flipH="1">
              <a:off x="1867066" y="2297676"/>
              <a:ext cx="3508537" cy="697982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7"/>
            <p:cNvSpPr/>
            <p:nvPr/>
          </p:nvSpPr>
          <p:spPr>
            <a:xfrm rot="-5400000" flipH="1">
              <a:off x="1848783" y="2278703"/>
              <a:ext cx="3508537" cy="735928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7"/>
            <p:cNvSpPr/>
            <p:nvPr/>
          </p:nvSpPr>
          <p:spPr>
            <a:xfrm rot="-5400000" flipH="1">
              <a:off x="1832110" y="2258350"/>
              <a:ext cx="3508537" cy="776634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7"/>
            <p:cNvSpPr/>
            <p:nvPr/>
          </p:nvSpPr>
          <p:spPr>
            <a:xfrm rot="-5400000" flipH="1">
              <a:off x="1813367" y="2239607"/>
              <a:ext cx="3508537" cy="814120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9" name="Google Shape;2849;p47"/>
          <p:cNvSpPr/>
          <p:nvPr/>
        </p:nvSpPr>
        <p:spPr>
          <a:xfrm>
            <a:off x="-165723" y="2185901"/>
            <a:ext cx="39224" cy="39224"/>
          </a:xfrm>
          <a:custGeom>
            <a:avLst/>
            <a:gdLst/>
            <a:ahLst/>
            <a:cxnLst/>
            <a:rect l="l" t="t" r="r" b="b"/>
            <a:pathLst>
              <a:path w="380" h="380" extrusionOk="0">
                <a:moveTo>
                  <a:pt x="197" y="0"/>
                </a:moveTo>
                <a:cubicBezTo>
                  <a:pt x="77" y="0"/>
                  <a:pt x="0" y="82"/>
                  <a:pt x="0" y="202"/>
                </a:cubicBezTo>
                <a:cubicBezTo>
                  <a:pt x="0" y="303"/>
                  <a:pt x="77" y="380"/>
                  <a:pt x="197" y="380"/>
                </a:cubicBezTo>
                <a:cubicBezTo>
                  <a:pt x="298" y="380"/>
                  <a:pt x="380" y="303"/>
                  <a:pt x="380" y="202"/>
                </a:cubicBezTo>
                <a:cubicBezTo>
                  <a:pt x="380" y="82"/>
                  <a:pt x="298" y="0"/>
                  <a:pt x="197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46000">
                <a:srgbClr val="FFFFFF">
                  <a:alpha val="16862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0" name="Google Shape;2850;p47"/>
          <p:cNvGrpSpPr/>
          <p:nvPr/>
        </p:nvGrpSpPr>
        <p:grpSpPr>
          <a:xfrm>
            <a:off x="677988" y="3901963"/>
            <a:ext cx="948606" cy="842226"/>
            <a:chOff x="7595029" y="282856"/>
            <a:chExt cx="1179125" cy="1047024"/>
          </a:xfrm>
        </p:grpSpPr>
        <p:sp>
          <p:nvSpPr>
            <p:cNvPr id="2851" name="Google Shape;2851;p4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3" name="Google Shape;2883;p47"/>
          <p:cNvGrpSpPr/>
          <p:nvPr/>
        </p:nvGrpSpPr>
        <p:grpSpPr>
          <a:xfrm rot="2350132">
            <a:off x="355489" y="324368"/>
            <a:ext cx="1593617" cy="1592331"/>
            <a:chOff x="-892725" y="-649525"/>
            <a:chExt cx="2324575" cy="2322700"/>
          </a:xfrm>
        </p:grpSpPr>
        <p:sp>
          <p:nvSpPr>
            <p:cNvPr id="2884" name="Google Shape;2884;p47"/>
            <p:cNvSpPr/>
            <p:nvPr/>
          </p:nvSpPr>
          <p:spPr>
            <a:xfrm>
              <a:off x="-758074" y="928672"/>
              <a:ext cx="2106207" cy="370423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7"/>
            <p:cNvSpPr/>
            <p:nvPr/>
          </p:nvSpPr>
          <p:spPr>
            <a:xfrm>
              <a:off x="-783328" y="881819"/>
              <a:ext cx="2141348" cy="36440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7"/>
            <p:cNvSpPr/>
            <p:nvPr/>
          </p:nvSpPr>
          <p:spPr>
            <a:xfrm>
              <a:off x="-804820" y="835072"/>
              <a:ext cx="2170793" cy="347104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7"/>
            <p:cNvSpPr/>
            <p:nvPr/>
          </p:nvSpPr>
          <p:spPr>
            <a:xfrm>
              <a:off x="-594408" y="1065150"/>
              <a:ext cx="1880423" cy="36440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-647279" y="1039896"/>
              <a:ext cx="1948663" cy="366232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-824486" y="794451"/>
              <a:ext cx="2197874" cy="317552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-694026" y="1004863"/>
              <a:ext cx="2010885" cy="374184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-729059" y="963705"/>
              <a:ext cx="2063650" cy="380202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-876820" y="665818"/>
              <a:ext cx="2273637" cy="189027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-21523" y="1636100"/>
              <a:ext cx="586437" cy="37075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-888534" y="544708"/>
              <a:ext cx="2298891" cy="288644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-884772" y="624660"/>
              <a:ext cx="2289542" cy="220406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-855328" y="728039"/>
              <a:ext cx="2240430" cy="228250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-867041" y="696660"/>
              <a:ext cx="2258270" cy="175486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-839853" y="757484"/>
              <a:ext cx="2219367" cy="27832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-116950" y="1513162"/>
              <a:ext cx="975997" cy="132824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-196902" y="1407956"/>
              <a:ext cx="1202318" cy="208585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-892725" y="478833"/>
              <a:ext cx="2309208" cy="34097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-21523" y="-414031"/>
              <a:ext cx="360545" cy="44919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-280616" y="1332195"/>
              <a:ext cx="1359862" cy="251140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-233870" y="-649525"/>
              <a:ext cx="818453" cy="113265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-393775" y="1147037"/>
              <a:ext cx="1617133" cy="350758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-535948" y="1086643"/>
              <a:ext cx="1808421" cy="36440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-430742" y="1123610"/>
              <a:ext cx="1671833" cy="358710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-477488" y="1105878"/>
              <a:ext cx="1735882" cy="360537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-302109" y="1267610"/>
              <a:ext cx="1431864" cy="27693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-331553" y="1219037"/>
              <a:ext cx="1498814" cy="31196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-360568" y="1175944"/>
              <a:ext cx="1548786" cy="337325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-545727" y="-538194"/>
              <a:ext cx="1576404" cy="220298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-711327" y="-456415"/>
              <a:ext cx="2014646" cy="473265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-672426" y="-487794"/>
              <a:ext cx="1915349" cy="395784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-691662" y="-474146"/>
              <a:ext cx="1967792" cy="436835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-775805" y="-332081"/>
              <a:ext cx="2147366" cy="52054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-742599" y="-407734"/>
              <a:ext cx="2087078" cy="520011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-759901" y="-372701"/>
              <a:ext cx="2117920" cy="526136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-726695" y="-434922"/>
              <a:ext cx="2053334" cy="500453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-647279" y="-499400"/>
              <a:ext cx="1851407" cy="350758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-491028" y="-557860"/>
              <a:ext cx="1441750" cy="19085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-337249" y="-616319"/>
              <a:ext cx="1081313" cy="136585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-425154" y="-581287"/>
              <a:ext cx="1280445" cy="160012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-892725" y="422200"/>
              <a:ext cx="2314796" cy="377946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-619662" y="-511113"/>
              <a:ext cx="1777041" cy="30594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-586455" y="-524654"/>
              <a:ext cx="1687308" cy="262853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-890361" y="303454"/>
              <a:ext cx="2322211" cy="39148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-793107" y="-285227"/>
              <a:ext cx="2176381" cy="518614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-881011" y="203836"/>
              <a:ext cx="2312862" cy="401802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-884772" y="266487"/>
              <a:ext cx="2316623" cy="385898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-892725" y="336660"/>
              <a:ext cx="2322749" cy="40126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-892725" y="373627"/>
              <a:ext cx="2320922" cy="399438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-874993" y="137854"/>
              <a:ext cx="2305017" cy="422865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-836092" y="-123495"/>
              <a:ext cx="2246448" cy="492930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-822551" y="-180021"/>
              <a:ext cx="2225493" cy="505074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-867041" y="71550"/>
              <a:ext cx="2295237" cy="440596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-808581" y="-234289"/>
              <a:ext cx="2203570" cy="512596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-847805" y="-63209"/>
              <a:ext cx="2266114" cy="481754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-857692" y="6964"/>
              <a:ext cx="2282127" cy="458328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0" name="Google Shape;2940;p47"/>
          <p:cNvSpPr/>
          <p:nvPr/>
        </p:nvSpPr>
        <p:spPr>
          <a:xfrm>
            <a:off x="787351" y="755580"/>
            <a:ext cx="729889" cy="729889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lt2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47"/>
          <p:cNvSpPr/>
          <p:nvPr/>
        </p:nvSpPr>
        <p:spPr>
          <a:xfrm rot="5808357">
            <a:off x="7492025" y="986801"/>
            <a:ext cx="574649" cy="574649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2" name="Google Shape;2942;p47"/>
          <p:cNvGrpSpPr/>
          <p:nvPr/>
        </p:nvGrpSpPr>
        <p:grpSpPr>
          <a:xfrm rot="-5400000">
            <a:off x="304243" y="2356851"/>
            <a:ext cx="1696122" cy="818406"/>
            <a:chOff x="5747281" y="232051"/>
            <a:chExt cx="1696122" cy="818406"/>
          </a:xfrm>
        </p:grpSpPr>
        <p:sp>
          <p:nvSpPr>
            <p:cNvPr id="2943" name="Google Shape;2943;p47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7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7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7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7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7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2779;p46">
            <a:extLst>
              <a:ext uri="{FF2B5EF4-FFF2-40B4-BE49-F238E27FC236}">
                <a16:creationId xmlns:a16="http://schemas.microsoft.com/office/drawing/2014/main" id="{E33B69D5-5021-4E92-9BD4-785C982E4A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8109" y="652194"/>
            <a:ext cx="3740932" cy="42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Velocidad por </a:t>
            </a:r>
            <a:r>
              <a:rPr lang="es-ES" sz="3600" dirty="0" err="1"/>
              <a:t>ftth</a:t>
            </a:r>
            <a:endParaRPr sz="3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ADFDF512-9EEE-4DB3-BB89-121ED4C4EF6D}"/>
              </a:ext>
            </a:extLst>
          </p:cNvPr>
          <p:cNvSpPr txBox="1"/>
          <p:nvPr/>
        </p:nvSpPr>
        <p:spPr>
          <a:xfrm>
            <a:off x="2184009" y="1472900"/>
            <a:ext cx="477598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Como he dicho, 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FTTH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significa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Fiber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the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home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o </a:t>
            </a:r>
            <a:r>
              <a:rPr lang="es-E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fibra óptica hasta el hogar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En este caso, el cable de fibra óptica o su conjunto viajan desde el nodo principal del proveedor hasta nuestra casa, edificio, etc.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La fibra óptica tiene una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velocidad de transferencia de 1,5 </a:t>
            </a:r>
            <a:r>
              <a:rPr lang="es-ES" sz="12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Tbps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según los últimos avances, y esta velocidad se consigue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combinando canales de 40 Gbps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, pero realmente para el uso comercial la velocidad máxima se encuentra en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100 Gbps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Sin perder velocidad se pueden llegar a distancias de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10 Km si es OS1 y 200 km si es OS2 de fibra monomodo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 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Con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fibra multimodo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como máximo se alcanzan distancias de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2 km sin perder velocidad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p50"/>
          <p:cNvSpPr txBox="1">
            <a:spLocks noGrp="1"/>
          </p:cNvSpPr>
          <p:nvPr>
            <p:ph type="title"/>
          </p:nvPr>
        </p:nvSpPr>
        <p:spPr>
          <a:xfrm>
            <a:off x="2604300" y="39396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Distancias</a:t>
            </a:r>
            <a:endParaRPr dirty="0"/>
          </a:p>
        </p:txBody>
      </p:sp>
      <p:sp>
        <p:nvSpPr>
          <p:cNvPr id="30" name="Subtítulo 22">
            <a:extLst>
              <a:ext uri="{FF2B5EF4-FFF2-40B4-BE49-F238E27FC236}">
                <a16:creationId xmlns:a16="http://schemas.microsoft.com/office/drawing/2014/main" id="{AB0734FE-CD05-4AD1-AE55-E8F8DD824835}"/>
              </a:ext>
            </a:extLst>
          </p:cNvPr>
          <p:cNvSpPr txBox="1">
            <a:spLocks/>
          </p:cNvSpPr>
          <p:nvPr/>
        </p:nvSpPr>
        <p:spPr>
          <a:xfrm>
            <a:off x="1507476" y="1039217"/>
            <a:ext cx="5966305" cy="134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algn="just"/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 este caso,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las distancias máximas de la fibra van ligadas a su tipo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es decir,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monomodo 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y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multimodo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indent="0" algn="just"/>
            <a:endParaRPr lang="es-ES" sz="1200" dirty="0">
              <a:latin typeface="Bahnschrift Light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 algn="just"/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Como ya hemos visto, ambos tipos de fibra tienen sus diferencias en cuanto composición, sobre todo con el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núcleo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y su </a:t>
            </a:r>
            <a:r>
              <a:rPr lang="es-ES" sz="1200" b="1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diámetro</a:t>
            </a:r>
            <a:r>
              <a:rPr lang="es-ES" sz="1200" dirty="0">
                <a:latin typeface="Bahnschrift Light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haciendo que la atenuación tenga un papel muy importante en este punto, las distancias.</a:t>
            </a:r>
          </a:p>
          <a:p>
            <a:pPr indent="0" algn="just"/>
            <a:endParaRPr lang="es-ES" sz="1200" dirty="0">
              <a:latin typeface="Bahnschrift Light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 algn="just"/>
            <a:endParaRPr lang="es-ES" sz="1200" dirty="0">
              <a:latin typeface="Bahnschrift Light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/>
            <a:endParaRPr lang="es-ES" sz="1200" dirty="0">
              <a:latin typeface="Bahnschrift Light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</p:txBody>
      </p:sp>
      <p:sp>
        <p:nvSpPr>
          <p:cNvPr id="31" name="Explosión: 14 puntos 30">
            <a:extLst>
              <a:ext uri="{FF2B5EF4-FFF2-40B4-BE49-F238E27FC236}">
                <a16:creationId xmlns:a16="http://schemas.microsoft.com/office/drawing/2014/main" id="{EDFC5B5E-7912-4B95-95DA-A7E6A23C517D}"/>
              </a:ext>
            </a:extLst>
          </p:cNvPr>
          <p:cNvSpPr/>
          <p:nvPr/>
        </p:nvSpPr>
        <p:spPr>
          <a:xfrm rot="672062">
            <a:off x="4549383" y="2446671"/>
            <a:ext cx="5601292" cy="2599369"/>
          </a:xfrm>
          <a:prstGeom prst="irregularSeal2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noFill/>
          </a:ln>
          <a:effectLst>
            <a:outerShdw blurRad="1270000" sx="102000" sy="102000" algn="ctr" rotWithShape="0">
              <a:schemeClr val="accent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xplosión: 14 puntos 31">
            <a:extLst>
              <a:ext uri="{FF2B5EF4-FFF2-40B4-BE49-F238E27FC236}">
                <a16:creationId xmlns:a16="http://schemas.microsoft.com/office/drawing/2014/main" id="{F8CAD876-8D03-45E5-B08D-4FEAFC287EA0}"/>
              </a:ext>
            </a:extLst>
          </p:cNvPr>
          <p:cNvSpPr/>
          <p:nvPr/>
        </p:nvSpPr>
        <p:spPr>
          <a:xfrm rot="1002535">
            <a:off x="109912" y="2446670"/>
            <a:ext cx="4848328" cy="2599369"/>
          </a:xfrm>
          <a:prstGeom prst="irregularSeal2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  <a:effectLst>
            <a:outerShdw blurRad="1270000" sx="102000" sy="102000" algn="ctr" rotWithShape="0">
              <a:schemeClr val="accent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Google Shape;2704;p41">
            <a:extLst>
              <a:ext uri="{FF2B5EF4-FFF2-40B4-BE49-F238E27FC236}">
                <a16:creationId xmlns:a16="http://schemas.microsoft.com/office/drawing/2014/main" id="{61EB02FF-2A72-4A3F-A8D9-EF0AB617F349}"/>
              </a:ext>
            </a:extLst>
          </p:cNvPr>
          <p:cNvSpPr txBox="1"/>
          <p:nvPr/>
        </p:nvSpPr>
        <p:spPr>
          <a:xfrm>
            <a:off x="1436477" y="2512740"/>
            <a:ext cx="219519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Fibra monomodo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704;p41">
            <a:extLst>
              <a:ext uri="{FF2B5EF4-FFF2-40B4-BE49-F238E27FC236}">
                <a16:creationId xmlns:a16="http://schemas.microsoft.com/office/drawing/2014/main" id="{B0FDCEA8-5D22-4F20-B445-D8DDE0A31965}"/>
              </a:ext>
            </a:extLst>
          </p:cNvPr>
          <p:cNvSpPr txBox="1"/>
          <p:nvPr/>
        </p:nvSpPr>
        <p:spPr>
          <a:xfrm>
            <a:off x="5712333" y="2519635"/>
            <a:ext cx="219519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Fibra multimodo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5531DED-C607-462B-A251-15142254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00" y="3181910"/>
            <a:ext cx="3698264" cy="1545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DF55189-171D-4AB8-B94F-6CFA21CC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00" y="3325019"/>
            <a:ext cx="3974400" cy="1009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51"/>
          <p:cNvSpPr txBox="1">
            <a:spLocks noGrp="1"/>
          </p:cNvSpPr>
          <p:nvPr>
            <p:ph type="title"/>
          </p:nvPr>
        </p:nvSpPr>
        <p:spPr>
          <a:xfrm>
            <a:off x="1994746" y="467214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CONECTORES</a:t>
            </a:r>
            <a:endParaRPr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373A20-C4A6-4FE8-B197-B6A779FEC49A}"/>
              </a:ext>
            </a:extLst>
          </p:cNvPr>
          <p:cNvSpPr txBox="1"/>
          <p:nvPr/>
        </p:nvSpPr>
        <p:spPr>
          <a:xfrm>
            <a:off x="1574455" y="1411940"/>
            <a:ext cx="47759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Los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conectores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son los que hacen posible conectar la fibra óptica a todos los dispositivos compatibles, existen varios tipos, los más relevantes son el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SC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LC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FC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y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ST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, estos corresponden a los tipos de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conector óptico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más comunes en aplicaciones FTTH y en redes de datos. </a:t>
            </a:r>
          </a:p>
        </p:txBody>
      </p:sp>
      <p:pic>
        <p:nvPicPr>
          <p:cNvPr id="1026" name="Picture 2" descr="Tipos de conectores de fibra óptica">
            <a:extLst>
              <a:ext uri="{FF2B5EF4-FFF2-40B4-BE49-F238E27FC236}">
                <a16:creationId xmlns:a16="http://schemas.microsoft.com/office/drawing/2014/main" id="{7087B2F2-859A-463D-A3A7-2440B754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92" y="2894729"/>
            <a:ext cx="5154507" cy="1409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oogle Shape;2822;p47">
            <a:extLst>
              <a:ext uri="{FF2B5EF4-FFF2-40B4-BE49-F238E27FC236}">
                <a16:creationId xmlns:a16="http://schemas.microsoft.com/office/drawing/2014/main" id="{7B8D40DF-0135-4416-9021-FB21FCA46C82}"/>
              </a:ext>
            </a:extLst>
          </p:cNvPr>
          <p:cNvGrpSpPr/>
          <p:nvPr/>
        </p:nvGrpSpPr>
        <p:grpSpPr>
          <a:xfrm>
            <a:off x="-153800" y="465173"/>
            <a:ext cx="1174950" cy="4173708"/>
            <a:chOff x="3160575" y="892398"/>
            <a:chExt cx="1559702" cy="3508537"/>
          </a:xfrm>
        </p:grpSpPr>
        <p:sp>
          <p:nvSpPr>
            <p:cNvPr id="17" name="Google Shape;2823;p47">
              <a:extLst>
                <a:ext uri="{FF2B5EF4-FFF2-40B4-BE49-F238E27FC236}">
                  <a16:creationId xmlns:a16="http://schemas.microsoft.com/office/drawing/2014/main" id="{46A4EFDE-8E4F-45C0-B162-D8B05F178813}"/>
                </a:ext>
              </a:extLst>
            </p:cNvPr>
            <p:cNvSpPr/>
            <p:nvPr/>
          </p:nvSpPr>
          <p:spPr>
            <a:xfrm rot="-5400000" flipH="1">
              <a:off x="2579186" y="2259845"/>
              <a:ext cx="3508537" cy="773644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24;p47">
              <a:extLst>
                <a:ext uri="{FF2B5EF4-FFF2-40B4-BE49-F238E27FC236}">
                  <a16:creationId xmlns:a16="http://schemas.microsoft.com/office/drawing/2014/main" id="{29E77B73-2C4C-4EBE-B0CB-52D5C64FD291}"/>
                </a:ext>
              </a:extLst>
            </p:cNvPr>
            <p:cNvSpPr/>
            <p:nvPr/>
          </p:nvSpPr>
          <p:spPr>
            <a:xfrm rot="-5400000" flipH="1">
              <a:off x="2553888" y="2284682"/>
              <a:ext cx="3508537" cy="723969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25;p47">
              <a:extLst>
                <a:ext uri="{FF2B5EF4-FFF2-40B4-BE49-F238E27FC236}">
                  <a16:creationId xmlns:a16="http://schemas.microsoft.com/office/drawing/2014/main" id="{4452110A-F943-447A-8433-B0AA74D8E3B3}"/>
                </a:ext>
              </a:extLst>
            </p:cNvPr>
            <p:cNvSpPr/>
            <p:nvPr/>
          </p:nvSpPr>
          <p:spPr>
            <a:xfrm rot="-5400000" flipH="1">
              <a:off x="2526866" y="2307565"/>
              <a:ext cx="3508537" cy="678204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26;p47">
              <a:extLst>
                <a:ext uri="{FF2B5EF4-FFF2-40B4-BE49-F238E27FC236}">
                  <a16:creationId xmlns:a16="http://schemas.microsoft.com/office/drawing/2014/main" id="{F94FE1B2-051B-4726-A303-86538AAA8775}"/>
                </a:ext>
              </a:extLst>
            </p:cNvPr>
            <p:cNvSpPr/>
            <p:nvPr/>
          </p:nvSpPr>
          <p:spPr>
            <a:xfrm rot="-5400000" flipH="1">
              <a:off x="2482941" y="2313775"/>
              <a:ext cx="3508537" cy="665785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27;p47">
              <a:extLst>
                <a:ext uri="{FF2B5EF4-FFF2-40B4-BE49-F238E27FC236}">
                  <a16:creationId xmlns:a16="http://schemas.microsoft.com/office/drawing/2014/main" id="{A4CB5CF1-1C87-4138-B9BC-104593E3AA86}"/>
                </a:ext>
              </a:extLst>
            </p:cNvPr>
            <p:cNvSpPr/>
            <p:nvPr/>
          </p:nvSpPr>
          <p:spPr>
            <a:xfrm rot="-5400000" flipH="1">
              <a:off x="2439245" y="2320214"/>
              <a:ext cx="3508537" cy="652906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28;p47">
              <a:extLst>
                <a:ext uri="{FF2B5EF4-FFF2-40B4-BE49-F238E27FC236}">
                  <a16:creationId xmlns:a16="http://schemas.microsoft.com/office/drawing/2014/main" id="{F12B95A7-F7CF-411E-85D1-850E54292290}"/>
                </a:ext>
              </a:extLst>
            </p:cNvPr>
            <p:cNvSpPr/>
            <p:nvPr/>
          </p:nvSpPr>
          <p:spPr>
            <a:xfrm rot="-5400000" flipH="1">
              <a:off x="2395550" y="2326423"/>
              <a:ext cx="3508537" cy="640487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29;p47">
              <a:extLst>
                <a:ext uri="{FF2B5EF4-FFF2-40B4-BE49-F238E27FC236}">
                  <a16:creationId xmlns:a16="http://schemas.microsoft.com/office/drawing/2014/main" id="{20F93962-2FEC-4C93-9D32-251BF1DADAEA}"/>
                </a:ext>
              </a:extLst>
            </p:cNvPr>
            <p:cNvSpPr/>
            <p:nvPr/>
          </p:nvSpPr>
          <p:spPr>
            <a:xfrm rot="-5400000" flipH="1">
              <a:off x="2351739" y="2332748"/>
              <a:ext cx="3508537" cy="627839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30;p47">
              <a:extLst>
                <a:ext uri="{FF2B5EF4-FFF2-40B4-BE49-F238E27FC236}">
                  <a16:creationId xmlns:a16="http://schemas.microsoft.com/office/drawing/2014/main" id="{6F269DF1-FFC2-43A5-9C95-A46CE51B8AFA}"/>
                </a:ext>
              </a:extLst>
            </p:cNvPr>
            <p:cNvSpPr/>
            <p:nvPr/>
          </p:nvSpPr>
          <p:spPr>
            <a:xfrm rot="-5400000" flipH="1">
              <a:off x="2310574" y="2336427"/>
              <a:ext cx="3508537" cy="620479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31;p47">
              <a:extLst>
                <a:ext uri="{FF2B5EF4-FFF2-40B4-BE49-F238E27FC236}">
                  <a16:creationId xmlns:a16="http://schemas.microsoft.com/office/drawing/2014/main" id="{3B813140-B7F5-4ED3-9FF4-173A52E9E71F}"/>
                </a:ext>
              </a:extLst>
            </p:cNvPr>
            <p:cNvSpPr/>
            <p:nvPr/>
          </p:nvSpPr>
          <p:spPr>
            <a:xfrm rot="-5400000" flipH="1">
              <a:off x="2266993" y="2342982"/>
              <a:ext cx="3508537" cy="607371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2;p47">
              <a:extLst>
                <a:ext uri="{FF2B5EF4-FFF2-40B4-BE49-F238E27FC236}">
                  <a16:creationId xmlns:a16="http://schemas.microsoft.com/office/drawing/2014/main" id="{320A5646-2AB2-4D6B-BFB8-077F5CF1ED2D}"/>
                </a:ext>
              </a:extLst>
            </p:cNvPr>
            <p:cNvSpPr/>
            <p:nvPr/>
          </p:nvSpPr>
          <p:spPr>
            <a:xfrm rot="-5400000" flipH="1">
              <a:off x="2223068" y="2349191"/>
              <a:ext cx="3508537" cy="594952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3;p47">
              <a:extLst>
                <a:ext uri="{FF2B5EF4-FFF2-40B4-BE49-F238E27FC236}">
                  <a16:creationId xmlns:a16="http://schemas.microsoft.com/office/drawing/2014/main" id="{0C128062-4F57-485E-B47F-A6B5AF67BAFE}"/>
                </a:ext>
              </a:extLst>
            </p:cNvPr>
            <p:cNvSpPr/>
            <p:nvPr/>
          </p:nvSpPr>
          <p:spPr>
            <a:xfrm rot="-5400000" flipH="1">
              <a:off x="2180292" y="2356320"/>
              <a:ext cx="3508537" cy="580693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34;p47">
              <a:extLst>
                <a:ext uri="{FF2B5EF4-FFF2-40B4-BE49-F238E27FC236}">
                  <a16:creationId xmlns:a16="http://schemas.microsoft.com/office/drawing/2014/main" id="{8FCDBC1B-3A88-4728-91A3-23D21DC17E54}"/>
                </a:ext>
              </a:extLst>
            </p:cNvPr>
            <p:cNvSpPr/>
            <p:nvPr/>
          </p:nvSpPr>
          <p:spPr>
            <a:xfrm rot="-5400000" flipH="1">
              <a:off x="2136367" y="2362530"/>
              <a:ext cx="3508537" cy="568274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35;p47">
              <a:extLst>
                <a:ext uri="{FF2B5EF4-FFF2-40B4-BE49-F238E27FC236}">
                  <a16:creationId xmlns:a16="http://schemas.microsoft.com/office/drawing/2014/main" id="{20694D4D-138E-49FD-9ED8-9BF09257A972}"/>
                </a:ext>
              </a:extLst>
            </p:cNvPr>
            <p:cNvSpPr/>
            <p:nvPr/>
          </p:nvSpPr>
          <p:spPr>
            <a:xfrm rot="-5400000" flipH="1">
              <a:off x="2092786" y="2368854"/>
              <a:ext cx="3508537" cy="555626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36;p47">
              <a:extLst>
                <a:ext uri="{FF2B5EF4-FFF2-40B4-BE49-F238E27FC236}">
                  <a16:creationId xmlns:a16="http://schemas.microsoft.com/office/drawing/2014/main" id="{D7B7C35F-776A-4685-B04A-9439297C741D}"/>
                </a:ext>
              </a:extLst>
            </p:cNvPr>
            <p:cNvSpPr/>
            <p:nvPr/>
          </p:nvSpPr>
          <p:spPr>
            <a:xfrm rot="-5400000" flipH="1">
              <a:off x="2050931" y="2372994"/>
              <a:ext cx="3508537" cy="547346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37;p47">
              <a:extLst>
                <a:ext uri="{FF2B5EF4-FFF2-40B4-BE49-F238E27FC236}">
                  <a16:creationId xmlns:a16="http://schemas.microsoft.com/office/drawing/2014/main" id="{BF0C3667-0690-453D-84B1-F6825C10299B}"/>
                </a:ext>
              </a:extLst>
            </p:cNvPr>
            <p:cNvSpPr/>
            <p:nvPr/>
          </p:nvSpPr>
          <p:spPr>
            <a:xfrm rot="-5400000" flipH="1">
              <a:off x="2007925" y="2380123"/>
              <a:ext cx="3508537" cy="533088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8;p47">
              <a:extLst>
                <a:ext uri="{FF2B5EF4-FFF2-40B4-BE49-F238E27FC236}">
                  <a16:creationId xmlns:a16="http://schemas.microsoft.com/office/drawing/2014/main" id="{FCC94CF0-FCA1-4677-9BA3-E285BBB445A6}"/>
                </a:ext>
              </a:extLst>
            </p:cNvPr>
            <p:cNvSpPr/>
            <p:nvPr/>
          </p:nvSpPr>
          <p:spPr>
            <a:xfrm rot="-5400000" flipH="1">
              <a:off x="1963770" y="2386103"/>
              <a:ext cx="3508537" cy="521129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39;p47">
              <a:extLst>
                <a:ext uri="{FF2B5EF4-FFF2-40B4-BE49-F238E27FC236}">
                  <a16:creationId xmlns:a16="http://schemas.microsoft.com/office/drawing/2014/main" id="{C3092E33-C688-4E4E-97DA-758DA3576BC9}"/>
                </a:ext>
              </a:extLst>
            </p:cNvPr>
            <p:cNvSpPr/>
            <p:nvPr/>
          </p:nvSpPr>
          <p:spPr>
            <a:xfrm rot="-5400000" flipH="1">
              <a:off x="1940772" y="2372074"/>
              <a:ext cx="3508537" cy="549186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0;p47">
              <a:extLst>
                <a:ext uri="{FF2B5EF4-FFF2-40B4-BE49-F238E27FC236}">
                  <a16:creationId xmlns:a16="http://schemas.microsoft.com/office/drawing/2014/main" id="{C2C0E598-24EB-45EB-A831-D1E7790BA113}"/>
                </a:ext>
              </a:extLst>
            </p:cNvPr>
            <p:cNvSpPr/>
            <p:nvPr/>
          </p:nvSpPr>
          <p:spPr>
            <a:xfrm rot="-5400000" flipH="1">
              <a:off x="1921914" y="2353216"/>
              <a:ext cx="3508537" cy="586903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41;p47">
              <a:extLst>
                <a:ext uri="{FF2B5EF4-FFF2-40B4-BE49-F238E27FC236}">
                  <a16:creationId xmlns:a16="http://schemas.microsoft.com/office/drawing/2014/main" id="{AB39C670-BA14-44B6-ADA7-E25420B2F1BC}"/>
                </a:ext>
              </a:extLst>
            </p:cNvPr>
            <p:cNvSpPr/>
            <p:nvPr/>
          </p:nvSpPr>
          <p:spPr>
            <a:xfrm rot="-5400000" flipH="1">
              <a:off x="1903861" y="2334933"/>
              <a:ext cx="3508537" cy="623469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42;p47">
              <a:extLst>
                <a:ext uri="{FF2B5EF4-FFF2-40B4-BE49-F238E27FC236}">
                  <a16:creationId xmlns:a16="http://schemas.microsoft.com/office/drawing/2014/main" id="{21D47530-E7B0-41B8-848C-9995C98B73A6}"/>
                </a:ext>
              </a:extLst>
            </p:cNvPr>
            <p:cNvSpPr/>
            <p:nvPr/>
          </p:nvSpPr>
          <p:spPr>
            <a:xfrm rot="-5400000" flipH="1">
              <a:off x="1885119" y="2315729"/>
              <a:ext cx="3508537" cy="661875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3;p47">
              <a:extLst>
                <a:ext uri="{FF2B5EF4-FFF2-40B4-BE49-F238E27FC236}">
                  <a16:creationId xmlns:a16="http://schemas.microsoft.com/office/drawing/2014/main" id="{1CE78FB6-8B61-4805-AE53-CFDE83715BC3}"/>
                </a:ext>
              </a:extLst>
            </p:cNvPr>
            <p:cNvSpPr/>
            <p:nvPr/>
          </p:nvSpPr>
          <p:spPr>
            <a:xfrm rot="-5400000" flipH="1">
              <a:off x="1867066" y="2297676"/>
              <a:ext cx="3508537" cy="697982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44;p47">
              <a:extLst>
                <a:ext uri="{FF2B5EF4-FFF2-40B4-BE49-F238E27FC236}">
                  <a16:creationId xmlns:a16="http://schemas.microsoft.com/office/drawing/2014/main" id="{9BA7C248-4D6D-4037-B454-72B9E9133576}"/>
                </a:ext>
              </a:extLst>
            </p:cNvPr>
            <p:cNvSpPr/>
            <p:nvPr/>
          </p:nvSpPr>
          <p:spPr>
            <a:xfrm rot="-5400000" flipH="1">
              <a:off x="1848783" y="2278703"/>
              <a:ext cx="3508537" cy="735928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45;p47">
              <a:extLst>
                <a:ext uri="{FF2B5EF4-FFF2-40B4-BE49-F238E27FC236}">
                  <a16:creationId xmlns:a16="http://schemas.microsoft.com/office/drawing/2014/main" id="{10E5F3B9-0B6E-42F0-B986-5CC458FBB4E3}"/>
                </a:ext>
              </a:extLst>
            </p:cNvPr>
            <p:cNvSpPr/>
            <p:nvPr/>
          </p:nvSpPr>
          <p:spPr>
            <a:xfrm rot="-5400000" flipH="1">
              <a:off x="1832110" y="2258350"/>
              <a:ext cx="3508537" cy="776634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46;p47">
              <a:extLst>
                <a:ext uri="{FF2B5EF4-FFF2-40B4-BE49-F238E27FC236}">
                  <a16:creationId xmlns:a16="http://schemas.microsoft.com/office/drawing/2014/main" id="{81293A9E-E396-40DC-ACB6-278BB7D90AA4}"/>
                </a:ext>
              </a:extLst>
            </p:cNvPr>
            <p:cNvSpPr/>
            <p:nvPr/>
          </p:nvSpPr>
          <p:spPr>
            <a:xfrm rot="-5400000" flipH="1">
              <a:off x="1813367" y="2239607"/>
              <a:ext cx="3508537" cy="814120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822;p47">
            <a:extLst>
              <a:ext uri="{FF2B5EF4-FFF2-40B4-BE49-F238E27FC236}">
                <a16:creationId xmlns:a16="http://schemas.microsoft.com/office/drawing/2014/main" id="{2D918C10-D152-48A9-B7B9-89DA3ECA6BF4}"/>
              </a:ext>
            </a:extLst>
          </p:cNvPr>
          <p:cNvGrpSpPr/>
          <p:nvPr/>
        </p:nvGrpSpPr>
        <p:grpSpPr>
          <a:xfrm>
            <a:off x="7545953" y="465173"/>
            <a:ext cx="1559702" cy="4517943"/>
            <a:chOff x="3160575" y="892398"/>
            <a:chExt cx="1559702" cy="3508537"/>
          </a:xfrm>
        </p:grpSpPr>
        <p:sp>
          <p:nvSpPr>
            <p:cNvPr id="42" name="Google Shape;2823;p47">
              <a:extLst>
                <a:ext uri="{FF2B5EF4-FFF2-40B4-BE49-F238E27FC236}">
                  <a16:creationId xmlns:a16="http://schemas.microsoft.com/office/drawing/2014/main" id="{EFB41B6A-A0CF-44AD-A3E8-CACDF6BB495E}"/>
                </a:ext>
              </a:extLst>
            </p:cNvPr>
            <p:cNvSpPr/>
            <p:nvPr/>
          </p:nvSpPr>
          <p:spPr>
            <a:xfrm rot="-5400000" flipH="1">
              <a:off x="2579186" y="2259845"/>
              <a:ext cx="3508537" cy="773644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24;p47">
              <a:extLst>
                <a:ext uri="{FF2B5EF4-FFF2-40B4-BE49-F238E27FC236}">
                  <a16:creationId xmlns:a16="http://schemas.microsoft.com/office/drawing/2014/main" id="{5F65E5FD-06AC-40B7-BDDD-2A1C027318BA}"/>
                </a:ext>
              </a:extLst>
            </p:cNvPr>
            <p:cNvSpPr/>
            <p:nvPr/>
          </p:nvSpPr>
          <p:spPr>
            <a:xfrm rot="-5400000" flipH="1">
              <a:off x="2553888" y="2284682"/>
              <a:ext cx="3508537" cy="723969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25;p47">
              <a:extLst>
                <a:ext uri="{FF2B5EF4-FFF2-40B4-BE49-F238E27FC236}">
                  <a16:creationId xmlns:a16="http://schemas.microsoft.com/office/drawing/2014/main" id="{8C418EBD-F1F7-4847-B759-4F64AA7BEAA9}"/>
                </a:ext>
              </a:extLst>
            </p:cNvPr>
            <p:cNvSpPr/>
            <p:nvPr/>
          </p:nvSpPr>
          <p:spPr>
            <a:xfrm rot="-5400000" flipH="1">
              <a:off x="2526866" y="2307565"/>
              <a:ext cx="3508537" cy="678204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26;p47">
              <a:extLst>
                <a:ext uri="{FF2B5EF4-FFF2-40B4-BE49-F238E27FC236}">
                  <a16:creationId xmlns:a16="http://schemas.microsoft.com/office/drawing/2014/main" id="{E7D3951C-F722-424D-B71E-E30D21E21B75}"/>
                </a:ext>
              </a:extLst>
            </p:cNvPr>
            <p:cNvSpPr/>
            <p:nvPr/>
          </p:nvSpPr>
          <p:spPr>
            <a:xfrm rot="-5400000" flipH="1">
              <a:off x="2482941" y="2313775"/>
              <a:ext cx="3508537" cy="665785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27;p47">
              <a:extLst>
                <a:ext uri="{FF2B5EF4-FFF2-40B4-BE49-F238E27FC236}">
                  <a16:creationId xmlns:a16="http://schemas.microsoft.com/office/drawing/2014/main" id="{A15D2FC9-A45E-4883-B626-CB5BB8905A09}"/>
                </a:ext>
              </a:extLst>
            </p:cNvPr>
            <p:cNvSpPr/>
            <p:nvPr/>
          </p:nvSpPr>
          <p:spPr>
            <a:xfrm rot="-5400000" flipH="1">
              <a:off x="2439245" y="2320214"/>
              <a:ext cx="3508537" cy="652906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28;p47">
              <a:extLst>
                <a:ext uri="{FF2B5EF4-FFF2-40B4-BE49-F238E27FC236}">
                  <a16:creationId xmlns:a16="http://schemas.microsoft.com/office/drawing/2014/main" id="{9B9B5858-CD72-49D8-AA13-98BB79180978}"/>
                </a:ext>
              </a:extLst>
            </p:cNvPr>
            <p:cNvSpPr/>
            <p:nvPr/>
          </p:nvSpPr>
          <p:spPr>
            <a:xfrm rot="-5400000" flipH="1">
              <a:off x="2395550" y="2326423"/>
              <a:ext cx="3508537" cy="640487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29;p47">
              <a:extLst>
                <a:ext uri="{FF2B5EF4-FFF2-40B4-BE49-F238E27FC236}">
                  <a16:creationId xmlns:a16="http://schemas.microsoft.com/office/drawing/2014/main" id="{A6D8C795-39DD-4DD0-A5D9-E131CB338C06}"/>
                </a:ext>
              </a:extLst>
            </p:cNvPr>
            <p:cNvSpPr/>
            <p:nvPr/>
          </p:nvSpPr>
          <p:spPr>
            <a:xfrm rot="-5400000" flipH="1">
              <a:off x="2351739" y="2332748"/>
              <a:ext cx="3508537" cy="627839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30;p47">
              <a:extLst>
                <a:ext uri="{FF2B5EF4-FFF2-40B4-BE49-F238E27FC236}">
                  <a16:creationId xmlns:a16="http://schemas.microsoft.com/office/drawing/2014/main" id="{2BF0140E-4BD1-41DF-992F-0523863CF53E}"/>
                </a:ext>
              </a:extLst>
            </p:cNvPr>
            <p:cNvSpPr/>
            <p:nvPr/>
          </p:nvSpPr>
          <p:spPr>
            <a:xfrm rot="-5400000" flipH="1">
              <a:off x="2310574" y="2336427"/>
              <a:ext cx="3508537" cy="620479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31;p47">
              <a:extLst>
                <a:ext uri="{FF2B5EF4-FFF2-40B4-BE49-F238E27FC236}">
                  <a16:creationId xmlns:a16="http://schemas.microsoft.com/office/drawing/2014/main" id="{D7B01872-15C3-4FF4-B399-EB9CFFA0C40A}"/>
                </a:ext>
              </a:extLst>
            </p:cNvPr>
            <p:cNvSpPr/>
            <p:nvPr/>
          </p:nvSpPr>
          <p:spPr>
            <a:xfrm rot="-5400000" flipH="1">
              <a:off x="2266993" y="2342982"/>
              <a:ext cx="3508537" cy="607371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32;p47">
              <a:extLst>
                <a:ext uri="{FF2B5EF4-FFF2-40B4-BE49-F238E27FC236}">
                  <a16:creationId xmlns:a16="http://schemas.microsoft.com/office/drawing/2014/main" id="{82803E3A-1A45-4A24-B1A5-5C5478ADCF57}"/>
                </a:ext>
              </a:extLst>
            </p:cNvPr>
            <p:cNvSpPr/>
            <p:nvPr/>
          </p:nvSpPr>
          <p:spPr>
            <a:xfrm rot="-5400000" flipH="1">
              <a:off x="2223068" y="2349191"/>
              <a:ext cx="3508537" cy="594952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33;p47">
              <a:extLst>
                <a:ext uri="{FF2B5EF4-FFF2-40B4-BE49-F238E27FC236}">
                  <a16:creationId xmlns:a16="http://schemas.microsoft.com/office/drawing/2014/main" id="{94395639-61B1-424F-BAF9-3A0C7DDD0079}"/>
                </a:ext>
              </a:extLst>
            </p:cNvPr>
            <p:cNvSpPr/>
            <p:nvPr/>
          </p:nvSpPr>
          <p:spPr>
            <a:xfrm rot="-5400000" flipH="1">
              <a:off x="2180292" y="2356320"/>
              <a:ext cx="3508537" cy="580693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34;p47">
              <a:extLst>
                <a:ext uri="{FF2B5EF4-FFF2-40B4-BE49-F238E27FC236}">
                  <a16:creationId xmlns:a16="http://schemas.microsoft.com/office/drawing/2014/main" id="{A5F821D2-0C6C-4A86-AB5F-C1E0C117E44D}"/>
                </a:ext>
              </a:extLst>
            </p:cNvPr>
            <p:cNvSpPr/>
            <p:nvPr/>
          </p:nvSpPr>
          <p:spPr>
            <a:xfrm rot="-5400000" flipH="1">
              <a:off x="2136367" y="2362530"/>
              <a:ext cx="3508537" cy="568274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35;p47">
              <a:extLst>
                <a:ext uri="{FF2B5EF4-FFF2-40B4-BE49-F238E27FC236}">
                  <a16:creationId xmlns:a16="http://schemas.microsoft.com/office/drawing/2014/main" id="{801B3FCA-66A5-40E7-B685-AE3B2DDC1C21}"/>
                </a:ext>
              </a:extLst>
            </p:cNvPr>
            <p:cNvSpPr/>
            <p:nvPr/>
          </p:nvSpPr>
          <p:spPr>
            <a:xfrm rot="-5400000" flipH="1">
              <a:off x="2092786" y="2368854"/>
              <a:ext cx="3508537" cy="555626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6;p47">
              <a:extLst>
                <a:ext uri="{FF2B5EF4-FFF2-40B4-BE49-F238E27FC236}">
                  <a16:creationId xmlns:a16="http://schemas.microsoft.com/office/drawing/2014/main" id="{AE8D1822-B677-4DE3-B6FC-E7445FB1CC7B}"/>
                </a:ext>
              </a:extLst>
            </p:cNvPr>
            <p:cNvSpPr/>
            <p:nvPr/>
          </p:nvSpPr>
          <p:spPr>
            <a:xfrm rot="-5400000" flipH="1">
              <a:off x="2050931" y="2372994"/>
              <a:ext cx="3508537" cy="547346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37;p47">
              <a:extLst>
                <a:ext uri="{FF2B5EF4-FFF2-40B4-BE49-F238E27FC236}">
                  <a16:creationId xmlns:a16="http://schemas.microsoft.com/office/drawing/2014/main" id="{68D793F4-1539-40B9-ADA7-E3B78363423E}"/>
                </a:ext>
              </a:extLst>
            </p:cNvPr>
            <p:cNvSpPr/>
            <p:nvPr/>
          </p:nvSpPr>
          <p:spPr>
            <a:xfrm rot="-5400000" flipH="1">
              <a:off x="2007925" y="2380123"/>
              <a:ext cx="3508537" cy="533088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38;p47">
              <a:extLst>
                <a:ext uri="{FF2B5EF4-FFF2-40B4-BE49-F238E27FC236}">
                  <a16:creationId xmlns:a16="http://schemas.microsoft.com/office/drawing/2014/main" id="{CBB10304-D6B6-4878-B443-C0CF5909CB49}"/>
                </a:ext>
              </a:extLst>
            </p:cNvPr>
            <p:cNvSpPr/>
            <p:nvPr/>
          </p:nvSpPr>
          <p:spPr>
            <a:xfrm rot="-5400000" flipH="1">
              <a:off x="1963770" y="2386103"/>
              <a:ext cx="3508537" cy="521129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39;p47">
              <a:extLst>
                <a:ext uri="{FF2B5EF4-FFF2-40B4-BE49-F238E27FC236}">
                  <a16:creationId xmlns:a16="http://schemas.microsoft.com/office/drawing/2014/main" id="{0C0D8C6B-85FA-42F0-B916-2A7F99BA8426}"/>
                </a:ext>
              </a:extLst>
            </p:cNvPr>
            <p:cNvSpPr/>
            <p:nvPr/>
          </p:nvSpPr>
          <p:spPr>
            <a:xfrm rot="-5400000" flipH="1">
              <a:off x="1940772" y="2372074"/>
              <a:ext cx="3508537" cy="549186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40;p47">
              <a:extLst>
                <a:ext uri="{FF2B5EF4-FFF2-40B4-BE49-F238E27FC236}">
                  <a16:creationId xmlns:a16="http://schemas.microsoft.com/office/drawing/2014/main" id="{58CA80F3-C319-4A15-891C-B3833EA9C27C}"/>
                </a:ext>
              </a:extLst>
            </p:cNvPr>
            <p:cNvSpPr/>
            <p:nvPr/>
          </p:nvSpPr>
          <p:spPr>
            <a:xfrm rot="-5400000" flipH="1">
              <a:off x="1921914" y="2353216"/>
              <a:ext cx="3508537" cy="586903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41;p47">
              <a:extLst>
                <a:ext uri="{FF2B5EF4-FFF2-40B4-BE49-F238E27FC236}">
                  <a16:creationId xmlns:a16="http://schemas.microsoft.com/office/drawing/2014/main" id="{82F2E0EA-EFD5-4943-A699-BB517B4D34B9}"/>
                </a:ext>
              </a:extLst>
            </p:cNvPr>
            <p:cNvSpPr/>
            <p:nvPr/>
          </p:nvSpPr>
          <p:spPr>
            <a:xfrm rot="-5400000" flipH="1">
              <a:off x="1903861" y="2334933"/>
              <a:ext cx="3508537" cy="623469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42;p47">
              <a:extLst>
                <a:ext uri="{FF2B5EF4-FFF2-40B4-BE49-F238E27FC236}">
                  <a16:creationId xmlns:a16="http://schemas.microsoft.com/office/drawing/2014/main" id="{73FA0664-6CBA-4BF4-BF3E-58B2CAF3E0BF}"/>
                </a:ext>
              </a:extLst>
            </p:cNvPr>
            <p:cNvSpPr/>
            <p:nvPr/>
          </p:nvSpPr>
          <p:spPr>
            <a:xfrm rot="-5400000" flipH="1">
              <a:off x="1885119" y="2315729"/>
              <a:ext cx="3508537" cy="661875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43;p47">
              <a:extLst>
                <a:ext uri="{FF2B5EF4-FFF2-40B4-BE49-F238E27FC236}">
                  <a16:creationId xmlns:a16="http://schemas.microsoft.com/office/drawing/2014/main" id="{CCE7CD2E-F51C-4F2F-BB15-CBF5DAD4D556}"/>
                </a:ext>
              </a:extLst>
            </p:cNvPr>
            <p:cNvSpPr/>
            <p:nvPr/>
          </p:nvSpPr>
          <p:spPr>
            <a:xfrm rot="-5400000" flipH="1">
              <a:off x="1867066" y="2297676"/>
              <a:ext cx="3508537" cy="697982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44;p47">
              <a:extLst>
                <a:ext uri="{FF2B5EF4-FFF2-40B4-BE49-F238E27FC236}">
                  <a16:creationId xmlns:a16="http://schemas.microsoft.com/office/drawing/2014/main" id="{3EAF567B-F8E6-49C0-8903-C8773A975742}"/>
                </a:ext>
              </a:extLst>
            </p:cNvPr>
            <p:cNvSpPr/>
            <p:nvPr/>
          </p:nvSpPr>
          <p:spPr>
            <a:xfrm rot="-5400000" flipH="1">
              <a:off x="1848783" y="2278703"/>
              <a:ext cx="3508537" cy="735928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45;p47">
              <a:extLst>
                <a:ext uri="{FF2B5EF4-FFF2-40B4-BE49-F238E27FC236}">
                  <a16:creationId xmlns:a16="http://schemas.microsoft.com/office/drawing/2014/main" id="{7F64F5AF-10D4-4F99-9F64-67589E35C135}"/>
                </a:ext>
              </a:extLst>
            </p:cNvPr>
            <p:cNvSpPr/>
            <p:nvPr/>
          </p:nvSpPr>
          <p:spPr>
            <a:xfrm rot="-5400000" flipH="1">
              <a:off x="1832110" y="2258350"/>
              <a:ext cx="3508537" cy="776634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46;p47">
              <a:extLst>
                <a:ext uri="{FF2B5EF4-FFF2-40B4-BE49-F238E27FC236}">
                  <a16:creationId xmlns:a16="http://schemas.microsoft.com/office/drawing/2014/main" id="{10F1D5D2-9A08-490D-B960-91363344E295}"/>
                </a:ext>
              </a:extLst>
            </p:cNvPr>
            <p:cNvSpPr/>
            <p:nvPr/>
          </p:nvSpPr>
          <p:spPr>
            <a:xfrm rot="-5400000" flipH="1">
              <a:off x="1813367" y="2239607"/>
              <a:ext cx="3508537" cy="814120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D3C6-5491-4F11-88B5-1E3E2195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Conectores</a:t>
            </a:r>
          </a:p>
        </p:txBody>
      </p:sp>
      <p:sp>
        <p:nvSpPr>
          <p:cNvPr id="3" name="Google Shape;2706;p41">
            <a:extLst>
              <a:ext uri="{FF2B5EF4-FFF2-40B4-BE49-F238E27FC236}">
                <a16:creationId xmlns:a16="http://schemas.microsoft.com/office/drawing/2014/main" id="{983C37C1-8639-41EB-8A37-06E6CDE2A0DC}"/>
              </a:ext>
            </a:extLst>
          </p:cNvPr>
          <p:cNvSpPr txBox="1"/>
          <p:nvPr/>
        </p:nvSpPr>
        <p:spPr>
          <a:xfrm>
            <a:off x="383854" y="1500655"/>
            <a:ext cx="14586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Conector fc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706;p41">
            <a:extLst>
              <a:ext uri="{FF2B5EF4-FFF2-40B4-BE49-F238E27FC236}">
                <a16:creationId xmlns:a16="http://schemas.microsoft.com/office/drawing/2014/main" id="{B6E406CF-8049-423F-AEC7-FA436E274D79}"/>
              </a:ext>
            </a:extLst>
          </p:cNvPr>
          <p:cNvSpPr txBox="1"/>
          <p:nvPr/>
        </p:nvSpPr>
        <p:spPr>
          <a:xfrm>
            <a:off x="5301344" y="1500655"/>
            <a:ext cx="14586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Conector st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705;p41">
            <a:extLst>
              <a:ext uri="{FF2B5EF4-FFF2-40B4-BE49-F238E27FC236}">
                <a16:creationId xmlns:a16="http://schemas.microsoft.com/office/drawing/2014/main" id="{63F7BCB1-3535-46A1-8524-7BBF88A6AA43}"/>
              </a:ext>
            </a:extLst>
          </p:cNvPr>
          <p:cNvSpPr txBox="1"/>
          <p:nvPr/>
        </p:nvSpPr>
        <p:spPr>
          <a:xfrm>
            <a:off x="383854" y="2063775"/>
            <a:ext cx="2623306" cy="273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Son las siglas de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Conector de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Ferrule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(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Ferrule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Connector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 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Fue el primer conector óptico con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ferrule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cerámico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desarrollado por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Nippon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Telephone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and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Telegraph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 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Es un conector para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fibras monomodo 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roscado con una fijación muy resistente a vibraciones, por ello se utiliza en aplicaciones sometidas a movimiento. También se utiliza en los instrumentos de precisión (como los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OTDR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 y es muy popular en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CATV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</a:t>
            </a:r>
            <a:b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s-ES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705;p41">
            <a:extLst>
              <a:ext uri="{FF2B5EF4-FFF2-40B4-BE49-F238E27FC236}">
                <a16:creationId xmlns:a16="http://schemas.microsoft.com/office/drawing/2014/main" id="{15728670-9205-44F4-A097-96F62B45645D}"/>
              </a:ext>
            </a:extLst>
          </p:cNvPr>
          <p:cNvSpPr txBox="1"/>
          <p:nvPr/>
        </p:nvSpPr>
        <p:spPr>
          <a:xfrm>
            <a:off x="5351632" y="2063775"/>
            <a:ext cx="2623306" cy="24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Son las siglas de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Punta Recta (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Straight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Tip).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Desarrollado en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EEUU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por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AT&amp;T 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y utilizado en entornos profesionales como redes corporativas así como en el ámbito militar.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Es similar en forma al conector japonés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FC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pero su ajuste es similar al de un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conector BNC (montura en bayoneta). 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Este también es para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fibra monomodo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s-ES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80599DA-25AE-40F3-AD0E-7824AC6B2EAB}"/>
              </a:ext>
            </a:extLst>
          </p:cNvPr>
          <p:cNvGrpSpPr/>
          <p:nvPr/>
        </p:nvGrpSpPr>
        <p:grpSpPr>
          <a:xfrm>
            <a:off x="3664373" y="2149357"/>
            <a:ext cx="1068926" cy="2352839"/>
            <a:chOff x="3786792" y="2390098"/>
            <a:chExt cx="931082" cy="2049427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CFC93C3-00A7-4F2D-9A6B-C3227E212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6792" y="3417851"/>
              <a:ext cx="931082" cy="1021674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6A61D5C-696D-4F99-94BD-31F53003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6792" y="2390098"/>
              <a:ext cx="931082" cy="1027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00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1541-5EA6-4C68-829F-80C562B2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CONECTORES</a:t>
            </a:r>
          </a:p>
        </p:txBody>
      </p:sp>
      <p:sp>
        <p:nvSpPr>
          <p:cNvPr id="3" name="Google Shape;2706;p41">
            <a:extLst>
              <a:ext uri="{FF2B5EF4-FFF2-40B4-BE49-F238E27FC236}">
                <a16:creationId xmlns:a16="http://schemas.microsoft.com/office/drawing/2014/main" id="{3ED897A6-F924-49E2-BA06-1C48752EBC19}"/>
              </a:ext>
            </a:extLst>
          </p:cNvPr>
          <p:cNvSpPr txBox="1"/>
          <p:nvPr/>
        </p:nvSpPr>
        <p:spPr>
          <a:xfrm>
            <a:off x="5081012" y="1453978"/>
            <a:ext cx="14586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Conector SC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706;p41">
            <a:extLst>
              <a:ext uri="{FF2B5EF4-FFF2-40B4-BE49-F238E27FC236}">
                <a16:creationId xmlns:a16="http://schemas.microsoft.com/office/drawing/2014/main" id="{06A47068-52BF-462B-BB1C-12C6FC9C482B}"/>
              </a:ext>
            </a:extLst>
          </p:cNvPr>
          <p:cNvSpPr txBox="1"/>
          <p:nvPr/>
        </p:nvSpPr>
        <p:spPr>
          <a:xfrm>
            <a:off x="383854" y="1453978"/>
            <a:ext cx="14586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Conector LC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705;p41">
            <a:extLst>
              <a:ext uri="{FF2B5EF4-FFF2-40B4-BE49-F238E27FC236}">
                <a16:creationId xmlns:a16="http://schemas.microsoft.com/office/drawing/2014/main" id="{BA6899D0-532D-4278-A22C-90A2C16AA885}"/>
              </a:ext>
            </a:extLst>
          </p:cNvPr>
          <p:cNvSpPr txBox="1"/>
          <p:nvPr/>
        </p:nvSpPr>
        <p:spPr>
          <a:xfrm>
            <a:off x="383854" y="1975525"/>
            <a:ext cx="2623306" cy="273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Son las siglas de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Conector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Lucent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(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Lucent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Connector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o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Conector Pequeño (Little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Connector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Es un desarrollo de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Lucent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Technologies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que vio la luz en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1997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Ajuste similar a un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RJ45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(tipo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push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and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pull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). 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Más seguro y compacto que el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SC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así que permite incluso mayores densidades de conectores en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racks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paneles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y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FTTH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 En este caso, este conector es tanto para fibra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monomodo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y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multimodo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s-ES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705;p41">
            <a:extLst>
              <a:ext uri="{FF2B5EF4-FFF2-40B4-BE49-F238E27FC236}">
                <a16:creationId xmlns:a16="http://schemas.microsoft.com/office/drawing/2014/main" id="{D666AED2-670D-4777-A557-690505CF2255}"/>
              </a:ext>
            </a:extLst>
          </p:cNvPr>
          <p:cNvSpPr txBox="1"/>
          <p:nvPr/>
        </p:nvSpPr>
        <p:spPr>
          <a:xfrm>
            <a:off x="5081012" y="1975525"/>
            <a:ext cx="3218300" cy="273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Son las siglas de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Conector de Suscriptor (Suscriptor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Connector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o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Conector Cuadrado (Square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Connector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).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Desarrollado por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Nippon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Telegraph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and </a:t>
            </a:r>
            <a:r>
              <a:rPr lang="es-ES" sz="1100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Telephone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su cada vez menor coste de fabricación lo ha convertido en el más popular.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Ajuste rápido a presión. Es compacto, permitiendo integrar gran densidad de conectores por instrumento. Se utiliza en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FTTH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telefonía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televisión por cable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etc. Al igual que el conector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SC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este conector es tanto para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fibra monomodo 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y 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multimodo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s-ES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39CA17-BEF7-46AC-82A3-8727D63A2FB7}"/>
              </a:ext>
            </a:extLst>
          </p:cNvPr>
          <p:cNvGrpSpPr/>
          <p:nvPr/>
        </p:nvGrpSpPr>
        <p:grpSpPr>
          <a:xfrm>
            <a:off x="3530981" y="2086778"/>
            <a:ext cx="1064016" cy="2336209"/>
            <a:chOff x="3461174" y="1883578"/>
            <a:chExt cx="1329224" cy="291851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600AA09-1C16-4C28-ADE5-6F8BED05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174" y="1883578"/>
              <a:ext cx="1329224" cy="1459257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79644CB-CA19-4C53-8646-535764B96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1174" y="3342835"/>
              <a:ext cx="1329224" cy="1459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73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44A4F-8766-4CD7-92B6-D1684A03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247" y="418080"/>
            <a:ext cx="3935400" cy="477600"/>
          </a:xfrm>
        </p:spPr>
        <p:txBody>
          <a:bodyPr/>
          <a:lstStyle/>
          <a:p>
            <a:r>
              <a:rPr lang="es-ES" dirty="0"/>
              <a:t>TIPOS DE PULIDO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C8DBD6-59CA-4148-BED0-1797C1845339}"/>
              </a:ext>
            </a:extLst>
          </p:cNvPr>
          <p:cNvSpPr txBox="1"/>
          <p:nvPr/>
        </p:nvSpPr>
        <p:spPr>
          <a:xfrm>
            <a:off x="1129281" y="1242606"/>
            <a:ext cx="569333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El </a:t>
            </a:r>
            <a:r>
              <a:rPr lang="es-E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pulido se refiere a la forma en la que el conector finaliza</a:t>
            </a:r>
            <a:r>
              <a:rPr lang="es-E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, a la pequeña estructura de cerámica que sostiene la fibra y cómo es pulida. </a:t>
            </a:r>
          </a:p>
          <a:p>
            <a:pPr algn="just"/>
            <a:endParaRPr lang="es-ES" sz="11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Tenemos diferentes tipos: </a:t>
            </a:r>
            <a:r>
              <a:rPr lang="es-E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FC/PC conector simplex multimodo, LC/APC conector simplex monomodo </a:t>
            </a:r>
            <a:r>
              <a:rPr lang="es-ES" sz="1100" dirty="0">
                <a:solidFill>
                  <a:schemeClr val="bg1"/>
                </a:solidFill>
                <a:latin typeface="Bahnschrift Light" panose="020B0502040204020203" pitchFamily="34" charset="0"/>
              </a:rPr>
              <a:t>o</a:t>
            </a:r>
            <a:r>
              <a:rPr lang="es-ES" sz="11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SC/UPC conector simplex monomodo.</a:t>
            </a:r>
          </a:p>
        </p:txBody>
      </p:sp>
      <p:sp>
        <p:nvSpPr>
          <p:cNvPr id="5" name="Google Shape;2706;p41">
            <a:extLst>
              <a:ext uri="{FF2B5EF4-FFF2-40B4-BE49-F238E27FC236}">
                <a16:creationId xmlns:a16="http://schemas.microsoft.com/office/drawing/2014/main" id="{47B33712-432E-495F-AD0A-60ACDD3B4DA7}"/>
              </a:ext>
            </a:extLst>
          </p:cNvPr>
          <p:cNvSpPr txBox="1"/>
          <p:nvPr/>
        </p:nvSpPr>
        <p:spPr>
          <a:xfrm>
            <a:off x="681202" y="2430828"/>
            <a:ext cx="14586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Púlido pc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2A9CB5-4352-4C1D-B86D-071E5373FB56}"/>
              </a:ext>
            </a:extLst>
          </p:cNvPr>
          <p:cNvSpPr txBox="1"/>
          <p:nvPr/>
        </p:nvSpPr>
        <p:spPr>
          <a:xfrm>
            <a:off x="380999" y="3007441"/>
            <a:ext cx="20590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Contacto Físico (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Physical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Contact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)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. El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ferrule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 está biselado y rematado en una superficie plana. Esto evita espacios vacíos entre los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ferrules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 de los conectores que se están acoplando y logra unas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pérdidas de retorno entre los -30 dB y los -40 dB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. Se trata de una solución cada vez más en desuso.</a:t>
            </a:r>
          </a:p>
        </p:txBody>
      </p:sp>
      <p:sp>
        <p:nvSpPr>
          <p:cNvPr id="10" name="Google Shape;2706;p41">
            <a:extLst>
              <a:ext uri="{FF2B5EF4-FFF2-40B4-BE49-F238E27FC236}">
                <a16:creationId xmlns:a16="http://schemas.microsoft.com/office/drawing/2014/main" id="{447FE8EE-5CE1-4910-8C4D-CF99D4655013}"/>
              </a:ext>
            </a:extLst>
          </p:cNvPr>
          <p:cNvSpPr txBox="1"/>
          <p:nvPr/>
        </p:nvSpPr>
        <p:spPr>
          <a:xfrm>
            <a:off x="3432954" y="2436803"/>
            <a:ext cx="14586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Púlido Upc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6DCAF1-4929-40DC-963F-6F4FBAA24654}"/>
              </a:ext>
            </a:extLst>
          </p:cNvPr>
          <p:cNvSpPr txBox="1"/>
          <p:nvPr/>
        </p:nvSpPr>
        <p:spPr>
          <a:xfrm>
            <a:off x="2897378" y="3007522"/>
            <a:ext cx="25298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Ultra Contacto Físico (Ultra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Physical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Contact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). 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Similares a los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PC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, pero logran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reducir las pérdidas de retorno a un margen entre los -40 y los -55 dB 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gracias a que el bisel tiene una curva más pronunciada. La tendencia actual es utilizarlo en líneas muertas para que los operadores de telecomunicaciones lleven a cabo pruebas de red por ejemplo con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OTDR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12" name="Google Shape;2706;p41">
            <a:extLst>
              <a:ext uri="{FF2B5EF4-FFF2-40B4-BE49-F238E27FC236}">
                <a16:creationId xmlns:a16="http://schemas.microsoft.com/office/drawing/2014/main" id="{282EEC4E-504C-4BC2-8AEE-E745E6D1096E}"/>
              </a:ext>
            </a:extLst>
          </p:cNvPr>
          <p:cNvSpPr txBox="1"/>
          <p:nvPr/>
        </p:nvSpPr>
        <p:spPr>
          <a:xfrm>
            <a:off x="6468534" y="2430828"/>
            <a:ext cx="14586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Púlido Apc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B96E1C5-BC07-4695-9C9C-CF611BB83732}"/>
              </a:ext>
            </a:extLst>
          </p:cNvPr>
          <p:cNvSpPr/>
          <p:nvPr/>
        </p:nvSpPr>
        <p:spPr>
          <a:xfrm>
            <a:off x="8412480" y="3291840"/>
            <a:ext cx="636693" cy="1408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BC02AC-6C8D-408F-9BDC-5726AB9CB295}"/>
              </a:ext>
            </a:extLst>
          </p:cNvPr>
          <p:cNvSpPr txBox="1"/>
          <p:nvPr/>
        </p:nvSpPr>
        <p:spPr>
          <a:xfrm>
            <a:off x="5884505" y="2991351"/>
            <a:ext cx="29885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Contacto Físico en Ángulo (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Angled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Physical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Contact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). 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El </a:t>
            </a:r>
            <a:r>
              <a:rPr lang="es-ES" sz="1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ferrule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 termina en una superficie plana y a su vez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inclinada 8 grados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. Se trata del conector que logra un enlace óptico de mayor calidad ya que consigue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reducir las pérdidas de retorno hasta los -60 dB 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aumentando así el número de usuarios en fibras monomodo. Por este motivo, unido a sus cada vez menores costes de fabricación,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APC</a:t>
            </a:r>
            <a:r>
              <a:rPr lang="es-ES" sz="10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sz="1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se ha convertido en el tipo de pulido más utilizado.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090D0AC-7F3A-46CB-B574-B95D031E7058}"/>
              </a:ext>
            </a:extLst>
          </p:cNvPr>
          <p:cNvSpPr/>
          <p:nvPr/>
        </p:nvSpPr>
        <p:spPr>
          <a:xfrm>
            <a:off x="7376160" y="1673013"/>
            <a:ext cx="1388533" cy="508312"/>
          </a:xfrm>
          <a:prstGeom prst="rightArrow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5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36"/>
          <p:cNvSpPr txBox="1">
            <a:spLocks noGrp="1"/>
          </p:cNvSpPr>
          <p:nvPr>
            <p:ph type="title"/>
          </p:nvPr>
        </p:nvSpPr>
        <p:spPr>
          <a:xfrm>
            <a:off x="1207800" y="420425"/>
            <a:ext cx="6728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graphicFrame>
        <p:nvGraphicFramePr>
          <p:cNvPr id="2377" name="Google Shape;2377;p36"/>
          <p:cNvGraphicFramePr/>
          <p:nvPr>
            <p:extLst>
              <p:ext uri="{D42A27DB-BD31-4B8C-83A1-F6EECF244321}">
                <p14:modId xmlns:p14="http://schemas.microsoft.com/office/powerpoint/2010/main" val="3890717249"/>
              </p:ext>
            </p:extLst>
          </p:nvPr>
        </p:nvGraphicFramePr>
        <p:xfrm>
          <a:off x="443770" y="1291269"/>
          <a:ext cx="8256460" cy="2803920"/>
        </p:xfrm>
        <a:graphic>
          <a:graphicData uri="http://schemas.openxmlformats.org/drawingml/2006/table">
            <a:tbl>
              <a:tblPr>
                <a:noFill/>
                <a:tableStyleId>{17AA0522-3CC3-4696-9CE8-51EA96A98386}</a:tableStyleId>
              </a:tblPr>
              <a:tblGrid>
                <a:gridCol w="2807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 Fibra Óptica</a:t>
                      </a:r>
                      <a:endParaRPr sz="1100" b="1" u="sng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Breve explicación de la fibra óptica.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Tipos de Fibra Óptica</a:t>
                      </a:r>
                      <a:endParaRPr sz="1100" b="1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Tipos de fibra y descripción de cada uno. 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Wingdings" panose="05000000000000000000" pitchFamily="2" charset="2"/>
                          <a:hlinkClick r:id="rId5" action="ppaction://hlinksldjump"/>
                        </a:rPr>
                        <a:t>Fibra Monomodo 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Wingdings" panose="05000000000000000000" pitchFamily="2" charset="2"/>
                          <a:hlinkClick r:id="rId6" action="ppaction://hlinksldjump"/>
                        </a:rPr>
                        <a:t>Fibra Multimodo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Wingdings" panose="05000000000000000000" pitchFamily="2" charset="2"/>
                        </a:rPr>
                        <a:t> y 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Wingdings" panose="05000000000000000000" pitchFamily="2" charset="2"/>
                          <a:hlinkClick r:id="rId7" action="ppaction://hlinksldjump"/>
                        </a:rPr>
                        <a:t>Diferencias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8" action="ppaction://hlinksldjump"/>
                        </a:rPr>
                        <a:t>Partes del cable</a:t>
                      </a:r>
                      <a:endParaRPr sz="11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Partes de cada uno de los tipos de fibra.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 action="ppaction://hlinksldjump"/>
                        </a:rPr>
                        <a:t>Núcleo: Diámetro de campo modal</a:t>
                      </a:r>
                      <a:endParaRPr sz="1100" b="1" u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Explición del núcleo de la fibra óptica y de su diámetro.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 action="ppaction://hlinksldjump"/>
                        </a:rPr>
                        <a:t>Velocidades</a:t>
                      </a:r>
                      <a:endParaRPr sz="11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 de las diferentes velocidades según el tipo de instalación.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 action="ppaction://hlinksldjump"/>
                        </a:rPr>
                        <a:t>Distancias</a:t>
                      </a:r>
                      <a:endParaRPr sz="11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 de las diferentes distancias según el tipo de fibra.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353891"/>
                  </a:ext>
                </a:extLst>
              </a:tr>
              <a:tr h="31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2" action="ppaction://hlinksldjump"/>
                        </a:rPr>
                        <a:t>Conectores de Fibra Óptica</a:t>
                      </a:r>
                      <a:endParaRPr lang="es-ES" sz="11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Introducción a los diferentes tipos de conectores y </a:t>
                      </a:r>
                      <a:r>
                        <a:rPr lang="es-E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3" action="ppaction://hlinksldjump"/>
                        </a:rPr>
                        <a:t>pulido</a:t>
                      </a:r>
                      <a:r>
                        <a:rPr lang="es-E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64287"/>
                  </a:ext>
                </a:extLst>
              </a:tr>
              <a:tr h="31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4" action="ppaction://hlinksldjump"/>
                        </a:rPr>
                        <a:t>Fabricación</a:t>
                      </a:r>
                      <a:r>
                        <a:rPr lang="es-ES" sz="11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y </a:t>
                      </a:r>
                      <a:r>
                        <a:rPr lang="es-ES" sz="11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5" action="ppaction://hlinksldjump"/>
                        </a:rPr>
                        <a:t>fusión de Fibra Óptica</a:t>
                      </a:r>
                      <a:endParaRPr lang="es-ES" sz="11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Desarrollo de creación del cable y de su fusión.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648820"/>
                  </a:ext>
                </a:extLst>
              </a:tr>
            </a:tbl>
          </a:graphicData>
        </a:graphic>
      </p:graphicFrame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4EBDF0B-7D07-4F13-8FFB-07D93104015F}"/>
              </a:ext>
            </a:extLst>
          </p:cNvPr>
          <p:cNvCxnSpPr>
            <a:cxnSpLocks/>
          </p:cNvCxnSpPr>
          <p:nvPr/>
        </p:nvCxnSpPr>
        <p:spPr>
          <a:xfrm>
            <a:off x="520505" y="2243797"/>
            <a:ext cx="10480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6D5BA9C-46BE-4334-BC44-25383B3F7F3E}"/>
              </a:ext>
            </a:extLst>
          </p:cNvPr>
          <p:cNvCxnSpPr>
            <a:cxnSpLocks/>
          </p:cNvCxnSpPr>
          <p:nvPr/>
        </p:nvCxnSpPr>
        <p:spPr>
          <a:xfrm>
            <a:off x="520505" y="1903828"/>
            <a:ext cx="1357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E66CDF5-7FC9-46EB-8F0D-C76AFE0A3336}"/>
              </a:ext>
            </a:extLst>
          </p:cNvPr>
          <p:cNvCxnSpPr>
            <a:cxnSpLocks/>
          </p:cNvCxnSpPr>
          <p:nvPr/>
        </p:nvCxnSpPr>
        <p:spPr>
          <a:xfrm>
            <a:off x="504093" y="1549791"/>
            <a:ext cx="9730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52"/>
          <p:cNvSpPr txBox="1">
            <a:spLocks noGrp="1"/>
          </p:cNvSpPr>
          <p:nvPr>
            <p:ph type="title"/>
          </p:nvPr>
        </p:nvSpPr>
        <p:spPr>
          <a:xfrm>
            <a:off x="4572000" y="1543725"/>
            <a:ext cx="3852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the concept</a:t>
            </a:r>
            <a:endParaRPr/>
          </a:p>
        </p:txBody>
      </p:sp>
      <p:sp>
        <p:nvSpPr>
          <p:cNvPr id="3035" name="Google Shape;3035;p52"/>
          <p:cNvSpPr txBox="1">
            <a:spLocks noGrp="1"/>
          </p:cNvSpPr>
          <p:nvPr>
            <p:ph type="subTitle" idx="1"/>
          </p:nvPr>
        </p:nvSpPr>
        <p:spPr>
          <a:xfrm>
            <a:off x="4572000" y="2795775"/>
            <a:ext cx="3671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6" name="Google Shape;3036;p52"/>
          <p:cNvPicPr preferRelativeResize="0"/>
          <p:nvPr/>
        </p:nvPicPr>
        <p:blipFill rotWithShape="1">
          <a:blip r:embed="rId3">
            <a:alphaModFix/>
          </a:blip>
          <a:srcRect l="20786" t="6699" r="20774"/>
          <a:stretch/>
        </p:blipFill>
        <p:spPr>
          <a:xfrm>
            <a:off x="720000" y="792375"/>
            <a:ext cx="3344874" cy="3558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7" name="Google Shape;3037;p52"/>
          <p:cNvGrpSpPr/>
          <p:nvPr/>
        </p:nvGrpSpPr>
        <p:grpSpPr>
          <a:xfrm>
            <a:off x="189022" y="347580"/>
            <a:ext cx="1378013" cy="1559406"/>
            <a:chOff x="189022" y="347580"/>
            <a:chExt cx="1378013" cy="1559406"/>
          </a:xfrm>
        </p:grpSpPr>
        <p:sp>
          <p:nvSpPr>
            <p:cNvPr id="3038" name="Google Shape;3038;p52"/>
            <p:cNvSpPr/>
            <p:nvPr/>
          </p:nvSpPr>
          <p:spPr>
            <a:xfrm>
              <a:off x="189022" y="773012"/>
              <a:ext cx="1135678" cy="1133974"/>
            </a:xfrm>
            <a:custGeom>
              <a:avLst/>
              <a:gdLst/>
              <a:ahLst/>
              <a:cxnLst/>
              <a:rect l="l" t="t" r="r" b="b"/>
              <a:pathLst>
                <a:path w="8665" h="8652" extrusionOk="0">
                  <a:moveTo>
                    <a:pt x="8612" y="1"/>
                  </a:moveTo>
                  <a:lnTo>
                    <a:pt x="1" y="8595"/>
                  </a:lnTo>
                  <a:lnTo>
                    <a:pt x="53" y="8651"/>
                  </a:lnTo>
                  <a:lnTo>
                    <a:pt x="8664" y="36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2"/>
            <p:cNvSpPr/>
            <p:nvPr/>
          </p:nvSpPr>
          <p:spPr>
            <a:xfrm>
              <a:off x="433716" y="347580"/>
              <a:ext cx="1133319" cy="1133974"/>
            </a:xfrm>
            <a:custGeom>
              <a:avLst/>
              <a:gdLst/>
              <a:ahLst/>
              <a:cxnLst/>
              <a:rect l="l" t="t" r="r" b="b"/>
              <a:pathLst>
                <a:path w="8647" h="8652" extrusionOk="0">
                  <a:moveTo>
                    <a:pt x="8595" y="1"/>
                  </a:moveTo>
                  <a:lnTo>
                    <a:pt x="1" y="8612"/>
                  </a:lnTo>
                  <a:lnTo>
                    <a:pt x="53" y="8651"/>
                  </a:lnTo>
                  <a:lnTo>
                    <a:pt x="8647" y="57"/>
                  </a:lnTo>
                  <a:lnTo>
                    <a:pt x="8595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E4C4CDB6-D981-45F0-AF6B-8464EF9E1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5854" y="0"/>
            <a:ext cx="1099570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p53"/>
          <p:cNvSpPr txBox="1">
            <a:spLocks noGrp="1"/>
          </p:cNvSpPr>
          <p:nvPr>
            <p:ph type="title"/>
          </p:nvPr>
        </p:nvSpPr>
        <p:spPr>
          <a:xfrm>
            <a:off x="2604299" y="527211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FABRICACIÓN DE LA FIBRA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9E75E4-AF7A-4A3A-A6BF-174F840BCF38}"/>
              </a:ext>
            </a:extLst>
          </p:cNvPr>
          <p:cNvSpPr txBox="1"/>
          <p:nvPr/>
        </p:nvSpPr>
        <p:spPr>
          <a:xfrm>
            <a:off x="1878516" y="1396167"/>
            <a:ext cx="538696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Lo cierto es que la fabricación de este elemento de comunicación es un proceso bastante complicado debido a su delicadeza. La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fibra óptica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se construye a partir de un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filamento muy largo de vidrio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. Este filamento, además, es muy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fino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, también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flexible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y se cubre por medio de una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carcasa de plástico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</a:p>
          <a:p>
            <a:pPr algn="just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La cadena de fabricación de esta alta tecnología está basada en el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desarrollo de tubos de vidrio llamados preformas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. Estas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preformas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se van fundiendo y estirando hasta que se obtiene un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filamento alargado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. De las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preformas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se llegan a sacar kilómetros de fibra con un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grosor de 125 micras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el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núcleo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que según el tipo tendrá un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grosor de entre 8 y 10 micras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o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56 micras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más la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capa protectora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encargada de proteger este filamento.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p5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FUSIÓN DE LA FIBRA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3A8334-9798-4839-9D7D-E2BDE90DB570}"/>
              </a:ext>
            </a:extLst>
          </p:cNvPr>
          <p:cNvSpPr txBox="1"/>
          <p:nvPr/>
        </p:nvSpPr>
        <p:spPr>
          <a:xfrm>
            <a:off x="1663382" y="1609904"/>
            <a:ext cx="58172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Como fusión de fibra óptica, se entiende que es el empalme de los núcleos de dos cables de fibra óptica, siempre del mismo tipo. 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Este proceso es mucho más laborioso que el de otros empalmes, ya que por ejemplo, a la hora de empalmar dos cables de cobre, simplemente unimos el cobre y lo retenemos con cualquier tipo de protección. En cambio, la fibra óptica son finos hilos de vidrio y obviamente, el vidrio o cristal se ha de unir mediante altas temperaturas.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Por eso, el tipo de empalme en fibras más utilizado es el empalme de fusión, el cual  utiliza calor a alta temperatura generado por un arco eléctrico para fusionar dos fibras de vidrio (de extremo a extremo con el núcleo de fibra alineado con precisión). Las puntas de dos fibras se juntan y se calientan para que se derritan juntas. Esto se hace normalmente con un empalme de fusión, que alinea mecánicamente los dos extremos de fibra, luego aplica una chispa a través de las puntas de fibra para fusionarlos.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FCF11-9E93-4D07-8D3E-FFC91F52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1: Corte de fibras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3365AE-1497-477F-98E3-6E545EAF0759}"/>
              </a:ext>
            </a:extLst>
          </p:cNvPr>
          <p:cNvSpPr txBox="1"/>
          <p:nvPr/>
        </p:nvSpPr>
        <p:spPr>
          <a:xfrm>
            <a:off x="1047253" y="1730815"/>
            <a:ext cx="3935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Para preparar ambos extremos de la fibra deben retirarse unos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40mm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de plástico dejando la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fibra desnuda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, aunque normalmente hay que pelar otra finísima capa protectora que es casi invisible y se encuentra alrededor del hilo de fibra. Posteriormente se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limpia cualquier residuo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que pueda quedar en la fibra con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alcohol isopropílico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y se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comienza a realizar el corte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. Para que el corte sea correcto debe utilizarse una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cortadora de precisión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, ya que si el corte no está bien hecho tendremos que empezar de nuevo.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49C4C3-D19A-402D-8626-48BED748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78" y="1730815"/>
            <a:ext cx="2675369" cy="1311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10E5D7-18BF-4579-A12B-BF845F03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78" y="3301540"/>
            <a:ext cx="2675440" cy="1311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2054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ACA21-9413-47E4-81A8-38749F8F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579" y="674578"/>
            <a:ext cx="4246080" cy="477600"/>
          </a:xfrm>
        </p:spPr>
        <p:txBody>
          <a:bodyPr/>
          <a:lstStyle/>
          <a:p>
            <a:r>
              <a:rPr lang="es-ES" dirty="0"/>
              <a:t>Paso 2: CORTAR LAS FIBRAS ÓPTICAS.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AA3709-7261-45E1-B0B8-EE66E383790B}"/>
              </a:ext>
            </a:extLst>
          </p:cNvPr>
          <p:cNvSpPr txBox="1"/>
          <p:nvPr/>
        </p:nvSpPr>
        <p:spPr>
          <a:xfrm>
            <a:off x="1175385" y="1791266"/>
            <a:ext cx="37928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Con una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cortadora de precisión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que hace un corte perfecto 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90º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, lo cual sería imposible con otras herramientas como tijeras. Debes colocar y asegurar una de las fibras en la guía de tal forma que al hacer el corte, tras la protección plástica, queden de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12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a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17 mm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de fibra desnuda.</a:t>
            </a:r>
          </a:p>
          <a:p>
            <a:pPr algn="just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Esta medida viene definida por las especificaciones de la fusionadora que se vaya a utilizar posteriormente.</a:t>
            </a:r>
          </a:p>
          <a:p>
            <a:pPr algn="just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Baja la tapa y </a:t>
            </a:r>
            <a:r>
              <a:rPr lang="es-E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dale un toque al cortador 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para que la cuchilla corte la fibra.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B4FBAB-ADB4-49FE-A7FE-A78C8554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4" y="2148840"/>
            <a:ext cx="3429545" cy="1681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655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77F77-55F3-49A6-9251-DE905EA8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140" y="578100"/>
            <a:ext cx="4413720" cy="477600"/>
          </a:xfrm>
        </p:spPr>
        <p:txBody>
          <a:bodyPr/>
          <a:lstStyle/>
          <a:p>
            <a:r>
              <a:rPr lang="es-ES" dirty="0"/>
              <a:t>Paso 3: Fusión de las fibras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85DA7B-DB85-4BA6-978B-5B0788ECFE24}"/>
              </a:ext>
            </a:extLst>
          </p:cNvPr>
          <p:cNvSpPr txBox="1"/>
          <p:nvPr/>
        </p:nvSpPr>
        <p:spPr>
          <a:xfrm>
            <a:off x="1221105" y="1616006"/>
            <a:ext cx="410527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Introduciremos ambas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fibras ya tratadas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y aseguraremos los extremos de las dos fibras en las guías dispuestas a tal efecto en la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fusionadora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 Los extremos de las fibras deben:</a:t>
            </a:r>
          </a:p>
          <a:p>
            <a:pPr algn="just"/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lvl="4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Quedar alineados entre si.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Quedar centrados respecto a los electrodos, todo ello sin que fibras ni electrodos hagan contacto físico.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En este punto, se debe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bajar la tapa de la fusionadora 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y </a:t>
            </a:r>
            <a:r>
              <a:rPr lang="es-E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pulsar el botón de fusión</a:t>
            </a:r>
            <a:r>
              <a:rPr lang="es-E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 La fusionadora es una máquina muy automatizada que evalúa y alinea las fibras antes de proceder a “quemar” las puntas con una descarga eléctrica para que de ese modo queden físicamente unidas como si fuesen un solo cable.</a:t>
            </a:r>
          </a:p>
        </p:txBody>
      </p:sp>
      <p:pic>
        <p:nvPicPr>
          <p:cNvPr id="1026" name="Picture 2" descr="Ejecutar la fusión">
            <a:extLst>
              <a:ext uri="{FF2B5EF4-FFF2-40B4-BE49-F238E27FC236}">
                <a16:creationId xmlns:a16="http://schemas.microsoft.com/office/drawing/2014/main" id="{E4DB215D-A010-4BC1-97E1-C02838E0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61" y="2202180"/>
            <a:ext cx="3131143" cy="15350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2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57645-92EC-439B-BD2F-10786E85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Elementos multimedia en línea 2" title="Cómo hacer una fusión perfecta de fibra óptica">
            <a:hlinkClick r:id="" action="ppaction://media"/>
            <a:extLst>
              <a:ext uri="{FF2B5EF4-FFF2-40B4-BE49-F238E27FC236}">
                <a16:creationId xmlns:a16="http://schemas.microsoft.com/office/drawing/2014/main" id="{8EF01EE2-5206-4151-87ED-92D38AE4FA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1430"/>
            <a:ext cx="91440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7"/>
          <p:cNvSpPr/>
          <p:nvPr/>
        </p:nvSpPr>
        <p:spPr>
          <a:xfrm>
            <a:off x="720000" y="917126"/>
            <a:ext cx="1193400" cy="119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37"/>
          <p:cNvSpPr/>
          <p:nvPr/>
        </p:nvSpPr>
        <p:spPr>
          <a:xfrm>
            <a:off x="7637715" y="4005620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6" name="Google Shape;2386;p37"/>
          <p:cNvGrpSpPr/>
          <p:nvPr/>
        </p:nvGrpSpPr>
        <p:grpSpPr>
          <a:xfrm>
            <a:off x="7560393" y="471902"/>
            <a:ext cx="1310956" cy="1310725"/>
            <a:chOff x="7560393" y="471902"/>
            <a:chExt cx="1310956" cy="1310725"/>
          </a:xfrm>
        </p:grpSpPr>
        <p:sp>
          <p:nvSpPr>
            <p:cNvPr id="2387" name="Google Shape;2387;p37"/>
            <p:cNvSpPr/>
            <p:nvPr/>
          </p:nvSpPr>
          <p:spPr>
            <a:xfrm>
              <a:off x="7560393" y="1520237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7822536" y="1258093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8084679" y="996190"/>
              <a:ext cx="258047" cy="262148"/>
            </a:xfrm>
            <a:custGeom>
              <a:avLst/>
              <a:gdLst/>
              <a:ahLst/>
              <a:cxnLst/>
              <a:rect l="l" t="t" r="r" b="b"/>
              <a:pathLst>
                <a:path w="1071" h="1088" extrusionOk="0">
                  <a:moveTo>
                    <a:pt x="1" y="0"/>
                  </a:moveTo>
                  <a:lnTo>
                    <a:pt x="1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8346822" y="734046"/>
              <a:ext cx="258047" cy="262389"/>
            </a:xfrm>
            <a:custGeom>
              <a:avLst/>
              <a:gdLst/>
              <a:ahLst/>
              <a:cxnLst/>
              <a:rect l="l" t="t" r="r" b="b"/>
              <a:pathLst>
                <a:path w="1071" h="1089" extrusionOk="0">
                  <a:moveTo>
                    <a:pt x="0" y="0"/>
                  </a:moveTo>
                  <a:lnTo>
                    <a:pt x="0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8608966" y="471902"/>
              <a:ext cx="262384" cy="258052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088" y="1071"/>
                  </a:lnTo>
                  <a:lnTo>
                    <a:pt x="10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2" name="Google Shape;2392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FIBRA ÓPTICA</a:t>
            </a:r>
            <a:endParaRPr dirty="0"/>
          </a:p>
        </p:txBody>
      </p:sp>
      <p:grpSp>
        <p:nvGrpSpPr>
          <p:cNvPr id="2405" name="Google Shape;2405;p37"/>
          <p:cNvGrpSpPr/>
          <p:nvPr/>
        </p:nvGrpSpPr>
        <p:grpSpPr>
          <a:xfrm>
            <a:off x="1206402" y="2979774"/>
            <a:ext cx="534750" cy="662752"/>
            <a:chOff x="1279752" y="2531649"/>
            <a:chExt cx="534750" cy="662752"/>
          </a:xfrm>
        </p:grpSpPr>
        <p:sp>
          <p:nvSpPr>
            <p:cNvPr id="2406" name="Google Shape;2406;p37"/>
            <p:cNvSpPr/>
            <p:nvPr/>
          </p:nvSpPr>
          <p:spPr>
            <a:xfrm rot="-5400000">
              <a:off x="1634708" y="3014607"/>
              <a:ext cx="286233" cy="73356"/>
            </a:xfrm>
            <a:custGeom>
              <a:avLst/>
              <a:gdLst/>
              <a:ahLst/>
              <a:cxnLst/>
              <a:rect l="l" t="t" r="r" b="b"/>
              <a:pathLst>
                <a:path w="3430" h="545" extrusionOk="0">
                  <a:moveTo>
                    <a:pt x="3373" y="53"/>
                  </a:moveTo>
                  <a:lnTo>
                    <a:pt x="3373" y="488"/>
                  </a:lnTo>
                  <a:lnTo>
                    <a:pt x="57" y="488"/>
                  </a:lnTo>
                  <a:lnTo>
                    <a:pt x="57" y="53"/>
                  </a:lnTo>
                  <a:close/>
                  <a:moveTo>
                    <a:pt x="0" y="1"/>
                  </a:moveTo>
                  <a:lnTo>
                    <a:pt x="0" y="545"/>
                  </a:lnTo>
                  <a:lnTo>
                    <a:pt x="3429" y="545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7"/>
            <p:cNvSpPr/>
            <p:nvPr/>
          </p:nvSpPr>
          <p:spPr>
            <a:xfrm rot="-5400000">
              <a:off x="1634916" y="2637879"/>
              <a:ext cx="285816" cy="73356"/>
            </a:xfrm>
            <a:custGeom>
              <a:avLst/>
              <a:gdLst/>
              <a:ahLst/>
              <a:cxnLst/>
              <a:rect l="l" t="t" r="r" b="b"/>
              <a:pathLst>
                <a:path w="3425" h="545" extrusionOk="0">
                  <a:moveTo>
                    <a:pt x="3372" y="53"/>
                  </a:moveTo>
                  <a:lnTo>
                    <a:pt x="3372" y="488"/>
                  </a:lnTo>
                  <a:lnTo>
                    <a:pt x="52" y="488"/>
                  </a:lnTo>
                  <a:lnTo>
                    <a:pt x="52" y="53"/>
                  </a:lnTo>
                  <a:close/>
                  <a:moveTo>
                    <a:pt x="0" y="1"/>
                  </a:moveTo>
                  <a:lnTo>
                    <a:pt x="0" y="545"/>
                  </a:lnTo>
                  <a:lnTo>
                    <a:pt x="3425" y="545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 rot="-5400000">
              <a:off x="1405222" y="3014607"/>
              <a:ext cx="286233" cy="73356"/>
            </a:xfrm>
            <a:custGeom>
              <a:avLst/>
              <a:gdLst/>
              <a:ahLst/>
              <a:cxnLst/>
              <a:rect l="l" t="t" r="r" b="b"/>
              <a:pathLst>
                <a:path w="3430" h="545" extrusionOk="0">
                  <a:moveTo>
                    <a:pt x="3373" y="57"/>
                  </a:moveTo>
                  <a:lnTo>
                    <a:pt x="3373" y="492"/>
                  </a:lnTo>
                  <a:lnTo>
                    <a:pt x="57" y="492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9" y="54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 rot="-5400000">
              <a:off x="1405430" y="2637879"/>
              <a:ext cx="285816" cy="73356"/>
            </a:xfrm>
            <a:custGeom>
              <a:avLst/>
              <a:gdLst/>
              <a:ahLst/>
              <a:cxnLst/>
              <a:rect l="l" t="t" r="r" b="b"/>
              <a:pathLst>
                <a:path w="3425" h="545" extrusionOk="0">
                  <a:moveTo>
                    <a:pt x="3372" y="57"/>
                  </a:moveTo>
                  <a:lnTo>
                    <a:pt x="3372" y="492"/>
                  </a:lnTo>
                  <a:lnTo>
                    <a:pt x="52" y="492"/>
                  </a:lnTo>
                  <a:lnTo>
                    <a:pt x="52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5" y="544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 rot="-5400000">
              <a:off x="1173245" y="3014674"/>
              <a:ext cx="286233" cy="73221"/>
            </a:xfrm>
            <a:custGeom>
              <a:avLst/>
              <a:gdLst/>
              <a:ahLst/>
              <a:cxnLst/>
              <a:rect l="l" t="t" r="r" b="b"/>
              <a:pathLst>
                <a:path w="3430" h="544" extrusionOk="0">
                  <a:moveTo>
                    <a:pt x="3373" y="57"/>
                  </a:moveTo>
                  <a:lnTo>
                    <a:pt x="3373" y="492"/>
                  </a:lnTo>
                  <a:lnTo>
                    <a:pt x="57" y="492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9" y="54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 rot="-5400000">
              <a:off x="1173454" y="2637947"/>
              <a:ext cx="285816" cy="73221"/>
            </a:xfrm>
            <a:custGeom>
              <a:avLst/>
              <a:gdLst/>
              <a:ahLst/>
              <a:cxnLst/>
              <a:rect l="l" t="t" r="r" b="b"/>
              <a:pathLst>
                <a:path w="3425" h="544" extrusionOk="0">
                  <a:moveTo>
                    <a:pt x="3372" y="57"/>
                  </a:moveTo>
                  <a:lnTo>
                    <a:pt x="3372" y="492"/>
                  </a:lnTo>
                  <a:lnTo>
                    <a:pt x="52" y="492"/>
                  </a:lnTo>
                  <a:lnTo>
                    <a:pt x="52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5" y="544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37"/>
          <p:cNvGrpSpPr/>
          <p:nvPr/>
        </p:nvGrpSpPr>
        <p:grpSpPr>
          <a:xfrm>
            <a:off x="7664075" y="-234946"/>
            <a:ext cx="2354950" cy="5619746"/>
            <a:chOff x="7664075" y="-234946"/>
            <a:chExt cx="2354950" cy="5619746"/>
          </a:xfrm>
        </p:grpSpPr>
        <p:sp>
          <p:nvSpPr>
            <p:cNvPr id="2413" name="Google Shape;2413;p37"/>
            <p:cNvSpPr/>
            <p:nvPr/>
          </p:nvSpPr>
          <p:spPr>
            <a:xfrm rot="-5400000">
              <a:off x="5728526" y="1772142"/>
              <a:ext cx="5521738" cy="1650639"/>
            </a:xfrm>
            <a:custGeom>
              <a:avLst/>
              <a:gdLst/>
              <a:ahLst/>
              <a:cxnLst/>
              <a:rect l="l" t="t" r="r" b="b"/>
              <a:pathLst>
                <a:path w="30874" h="10117" extrusionOk="0">
                  <a:moveTo>
                    <a:pt x="10640" y="0"/>
                  </a:moveTo>
                  <a:cubicBezTo>
                    <a:pt x="10605" y="0"/>
                    <a:pt x="10570" y="39"/>
                    <a:pt x="10570" y="74"/>
                  </a:cubicBezTo>
                  <a:cubicBezTo>
                    <a:pt x="10570" y="109"/>
                    <a:pt x="10605" y="148"/>
                    <a:pt x="10640" y="148"/>
                  </a:cubicBezTo>
                  <a:cubicBezTo>
                    <a:pt x="10696" y="148"/>
                    <a:pt x="10714" y="109"/>
                    <a:pt x="10714" y="74"/>
                  </a:cubicBezTo>
                  <a:cubicBezTo>
                    <a:pt x="10714" y="39"/>
                    <a:pt x="10679" y="0"/>
                    <a:pt x="10640" y="0"/>
                  </a:cubicBezTo>
                  <a:close/>
                  <a:moveTo>
                    <a:pt x="11005" y="0"/>
                  </a:moveTo>
                  <a:cubicBezTo>
                    <a:pt x="10966" y="0"/>
                    <a:pt x="10931" y="39"/>
                    <a:pt x="10931" y="74"/>
                  </a:cubicBezTo>
                  <a:cubicBezTo>
                    <a:pt x="10931" y="109"/>
                    <a:pt x="10966" y="148"/>
                    <a:pt x="11005" y="148"/>
                  </a:cubicBezTo>
                  <a:cubicBezTo>
                    <a:pt x="11040" y="148"/>
                    <a:pt x="11075" y="109"/>
                    <a:pt x="11075" y="74"/>
                  </a:cubicBezTo>
                  <a:cubicBezTo>
                    <a:pt x="11075" y="39"/>
                    <a:pt x="11057" y="0"/>
                    <a:pt x="11005" y="0"/>
                  </a:cubicBezTo>
                  <a:close/>
                  <a:moveTo>
                    <a:pt x="10278" y="22"/>
                  </a:moveTo>
                  <a:cubicBezTo>
                    <a:pt x="10244" y="22"/>
                    <a:pt x="10205" y="57"/>
                    <a:pt x="10205" y="91"/>
                  </a:cubicBezTo>
                  <a:cubicBezTo>
                    <a:pt x="10205" y="131"/>
                    <a:pt x="10244" y="165"/>
                    <a:pt x="10278" y="165"/>
                  </a:cubicBezTo>
                  <a:lnTo>
                    <a:pt x="10296" y="165"/>
                  </a:lnTo>
                  <a:cubicBezTo>
                    <a:pt x="10335" y="165"/>
                    <a:pt x="10352" y="131"/>
                    <a:pt x="10352" y="91"/>
                  </a:cubicBezTo>
                  <a:cubicBezTo>
                    <a:pt x="10352" y="57"/>
                    <a:pt x="10313" y="22"/>
                    <a:pt x="10278" y="22"/>
                  </a:cubicBezTo>
                  <a:close/>
                  <a:moveTo>
                    <a:pt x="11366" y="22"/>
                  </a:moveTo>
                  <a:cubicBezTo>
                    <a:pt x="11332" y="22"/>
                    <a:pt x="11292" y="39"/>
                    <a:pt x="11292" y="91"/>
                  </a:cubicBezTo>
                  <a:cubicBezTo>
                    <a:pt x="11292" y="131"/>
                    <a:pt x="11332" y="165"/>
                    <a:pt x="11366" y="165"/>
                  </a:cubicBezTo>
                  <a:cubicBezTo>
                    <a:pt x="11401" y="165"/>
                    <a:pt x="11440" y="131"/>
                    <a:pt x="11440" y="91"/>
                  </a:cubicBezTo>
                  <a:cubicBezTo>
                    <a:pt x="11440" y="57"/>
                    <a:pt x="11423" y="22"/>
                    <a:pt x="11384" y="22"/>
                  </a:cubicBezTo>
                  <a:close/>
                  <a:moveTo>
                    <a:pt x="9917" y="57"/>
                  </a:moveTo>
                  <a:cubicBezTo>
                    <a:pt x="9878" y="57"/>
                    <a:pt x="9843" y="91"/>
                    <a:pt x="9843" y="131"/>
                  </a:cubicBezTo>
                  <a:cubicBezTo>
                    <a:pt x="9861" y="183"/>
                    <a:pt x="9878" y="200"/>
                    <a:pt x="9917" y="200"/>
                  </a:cubicBezTo>
                  <a:lnTo>
                    <a:pt x="9935" y="200"/>
                  </a:lnTo>
                  <a:cubicBezTo>
                    <a:pt x="9970" y="200"/>
                    <a:pt x="10009" y="165"/>
                    <a:pt x="9987" y="131"/>
                  </a:cubicBezTo>
                  <a:cubicBezTo>
                    <a:pt x="9987" y="74"/>
                    <a:pt x="9952" y="57"/>
                    <a:pt x="9917" y="57"/>
                  </a:cubicBezTo>
                  <a:close/>
                  <a:moveTo>
                    <a:pt x="11727" y="57"/>
                  </a:moveTo>
                  <a:cubicBezTo>
                    <a:pt x="11693" y="57"/>
                    <a:pt x="11658" y="74"/>
                    <a:pt x="11658" y="109"/>
                  </a:cubicBezTo>
                  <a:cubicBezTo>
                    <a:pt x="11658" y="165"/>
                    <a:pt x="11675" y="200"/>
                    <a:pt x="11727" y="200"/>
                  </a:cubicBezTo>
                  <a:cubicBezTo>
                    <a:pt x="11767" y="200"/>
                    <a:pt x="11801" y="165"/>
                    <a:pt x="11801" y="131"/>
                  </a:cubicBezTo>
                  <a:cubicBezTo>
                    <a:pt x="11801" y="91"/>
                    <a:pt x="11784" y="57"/>
                    <a:pt x="11749" y="57"/>
                  </a:cubicBezTo>
                  <a:close/>
                  <a:moveTo>
                    <a:pt x="9552" y="109"/>
                  </a:moveTo>
                  <a:cubicBezTo>
                    <a:pt x="9517" y="109"/>
                    <a:pt x="9482" y="148"/>
                    <a:pt x="9500" y="183"/>
                  </a:cubicBezTo>
                  <a:cubicBezTo>
                    <a:pt x="9500" y="218"/>
                    <a:pt x="9534" y="257"/>
                    <a:pt x="9574" y="257"/>
                  </a:cubicBezTo>
                  <a:cubicBezTo>
                    <a:pt x="9608" y="239"/>
                    <a:pt x="9643" y="200"/>
                    <a:pt x="9643" y="165"/>
                  </a:cubicBezTo>
                  <a:cubicBezTo>
                    <a:pt x="9626" y="131"/>
                    <a:pt x="9591" y="109"/>
                    <a:pt x="9574" y="109"/>
                  </a:cubicBezTo>
                  <a:close/>
                  <a:moveTo>
                    <a:pt x="12093" y="109"/>
                  </a:moveTo>
                  <a:cubicBezTo>
                    <a:pt x="12054" y="109"/>
                    <a:pt x="12019" y="131"/>
                    <a:pt x="12019" y="165"/>
                  </a:cubicBezTo>
                  <a:cubicBezTo>
                    <a:pt x="12019" y="218"/>
                    <a:pt x="12036" y="257"/>
                    <a:pt x="12076" y="257"/>
                  </a:cubicBezTo>
                  <a:lnTo>
                    <a:pt x="12093" y="257"/>
                  </a:lnTo>
                  <a:cubicBezTo>
                    <a:pt x="12128" y="257"/>
                    <a:pt x="12145" y="239"/>
                    <a:pt x="12163" y="200"/>
                  </a:cubicBezTo>
                  <a:cubicBezTo>
                    <a:pt x="12163" y="165"/>
                    <a:pt x="12145" y="131"/>
                    <a:pt x="12110" y="109"/>
                  </a:cubicBezTo>
                  <a:close/>
                  <a:moveTo>
                    <a:pt x="9208" y="165"/>
                  </a:moveTo>
                  <a:cubicBezTo>
                    <a:pt x="9208" y="165"/>
                    <a:pt x="9191" y="165"/>
                    <a:pt x="9191" y="183"/>
                  </a:cubicBezTo>
                  <a:cubicBezTo>
                    <a:pt x="9156" y="183"/>
                    <a:pt x="9138" y="218"/>
                    <a:pt x="9138" y="257"/>
                  </a:cubicBezTo>
                  <a:cubicBezTo>
                    <a:pt x="9138" y="292"/>
                    <a:pt x="9173" y="309"/>
                    <a:pt x="9208" y="309"/>
                  </a:cubicBezTo>
                  <a:lnTo>
                    <a:pt x="9225" y="309"/>
                  </a:lnTo>
                  <a:cubicBezTo>
                    <a:pt x="9265" y="309"/>
                    <a:pt x="9282" y="274"/>
                    <a:pt x="9282" y="239"/>
                  </a:cubicBezTo>
                  <a:cubicBezTo>
                    <a:pt x="9265" y="200"/>
                    <a:pt x="9247" y="165"/>
                    <a:pt x="9208" y="165"/>
                  </a:cubicBezTo>
                  <a:close/>
                  <a:moveTo>
                    <a:pt x="12437" y="183"/>
                  </a:moveTo>
                  <a:cubicBezTo>
                    <a:pt x="12419" y="183"/>
                    <a:pt x="12380" y="218"/>
                    <a:pt x="12363" y="257"/>
                  </a:cubicBezTo>
                  <a:cubicBezTo>
                    <a:pt x="12363" y="292"/>
                    <a:pt x="12380" y="326"/>
                    <a:pt x="12419" y="326"/>
                  </a:cubicBezTo>
                  <a:lnTo>
                    <a:pt x="12437" y="326"/>
                  </a:lnTo>
                  <a:cubicBezTo>
                    <a:pt x="12472" y="326"/>
                    <a:pt x="12511" y="309"/>
                    <a:pt x="12511" y="274"/>
                  </a:cubicBezTo>
                  <a:cubicBezTo>
                    <a:pt x="12528" y="239"/>
                    <a:pt x="12489" y="200"/>
                    <a:pt x="12454" y="200"/>
                  </a:cubicBezTo>
                  <a:cubicBezTo>
                    <a:pt x="12454" y="200"/>
                    <a:pt x="12454" y="183"/>
                    <a:pt x="12437" y="183"/>
                  </a:cubicBezTo>
                  <a:close/>
                  <a:moveTo>
                    <a:pt x="8830" y="257"/>
                  </a:moveTo>
                  <a:cubicBezTo>
                    <a:pt x="8790" y="257"/>
                    <a:pt x="8773" y="309"/>
                    <a:pt x="8773" y="348"/>
                  </a:cubicBezTo>
                  <a:cubicBezTo>
                    <a:pt x="8790" y="383"/>
                    <a:pt x="8830" y="400"/>
                    <a:pt x="8847" y="400"/>
                  </a:cubicBezTo>
                  <a:lnTo>
                    <a:pt x="8864" y="400"/>
                  </a:lnTo>
                  <a:cubicBezTo>
                    <a:pt x="8899" y="383"/>
                    <a:pt x="8938" y="348"/>
                    <a:pt x="8921" y="309"/>
                  </a:cubicBezTo>
                  <a:cubicBezTo>
                    <a:pt x="8921" y="274"/>
                    <a:pt x="8882" y="257"/>
                    <a:pt x="8847" y="257"/>
                  </a:cubicBezTo>
                  <a:close/>
                  <a:moveTo>
                    <a:pt x="12798" y="292"/>
                  </a:moveTo>
                  <a:cubicBezTo>
                    <a:pt x="12763" y="292"/>
                    <a:pt x="12728" y="309"/>
                    <a:pt x="12728" y="348"/>
                  </a:cubicBezTo>
                  <a:cubicBezTo>
                    <a:pt x="12707" y="383"/>
                    <a:pt x="12728" y="418"/>
                    <a:pt x="12763" y="435"/>
                  </a:cubicBezTo>
                  <a:lnTo>
                    <a:pt x="12798" y="435"/>
                  </a:lnTo>
                  <a:cubicBezTo>
                    <a:pt x="12815" y="435"/>
                    <a:pt x="12854" y="418"/>
                    <a:pt x="12854" y="383"/>
                  </a:cubicBezTo>
                  <a:cubicBezTo>
                    <a:pt x="12872" y="348"/>
                    <a:pt x="12854" y="309"/>
                    <a:pt x="12815" y="292"/>
                  </a:cubicBezTo>
                  <a:close/>
                  <a:moveTo>
                    <a:pt x="8486" y="348"/>
                  </a:moveTo>
                  <a:cubicBezTo>
                    <a:pt x="8447" y="366"/>
                    <a:pt x="8429" y="400"/>
                    <a:pt x="8429" y="435"/>
                  </a:cubicBezTo>
                  <a:cubicBezTo>
                    <a:pt x="8447" y="474"/>
                    <a:pt x="8464" y="492"/>
                    <a:pt x="8503" y="492"/>
                  </a:cubicBezTo>
                  <a:lnTo>
                    <a:pt x="8521" y="492"/>
                  </a:lnTo>
                  <a:cubicBezTo>
                    <a:pt x="8555" y="474"/>
                    <a:pt x="8573" y="435"/>
                    <a:pt x="8573" y="400"/>
                  </a:cubicBezTo>
                  <a:cubicBezTo>
                    <a:pt x="8555" y="366"/>
                    <a:pt x="8538" y="348"/>
                    <a:pt x="8503" y="348"/>
                  </a:cubicBezTo>
                  <a:close/>
                  <a:moveTo>
                    <a:pt x="13124" y="418"/>
                  </a:moveTo>
                  <a:cubicBezTo>
                    <a:pt x="13107" y="418"/>
                    <a:pt x="13072" y="435"/>
                    <a:pt x="13072" y="457"/>
                  </a:cubicBezTo>
                  <a:cubicBezTo>
                    <a:pt x="13055" y="492"/>
                    <a:pt x="13072" y="544"/>
                    <a:pt x="13107" y="566"/>
                  </a:cubicBezTo>
                  <a:lnTo>
                    <a:pt x="13124" y="566"/>
                  </a:lnTo>
                  <a:cubicBezTo>
                    <a:pt x="13163" y="566"/>
                    <a:pt x="13181" y="544"/>
                    <a:pt x="13198" y="509"/>
                  </a:cubicBezTo>
                  <a:cubicBezTo>
                    <a:pt x="13216" y="474"/>
                    <a:pt x="13198" y="435"/>
                    <a:pt x="13163" y="418"/>
                  </a:cubicBezTo>
                  <a:close/>
                  <a:moveTo>
                    <a:pt x="8159" y="435"/>
                  </a:moveTo>
                  <a:cubicBezTo>
                    <a:pt x="8138" y="435"/>
                    <a:pt x="8138" y="457"/>
                    <a:pt x="8138" y="457"/>
                  </a:cubicBezTo>
                  <a:cubicBezTo>
                    <a:pt x="8103" y="457"/>
                    <a:pt x="8068" y="509"/>
                    <a:pt x="8085" y="544"/>
                  </a:cubicBezTo>
                  <a:cubicBezTo>
                    <a:pt x="8103" y="566"/>
                    <a:pt x="8120" y="583"/>
                    <a:pt x="8159" y="583"/>
                  </a:cubicBezTo>
                  <a:lnTo>
                    <a:pt x="8177" y="583"/>
                  </a:lnTo>
                  <a:cubicBezTo>
                    <a:pt x="8212" y="583"/>
                    <a:pt x="8229" y="527"/>
                    <a:pt x="8229" y="492"/>
                  </a:cubicBezTo>
                  <a:cubicBezTo>
                    <a:pt x="8212" y="474"/>
                    <a:pt x="8194" y="435"/>
                    <a:pt x="8159" y="435"/>
                  </a:cubicBezTo>
                  <a:close/>
                  <a:moveTo>
                    <a:pt x="24855" y="544"/>
                  </a:moveTo>
                  <a:cubicBezTo>
                    <a:pt x="24821" y="544"/>
                    <a:pt x="24803" y="583"/>
                    <a:pt x="24803" y="618"/>
                  </a:cubicBezTo>
                  <a:cubicBezTo>
                    <a:pt x="24781" y="653"/>
                    <a:pt x="24821" y="692"/>
                    <a:pt x="24855" y="692"/>
                  </a:cubicBezTo>
                  <a:lnTo>
                    <a:pt x="24873" y="692"/>
                  </a:lnTo>
                  <a:cubicBezTo>
                    <a:pt x="24912" y="692"/>
                    <a:pt x="24929" y="653"/>
                    <a:pt x="24947" y="618"/>
                  </a:cubicBezTo>
                  <a:cubicBezTo>
                    <a:pt x="24947" y="583"/>
                    <a:pt x="24912" y="544"/>
                    <a:pt x="24873" y="544"/>
                  </a:cubicBezTo>
                  <a:close/>
                  <a:moveTo>
                    <a:pt x="7776" y="566"/>
                  </a:moveTo>
                  <a:cubicBezTo>
                    <a:pt x="7742" y="583"/>
                    <a:pt x="7724" y="618"/>
                    <a:pt x="7742" y="653"/>
                  </a:cubicBezTo>
                  <a:cubicBezTo>
                    <a:pt x="7759" y="692"/>
                    <a:pt x="7776" y="709"/>
                    <a:pt x="7811" y="709"/>
                  </a:cubicBezTo>
                  <a:cubicBezTo>
                    <a:pt x="7811" y="709"/>
                    <a:pt x="7833" y="709"/>
                    <a:pt x="7833" y="692"/>
                  </a:cubicBezTo>
                  <a:cubicBezTo>
                    <a:pt x="7868" y="692"/>
                    <a:pt x="7885" y="635"/>
                    <a:pt x="7885" y="601"/>
                  </a:cubicBezTo>
                  <a:cubicBezTo>
                    <a:pt x="7868" y="583"/>
                    <a:pt x="7833" y="566"/>
                    <a:pt x="7811" y="566"/>
                  </a:cubicBezTo>
                  <a:close/>
                  <a:moveTo>
                    <a:pt x="13468" y="566"/>
                  </a:moveTo>
                  <a:cubicBezTo>
                    <a:pt x="13433" y="566"/>
                    <a:pt x="13416" y="583"/>
                    <a:pt x="13398" y="601"/>
                  </a:cubicBezTo>
                  <a:cubicBezTo>
                    <a:pt x="13381" y="635"/>
                    <a:pt x="13398" y="675"/>
                    <a:pt x="13433" y="692"/>
                  </a:cubicBezTo>
                  <a:cubicBezTo>
                    <a:pt x="13451" y="709"/>
                    <a:pt x="13451" y="709"/>
                    <a:pt x="13468" y="709"/>
                  </a:cubicBezTo>
                  <a:cubicBezTo>
                    <a:pt x="13490" y="709"/>
                    <a:pt x="13525" y="692"/>
                    <a:pt x="13525" y="653"/>
                  </a:cubicBezTo>
                  <a:cubicBezTo>
                    <a:pt x="13542" y="618"/>
                    <a:pt x="13525" y="583"/>
                    <a:pt x="13490" y="566"/>
                  </a:cubicBezTo>
                  <a:close/>
                  <a:moveTo>
                    <a:pt x="24494" y="566"/>
                  </a:moveTo>
                  <a:cubicBezTo>
                    <a:pt x="24455" y="566"/>
                    <a:pt x="24420" y="601"/>
                    <a:pt x="24438" y="635"/>
                  </a:cubicBezTo>
                  <a:cubicBezTo>
                    <a:pt x="24438" y="675"/>
                    <a:pt x="24455" y="709"/>
                    <a:pt x="24512" y="709"/>
                  </a:cubicBezTo>
                  <a:cubicBezTo>
                    <a:pt x="24546" y="709"/>
                    <a:pt x="24586" y="675"/>
                    <a:pt x="24586" y="618"/>
                  </a:cubicBezTo>
                  <a:cubicBezTo>
                    <a:pt x="24564" y="583"/>
                    <a:pt x="24546" y="566"/>
                    <a:pt x="24512" y="566"/>
                  </a:cubicBezTo>
                  <a:close/>
                  <a:moveTo>
                    <a:pt x="25217" y="583"/>
                  </a:moveTo>
                  <a:cubicBezTo>
                    <a:pt x="25182" y="583"/>
                    <a:pt x="25164" y="601"/>
                    <a:pt x="25147" y="635"/>
                  </a:cubicBezTo>
                  <a:cubicBezTo>
                    <a:pt x="25147" y="692"/>
                    <a:pt x="25182" y="727"/>
                    <a:pt x="25217" y="727"/>
                  </a:cubicBezTo>
                  <a:cubicBezTo>
                    <a:pt x="25256" y="727"/>
                    <a:pt x="25290" y="709"/>
                    <a:pt x="25290" y="675"/>
                  </a:cubicBezTo>
                  <a:cubicBezTo>
                    <a:pt x="25308" y="618"/>
                    <a:pt x="25273" y="583"/>
                    <a:pt x="25238" y="583"/>
                  </a:cubicBezTo>
                  <a:close/>
                  <a:moveTo>
                    <a:pt x="24129" y="618"/>
                  </a:moveTo>
                  <a:cubicBezTo>
                    <a:pt x="24094" y="618"/>
                    <a:pt x="24059" y="653"/>
                    <a:pt x="24076" y="709"/>
                  </a:cubicBezTo>
                  <a:cubicBezTo>
                    <a:pt x="24076" y="727"/>
                    <a:pt x="24111" y="762"/>
                    <a:pt x="24150" y="762"/>
                  </a:cubicBezTo>
                  <a:lnTo>
                    <a:pt x="24168" y="762"/>
                  </a:lnTo>
                  <a:cubicBezTo>
                    <a:pt x="24203" y="744"/>
                    <a:pt x="24220" y="709"/>
                    <a:pt x="24220" y="675"/>
                  </a:cubicBezTo>
                  <a:cubicBezTo>
                    <a:pt x="24203" y="635"/>
                    <a:pt x="24185" y="618"/>
                    <a:pt x="24150" y="618"/>
                  </a:cubicBezTo>
                  <a:close/>
                  <a:moveTo>
                    <a:pt x="25582" y="653"/>
                  </a:moveTo>
                  <a:cubicBezTo>
                    <a:pt x="25543" y="653"/>
                    <a:pt x="25525" y="692"/>
                    <a:pt x="25508" y="709"/>
                  </a:cubicBezTo>
                  <a:cubicBezTo>
                    <a:pt x="25491" y="744"/>
                    <a:pt x="25525" y="801"/>
                    <a:pt x="25565" y="801"/>
                  </a:cubicBezTo>
                  <a:lnTo>
                    <a:pt x="25582" y="801"/>
                  </a:lnTo>
                  <a:cubicBezTo>
                    <a:pt x="25617" y="801"/>
                    <a:pt x="25634" y="783"/>
                    <a:pt x="25652" y="762"/>
                  </a:cubicBezTo>
                  <a:cubicBezTo>
                    <a:pt x="25652" y="709"/>
                    <a:pt x="25634" y="675"/>
                    <a:pt x="25599" y="675"/>
                  </a:cubicBezTo>
                  <a:cubicBezTo>
                    <a:pt x="25599" y="653"/>
                    <a:pt x="25582" y="653"/>
                    <a:pt x="25582" y="653"/>
                  </a:cubicBezTo>
                  <a:close/>
                  <a:moveTo>
                    <a:pt x="7450" y="692"/>
                  </a:moveTo>
                  <a:cubicBezTo>
                    <a:pt x="7398" y="709"/>
                    <a:pt x="7376" y="744"/>
                    <a:pt x="7398" y="783"/>
                  </a:cubicBezTo>
                  <a:cubicBezTo>
                    <a:pt x="7415" y="818"/>
                    <a:pt x="7433" y="836"/>
                    <a:pt x="7468" y="836"/>
                  </a:cubicBezTo>
                  <a:lnTo>
                    <a:pt x="7485" y="818"/>
                  </a:lnTo>
                  <a:cubicBezTo>
                    <a:pt x="7524" y="801"/>
                    <a:pt x="7542" y="762"/>
                    <a:pt x="7542" y="727"/>
                  </a:cubicBezTo>
                  <a:cubicBezTo>
                    <a:pt x="7524" y="692"/>
                    <a:pt x="7507" y="692"/>
                    <a:pt x="7468" y="692"/>
                  </a:cubicBezTo>
                  <a:close/>
                  <a:moveTo>
                    <a:pt x="23768" y="709"/>
                  </a:moveTo>
                  <a:cubicBezTo>
                    <a:pt x="23733" y="709"/>
                    <a:pt x="23715" y="762"/>
                    <a:pt x="23733" y="801"/>
                  </a:cubicBezTo>
                  <a:cubicBezTo>
                    <a:pt x="23733" y="836"/>
                    <a:pt x="23768" y="853"/>
                    <a:pt x="23785" y="853"/>
                  </a:cubicBezTo>
                  <a:cubicBezTo>
                    <a:pt x="23802" y="853"/>
                    <a:pt x="23802" y="853"/>
                    <a:pt x="23824" y="836"/>
                  </a:cubicBezTo>
                  <a:cubicBezTo>
                    <a:pt x="23859" y="836"/>
                    <a:pt x="23876" y="801"/>
                    <a:pt x="23859" y="744"/>
                  </a:cubicBezTo>
                  <a:cubicBezTo>
                    <a:pt x="23859" y="727"/>
                    <a:pt x="23824" y="709"/>
                    <a:pt x="23785" y="709"/>
                  </a:cubicBezTo>
                  <a:close/>
                  <a:moveTo>
                    <a:pt x="13794" y="727"/>
                  </a:moveTo>
                  <a:cubicBezTo>
                    <a:pt x="13760" y="727"/>
                    <a:pt x="13742" y="744"/>
                    <a:pt x="13725" y="762"/>
                  </a:cubicBezTo>
                  <a:cubicBezTo>
                    <a:pt x="13707" y="801"/>
                    <a:pt x="13725" y="836"/>
                    <a:pt x="13760" y="853"/>
                  </a:cubicBezTo>
                  <a:cubicBezTo>
                    <a:pt x="13760" y="870"/>
                    <a:pt x="13777" y="870"/>
                    <a:pt x="13794" y="870"/>
                  </a:cubicBezTo>
                  <a:cubicBezTo>
                    <a:pt x="13816" y="870"/>
                    <a:pt x="13834" y="853"/>
                    <a:pt x="13851" y="836"/>
                  </a:cubicBezTo>
                  <a:cubicBezTo>
                    <a:pt x="13868" y="801"/>
                    <a:pt x="13851" y="744"/>
                    <a:pt x="13816" y="727"/>
                  </a:cubicBezTo>
                  <a:close/>
                  <a:moveTo>
                    <a:pt x="25908" y="801"/>
                  </a:moveTo>
                  <a:cubicBezTo>
                    <a:pt x="25891" y="801"/>
                    <a:pt x="25869" y="818"/>
                    <a:pt x="25852" y="836"/>
                  </a:cubicBezTo>
                  <a:cubicBezTo>
                    <a:pt x="25834" y="870"/>
                    <a:pt x="25834" y="927"/>
                    <a:pt x="25869" y="944"/>
                  </a:cubicBezTo>
                  <a:lnTo>
                    <a:pt x="25908" y="944"/>
                  </a:lnTo>
                  <a:cubicBezTo>
                    <a:pt x="25943" y="944"/>
                    <a:pt x="25961" y="927"/>
                    <a:pt x="25978" y="909"/>
                  </a:cubicBezTo>
                  <a:cubicBezTo>
                    <a:pt x="26000" y="870"/>
                    <a:pt x="25978" y="836"/>
                    <a:pt x="25943" y="818"/>
                  </a:cubicBezTo>
                  <a:cubicBezTo>
                    <a:pt x="25943" y="801"/>
                    <a:pt x="25926" y="801"/>
                    <a:pt x="25908" y="801"/>
                  </a:cubicBezTo>
                  <a:close/>
                  <a:moveTo>
                    <a:pt x="7106" y="818"/>
                  </a:moveTo>
                  <a:cubicBezTo>
                    <a:pt x="7072" y="836"/>
                    <a:pt x="7050" y="870"/>
                    <a:pt x="7072" y="909"/>
                  </a:cubicBezTo>
                  <a:cubicBezTo>
                    <a:pt x="7072" y="944"/>
                    <a:pt x="7106" y="962"/>
                    <a:pt x="7124" y="962"/>
                  </a:cubicBezTo>
                  <a:lnTo>
                    <a:pt x="7159" y="962"/>
                  </a:lnTo>
                  <a:cubicBezTo>
                    <a:pt x="7198" y="944"/>
                    <a:pt x="7215" y="892"/>
                    <a:pt x="7198" y="853"/>
                  </a:cubicBezTo>
                  <a:cubicBezTo>
                    <a:pt x="7180" y="836"/>
                    <a:pt x="7159" y="818"/>
                    <a:pt x="7124" y="818"/>
                  </a:cubicBezTo>
                  <a:close/>
                  <a:moveTo>
                    <a:pt x="23424" y="818"/>
                  </a:moveTo>
                  <a:cubicBezTo>
                    <a:pt x="23389" y="836"/>
                    <a:pt x="23367" y="892"/>
                    <a:pt x="23389" y="927"/>
                  </a:cubicBezTo>
                  <a:cubicBezTo>
                    <a:pt x="23389" y="944"/>
                    <a:pt x="23424" y="962"/>
                    <a:pt x="23459" y="962"/>
                  </a:cubicBezTo>
                  <a:lnTo>
                    <a:pt x="23476" y="962"/>
                  </a:lnTo>
                  <a:cubicBezTo>
                    <a:pt x="23515" y="944"/>
                    <a:pt x="23533" y="909"/>
                    <a:pt x="23515" y="870"/>
                  </a:cubicBezTo>
                  <a:cubicBezTo>
                    <a:pt x="23515" y="836"/>
                    <a:pt x="23476" y="818"/>
                    <a:pt x="23459" y="818"/>
                  </a:cubicBezTo>
                  <a:close/>
                  <a:moveTo>
                    <a:pt x="14103" y="909"/>
                  </a:moveTo>
                  <a:cubicBezTo>
                    <a:pt x="14068" y="909"/>
                    <a:pt x="14051" y="927"/>
                    <a:pt x="14034" y="944"/>
                  </a:cubicBezTo>
                  <a:cubicBezTo>
                    <a:pt x="14012" y="979"/>
                    <a:pt x="14034" y="1018"/>
                    <a:pt x="14068" y="1036"/>
                  </a:cubicBezTo>
                  <a:cubicBezTo>
                    <a:pt x="14068" y="1053"/>
                    <a:pt x="14086" y="1053"/>
                    <a:pt x="14103" y="1053"/>
                  </a:cubicBezTo>
                  <a:cubicBezTo>
                    <a:pt x="14121" y="1053"/>
                    <a:pt x="14142" y="1036"/>
                    <a:pt x="14160" y="1018"/>
                  </a:cubicBezTo>
                  <a:cubicBezTo>
                    <a:pt x="14177" y="979"/>
                    <a:pt x="14177" y="944"/>
                    <a:pt x="14142" y="927"/>
                  </a:cubicBezTo>
                  <a:cubicBezTo>
                    <a:pt x="14121" y="909"/>
                    <a:pt x="14121" y="909"/>
                    <a:pt x="14103" y="909"/>
                  </a:cubicBezTo>
                  <a:close/>
                  <a:moveTo>
                    <a:pt x="6763" y="962"/>
                  </a:moveTo>
                  <a:cubicBezTo>
                    <a:pt x="6723" y="979"/>
                    <a:pt x="6706" y="1018"/>
                    <a:pt x="6723" y="1053"/>
                  </a:cubicBezTo>
                  <a:cubicBezTo>
                    <a:pt x="6745" y="1088"/>
                    <a:pt x="6763" y="1110"/>
                    <a:pt x="6797" y="1110"/>
                  </a:cubicBezTo>
                  <a:cubicBezTo>
                    <a:pt x="6797" y="1110"/>
                    <a:pt x="6815" y="1110"/>
                    <a:pt x="6815" y="1088"/>
                  </a:cubicBezTo>
                  <a:cubicBezTo>
                    <a:pt x="6854" y="1070"/>
                    <a:pt x="6871" y="1036"/>
                    <a:pt x="6871" y="1001"/>
                  </a:cubicBezTo>
                  <a:cubicBezTo>
                    <a:pt x="6854" y="979"/>
                    <a:pt x="6815" y="962"/>
                    <a:pt x="6797" y="962"/>
                  </a:cubicBezTo>
                  <a:close/>
                  <a:moveTo>
                    <a:pt x="23080" y="962"/>
                  </a:moveTo>
                  <a:cubicBezTo>
                    <a:pt x="23041" y="979"/>
                    <a:pt x="23041" y="1036"/>
                    <a:pt x="23063" y="1070"/>
                  </a:cubicBezTo>
                  <a:cubicBezTo>
                    <a:pt x="23063" y="1088"/>
                    <a:pt x="23097" y="1110"/>
                    <a:pt x="23115" y="1110"/>
                  </a:cubicBezTo>
                  <a:lnTo>
                    <a:pt x="23150" y="1110"/>
                  </a:lnTo>
                  <a:cubicBezTo>
                    <a:pt x="23189" y="1088"/>
                    <a:pt x="23206" y="1036"/>
                    <a:pt x="23189" y="1001"/>
                  </a:cubicBezTo>
                  <a:cubicBezTo>
                    <a:pt x="23171" y="979"/>
                    <a:pt x="23150" y="962"/>
                    <a:pt x="23115" y="962"/>
                  </a:cubicBezTo>
                  <a:close/>
                  <a:moveTo>
                    <a:pt x="26217" y="1001"/>
                  </a:moveTo>
                  <a:cubicBezTo>
                    <a:pt x="26196" y="1001"/>
                    <a:pt x="26178" y="1001"/>
                    <a:pt x="26161" y="1018"/>
                  </a:cubicBezTo>
                  <a:cubicBezTo>
                    <a:pt x="26143" y="1053"/>
                    <a:pt x="26143" y="1110"/>
                    <a:pt x="26178" y="1127"/>
                  </a:cubicBezTo>
                  <a:cubicBezTo>
                    <a:pt x="26196" y="1127"/>
                    <a:pt x="26196" y="1144"/>
                    <a:pt x="26217" y="1144"/>
                  </a:cubicBezTo>
                  <a:cubicBezTo>
                    <a:pt x="26235" y="1144"/>
                    <a:pt x="26270" y="1127"/>
                    <a:pt x="26270" y="1110"/>
                  </a:cubicBezTo>
                  <a:cubicBezTo>
                    <a:pt x="26304" y="1070"/>
                    <a:pt x="26287" y="1036"/>
                    <a:pt x="26270" y="1001"/>
                  </a:cubicBezTo>
                  <a:close/>
                  <a:moveTo>
                    <a:pt x="6436" y="1110"/>
                  </a:moveTo>
                  <a:cubicBezTo>
                    <a:pt x="6397" y="1127"/>
                    <a:pt x="6380" y="1179"/>
                    <a:pt x="6397" y="1218"/>
                  </a:cubicBezTo>
                  <a:cubicBezTo>
                    <a:pt x="6419" y="1236"/>
                    <a:pt x="6436" y="1253"/>
                    <a:pt x="6471" y="1253"/>
                  </a:cubicBezTo>
                  <a:cubicBezTo>
                    <a:pt x="6471" y="1253"/>
                    <a:pt x="6489" y="1253"/>
                    <a:pt x="6489" y="1236"/>
                  </a:cubicBezTo>
                  <a:cubicBezTo>
                    <a:pt x="6528" y="1236"/>
                    <a:pt x="6545" y="1179"/>
                    <a:pt x="6528" y="1144"/>
                  </a:cubicBezTo>
                  <a:cubicBezTo>
                    <a:pt x="6528" y="1127"/>
                    <a:pt x="6489" y="1110"/>
                    <a:pt x="6471" y="1110"/>
                  </a:cubicBezTo>
                  <a:close/>
                  <a:moveTo>
                    <a:pt x="14412" y="1110"/>
                  </a:moveTo>
                  <a:cubicBezTo>
                    <a:pt x="14377" y="1110"/>
                    <a:pt x="14360" y="1110"/>
                    <a:pt x="14338" y="1144"/>
                  </a:cubicBezTo>
                  <a:cubicBezTo>
                    <a:pt x="14321" y="1162"/>
                    <a:pt x="14321" y="1218"/>
                    <a:pt x="14360" y="1236"/>
                  </a:cubicBezTo>
                  <a:cubicBezTo>
                    <a:pt x="14377" y="1253"/>
                    <a:pt x="14395" y="1253"/>
                    <a:pt x="14412" y="1253"/>
                  </a:cubicBezTo>
                  <a:cubicBezTo>
                    <a:pt x="14430" y="1253"/>
                    <a:pt x="14447" y="1236"/>
                    <a:pt x="14469" y="1218"/>
                  </a:cubicBezTo>
                  <a:cubicBezTo>
                    <a:pt x="14486" y="1179"/>
                    <a:pt x="14486" y="1144"/>
                    <a:pt x="14447" y="1127"/>
                  </a:cubicBezTo>
                  <a:cubicBezTo>
                    <a:pt x="14430" y="1110"/>
                    <a:pt x="14412" y="1110"/>
                    <a:pt x="14412" y="1110"/>
                  </a:cubicBezTo>
                  <a:close/>
                  <a:moveTo>
                    <a:pt x="22788" y="1127"/>
                  </a:moveTo>
                  <a:cubicBezTo>
                    <a:pt x="22788" y="1127"/>
                    <a:pt x="22771" y="1127"/>
                    <a:pt x="22754" y="1144"/>
                  </a:cubicBezTo>
                  <a:cubicBezTo>
                    <a:pt x="22715" y="1162"/>
                    <a:pt x="22715" y="1197"/>
                    <a:pt x="22736" y="1236"/>
                  </a:cubicBezTo>
                  <a:cubicBezTo>
                    <a:pt x="22736" y="1253"/>
                    <a:pt x="22771" y="1271"/>
                    <a:pt x="22788" y="1271"/>
                  </a:cubicBezTo>
                  <a:lnTo>
                    <a:pt x="22823" y="1271"/>
                  </a:lnTo>
                  <a:cubicBezTo>
                    <a:pt x="22862" y="1253"/>
                    <a:pt x="22880" y="1197"/>
                    <a:pt x="22862" y="1162"/>
                  </a:cubicBezTo>
                  <a:cubicBezTo>
                    <a:pt x="22845" y="1144"/>
                    <a:pt x="22823" y="1127"/>
                    <a:pt x="22788" y="1127"/>
                  </a:cubicBezTo>
                  <a:close/>
                  <a:moveTo>
                    <a:pt x="26504" y="1218"/>
                  </a:moveTo>
                  <a:cubicBezTo>
                    <a:pt x="26470" y="1218"/>
                    <a:pt x="26452" y="1236"/>
                    <a:pt x="26452" y="1253"/>
                  </a:cubicBezTo>
                  <a:cubicBezTo>
                    <a:pt x="26413" y="1271"/>
                    <a:pt x="26413" y="1327"/>
                    <a:pt x="26452" y="1345"/>
                  </a:cubicBezTo>
                  <a:cubicBezTo>
                    <a:pt x="26470" y="1362"/>
                    <a:pt x="26487" y="1362"/>
                    <a:pt x="26504" y="1362"/>
                  </a:cubicBezTo>
                  <a:cubicBezTo>
                    <a:pt x="26522" y="1362"/>
                    <a:pt x="26544" y="1362"/>
                    <a:pt x="26544" y="1345"/>
                  </a:cubicBezTo>
                  <a:cubicBezTo>
                    <a:pt x="26578" y="1327"/>
                    <a:pt x="26578" y="1271"/>
                    <a:pt x="26544" y="1253"/>
                  </a:cubicBezTo>
                  <a:cubicBezTo>
                    <a:pt x="26544" y="1236"/>
                    <a:pt x="26522" y="1218"/>
                    <a:pt x="26504" y="1218"/>
                  </a:cubicBezTo>
                  <a:close/>
                  <a:moveTo>
                    <a:pt x="6145" y="1253"/>
                  </a:moveTo>
                  <a:cubicBezTo>
                    <a:pt x="6127" y="1253"/>
                    <a:pt x="6110" y="1271"/>
                    <a:pt x="6110" y="1271"/>
                  </a:cubicBezTo>
                  <a:cubicBezTo>
                    <a:pt x="6071" y="1288"/>
                    <a:pt x="6053" y="1327"/>
                    <a:pt x="6071" y="1362"/>
                  </a:cubicBezTo>
                  <a:cubicBezTo>
                    <a:pt x="6093" y="1397"/>
                    <a:pt x="6110" y="1397"/>
                    <a:pt x="6145" y="1397"/>
                  </a:cubicBezTo>
                  <a:lnTo>
                    <a:pt x="6162" y="1397"/>
                  </a:lnTo>
                  <a:cubicBezTo>
                    <a:pt x="6201" y="1379"/>
                    <a:pt x="6219" y="1345"/>
                    <a:pt x="6201" y="1305"/>
                  </a:cubicBezTo>
                  <a:cubicBezTo>
                    <a:pt x="6180" y="1271"/>
                    <a:pt x="6162" y="1253"/>
                    <a:pt x="6145" y="1253"/>
                  </a:cubicBezTo>
                  <a:close/>
                  <a:moveTo>
                    <a:pt x="22445" y="1305"/>
                  </a:moveTo>
                  <a:cubicBezTo>
                    <a:pt x="22410" y="1345"/>
                    <a:pt x="22388" y="1379"/>
                    <a:pt x="22410" y="1414"/>
                  </a:cubicBezTo>
                  <a:cubicBezTo>
                    <a:pt x="22427" y="1436"/>
                    <a:pt x="22462" y="1453"/>
                    <a:pt x="22480" y="1453"/>
                  </a:cubicBezTo>
                  <a:cubicBezTo>
                    <a:pt x="22497" y="1453"/>
                    <a:pt x="22497" y="1453"/>
                    <a:pt x="22519" y="1436"/>
                  </a:cubicBezTo>
                  <a:cubicBezTo>
                    <a:pt x="22554" y="1414"/>
                    <a:pt x="22554" y="1379"/>
                    <a:pt x="22536" y="1345"/>
                  </a:cubicBezTo>
                  <a:cubicBezTo>
                    <a:pt x="22536" y="1327"/>
                    <a:pt x="22497" y="1305"/>
                    <a:pt x="22480" y="1305"/>
                  </a:cubicBezTo>
                  <a:close/>
                  <a:moveTo>
                    <a:pt x="14704" y="1327"/>
                  </a:moveTo>
                  <a:cubicBezTo>
                    <a:pt x="14665" y="1327"/>
                    <a:pt x="14647" y="1327"/>
                    <a:pt x="14630" y="1345"/>
                  </a:cubicBezTo>
                  <a:cubicBezTo>
                    <a:pt x="14612" y="1379"/>
                    <a:pt x="14612" y="1414"/>
                    <a:pt x="14647" y="1453"/>
                  </a:cubicBezTo>
                  <a:cubicBezTo>
                    <a:pt x="14665" y="1453"/>
                    <a:pt x="14686" y="1471"/>
                    <a:pt x="14704" y="1471"/>
                  </a:cubicBezTo>
                  <a:cubicBezTo>
                    <a:pt x="14721" y="1471"/>
                    <a:pt x="14739" y="1453"/>
                    <a:pt x="14756" y="1436"/>
                  </a:cubicBezTo>
                  <a:cubicBezTo>
                    <a:pt x="14773" y="1397"/>
                    <a:pt x="14773" y="1362"/>
                    <a:pt x="14739" y="1327"/>
                  </a:cubicBezTo>
                  <a:lnTo>
                    <a:pt x="14739" y="1345"/>
                  </a:lnTo>
                  <a:cubicBezTo>
                    <a:pt x="14721" y="1327"/>
                    <a:pt x="14721" y="1327"/>
                    <a:pt x="14704" y="1327"/>
                  </a:cubicBezTo>
                  <a:close/>
                  <a:moveTo>
                    <a:pt x="5818" y="1414"/>
                  </a:moveTo>
                  <a:cubicBezTo>
                    <a:pt x="5801" y="1414"/>
                    <a:pt x="5784" y="1436"/>
                    <a:pt x="5784" y="1436"/>
                  </a:cubicBezTo>
                  <a:cubicBezTo>
                    <a:pt x="5744" y="1453"/>
                    <a:pt x="5727" y="1488"/>
                    <a:pt x="5744" y="1523"/>
                  </a:cubicBezTo>
                  <a:cubicBezTo>
                    <a:pt x="5766" y="1562"/>
                    <a:pt x="5784" y="1562"/>
                    <a:pt x="5818" y="1562"/>
                  </a:cubicBezTo>
                  <a:lnTo>
                    <a:pt x="5853" y="1562"/>
                  </a:lnTo>
                  <a:cubicBezTo>
                    <a:pt x="5875" y="1545"/>
                    <a:pt x="5892" y="1506"/>
                    <a:pt x="5875" y="1471"/>
                  </a:cubicBezTo>
                  <a:cubicBezTo>
                    <a:pt x="5875" y="1436"/>
                    <a:pt x="5836" y="1414"/>
                    <a:pt x="5818" y="1414"/>
                  </a:cubicBezTo>
                  <a:close/>
                  <a:moveTo>
                    <a:pt x="22171" y="1488"/>
                  </a:moveTo>
                  <a:cubicBezTo>
                    <a:pt x="22153" y="1488"/>
                    <a:pt x="22136" y="1506"/>
                    <a:pt x="22136" y="1506"/>
                  </a:cubicBezTo>
                  <a:cubicBezTo>
                    <a:pt x="22101" y="1523"/>
                    <a:pt x="22084" y="1580"/>
                    <a:pt x="22101" y="1614"/>
                  </a:cubicBezTo>
                  <a:cubicBezTo>
                    <a:pt x="22118" y="1632"/>
                    <a:pt x="22153" y="1632"/>
                    <a:pt x="22171" y="1632"/>
                  </a:cubicBezTo>
                  <a:lnTo>
                    <a:pt x="22210" y="1632"/>
                  </a:lnTo>
                  <a:cubicBezTo>
                    <a:pt x="22245" y="1614"/>
                    <a:pt x="22245" y="1562"/>
                    <a:pt x="22227" y="1523"/>
                  </a:cubicBezTo>
                  <a:cubicBezTo>
                    <a:pt x="22210" y="1506"/>
                    <a:pt x="22192" y="1488"/>
                    <a:pt x="22171" y="1488"/>
                  </a:cubicBezTo>
                  <a:close/>
                  <a:moveTo>
                    <a:pt x="26739" y="1488"/>
                  </a:moveTo>
                  <a:cubicBezTo>
                    <a:pt x="26722" y="1488"/>
                    <a:pt x="26705" y="1488"/>
                    <a:pt x="26705" y="1506"/>
                  </a:cubicBezTo>
                  <a:cubicBezTo>
                    <a:pt x="26670" y="1523"/>
                    <a:pt x="26670" y="1580"/>
                    <a:pt x="26687" y="1614"/>
                  </a:cubicBezTo>
                  <a:cubicBezTo>
                    <a:pt x="26705" y="1632"/>
                    <a:pt x="26722" y="1632"/>
                    <a:pt x="26739" y="1632"/>
                  </a:cubicBezTo>
                  <a:cubicBezTo>
                    <a:pt x="26761" y="1632"/>
                    <a:pt x="26779" y="1632"/>
                    <a:pt x="26796" y="1614"/>
                  </a:cubicBezTo>
                  <a:cubicBezTo>
                    <a:pt x="26813" y="1597"/>
                    <a:pt x="26831" y="1545"/>
                    <a:pt x="26796" y="1523"/>
                  </a:cubicBezTo>
                  <a:cubicBezTo>
                    <a:pt x="26779" y="1506"/>
                    <a:pt x="26761" y="1488"/>
                    <a:pt x="26739" y="1488"/>
                  </a:cubicBezTo>
                  <a:close/>
                  <a:moveTo>
                    <a:pt x="14974" y="1545"/>
                  </a:moveTo>
                  <a:cubicBezTo>
                    <a:pt x="14956" y="1545"/>
                    <a:pt x="14939" y="1562"/>
                    <a:pt x="14921" y="1580"/>
                  </a:cubicBezTo>
                  <a:cubicBezTo>
                    <a:pt x="14904" y="1597"/>
                    <a:pt x="14904" y="1654"/>
                    <a:pt x="14939" y="1671"/>
                  </a:cubicBezTo>
                  <a:cubicBezTo>
                    <a:pt x="14939" y="1688"/>
                    <a:pt x="14956" y="1688"/>
                    <a:pt x="14974" y="1688"/>
                  </a:cubicBezTo>
                  <a:cubicBezTo>
                    <a:pt x="14991" y="1688"/>
                    <a:pt x="15030" y="1688"/>
                    <a:pt x="15030" y="1671"/>
                  </a:cubicBezTo>
                  <a:cubicBezTo>
                    <a:pt x="15065" y="1632"/>
                    <a:pt x="15048" y="1597"/>
                    <a:pt x="15030" y="1562"/>
                  </a:cubicBezTo>
                  <a:cubicBezTo>
                    <a:pt x="15013" y="1562"/>
                    <a:pt x="14991" y="1545"/>
                    <a:pt x="14974" y="1545"/>
                  </a:cubicBezTo>
                  <a:close/>
                  <a:moveTo>
                    <a:pt x="5457" y="1597"/>
                  </a:moveTo>
                  <a:cubicBezTo>
                    <a:pt x="5418" y="1614"/>
                    <a:pt x="5401" y="1671"/>
                    <a:pt x="5418" y="1706"/>
                  </a:cubicBezTo>
                  <a:cubicBezTo>
                    <a:pt x="5440" y="1723"/>
                    <a:pt x="5475" y="1741"/>
                    <a:pt x="5492" y="1741"/>
                  </a:cubicBezTo>
                  <a:cubicBezTo>
                    <a:pt x="5509" y="1741"/>
                    <a:pt x="5509" y="1741"/>
                    <a:pt x="5527" y="1723"/>
                  </a:cubicBezTo>
                  <a:cubicBezTo>
                    <a:pt x="5566" y="1706"/>
                    <a:pt x="5583" y="1671"/>
                    <a:pt x="5566" y="1632"/>
                  </a:cubicBezTo>
                  <a:cubicBezTo>
                    <a:pt x="5549" y="1614"/>
                    <a:pt x="5509" y="1597"/>
                    <a:pt x="5492" y="1597"/>
                  </a:cubicBezTo>
                  <a:close/>
                  <a:moveTo>
                    <a:pt x="21866" y="1688"/>
                  </a:moveTo>
                  <a:cubicBezTo>
                    <a:pt x="21844" y="1688"/>
                    <a:pt x="21844" y="1706"/>
                    <a:pt x="21827" y="1706"/>
                  </a:cubicBezTo>
                  <a:cubicBezTo>
                    <a:pt x="21792" y="1723"/>
                    <a:pt x="21792" y="1780"/>
                    <a:pt x="21809" y="1815"/>
                  </a:cubicBezTo>
                  <a:cubicBezTo>
                    <a:pt x="21827" y="1832"/>
                    <a:pt x="21844" y="1832"/>
                    <a:pt x="21866" y="1832"/>
                  </a:cubicBezTo>
                  <a:lnTo>
                    <a:pt x="21901" y="1832"/>
                  </a:lnTo>
                  <a:cubicBezTo>
                    <a:pt x="21936" y="1797"/>
                    <a:pt x="21953" y="1762"/>
                    <a:pt x="21918" y="1723"/>
                  </a:cubicBezTo>
                  <a:cubicBezTo>
                    <a:pt x="21918" y="1706"/>
                    <a:pt x="21883" y="1688"/>
                    <a:pt x="21866" y="1688"/>
                  </a:cubicBezTo>
                  <a:close/>
                  <a:moveTo>
                    <a:pt x="5148" y="1780"/>
                  </a:moveTo>
                  <a:cubicBezTo>
                    <a:pt x="5113" y="1797"/>
                    <a:pt x="5092" y="1849"/>
                    <a:pt x="5113" y="1889"/>
                  </a:cubicBezTo>
                  <a:cubicBezTo>
                    <a:pt x="5131" y="1906"/>
                    <a:pt x="5148" y="1923"/>
                    <a:pt x="5183" y="1923"/>
                  </a:cubicBezTo>
                  <a:cubicBezTo>
                    <a:pt x="5183" y="1923"/>
                    <a:pt x="5201" y="1906"/>
                    <a:pt x="5222" y="1906"/>
                  </a:cubicBezTo>
                  <a:cubicBezTo>
                    <a:pt x="5240" y="1889"/>
                    <a:pt x="5257" y="1849"/>
                    <a:pt x="5240" y="1815"/>
                  </a:cubicBezTo>
                  <a:cubicBezTo>
                    <a:pt x="5222" y="1780"/>
                    <a:pt x="5201" y="1780"/>
                    <a:pt x="5183" y="1780"/>
                  </a:cubicBezTo>
                  <a:close/>
                  <a:moveTo>
                    <a:pt x="15265" y="1780"/>
                  </a:moveTo>
                  <a:cubicBezTo>
                    <a:pt x="15248" y="1780"/>
                    <a:pt x="15230" y="1780"/>
                    <a:pt x="15209" y="1797"/>
                  </a:cubicBezTo>
                  <a:cubicBezTo>
                    <a:pt x="15174" y="1832"/>
                    <a:pt x="15174" y="1871"/>
                    <a:pt x="15209" y="1906"/>
                  </a:cubicBezTo>
                  <a:cubicBezTo>
                    <a:pt x="15230" y="1906"/>
                    <a:pt x="15248" y="1923"/>
                    <a:pt x="15265" y="1923"/>
                  </a:cubicBezTo>
                  <a:cubicBezTo>
                    <a:pt x="15282" y="1923"/>
                    <a:pt x="15300" y="1906"/>
                    <a:pt x="15317" y="1906"/>
                  </a:cubicBezTo>
                  <a:cubicBezTo>
                    <a:pt x="15339" y="1871"/>
                    <a:pt x="15339" y="1815"/>
                    <a:pt x="15300" y="1797"/>
                  </a:cubicBezTo>
                  <a:cubicBezTo>
                    <a:pt x="15300" y="1780"/>
                    <a:pt x="15282" y="1780"/>
                    <a:pt x="15265" y="1780"/>
                  </a:cubicBezTo>
                  <a:close/>
                  <a:moveTo>
                    <a:pt x="26957" y="1780"/>
                  </a:moveTo>
                  <a:cubicBezTo>
                    <a:pt x="26940" y="1780"/>
                    <a:pt x="26940" y="1780"/>
                    <a:pt x="26922" y="1797"/>
                  </a:cubicBezTo>
                  <a:cubicBezTo>
                    <a:pt x="26887" y="1815"/>
                    <a:pt x="26887" y="1849"/>
                    <a:pt x="26905" y="1889"/>
                  </a:cubicBezTo>
                  <a:cubicBezTo>
                    <a:pt x="26922" y="1906"/>
                    <a:pt x="26940" y="1923"/>
                    <a:pt x="26957" y="1923"/>
                  </a:cubicBezTo>
                  <a:cubicBezTo>
                    <a:pt x="26979" y="1923"/>
                    <a:pt x="26996" y="1923"/>
                    <a:pt x="26996" y="1906"/>
                  </a:cubicBezTo>
                  <a:cubicBezTo>
                    <a:pt x="27031" y="1889"/>
                    <a:pt x="27048" y="1849"/>
                    <a:pt x="27014" y="1815"/>
                  </a:cubicBezTo>
                  <a:cubicBezTo>
                    <a:pt x="27014" y="1797"/>
                    <a:pt x="26979" y="1780"/>
                    <a:pt x="26957" y="1780"/>
                  </a:cubicBezTo>
                  <a:close/>
                  <a:moveTo>
                    <a:pt x="21574" y="1906"/>
                  </a:moveTo>
                  <a:cubicBezTo>
                    <a:pt x="21557" y="1906"/>
                    <a:pt x="21540" y="1906"/>
                    <a:pt x="21518" y="1923"/>
                  </a:cubicBezTo>
                  <a:cubicBezTo>
                    <a:pt x="21501" y="1941"/>
                    <a:pt x="21483" y="1980"/>
                    <a:pt x="21518" y="2015"/>
                  </a:cubicBezTo>
                  <a:cubicBezTo>
                    <a:pt x="21518" y="2032"/>
                    <a:pt x="21557" y="2050"/>
                    <a:pt x="21574" y="2050"/>
                  </a:cubicBezTo>
                  <a:cubicBezTo>
                    <a:pt x="21592" y="2050"/>
                    <a:pt x="21592" y="2050"/>
                    <a:pt x="21609" y="2032"/>
                  </a:cubicBezTo>
                  <a:cubicBezTo>
                    <a:pt x="21648" y="2015"/>
                    <a:pt x="21648" y="1958"/>
                    <a:pt x="21627" y="1941"/>
                  </a:cubicBezTo>
                  <a:cubicBezTo>
                    <a:pt x="21609" y="1906"/>
                    <a:pt x="21592" y="1906"/>
                    <a:pt x="21574" y="1906"/>
                  </a:cubicBezTo>
                  <a:close/>
                  <a:moveTo>
                    <a:pt x="4822" y="1958"/>
                  </a:moveTo>
                  <a:cubicBezTo>
                    <a:pt x="4787" y="1980"/>
                    <a:pt x="4787" y="2032"/>
                    <a:pt x="4805" y="2067"/>
                  </a:cubicBezTo>
                  <a:cubicBezTo>
                    <a:pt x="4822" y="2089"/>
                    <a:pt x="4839" y="2106"/>
                    <a:pt x="4857" y="2106"/>
                  </a:cubicBezTo>
                  <a:cubicBezTo>
                    <a:pt x="4874" y="2106"/>
                    <a:pt x="4896" y="2089"/>
                    <a:pt x="4896" y="2089"/>
                  </a:cubicBezTo>
                  <a:cubicBezTo>
                    <a:pt x="4931" y="2067"/>
                    <a:pt x="4948" y="2015"/>
                    <a:pt x="4931" y="1997"/>
                  </a:cubicBezTo>
                  <a:cubicBezTo>
                    <a:pt x="4913" y="1958"/>
                    <a:pt x="4896" y="1958"/>
                    <a:pt x="4857" y="1958"/>
                  </a:cubicBezTo>
                  <a:close/>
                  <a:moveTo>
                    <a:pt x="15500" y="2032"/>
                  </a:moveTo>
                  <a:cubicBezTo>
                    <a:pt x="15483" y="2032"/>
                    <a:pt x="15465" y="2050"/>
                    <a:pt x="15465" y="2050"/>
                  </a:cubicBezTo>
                  <a:cubicBezTo>
                    <a:pt x="15426" y="2089"/>
                    <a:pt x="15426" y="2124"/>
                    <a:pt x="15448" y="2158"/>
                  </a:cubicBezTo>
                  <a:cubicBezTo>
                    <a:pt x="15465" y="2176"/>
                    <a:pt x="15483" y="2176"/>
                    <a:pt x="15500" y="2176"/>
                  </a:cubicBezTo>
                  <a:lnTo>
                    <a:pt x="15557" y="2176"/>
                  </a:lnTo>
                  <a:cubicBezTo>
                    <a:pt x="15591" y="2141"/>
                    <a:pt x="15591" y="2106"/>
                    <a:pt x="15557" y="2067"/>
                  </a:cubicBezTo>
                  <a:cubicBezTo>
                    <a:pt x="15557" y="2050"/>
                    <a:pt x="15517" y="2032"/>
                    <a:pt x="15500" y="2032"/>
                  </a:cubicBezTo>
                  <a:close/>
                  <a:moveTo>
                    <a:pt x="27157" y="2089"/>
                  </a:moveTo>
                  <a:cubicBezTo>
                    <a:pt x="27140" y="2089"/>
                    <a:pt x="27122" y="2089"/>
                    <a:pt x="27122" y="2106"/>
                  </a:cubicBezTo>
                  <a:cubicBezTo>
                    <a:pt x="27088" y="2124"/>
                    <a:pt x="27066" y="2158"/>
                    <a:pt x="27088" y="2197"/>
                  </a:cubicBezTo>
                  <a:cubicBezTo>
                    <a:pt x="27105" y="2215"/>
                    <a:pt x="27122" y="2232"/>
                    <a:pt x="27157" y="2232"/>
                  </a:cubicBezTo>
                  <a:lnTo>
                    <a:pt x="27196" y="2232"/>
                  </a:lnTo>
                  <a:cubicBezTo>
                    <a:pt x="27231" y="2197"/>
                    <a:pt x="27231" y="2158"/>
                    <a:pt x="27214" y="2124"/>
                  </a:cubicBezTo>
                  <a:cubicBezTo>
                    <a:pt x="27196" y="2106"/>
                    <a:pt x="27175" y="2089"/>
                    <a:pt x="27157" y="2089"/>
                  </a:cubicBezTo>
                  <a:close/>
                  <a:moveTo>
                    <a:pt x="21231" y="2124"/>
                  </a:moveTo>
                  <a:cubicBezTo>
                    <a:pt x="21192" y="2158"/>
                    <a:pt x="21192" y="2197"/>
                    <a:pt x="21213" y="2232"/>
                  </a:cubicBezTo>
                  <a:cubicBezTo>
                    <a:pt x="21231" y="2250"/>
                    <a:pt x="21248" y="2267"/>
                    <a:pt x="21283" y="2267"/>
                  </a:cubicBezTo>
                  <a:cubicBezTo>
                    <a:pt x="21283" y="2267"/>
                    <a:pt x="21300" y="2250"/>
                    <a:pt x="21322" y="2250"/>
                  </a:cubicBezTo>
                  <a:cubicBezTo>
                    <a:pt x="21357" y="2232"/>
                    <a:pt x="21357" y="2176"/>
                    <a:pt x="21340" y="2141"/>
                  </a:cubicBezTo>
                  <a:cubicBezTo>
                    <a:pt x="21322" y="2124"/>
                    <a:pt x="21300" y="2124"/>
                    <a:pt x="21283" y="2124"/>
                  </a:cubicBezTo>
                  <a:close/>
                  <a:moveTo>
                    <a:pt x="4548" y="2141"/>
                  </a:moveTo>
                  <a:cubicBezTo>
                    <a:pt x="4530" y="2141"/>
                    <a:pt x="4530" y="2141"/>
                    <a:pt x="4513" y="2158"/>
                  </a:cubicBezTo>
                  <a:cubicBezTo>
                    <a:pt x="4478" y="2176"/>
                    <a:pt x="4478" y="2215"/>
                    <a:pt x="4496" y="2250"/>
                  </a:cubicBezTo>
                  <a:cubicBezTo>
                    <a:pt x="4513" y="2267"/>
                    <a:pt x="4530" y="2284"/>
                    <a:pt x="4548" y="2284"/>
                  </a:cubicBezTo>
                  <a:cubicBezTo>
                    <a:pt x="4570" y="2284"/>
                    <a:pt x="4587" y="2284"/>
                    <a:pt x="4587" y="2267"/>
                  </a:cubicBezTo>
                  <a:cubicBezTo>
                    <a:pt x="4622" y="2250"/>
                    <a:pt x="4639" y="2215"/>
                    <a:pt x="4622" y="2176"/>
                  </a:cubicBezTo>
                  <a:cubicBezTo>
                    <a:pt x="4604" y="2158"/>
                    <a:pt x="4587" y="2141"/>
                    <a:pt x="4548" y="2141"/>
                  </a:cubicBezTo>
                  <a:close/>
                  <a:moveTo>
                    <a:pt x="15718" y="2324"/>
                  </a:moveTo>
                  <a:cubicBezTo>
                    <a:pt x="15718" y="2324"/>
                    <a:pt x="15700" y="2341"/>
                    <a:pt x="15683" y="2341"/>
                  </a:cubicBezTo>
                  <a:cubicBezTo>
                    <a:pt x="15644" y="2358"/>
                    <a:pt x="15644" y="2415"/>
                    <a:pt x="15665" y="2450"/>
                  </a:cubicBezTo>
                  <a:cubicBezTo>
                    <a:pt x="15683" y="2467"/>
                    <a:pt x="15700" y="2467"/>
                    <a:pt x="15718" y="2467"/>
                  </a:cubicBezTo>
                  <a:lnTo>
                    <a:pt x="15774" y="2467"/>
                  </a:lnTo>
                  <a:cubicBezTo>
                    <a:pt x="15809" y="2432"/>
                    <a:pt x="15809" y="2393"/>
                    <a:pt x="15792" y="2358"/>
                  </a:cubicBezTo>
                  <a:cubicBezTo>
                    <a:pt x="15774" y="2341"/>
                    <a:pt x="15752" y="2324"/>
                    <a:pt x="15718" y="2324"/>
                  </a:cubicBezTo>
                  <a:close/>
                  <a:moveTo>
                    <a:pt x="4204" y="2341"/>
                  </a:moveTo>
                  <a:cubicBezTo>
                    <a:pt x="4169" y="2358"/>
                    <a:pt x="4169" y="2415"/>
                    <a:pt x="4187" y="2450"/>
                  </a:cubicBezTo>
                  <a:cubicBezTo>
                    <a:pt x="4204" y="2467"/>
                    <a:pt x="4221" y="2485"/>
                    <a:pt x="4243" y="2485"/>
                  </a:cubicBezTo>
                  <a:cubicBezTo>
                    <a:pt x="4261" y="2485"/>
                    <a:pt x="4278" y="2467"/>
                    <a:pt x="4278" y="2467"/>
                  </a:cubicBezTo>
                  <a:cubicBezTo>
                    <a:pt x="4313" y="2450"/>
                    <a:pt x="4330" y="2393"/>
                    <a:pt x="4313" y="2358"/>
                  </a:cubicBezTo>
                  <a:cubicBezTo>
                    <a:pt x="4295" y="2341"/>
                    <a:pt x="4278" y="2341"/>
                    <a:pt x="4243" y="2341"/>
                  </a:cubicBezTo>
                  <a:close/>
                  <a:moveTo>
                    <a:pt x="20939" y="2341"/>
                  </a:moveTo>
                  <a:cubicBezTo>
                    <a:pt x="20904" y="2376"/>
                    <a:pt x="20904" y="2415"/>
                    <a:pt x="20922" y="2450"/>
                  </a:cubicBezTo>
                  <a:cubicBezTo>
                    <a:pt x="20939" y="2467"/>
                    <a:pt x="20957" y="2485"/>
                    <a:pt x="20974" y="2485"/>
                  </a:cubicBezTo>
                  <a:cubicBezTo>
                    <a:pt x="20996" y="2485"/>
                    <a:pt x="21013" y="2467"/>
                    <a:pt x="21031" y="2467"/>
                  </a:cubicBezTo>
                  <a:cubicBezTo>
                    <a:pt x="21065" y="2432"/>
                    <a:pt x="21065" y="2393"/>
                    <a:pt x="21048" y="2358"/>
                  </a:cubicBezTo>
                  <a:cubicBezTo>
                    <a:pt x="21031" y="2341"/>
                    <a:pt x="21013" y="2341"/>
                    <a:pt x="20974" y="2341"/>
                  </a:cubicBezTo>
                  <a:close/>
                  <a:moveTo>
                    <a:pt x="27283" y="2415"/>
                  </a:moveTo>
                  <a:cubicBezTo>
                    <a:pt x="27249" y="2432"/>
                    <a:pt x="27231" y="2485"/>
                    <a:pt x="27249" y="2524"/>
                  </a:cubicBezTo>
                  <a:cubicBezTo>
                    <a:pt x="27266" y="2541"/>
                    <a:pt x="27283" y="2559"/>
                    <a:pt x="27323" y="2559"/>
                  </a:cubicBezTo>
                  <a:cubicBezTo>
                    <a:pt x="27323" y="2559"/>
                    <a:pt x="27340" y="2559"/>
                    <a:pt x="27357" y="2541"/>
                  </a:cubicBezTo>
                  <a:cubicBezTo>
                    <a:pt x="27392" y="2524"/>
                    <a:pt x="27392" y="2485"/>
                    <a:pt x="27375" y="2450"/>
                  </a:cubicBezTo>
                  <a:cubicBezTo>
                    <a:pt x="27375" y="2432"/>
                    <a:pt x="27340" y="2415"/>
                    <a:pt x="27323" y="2415"/>
                  </a:cubicBezTo>
                  <a:close/>
                  <a:moveTo>
                    <a:pt x="3895" y="2541"/>
                  </a:moveTo>
                  <a:cubicBezTo>
                    <a:pt x="3860" y="2559"/>
                    <a:pt x="3860" y="2611"/>
                    <a:pt x="3878" y="2650"/>
                  </a:cubicBezTo>
                  <a:cubicBezTo>
                    <a:pt x="3895" y="2667"/>
                    <a:pt x="3917" y="2685"/>
                    <a:pt x="3934" y="2685"/>
                  </a:cubicBezTo>
                  <a:cubicBezTo>
                    <a:pt x="3952" y="2685"/>
                    <a:pt x="3969" y="2667"/>
                    <a:pt x="3987" y="2667"/>
                  </a:cubicBezTo>
                  <a:cubicBezTo>
                    <a:pt x="4026" y="2650"/>
                    <a:pt x="4026" y="2593"/>
                    <a:pt x="4004" y="2559"/>
                  </a:cubicBezTo>
                  <a:cubicBezTo>
                    <a:pt x="3987" y="2541"/>
                    <a:pt x="3969" y="2541"/>
                    <a:pt x="3934" y="2541"/>
                  </a:cubicBezTo>
                  <a:close/>
                  <a:moveTo>
                    <a:pt x="20648" y="2559"/>
                  </a:moveTo>
                  <a:cubicBezTo>
                    <a:pt x="20613" y="2593"/>
                    <a:pt x="20613" y="2633"/>
                    <a:pt x="20630" y="2667"/>
                  </a:cubicBezTo>
                  <a:cubicBezTo>
                    <a:pt x="20648" y="2685"/>
                    <a:pt x="20669" y="2702"/>
                    <a:pt x="20704" y="2702"/>
                  </a:cubicBezTo>
                  <a:cubicBezTo>
                    <a:pt x="20704" y="2702"/>
                    <a:pt x="20722" y="2685"/>
                    <a:pt x="20739" y="2685"/>
                  </a:cubicBezTo>
                  <a:cubicBezTo>
                    <a:pt x="20778" y="2667"/>
                    <a:pt x="20778" y="2611"/>
                    <a:pt x="20756" y="2576"/>
                  </a:cubicBezTo>
                  <a:cubicBezTo>
                    <a:pt x="20739" y="2559"/>
                    <a:pt x="20722" y="2559"/>
                    <a:pt x="20704" y="2559"/>
                  </a:cubicBezTo>
                  <a:close/>
                  <a:moveTo>
                    <a:pt x="15935" y="2633"/>
                  </a:moveTo>
                  <a:cubicBezTo>
                    <a:pt x="15918" y="2633"/>
                    <a:pt x="15900" y="2633"/>
                    <a:pt x="15883" y="2650"/>
                  </a:cubicBezTo>
                  <a:cubicBezTo>
                    <a:pt x="15861" y="2667"/>
                    <a:pt x="15844" y="2702"/>
                    <a:pt x="15861" y="2741"/>
                  </a:cubicBezTo>
                  <a:cubicBezTo>
                    <a:pt x="15883" y="2759"/>
                    <a:pt x="15900" y="2776"/>
                    <a:pt x="15935" y="2776"/>
                  </a:cubicBezTo>
                  <a:cubicBezTo>
                    <a:pt x="15935" y="2776"/>
                    <a:pt x="15953" y="2776"/>
                    <a:pt x="15970" y="2759"/>
                  </a:cubicBezTo>
                  <a:cubicBezTo>
                    <a:pt x="16009" y="2741"/>
                    <a:pt x="16009" y="2702"/>
                    <a:pt x="15992" y="2667"/>
                  </a:cubicBezTo>
                  <a:cubicBezTo>
                    <a:pt x="15970" y="2650"/>
                    <a:pt x="15953" y="2633"/>
                    <a:pt x="15935" y="2633"/>
                  </a:cubicBezTo>
                  <a:close/>
                  <a:moveTo>
                    <a:pt x="3608" y="2741"/>
                  </a:moveTo>
                  <a:cubicBezTo>
                    <a:pt x="3569" y="2776"/>
                    <a:pt x="3551" y="2811"/>
                    <a:pt x="3591" y="2850"/>
                  </a:cubicBezTo>
                  <a:cubicBezTo>
                    <a:pt x="3591" y="2868"/>
                    <a:pt x="3625" y="2885"/>
                    <a:pt x="3643" y="2885"/>
                  </a:cubicBezTo>
                  <a:cubicBezTo>
                    <a:pt x="3660" y="2885"/>
                    <a:pt x="3660" y="2868"/>
                    <a:pt x="3678" y="2868"/>
                  </a:cubicBezTo>
                  <a:cubicBezTo>
                    <a:pt x="3717" y="2850"/>
                    <a:pt x="3717" y="2794"/>
                    <a:pt x="3699" y="2759"/>
                  </a:cubicBezTo>
                  <a:cubicBezTo>
                    <a:pt x="3678" y="2741"/>
                    <a:pt x="3660" y="2741"/>
                    <a:pt x="3643" y="2741"/>
                  </a:cubicBezTo>
                  <a:close/>
                  <a:moveTo>
                    <a:pt x="27449" y="2741"/>
                  </a:moveTo>
                  <a:cubicBezTo>
                    <a:pt x="27414" y="2759"/>
                    <a:pt x="27392" y="2811"/>
                    <a:pt x="27392" y="2850"/>
                  </a:cubicBezTo>
                  <a:cubicBezTo>
                    <a:pt x="27414" y="2868"/>
                    <a:pt x="27449" y="2885"/>
                    <a:pt x="27466" y="2885"/>
                  </a:cubicBezTo>
                  <a:lnTo>
                    <a:pt x="27501" y="2885"/>
                  </a:lnTo>
                  <a:cubicBezTo>
                    <a:pt x="27540" y="2868"/>
                    <a:pt x="27558" y="2828"/>
                    <a:pt x="27540" y="2776"/>
                  </a:cubicBezTo>
                  <a:cubicBezTo>
                    <a:pt x="27523" y="2759"/>
                    <a:pt x="27501" y="2741"/>
                    <a:pt x="27466" y="2741"/>
                  </a:cubicBezTo>
                  <a:close/>
                  <a:moveTo>
                    <a:pt x="20413" y="2776"/>
                  </a:moveTo>
                  <a:cubicBezTo>
                    <a:pt x="20395" y="2776"/>
                    <a:pt x="20378" y="2776"/>
                    <a:pt x="20360" y="2794"/>
                  </a:cubicBezTo>
                  <a:cubicBezTo>
                    <a:pt x="20321" y="2811"/>
                    <a:pt x="20321" y="2850"/>
                    <a:pt x="20343" y="2885"/>
                  </a:cubicBezTo>
                  <a:cubicBezTo>
                    <a:pt x="20360" y="2902"/>
                    <a:pt x="20378" y="2920"/>
                    <a:pt x="20413" y="2920"/>
                  </a:cubicBezTo>
                  <a:cubicBezTo>
                    <a:pt x="20413" y="2920"/>
                    <a:pt x="20430" y="2920"/>
                    <a:pt x="20452" y="2902"/>
                  </a:cubicBezTo>
                  <a:cubicBezTo>
                    <a:pt x="20487" y="2885"/>
                    <a:pt x="20487" y="2828"/>
                    <a:pt x="20469" y="2794"/>
                  </a:cubicBezTo>
                  <a:cubicBezTo>
                    <a:pt x="20452" y="2776"/>
                    <a:pt x="20430" y="2776"/>
                    <a:pt x="20413" y="2776"/>
                  </a:cubicBezTo>
                  <a:close/>
                  <a:moveTo>
                    <a:pt x="3351" y="2937"/>
                  </a:moveTo>
                  <a:cubicBezTo>
                    <a:pt x="3334" y="2937"/>
                    <a:pt x="3316" y="2937"/>
                    <a:pt x="3299" y="2959"/>
                  </a:cubicBezTo>
                  <a:cubicBezTo>
                    <a:pt x="3264" y="2976"/>
                    <a:pt x="3264" y="3029"/>
                    <a:pt x="3282" y="3046"/>
                  </a:cubicBezTo>
                  <a:cubicBezTo>
                    <a:pt x="3299" y="3085"/>
                    <a:pt x="3316" y="3085"/>
                    <a:pt x="3334" y="3085"/>
                  </a:cubicBezTo>
                  <a:cubicBezTo>
                    <a:pt x="3351" y="3085"/>
                    <a:pt x="3373" y="3085"/>
                    <a:pt x="3390" y="3068"/>
                  </a:cubicBezTo>
                  <a:cubicBezTo>
                    <a:pt x="3425" y="3046"/>
                    <a:pt x="3425" y="3011"/>
                    <a:pt x="3408" y="2976"/>
                  </a:cubicBezTo>
                  <a:cubicBezTo>
                    <a:pt x="3390" y="2959"/>
                    <a:pt x="3373" y="2937"/>
                    <a:pt x="3351" y="2937"/>
                  </a:cubicBezTo>
                  <a:close/>
                  <a:moveTo>
                    <a:pt x="16079" y="2937"/>
                  </a:moveTo>
                  <a:cubicBezTo>
                    <a:pt x="16044" y="2976"/>
                    <a:pt x="16044" y="3011"/>
                    <a:pt x="16061" y="3046"/>
                  </a:cubicBezTo>
                  <a:cubicBezTo>
                    <a:pt x="16079" y="3068"/>
                    <a:pt x="16101" y="3085"/>
                    <a:pt x="16118" y="3085"/>
                  </a:cubicBezTo>
                  <a:cubicBezTo>
                    <a:pt x="16135" y="3085"/>
                    <a:pt x="16153" y="3085"/>
                    <a:pt x="16153" y="3068"/>
                  </a:cubicBezTo>
                  <a:cubicBezTo>
                    <a:pt x="16188" y="3046"/>
                    <a:pt x="16209" y="3011"/>
                    <a:pt x="16188" y="2976"/>
                  </a:cubicBezTo>
                  <a:cubicBezTo>
                    <a:pt x="16170" y="2959"/>
                    <a:pt x="16153" y="2937"/>
                    <a:pt x="16118" y="2937"/>
                  </a:cubicBezTo>
                  <a:close/>
                  <a:moveTo>
                    <a:pt x="20125" y="2994"/>
                  </a:moveTo>
                  <a:cubicBezTo>
                    <a:pt x="20104" y="2994"/>
                    <a:pt x="20086" y="2994"/>
                    <a:pt x="20069" y="3011"/>
                  </a:cubicBezTo>
                  <a:cubicBezTo>
                    <a:pt x="20052" y="3029"/>
                    <a:pt x="20034" y="3085"/>
                    <a:pt x="20052" y="3103"/>
                  </a:cubicBezTo>
                  <a:cubicBezTo>
                    <a:pt x="20069" y="3120"/>
                    <a:pt x="20086" y="3137"/>
                    <a:pt x="20125" y="3137"/>
                  </a:cubicBezTo>
                  <a:cubicBezTo>
                    <a:pt x="20143" y="3137"/>
                    <a:pt x="20143" y="3137"/>
                    <a:pt x="20160" y="3120"/>
                  </a:cubicBezTo>
                  <a:cubicBezTo>
                    <a:pt x="20195" y="3103"/>
                    <a:pt x="20195" y="3046"/>
                    <a:pt x="20178" y="3011"/>
                  </a:cubicBezTo>
                  <a:cubicBezTo>
                    <a:pt x="20160" y="2994"/>
                    <a:pt x="20143" y="2994"/>
                    <a:pt x="20125" y="2994"/>
                  </a:cubicBezTo>
                  <a:close/>
                  <a:moveTo>
                    <a:pt x="27575" y="3085"/>
                  </a:moveTo>
                  <a:cubicBezTo>
                    <a:pt x="27540" y="3103"/>
                    <a:pt x="27523" y="3137"/>
                    <a:pt x="27540" y="3177"/>
                  </a:cubicBezTo>
                  <a:cubicBezTo>
                    <a:pt x="27540" y="3211"/>
                    <a:pt x="27575" y="3229"/>
                    <a:pt x="27610" y="3229"/>
                  </a:cubicBezTo>
                  <a:cubicBezTo>
                    <a:pt x="27610" y="3229"/>
                    <a:pt x="27631" y="3229"/>
                    <a:pt x="27631" y="3211"/>
                  </a:cubicBezTo>
                  <a:cubicBezTo>
                    <a:pt x="27666" y="3211"/>
                    <a:pt x="27684" y="3155"/>
                    <a:pt x="27666" y="3120"/>
                  </a:cubicBezTo>
                  <a:cubicBezTo>
                    <a:pt x="27666" y="3103"/>
                    <a:pt x="27631" y="3085"/>
                    <a:pt x="27610" y="3085"/>
                  </a:cubicBezTo>
                  <a:close/>
                  <a:moveTo>
                    <a:pt x="3047" y="3155"/>
                  </a:moveTo>
                  <a:cubicBezTo>
                    <a:pt x="3025" y="3155"/>
                    <a:pt x="3025" y="3155"/>
                    <a:pt x="3007" y="3177"/>
                  </a:cubicBezTo>
                  <a:cubicBezTo>
                    <a:pt x="2973" y="3194"/>
                    <a:pt x="2973" y="3229"/>
                    <a:pt x="2990" y="3264"/>
                  </a:cubicBezTo>
                  <a:cubicBezTo>
                    <a:pt x="3007" y="3285"/>
                    <a:pt x="3025" y="3303"/>
                    <a:pt x="3047" y="3303"/>
                  </a:cubicBezTo>
                  <a:cubicBezTo>
                    <a:pt x="3064" y="3303"/>
                    <a:pt x="3081" y="3303"/>
                    <a:pt x="3099" y="3285"/>
                  </a:cubicBezTo>
                  <a:cubicBezTo>
                    <a:pt x="3116" y="3264"/>
                    <a:pt x="3134" y="3211"/>
                    <a:pt x="3099" y="3177"/>
                  </a:cubicBezTo>
                  <a:cubicBezTo>
                    <a:pt x="3099" y="3155"/>
                    <a:pt x="3064" y="3155"/>
                    <a:pt x="3047" y="3155"/>
                  </a:cubicBezTo>
                  <a:close/>
                  <a:moveTo>
                    <a:pt x="19834" y="3211"/>
                  </a:moveTo>
                  <a:cubicBezTo>
                    <a:pt x="19817" y="3211"/>
                    <a:pt x="19799" y="3211"/>
                    <a:pt x="19777" y="3229"/>
                  </a:cubicBezTo>
                  <a:cubicBezTo>
                    <a:pt x="19743" y="3246"/>
                    <a:pt x="19743" y="3285"/>
                    <a:pt x="19760" y="3320"/>
                  </a:cubicBezTo>
                  <a:cubicBezTo>
                    <a:pt x="19777" y="3338"/>
                    <a:pt x="19799" y="3355"/>
                    <a:pt x="19834" y="3355"/>
                  </a:cubicBezTo>
                  <a:cubicBezTo>
                    <a:pt x="19834" y="3355"/>
                    <a:pt x="19851" y="3355"/>
                    <a:pt x="19869" y="3338"/>
                  </a:cubicBezTo>
                  <a:cubicBezTo>
                    <a:pt x="19908" y="3320"/>
                    <a:pt x="19908" y="3264"/>
                    <a:pt x="19886" y="3229"/>
                  </a:cubicBezTo>
                  <a:cubicBezTo>
                    <a:pt x="19869" y="3211"/>
                    <a:pt x="19851" y="3211"/>
                    <a:pt x="19834" y="3211"/>
                  </a:cubicBezTo>
                  <a:close/>
                  <a:moveTo>
                    <a:pt x="16279" y="3246"/>
                  </a:moveTo>
                  <a:cubicBezTo>
                    <a:pt x="16244" y="3285"/>
                    <a:pt x="16227" y="3320"/>
                    <a:pt x="16262" y="3355"/>
                  </a:cubicBezTo>
                  <a:cubicBezTo>
                    <a:pt x="16262" y="3372"/>
                    <a:pt x="16296" y="3394"/>
                    <a:pt x="16318" y="3394"/>
                  </a:cubicBezTo>
                  <a:cubicBezTo>
                    <a:pt x="16336" y="3394"/>
                    <a:pt x="16336" y="3394"/>
                    <a:pt x="16353" y="3372"/>
                  </a:cubicBezTo>
                  <a:cubicBezTo>
                    <a:pt x="16388" y="3355"/>
                    <a:pt x="16405" y="3320"/>
                    <a:pt x="16370" y="3285"/>
                  </a:cubicBezTo>
                  <a:cubicBezTo>
                    <a:pt x="16370" y="3246"/>
                    <a:pt x="16336" y="3246"/>
                    <a:pt x="16318" y="3246"/>
                  </a:cubicBezTo>
                  <a:close/>
                  <a:moveTo>
                    <a:pt x="2755" y="3372"/>
                  </a:moveTo>
                  <a:cubicBezTo>
                    <a:pt x="2738" y="3372"/>
                    <a:pt x="2738" y="3372"/>
                    <a:pt x="2720" y="3394"/>
                  </a:cubicBezTo>
                  <a:cubicBezTo>
                    <a:pt x="2681" y="3411"/>
                    <a:pt x="2681" y="3446"/>
                    <a:pt x="2699" y="3481"/>
                  </a:cubicBezTo>
                  <a:cubicBezTo>
                    <a:pt x="2720" y="3503"/>
                    <a:pt x="2738" y="3520"/>
                    <a:pt x="2755" y="3520"/>
                  </a:cubicBezTo>
                  <a:cubicBezTo>
                    <a:pt x="2772" y="3520"/>
                    <a:pt x="2790" y="3520"/>
                    <a:pt x="2807" y="3503"/>
                  </a:cubicBezTo>
                  <a:cubicBezTo>
                    <a:pt x="2829" y="3481"/>
                    <a:pt x="2846" y="3429"/>
                    <a:pt x="2807" y="3394"/>
                  </a:cubicBezTo>
                  <a:cubicBezTo>
                    <a:pt x="2807" y="3372"/>
                    <a:pt x="2772" y="3372"/>
                    <a:pt x="2755" y="3372"/>
                  </a:cubicBezTo>
                  <a:close/>
                  <a:moveTo>
                    <a:pt x="27740" y="3411"/>
                  </a:moveTo>
                  <a:cubicBezTo>
                    <a:pt x="27719" y="3411"/>
                    <a:pt x="27719" y="3411"/>
                    <a:pt x="27701" y="3429"/>
                  </a:cubicBezTo>
                  <a:cubicBezTo>
                    <a:pt x="27666" y="3429"/>
                    <a:pt x="27649" y="3481"/>
                    <a:pt x="27666" y="3520"/>
                  </a:cubicBezTo>
                  <a:cubicBezTo>
                    <a:pt x="27666" y="3538"/>
                    <a:pt x="27701" y="3555"/>
                    <a:pt x="27740" y="3555"/>
                  </a:cubicBezTo>
                  <a:lnTo>
                    <a:pt x="27758" y="3555"/>
                  </a:lnTo>
                  <a:cubicBezTo>
                    <a:pt x="27792" y="3538"/>
                    <a:pt x="27810" y="3503"/>
                    <a:pt x="27792" y="3464"/>
                  </a:cubicBezTo>
                  <a:cubicBezTo>
                    <a:pt x="27792" y="3429"/>
                    <a:pt x="27758" y="3411"/>
                    <a:pt x="27740" y="3411"/>
                  </a:cubicBezTo>
                  <a:close/>
                  <a:moveTo>
                    <a:pt x="19490" y="3429"/>
                  </a:moveTo>
                  <a:cubicBezTo>
                    <a:pt x="19451" y="3464"/>
                    <a:pt x="19451" y="3503"/>
                    <a:pt x="19473" y="3538"/>
                  </a:cubicBezTo>
                  <a:cubicBezTo>
                    <a:pt x="19490" y="3555"/>
                    <a:pt x="19508" y="3572"/>
                    <a:pt x="19525" y="3572"/>
                  </a:cubicBezTo>
                  <a:cubicBezTo>
                    <a:pt x="19542" y="3572"/>
                    <a:pt x="19560" y="3555"/>
                    <a:pt x="19582" y="3555"/>
                  </a:cubicBezTo>
                  <a:cubicBezTo>
                    <a:pt x="19616" y="3538"/>
                    <a:pt x="19616" y="3481"/>
                    <a:pt x="19599" y="3446"/>
                  </a:cubicBezTo>
                  <a:cubicBezTo>
                    <a:pt x="19582" y="3429"/>
                    <a:pt x="19560" y="3429"/>
                    <a:pt x="19525" y="3429"/>
                  </a:cubicBezTo>
                  <a:close/>
                  <a:moveTo>
                    <a:pt x="16479" y="3555"/>
                  </a:moveTo>
                  <a:cubicBezTo>
                    <a:pt x="16444" y="3590"/>
                    <a:pt x="16427" y="3629"/>
                    <a:pt x="16462" y="3664"/>
                  </a:cubicBezTo>
                  <a:cubicBezTo>
                    <a:pt x="16462" y="3681"/>
                    <a:pt x="16497" y="3699"/>
                    <a:pt x="16514" y="3699"/>
                  </a:cubicBezTo>
                  <a:cubicBezTo>
                    <a:pt x="16536" y="3699"/>
                    <a:pt x="16553" y="3681"/>
                    <a:pt x="16553" y="3681"/>
                  </a:cubicBezTo>
                  <a:cubicBezTo>
                    <a:pt x="16588" y="3664"/>
                    <a:pt x="16605" y="3612"/>
                    <a:pt x="16570" y="3572"/>
                  </a:cubicBezTo>
                  <a:cubicBezTo>
                    <a:pt x="16570" y="3555"/>
                    <a:pt x="16536" y="3555"/>
                    <a:pt x="16514" y="3555"/>
                  </a:cubicBezTo>
                  <a:close/>
                  <a:moveTo>
                    <a:pt x="2481" y="3590"/>
                  </a:moveTo>
                  <a:cubicBezTo>
                    <a:pt x="2464" y="3590"/>
                    <a:pt x="2446" y="3612"/>
                    <a:pt x="2429" y="3612"/>
                  </a:cubicBezTo>
                  <a:cubicBezTo>
                    <a:pt x="2394" y="3646"/>
                    <a:pt x="2394" y="3699"/>
                    <a:pt x="2429" y="3720"/>
                  </a:cubicBezTo>
                  <a:cubicBezTo>
                    <a:pt x="2446" y="3738"/>
                    <a:pt x="2464" y="3738"/>
                    <a:pt x="2481" y="3738"/>
                  </a:cubicBezTo>
                  <a:cubicBezTo>
                    <a:pt x="2503" y="3738"/>
                    <a:pt x="2520" y="3738"/>
                    <a:pt x="2520" y="3720"/>
                  </a:cubicBezTo>
                  <a:cubicBezTo>
                    <a:pt x="2555" y="3699"/>
                    <a:pt x="2555" y="3646"/>
                    <a:pt x="2520" y="3629"/>
                  </a:cubicBezTo>
                  <a:cubicBezTo>
                    <a:pt x="2520" y="3612"/>
                    <a:pt x="2503" y="3590"/>
                    <a:pt x="2481" y="3590"/>
                  </a:cubicBezTo>
                  <a:close/>
                  <a:moveTo>
                    <a:pt x="19233" y="3629"/>
                  </a:moveTo>
                  <a:cubicBezTo>
                    <a:pt x="19216" y="3629"/>
                    <a:pt x="19199" y="3629"/>
                    <a:pt x="19199" y="3646"/>
                  </a:cubicBezTo>
                  <a:cubicBezTo>
                    <a:pt x="19164" y="3664"/>
                    <a:pt x="19146" y="3699"/>
                    <a:pt x="19181" y="3738"/>
                  </a:cubicBezTo>
                  <a:cubicBezTo>
                    <a:pt x="19181" y="3755"/>
                    <a:pt x="19216" y="3773"/>
                    <a:pt x="19233" y="3773"/>
                  </a:cubicBezTo>
                  <a:cubicBezTo>
                    <a:pt x="19255" y="3773"/>
                    <a:pt x="19273" y="3773"/>
                    <a:pt x="19273" y="3755"/>
                  </a:cubicBezTo>
                  <a:cubicBezTo>
                    <a:pt x="19307" y="3738"/>
                    <a:pt x="19325" y="3699"/>
                    <a:pt x="19290" y="3664"/>
                  </a:cubicBezTo>
                  <a:cubicBezTo>
                    <a:pt x="19290" y="3646"/>
                    <a:pt x="19255" y="3629"/>
                    <a:pt x="19233" y="3629"/>
                  </a:cubicBezTo>
                  <a:close/>
                  <a:moveTo>
                    <a:pt x="27827" y="3755"/>
                  </a:moveTo>
                  <a:cubicBezTo>
                    <a:pt x="27792" y="3773"/>
                    <a:pt x="27775" y="3807"/>
                    <a:pt x="27792" y="3864"/>
                  </a:cubicBezTo>
                  <a:cubicBezTo>
                    <a:pt x="27792" y="3881"/>
                    <a:pt x="27827" y="3899"/>
                    <a:pt x="27849" y="3899"/>
                  </a:cubicBezTo>
                  <a:lnTo>
                    <a:pt x="27884" y="3899"/>
                  </a:lnTo>
                  <a:cubicBezTo>
                    <a:pt x="27919" y="3881"/>
                    <a:pt x="27936" y="3847"/>
                    <a:pt x="27919" y="3807"/>
                  </a:cubicBezTo>
                  <a:cubicBezTo>
                    <a:pt x="27919" y="3773"/>
                    <a:pt x="27884" y="3755"/>
                    <a:pt x="27849" y="3755"/>
                  </a:cubicBezTo>
                  <a:close/>
                  <a:moveTo>
                    <a:pt x="18929" y="3829"/>
                  </a:moveTo>
                  <a:cubicBezTo>
                    <a:pt x="18929" y="3829"/>
                    <a:pt x="18907" y="3829"/>
                    <a:pt x="18890" y="3847"/>
                  </a:cubicBezTo>
                  <a:cubicBezTo>
                    <a:pt x="18855" y="3864"/>
                    <a:pt x="18855" y="3899"/>
                    <a:pt x="18872" y="3938"/>
                  </a:cubicBezTo>
                  <a:cubicBezTo>
                    <a:pt x="18890" y="3955"/>
                    <a:pt x="18907" y="3973"/>
                    <a:pt x="18929" y="3973"/>
                  </a:cubicBezTo>
                  <a:cubicBezTo>
                    <a:pt x="18946" y="3973"/>
                    <a:pt x="18964" y="3973"/>
                    <a:pt x="18964" y="3955"/>
                  </a:cubicBezTo>
                  <a:cubicBezTo>
                    <a:pt x="18999" y="3938"/>
                    <a:pt x="19016" y="3899"/>
                    <a:pt x="18999" y="3864"/>
                  </a:cubicBezTo>
                  <a:cubicBezTo>
                    <a:pt x="18981" y="3847"/>
                    <a:pt x="18964" y="3829"/>
                    <a:pt x="18929" y="3829"/>
                  </a:cubicBezTo>
                  <a:close/>
                  <a:moveTo>
                    <a:pt x="16731" y="3847"/>
                  </a:moveTo>
                  <a:cubicBezTo>
                    <a:pt x="16714" y="3847"/>
                    <a:pt x="16697" y="3847"/>
                    <a:pt x="16679" y="3864"/>
                  </a:cubicBezTo>
                  <a:cubicBezTo>
                    <a:pt x="16662" y="3881"/>
                    <a:pt x="16644" y="3916"/>
                    <a:pt x="16679" y="3955"/>
                  </a:cubicBezTo>
                  <a:cubicBezTo>
                    <a:pt x="16697" y="3973"/>
                    <a:pt x="16714" y="3990"/>
                    <a:pt x="16731" y="3990"/>
                  </a:cubicBezTo>
                  <a:cubicBezTo>
                    <a:pt x="16753" y="3990"/>
                    <a:pt x="16771" y="3973"/>
                    <a:pt x="16771" y="3973"/>
                  </a:cubicBezTo>
                  <a:cubicBezTo>
                    <a:pt x="16805" y="3938"/>
                    <a:pt x="16805" y="3899"/>
                    <a:pt x="16788" y="3864"/>
                  </a:cubicBezTo>
                  <a:cubicBezTo>
                    <a:pt x="16771" y="3847"/>
                    <a:pt x="16753" y="3847"/>
                    <a:pt x="16731" y="3847"/>
                  </a:cubicBezTo>
                  <a:close/>
                  <a:moveTo>
                    <a:pt x="2229" y="3864"/>
                  </a:moveTo>
                  <a:cubicBezTo>
                    <a:pt x="2211" y="3864"/>
                    <a:pt x="2176" y="3864"/>
                    <a:pt x="2176" y="3881"/>
                  </a:cubicBezTo>
                  <a:cubicBezTo>
                    <a:pt x="2137" y="3916"/>
                    <a:pt x="2137" y="3955"/>
                    <a:pt x="2176" y="3990"/>
                  </a:cubicBezTo>
                  <a:cubicBezTo>
                    <a:pt x="2194" y="3990"/>
                    <a:pt x="2211" y="4008"/>
                    <a:pt x="2229" y="4008"/>
                  </a:cubicBezTo>
                  <a:cubicBezTo>
                    <a:pt x="2246" y="4008"/>
                    <a:pt x="2263" y="3990"/>
                    <a:pt x="2285" y="3973"/>
                  </a:cubicBezTo>
                  <a:cubicBezTo>
                    <a:pt x="2303" y="3955"/>
                    <a:pt x="2303" y="3899"/>
                    <a:pt x="2263" y="3881"/>
                  </a:cubicBezTo>
                  <a:cubicBezTo>
                    <a:pt x="2263" y="3864"/>
                    <a:pt x="2246" y="3864"/>
                    <a:pt x="2229" y="3864"/>
                  </a:cubicBezTo>
                  <a:close/>
                  <a:moveTo>
                    <a:pt x="18620" y="4008"/>
                  </a:moveTo>
                  <a:cubicBezTo>
                    <a:pt x="18620" y="4008"/>
                    <a:pt x="18603" y="4025"/>
                    <a:pt x="18581" y="4025"/>
                  </a:cubicBezTo>
                  <a:cubicBezTo>
                    <a:pt x="18546" y="4047"/>
                    <a:pt x="18546" y="4099"/>
                    <a:pt x="18563" y="4116"/>
                  </a:cubicBezTo>
                  <a:cubicBezTo>
                    <a:pt x="18563" y="4156"/>
                    <a:pt x="18603" y="4156"/>
                    <a:pt x="18620" y="4156"/>
                  </a:cubicBezTo>
                  <a:lnTo>
                    <a:pt x="18655" y="4156"/>
                  </a:lnTo>
                  <a:cubicBezTo>
                    <a:pt x="18690" y="4134"/>
                    <a:pt x="18711" y="4082"/>
                    <a:pt x="18690" y="4047"/>
                  </a:cubicBezTo>
                  <a:cubicBezTo>
                    <a:pt x="18672" y="4025"/>
                    <a:pt x="18655" y="4008"/>
                    <a:pt x="18620" y="4008"/>
                  </a:cubicBezTo>
                  <a:close/>
                  <a:moveTo>
                    <a:pt x="16971" y="4099"/>
                  </a:moveTo>
                  <a:cubicBezTo>
                    <a:pt x="16949" y="4099"/>
                    <a:pt x="16932" y="4116"/>
                    <a:pt x="16932" y="4134"/>
                  </a:cubicBezTo>
                  <a:cubicBezTo>
                    <a:pt x="16897" y="4156"/>
                    <a:pt x="16897" y="4208"/>
                    <a:pt x="16932" y="4225"/>
                  </a:cubicBezTo>
                  <a:cubicBezTo>
                    <a:pt x="16949" y="4243"/>
                    <a:pt x="16971" y="4243"/>
                    <a:pt x="16988" y="4243"/>
                  </a:cubicBezTo>
                  <a:cubicBezTo>
                    <a:pt x="17006" y="4243"/>
                    <a:pt x="17023" y="4243"/>
                    <a:pt x="17023" y="4225"/>
                  </a:cubicBezTo>
                  <a:cubicBezTo>
                    <a:pt x="17058" y="4190"/>
                    <a:pt x="17058" y="4156"/>
                    <a:pt x="17023" y="4116"/>
                  </a:cubicBezTo>
                  <a:cubicBezTo>
                    <a:pt x="17006" y="4116"/>
                    <a:pt x="16988" y="4099"/>
                    <a:pt x="16971" y="4099"/>
                  </a:cubicBezTo>
                  <a:close/>
                  <a:moveTo>
                    <a:pt x="27958" y="4099"/>
                  </a:moveTo>
                  <a:cubicBezTo>
                    <a:pt x="27919" y="4116"/>
                    <a:pt x="27901" y="4156"/>
                    <a:pt x="27901" y="4190"/>
                  </a:cubicBezTo>
                  <a:cubicBezTo>
                    <a:pt x="27919" y="4225"/>
                    <a:pt x="27958" y="4243"/>
                    <a:pt x="27975" y="4243"/>
                  </a:cubicBezTo>
                  <a:lnTo>
                    <a:pt x="28010" y="4243"/>
                  </a:lnTo>
                  <a:cubicBezTo>
                    <a:pt x="28045" y="4225"/>
                    <a:pt x="28067" y="4190"/>
                    <a:pt x="28045" y="4156"/>
                  </a:cubicBezTo>
                  <a:cubicBezTo>
                    <a:pt x="28027" y="4116"/>
                    <a:pt x="28010" y="4099"/>
                    <a:pt x="27975" y="4099"/>
                  </a:cubicBezTo>
                  <a:close/>
                  <a:moveTo>
                    <a:pt x="1976" y="4134"/>
                  </a:moveTo>
                  <a:cubicBezTo>
                    <a:pt x="1959" y="4134"/>
                    <a:pt x="1937" y="4134"/>
                    <a:pt x="1920" y="4156"/>
                  </a:cubicBezTo>
                  <a:cubicBezTo>
                    <a:pt x="1902" y="4190"/>
                    <a:pt x="1902" y="4225"/>
                    <a:pt x="1937" y="4264"/>
                  </a:cubicBezTo>
                  <a:cubicBezTo>
                    <a:pt x="1959" y="4264"/>
                    <a:pt x="1976" y="4282"/>
                    <a:pt x="1976" y="4282"/>
                  </a:cubicBezTo>
                  <a:cubicBezTo>
                    <a:pt x="2011" y="4282"/>
                    <a:pt x="2028" y="4264"/>
                    <a:pt x="2046" y="4243"/>
                  </a:cubicBezTo>
                  <a:cubicBezTo>
                    <a:pt x="2068" y="4225"/>
                    <a:pt x="2068" y="4173"/>
                    <a:pt x="2028" y="4156"/>
                  </a:cubicBezTo>
                  <a:cubicBezTo>
                    <a:pt x="2011" y="4134"/>
                    <a:pt x="1994" y="4134"/>
                    <a:pt x="1976" y="4134"/>
                  </a:cubicBezTo>
                  <a:close/>
                  <a:moveTo>
                    <a:pt x="18276" y="4190"/>
                  </a:moveTo>
                  <a:cubicBezTo>
                    <a:pt x="18237" y="4208"/>
                    <a:pt x="18220" y="4264"/>
                    <a:pt x="18237" y="4299"/>
                  </a:cubicBezTo>
                  <a:cubicBezTo>
                    <a:pt x="18254" y="4317"/>
                    <a:pt x="18276" y="4334"/>
                    <a:pt x="18311" y="4334"/>
                  </a:cubicBezTo>
                  <a:lnTo>
                    <a:pt x="18328" y="4334"/>
                  </a:lnTo>
                  <a:cubicBezTo>
                    <a:pt x="18363" y="4317"/>
                    <a:pt x="18385" y="4264"/>
                    <a:pt x="18363" y="4225"/>
                  </a:cubicBezTo>
                  <a:cubicBezTo>
                    <a:pt x="18346" y="4208"/>
                    <a:pt x="18328" y="4190"/>
                    <a:pt x="18311" y="4190"/>
                  </a:cubicBezTo>
                  <a:close/>
                  <a:moveTo>
                    <a:pt x="17275" y="4317"/>
                  </a:moveTo>
                  <a:cubicBezTo>
                    <a:pt x="17241" y="4317"/>
                    <a:pt x="17223" y="4334"/>
                    <a:pt x="17206" y="4351"/>
                  </a:cubicBezTo>
                  <a:cubicBezTo>
                    <a:pt x="17188" y="4391"/>
                    <a:pt x="17206" y="4425"/>
                    <a:pt x="17241" y="4443"/>
                  </a:cubicBezTo>
                  <a:cubicBezTo>
                    <a:pt x="17258" y="4460"/>
                    <a:pt x="17258" y="4460"/>
                    <a:pt x="17275" y="4460"/>
                  </a:cubicBezTo>
                  <a:cubicBezTo>
                    <a:pt x="17297" y="4460"/>
                    <a:pt x="17332" y="4443"/>
                    <a:pt x="17332" y="4408"/>
                  </a:cubicBezTo>
                  <a:cubicBezTo>
                    <a:pt x="17349" y="4391"/>
                    <a:pt x="17349" y="4334"/>
                    <a:pt x="17315" y="4317"/>
                  </a:cubicBezTo>
                  <a:close/>
                  <a:moveTo>
                    <a:pt x="17967" y="4334"/>
                  </a:moveTo>
                  <a:lnTo>
                    <a:pt x="17950" y="4351"/>
                  </a:lnTo>
                  <a:cubicBezTo>
                    <a:pt x="17911" y="4351"/>
                    <a:pt x="17893" y="4408"/>
                    <a:pt x="17911" y="4443"/>
                  </a:cubicBezTo>
                  <a:cubicBezTo>
                    <a:pt x="17911" y="4460"/>
                    <a:pt x="17950" y="4482"/>
                    <a:pt x="17985" y="4482"/>
                  </a:cubicBezTo>
                  <a:lnTo>
                    <a:pt x="18002" y="4482"/>
                  </a:lnTo>
                  <a:cubicBezTo>
                    <a:pt x="18037" y="4460"/>
                    <a:pt x="18059" y="4425"/>
                    <a:pt x="18037" y="4391"/>
                  </a:cubicBezTo>
                  <a:cubicBezTo>
                    <a:pt x="18037" y="4351"/>
                    <a:pt x="18002" y="4334"/>
                    <a:pt x="17967" y="4334"/>
                  </a:cubicBezTo>
                  <a:close/>
                  <a:moveTo>
                    <a:pt x="1759" y="4408"/>
                  </a:moveTo>
                  <a:cubicBezTo>
                    <a:pt x="1741" y="4408"/>
                    <a:pt x="1719" y="4425"/>
                    <a:pt x="1702" y="4443"/>
                  </a:cubicBezTo>
                  <a:cubicBezTo>
                    <a:pt x="1685" y="4482"/>
                    <a:pt x="1685" y="4517"/>
                    <a:pt x="1719" y="4552"/>
                  </a:cubicBezTo>
                  <a:lnTo>
                    <a:pt x="1759" y="4552"/>
                  </a:lnTo>
                  <a:cubicBezTo>
                    <a:pt x="1776" y="4552"/>
                    <a:pt x="1793" y="4552"/>
                    <a:pt x="1811" y="4534"/>
                  </a:cubicBezTo>
                  <a:cubicBezTo>
                    <a:pt x="1850" y="4499"/>
                    <a:pt x="1828" y="4443"/>
                    <a:pt x="1793" y="4425"/>
                  </a:cubicBezTo>
                  <a:cubicBezTo>
                    <a:pt x="1793" y="4425"/>
                    <a:pt x="1776" y="4408"/>
                    <a:pt x="1759" y="4408"/>
                  </a:cubicBezTo>
                  <a:close/>
                  <a:moveTo>
                    <a:pt x="17623" y="4408"/>
                  </a:moveTo>
                  <a:cubicBezTo>
                    <a:pt x="17584" y="4408"/>
                    <a:pt x="17550" y="4425"/>
                    <a:pt x="17550" y="4482"/>
                  </a:cubicBezTo>
                  <a:cubicBezTo>
                    <a:pt x="17550" y="4517"/>
                    <a:pt x="17584" y="4552"/>
                    <a:pt x="17623" y="4552"/>
                  </a:cubicBezTo>
                  <a:cubicBezTo>
                    <a:pt x="17658" y="4552"/>
                    <a:pt x="17693" y="4517"/>
                    <a:pt x="17693" y="4482"/>
                  </a:cubicBezTo>
                  <a:cubicBezTo>
                    <a:pt x="17693" y="4443"/>
                    <a:pt x="17658" y="4408"/>
                    <a:pt x="17623" y="4408"/>
                  </a:cubicBezTo>
                  <a:close/>
                  <a:moveTo>
                    <a:pt x="28084" y="4443"/>
                  </a:moveTo>
                  <a:cubicBezTo>
                    <a:pt x="28045" y="4460"/>
                    <a:pt x="28027" y="4499"/>
                    <a:pt x="28027" y="4534"/>
                  </a:cubicBezTo>
                  <a:cubicBezTo>
                    <a:pt x="28045" y="4569"/>
                    <a:pt x="28084" y="4591"/>
                    <a:pt x="28101" y="4591"/>
                  </a:cubicBezTo>
                  <a:cubicBezTo>
                    <a:pt x="28119" y="4591"/>
                    <a:pt x="28119" y="4591"/>
                    <a:pt x="28136" y="4569"/>
                  </a:cubicBezTo>
                  <a:cubicBezTo>
                    <a:pt x="28175" y="4569"/>
                    <a:pt x="28193" y="4517"/>
                    <a:pt x="28175" y="4482"/>
                  </a:cubicBezTo>
                  <a:cubicBezTo>
                    <a:pt x="28154" y="4460"/>
                    <a:pt x="28136" y="4443"/>
                    <a:pt x="28101" y="4443"/>
                  </a:cubicBezTo>
                  <a:close/>
                  <a:moveTo>
                    <a:pt x="1541" y="4717"/>
                  </a:moveTo>
                  <a:cubicBezTo>
                    <a:pt x="1524" y="4717"/>
                    <a:pt x="1502" y="4717"/>
                    <a:pt x="1485" y="4734"/>
                  </a:cubicBezTo>
                  <a:cubicBezTo>
                    <a:pt x="1467" y="4769"/>
                    <a:pt x="1467" y="4826"/>
                    <a:pt x="1502" y="4843"/>
                  </a:cubicBezTo>
                  <a:cubicBezTo>
                    <a:pt x="1524" y="4843"/>
                    <a:pt x="1541" y="4860"/>
                    <a:pt x="1541" y="4860"/>
                  </a:cubicBezTo>
                  <a:cubicBezTo>
                    <a:pt x="1576" y="4860"/>
                    <a:pt x="1593" y="4843"/>
                    <a:pt x="1611" y="4826"/>
                  </a:cubicBezTo>
                  <a:cubicBezTo>
                    <a:pt x="1632" y="4786"/>
                    <a:pt x="1632" y="4752"/>
                    <a:pt x="1593" y="4717"/>
                  </a:cubicBezTo>
                  <a:close/>
                  <a:moveTo>
                    <a:pt x="28245" y="4769"/>
                  </a:moveTo>
                  <a:cubicBezTo>
                    <a:pt x="28228" y="4769"/>
                    <a:pt x="28228" y="4769"/>
                    <a:pt x="28210" y="4786"/>
                  </a:cubicBezTo>
                  <a:cubicBezTo>
                    <a:pt x="28175" y="4786"/>
                    <a:pt x="28154" y="4843"/>
                    <a:pt x="28175" y="4878"/>
                  </a:cubicBezTo>
                  <a:cubicBezTo>
                    <a:pt x="28193" y="4895"/>
                    <a:pt x="28210" y="4917"/>
                    <a:pt x="28245" y="4917"/>
                  </a:cubicBezTo>
                  <a:lnTo>
                    <a:pt x="28262" y="4917"/>
                  </a:lnTo>
                  <a:cubicBezTo>
                    <a:pt x="28302" y="4895"/>
                    <a:pt x="28319" y="4860"/>
                    <a:pt x="28302" y="4826"/>
                  </a:cubicBezTo>
                  <a:cubicBezTo>
                    <a:pt x="28302" y="4786"/>
                    <a:pt x="28262" y="4769"/>
                    <a:pt x="28245" y="4769"/>
                  </a:cubicBezTo>
                  <a:close/>
                  <a:moveTo>
                    <a:pt x="1358" y="5004"/>
                  </a:moveTo>
                  <a:cubicBezTo>
                    <a:pt x="1324" y="5004"/>
                    <a:pt x="1306" y="5026"/>
                    <a:pt x="1284" y="5043"/>
                  </a:cubicBezTo>
                  <a:cubicBezTo>
                    <a:pt x="1267" y="5078"/>
                    <a:pt x="1284" y="5135"/>
                    <a:pt x="1306" y="5152"/>
                  </a:cubicBezTo>
                  <a:lnTo>
                    <a:pt x="1358" y="5152"/>
                  </a:lnTo>
                  <a:cubicBezTo>
                    <a:pt x="1376" y="5152"/>
                    <a:pt x="1393" y="5152"/>
                    <a:pt x="1415" y="5135"/>
                  </a:cubicBezTo>
                  <a:cubicBezTo>
                    <a:pt x="1432" y="5095"/>
                    <a:pt x="1432" y="5043"/>
                    <a:pt x="1393" y="5026"/>
                  </a:cubicBezTo>
                  <a:cubicBezTo>
                    <a:pt x="1376" y="5026"/>
                    <a:pt x="1358" y="5004"/>
                    <a:pt x="1358" y="5004"/>
                  </a:cubicBezTo>
                  <a:close/>
                  <a:moveTo>
                    <a:pt x="28393" y="5095"/>
                  </a:moveTo>
                  <a:cubicBezTo>
                    <a:pt x="28371" y="5095"/>
                    <a:pt x="28371" y="5113"/>
                    <a:pt x="28354" y="5113"/>
                  </a:cubicBezTo>
                  <a:cubicBezTo>
                    <a:pt x="28319" y="5135"/>
                    <a:pt x="28302" y="5169"/>
                    <a:pt x="28319" y="5204"/>
                  </a:cubicBezTo>
                  <a:cubicBezTo>
                    <a:pt x="28336" y="5243"/>
                    <a:pt x="28371" y="5243"/>
                    <a:pt x="28393" y="5243"/>
                  </a:cubicBezTo>
                  <a:lnTo>
                    <a:pt x="28428" y="5243"/>
                  </a:lnTo>
                  <a:cubicBezTo>
                    <a:pt x="28463" y="5222"/>
                    <a:pt x="28480" y="5187"/>
                    <a:pt x="28463" y="5152"/>
                  </a:cubicBezTo>
                  <a:cubicBezTo>
                    <a:pt x="28445" y="5113"/>
                    <a:pt x="28428" y="5095"/>
                    <a:pt x="28393" y="5095"/>
                  </a:cubicBezTo>
                  <a:close/>
                  <a:moveTo>
                    <a:pt x="1158" y="5330"/>
                  </a:moveTo>
                  <a:cubicBezTo>
                    <a:pt x="1141" y="5330"/>
                    <a:pt x="1123" y="5330"/>
                    <a:pt x="1106" y="5370"/>
                  </a:cubicBezTo>
                  <a:cubicBezTo>
                    <a:pt x="1089" y="5404"/>
                    <a:pt x="1089" y="5439"/>
                    <a:pt x="1123" y="5461"/>
                  </a:cubicBezTo>
                  <a:cubicBezTo>
                    <a:pt x="1141" y="5461"/>
                    <a:pt x="1158" y="5478"/>
                    <a:pt x="1158" y="5478"/>
                  </a:cubicBezTo>
                  <a:cubicBezTo>
                    <a:pt x="1197" y="5478"/>
                    <a:pt x="1215" y="5461"/>
                    <a:pt x="1232" y="5439"/>
                  </a:cubicBezTo>
                  <a:cubicBezTo>
                    <a:pt x="1250" y="5404"/>
                    <a:pt x="1232" y="5352"/>
                    <a:pt x="1197" y="5330"/>
                  </a:cubicBezTo>
                  <a:close/>
                  <a:moveTo>
                    <a:pt x="28554" y="5422"/>
                  </a:moveTo>
                  <a:cubicBezTo>
                    <a:pt x="28537" y="5422"/>
                    <a:pt x="28537" y="5439"/>
                    <a:pt x="28519" y="5439"/>
                  </a:cubicBezTo>
                  <a:cubicBezTo>
                    <a:pt x="28480" y="5461"/>
                    <a:pt x="28463" y="5496"/>
                    <a:pt x="28480" y="5531"/>
                  </a:cubicBezTo>
                  <a:cubicBezTo>
                    <a:pt x="28502" y="5570"/>
                    <a:pt x="28519" y="5570"/>
                    <a:pt x="28554" y="5570"/>
                  </a:cubicBezTo>
                  <a:lnTo>
                    <a:pt x="28589" y="5570"/>
                  </a:lnTo>
                  <a:cubicBezTo>
                    <a:pt x="28628" y="5548"/>
                    <a:pt x="28628" y="5513"/>
                    <a:pt x="28611" y="5478"/>
                  </a:cubicBezTo>
                  <a:cubicBezTo>
                    <a:pt x="28611" y="5439"/>
                    <a:pt x="28571" y="5422"/>
                    <a:pt x="28554" y="5422"/>
                  </a:cubicBezTo>
                  <a:close/>
                  <a:moveTo>
                    <a:pt x="997" y="5639"/>
                  </a:moveTo>
                  <a:cubicBezTo>
                    <a:pt x="958" y="5639"/>
                    <a:pt x="941" y="5657"/>
                    <a:pt x="923" y="5679"/>
                  </a:cubicBezTo>
                  <a:cubicBezTo>
                    <a:pt x="906" y="5713"/>
                    <a:pt x="923" y="5766"/>
                    <a:pt x="958" y="5787"/>
                  </a:cubicBezTo>
                  <a:lnTo>
                    <a:pt x="997" y="5787"/>
                  </a:lnTo>
                  <a:cubicBezTo>
                    <a:pt x="1015" y="5787"/>
                    <a:pt x="1049" y="5766"/>
                    <a:pt x="1049" y="5748"/>
                  </a:cubicBezTo>
                  <a:cubicBezTo>
                    <a:pt x="1067" y="5713"/>
                    <a:pt x="1067" y="5679"/>
                    <a:pt x="1032" y="5657"/>
                  </a:cubicBezTo>
                  <a:cubicBezTo>
                    <a:pt x="1015" y="5639"/>
                    <a:pt x="997" y="5639"/>
                    <a:pt x="997" y="5639"/>
                  </a:cubicBezTo>
                  <a:close/>
                  <a:moveTo>
                    <a:pt x="28719" y="5748"/>
                  </a:moveTo>
                  <a:cubicBezTo>
                    <a:pt x="28698" y="5748"/>
                    <a:pt x="28698" y="5748"/>
                    <a:pt x="28680" y="5766"/>
                  </a:cubicBezTo>
                  <a:cubicBezTo>
                    <a:pt x="28645" y="5787"/>
                    <a:pt x="28628" y="5822"/>
                    <a:pt x="28645" y="5857"/>
                  </a:cubicBezTo>
                  <a:cubicBezTo>
                    <a:pt x="28663" y="5896"/>
                    <a:pt x="28680" y="5896"/>
                    <a:pt x="28719" y="5896"/>
                  </a:cubicBezTo>
                  <a:lnTo>
                    <a:pt x="28754" y="5896"/>
                  </a:lnTo>
                  <a:cubicBezTo>
                    <a:pt x="28789" y="5874"/>
                    <a:pt x="28789" y="5822"/>
                    <a:pt x="28772" y="5787"/>
                  </a:cubicBezTo>
                  <a:cubicBezTo>
                    <a:pt x="28772" y="5766"/>
                    <a:pt x="28737" y="5748"/>
                    <a:pt x="28719" y="5748"/>
                  </a:cubicBezTo>
                  <a:close/>
                  <a:moveTo>
                    <a:pt x="832" y="5966"/>
                  </a:moveTo>
                  <a:cubicBezTo>
                    <a:pt x="797" y="5966"/>
                    <a:pt x="780" y="5983"/>
                    <a:pt x="762" y="6005"/>
                  </a:cubicBezTo>
                  <a:cubicBezTo>
                    <a:pt x="740" y="6040"/>
                    <a:pt x="762" y="6092"/>
                    <a:pt x="797" y="6114"/>
                  </a:cubicBezTo>
                  <a:lnTo>
                    <a:pt x="832" y="6114"/>
                  </a:lnTo>
                  <a:cubicBezTo>
                    <a:pt x="849" y="6114"/>
                    <a:pt x="888" y="6092"/>
                    <a:pt x="888" y="6074"/>
                  </a:cubicBezTo>
                  <a:cubicBezTo>
                    <a:pt x="906" y="6040"/>
                    <a:pt x="906" y="5983"/>
                    <a:pt x="871" y="5966"/>
                  </a:cubicBezTo>
                  <a:close/>
                  <a:moveTo>
                    <a:pt x="28880" y="6074"/>
                  </a:moveTo>
                  <a:cubicBezTo>
                    <a:pt x="28863" y="6074"/>
                    <a:pt x="28863" y="6074"/>
                    <a:pt x="28845" y="6092"/>
                  </a:cubicBezTo>
                  <a:cubicBezTo>
                    <a:pt x="28806" y="6114"/>
                    <a:pt x="28789" y="6148"/>
                    <a:pt x="28806" y="6183"/>
                  </a:cubicBezTo>
                  <a:cubicBezTo>
                    <a:pt x="28828" y="6201"/>
                    <a:pt x="28863" y="6222"/>
                    <a:pt x="28880" y="6222"/>
                  </a:cubicBezTo>
                  <a:lnTo>
                    <a:pt x="28915" y="6222"/>
                  </a:lnTo>
                  <a:cubicBezTo>
                    <a:pt x="28954" y="6201"/>
                    <a:pt x="28972" y="6148"/>
                    <a:pt x="28954" y="6114"/>
                  </a:cubicBezTo>
                  <a:cubicBezTo>
                    <a:pt x="28937" y="6092"/>
                    <a:pt x="28898" y="6074"/>
                    <a:pt x="28880" y="6074"/>
                  </a:cubicBezTo>
                  <a:close/>
                  <a:moveTo>
                    <a:pt x="671" y="6292"/>
                  </a:moveTo>
                  <a:cubicBezTo>
                    <a:pt x="653" y="6292"/>
                    <a:pt x="614" y="6309"/>
                    <a:pt x="614" y="6349"/>
                  </a:cubicBezTo>
                  <a:cubicBezTo>
                    <a:pt x="597" y="6383"/>
                    <a:pt x="614" y="6418"/>
                    <a:pt x="653" y="6440"/>
                  </a:cubicBezTo>
                  <a:lnTo>
                    <a:pt x="671" y="6440"/>
                  </a:lnTo>
                  <a:cubicBezTo>
                    <a:pt x="706" y="6440"/>
                    <a:pt x="723" y="6418"/>
                    <a:pt x="740" y="6401"/>
                  </a:cubicBezTo>
                  <a:cubicBezTo>
                    <a:pt x="762" y="6366"/>
                    <a:pt x="740" y="6309"/>
                    <a:pt x="706" y="6309"/>
                  </a:cubicBezTo>
                  <a:cubicBezTo>
                    <a:pt x="706" y="6292"/>
                    <a:pt x="688" y="6292"/>
                    <a:pt x="671" y="6292"/>
                  </a:cubicBezTo>
                  <a:close/>
                  <a:moveTo>
                    <a:pt x="29006" y="6401"/>
                  </a:moveTo>
                  <a:cubicBezTo>
                    <a:pt x="28972" y="6418"/>
                    <a:pt x="28972" y="6475"/>
                    <a:pt x="28989" y="6510"/>
                  </a:cubicBezTo>
                  <a:cubicBezTo>
                    <a:pt x="28989" y="6527"/>
                    <a:pt x="29024" y="6549"/>
                    <a:pt x="29046" y="6549"/>
                  </a:cubicBezTo>
                  <a:cubicBezTo>
                    <a:pt x="29063" y="6549"/>
                    <a:pt x="29080" y="6549"/>
                    <a:pt x="29080" y="6527"/>
                  </a:cubicBezTo>
                  <a:cubicBezTo>
                    <a:pt x="29115" y="6510"/>
                    <a:pt x="29133" y="6475"/>
                    <a:pt x="29115" y="6440"/>
                  </a:cubicBezTo>
                  <a:cubicBezTo>
                    <a:pt x="29098" y="6418"/>
                    <a:pt x="29080" y="6401"/>
                    <a:pt x="29046" y="6401"/>
                  </a:cubicBezTo>
                  <a:close/>
                  <a:moveTo>
                    <a:pt x="545" y="6636"/>
                  </a:moveTo>
                  <a:cubicBezTo>
                    <a:pt x="505" y="6636"/>
                    <a:pt x="488" y="6658"/>
                    <a:pt x="471" y="6675"/>
                  </a:cubicBezTo>
                  <a:cubicBezTo>
                    <a:pt x="453" y="6710"/>
                    <a:pt x="471" y="6766"/>
                    <a:pt x="505" y="6766"/>
                  </a:cubicBezTo>
                  <a:cubicBezTo>
                    <a:pt x="523" y="6784"/>
                    <a:pt x="523" y="6784"/>
                    <a:pt x="545" y="6784"/>
                  </a:cubicBezTo>
                  <a:cubicBezTo>
                    <a:pt x="562" y="6784"/>
                    <a:pt x="597" y="6766"/>
                    <a:pt x="597" y="6727"/>
                  </a:cubicBezTo>
                  <a:cubicBezTo>
                    <a:pt x="614" y="6692"/>
                    <a:pt x="597" y="6658"/>
                    <a:pt x="562" y="6636"/>
                  </a:cubicBezTo>
                  <a:close/>
                  <a:moveTo>
                    <a:pt x="29224" y="6710"/>
                  </a:moveTo>
                  <a:cubicBezTo>
                    <a:pt x="29207" y="6710"/>
                    <a:pt x="29189" y="6727"/>
                    <a:pt x="29189" y="6727"/>
                  </a:cubicBezTo>
                  <a:cubicBezTo>
                    <a:pt x="29154" y="6745"/>
                    <a:pt x="29133" y="6784"/>
                    <a:pt x="29154" y="6819"/>
                  </a:cubicBezTo>
                  <a:cubicBezTo>
                    <a:pt x="29172" y="6853"/>
                    <a:pt x="29189" y="6853"/>
                    <a:pt x="29224" y="6853"/>
                  </a:cubicBezTo>
                  <a:lnTo>
                    <a:pt x="29263" y="6853"/>
                  </a:lnTo>
                  <a:cubicBezTo>
                    <a:pt x="29298" y="6836"/>
                    <a:pt x="29298" y="6784"/>
                    <a:pt x="29281" y="6766"/>
                  </a:cubicBezTo>
                  <a:cubicBezTo>
                    <a:pt x="29281" y="6727"/>
                    <a:pt x="29241" y="6710"/>
                    <a:pt x="29224" y="6710"/>
                  </a:cubicBezTo>
                  <a:close/>
                  <a:moveTo>
                    <a:pt x="397" y="6962"/>
                  </a:moveTo>
                  <a:cubicBezTo>
                    <a:pt x="379" y="6962"/>
                    <a:pt x="344" y="6984"/>
                    <a:pt x="344" y="7019"/>
                  </a:cubicBezTo>
                  <a:cubicBezTo>
                    <a:pt x="327" y="7054"/>
                    <a:pt x="344" y="7093"/>
                    <a:pt x="379" y="7110"/>
                  </a:cubicBezTo>
                  <a:lnTo>
                    <a:pt x="397" y="7110"/>
                  </a:lnTo>
                  <a:cubicBezTo>
                    <a:pt x="436" y="7110"/>
                    <a:pt x="471" y="7093"/>
                    <a:pt x="471" y="7071"/>
                  </a:cubicBezTo>
                  <a:cubicBezTo>
                    <a:pt x="488" y="7036"/>
                    <a:pt x="471" y="6984"/>
                    <a:pt x="436" y="6984"/>
                  </a:cubicBezTo>
                  <a:cubicBezTo>
                    <a:pt x="414" y="6962"/>
                    <a:pt x="414" y="6962"/>
                    <a:pt x="397" y="6962"/>
                  </a:cubicBezTo>
                  <a:close/>
                  <a:moveTo>
                    <a:pt x="29389" y="7036"/>
                  </a:moveTo>
                  <a:cubicBezTo>
                    <a:pt x="29372" y="7036"/>
                    <a:pt x="29372" y="7036"/>
                    <a:pt x="29350" y="7054"/>
                  </a:cubicBezTo>
                  <a:cubicBezTo>
                    <a:pt x="29315" y="7071"/>
                    <a:pt x="29315" y="7110"/>
                    <a:pt x="29333" y="7145"/>
                  </a:cubicBezTo>
                  <a:cubicBezTo>
                    <a:pt x="29333" y="7162"/>
                    <a:pt x="29372" y="7180"/>
                    <a:pt x="29389" y="7180"/>
                  </a:cubicBezTo>
                  <a:lnTo>
                    <a:pt x="29424" y="7180"/>
                  </a:lnTo>
                  <a:cubicBezTo>
                    <a:pt x="29459" y="7162"/>
                    <a:pt x="29481" y="7110"/>
                    <a:pt x="29459" y="7071"/>
                  </a:cubicBezTo>
                  <a:cubicBezTo>
                    <a:pt x="29442" y="7054"/>
                    <a:pt x="29424" y="7036"/>
                    <a:pt x="29389" y="7036"/>
                  </a:cubicBezTo>
                  <a:close/>
                  <a:moveTo>
                    <a:pt x="288" y="7310"/>
                  </a:moveTo>
                  <a:cubicBezTo>
                    <a:pt x="253" y="7310"/>
                    <a:pt x="218" y="7328"/>
                    <a:pt x="218" y="7362"/>
                  </a:cubicBezTo>
                  <a:cubicBezTo>
                    <a:pt x="197" y="7397"/>
                    <a:pt x="218" y="7436"/>
                    <a:pt x="253" y="7454"/>
                  </a:cubicBezTo>
                  <a:lnTo>
                    <a:pt x="288" y="7454"/>
                  </a:lnTo>
                  <a:cubicBezTo>
                    <a:pt x="305" y="7454"/>
                    <a:pt x="344" y="7436"/>
                    <a:pt x="344" y="7397"/>
                  </a:cubicBezTo>
                  <a:lnTo>
                    <a:pt x="362" y="7397"/>
                  </a:lnTo>
                  <a:cubicBezTo>
                    <a:pt x="344" y="7380"/>
                    <a:pt x="344" y="7362"/>
                    <a:pt x="344" y="7362"/>
                  </a:cubicBezTo>
                  <a:cubicBezTo>
                    <a:pt x="344" y="7345"/>
                    <a:pt x="327" y="7328"/>
                    <a:pt x="305" y="7310"/>
                  </a:cubicBezTo>
                  <a:close/>
                  <a:moveTo>
                    <a:pt x="29516" y="7362"/>
                  </a:moveTo>
                  <a:cubicBezTo>
                    <a:pt x="29498" y="7380"/>
                    <a:pt x="29481" y="7436"/>
                    <a:pt x="29498" y="7471"/>
                  </a:cubicBezTo>
                  <a:cubicBezTo>
                    <a:pt x="29498" y="7489"/>
                    <a:pt x="29533" y="7506"/>
                    <a:pt x="29550" y="7506"/>
                  </a:cubicBezTo>
                  <a:cubicBezTo>
                    <a:pt x="29568" y="7506"/>
                    <a:pt x="29590" y="7506"/>
                    <a:pt x="29590" y="7489"/>
                  </a:cubicBezTo>
                  <a:cubicBezTo>
                    <a:pt x="29624" y="7471"/>
                    <a:pt x="29642" y="7436"/>
                    <a:pt x="29624" y="7397"/>
                  </a:cubicBezTo>
                  <a:cubicBezTo>
                    <a:pt x="29607" y="7380"/>
                    <a:pt x="29590" y="7362"/>
                    <a:pt x="29550" y="7362"/>
                  </a:cubicBezTo>
                  <a:close/>
                  <a:moveTo>
                    <a:pt x="179" y="7654"/>
                  </a:moveTo>
                  <a:cubicBezTo>
                    <a:pt x="144" y="7654"/>
                    <a:pt x="109" y="7671"/>
                    <a:pt x="109" y="7706"/>
                  </a:cubicBezTo>
                  <a:cubicBezTo>
                    <a:pt x="88" y="7745"/>
                    <a:pt x="109" y="7780"/>
                    <a:pt x="144" y="7798"/>
                  </a:cubicBezTo>
                  <a:lnTo>
                    <a:pt x="179" y="7798"/>
                  </a:lnTo>
                  <a:cubicBezTo>
                    <a:pt x="197" y="7798"/>
                    <a:pt x="236" y="7780"/>
                    <a:pt x="236" y="7763"/>
                  </a:cubicBezTo>
                  <a:cubicBezTo>
                    <a:pt x="218" y="7745"/>
                    <a:pt x="218" y="7706"/>
                    <a:pt x="218" y="7671"/>
                  </a:cubicBezTo>
                  <a:lnTo>
                    <a:pt x="197" y="7654"/>
                  </a:lnTo>
                  <a:close/>
                  <a:moveTo>
                    <a:pt x="29698" y="7689"/>
                  </a:moveTo>
                  <a:cubicBezTo>
                    <a:pt x="29659" y="7706"/>
                    <a:pt x="29642" y="7745"/>
                    <a:pt x="29659" y="7780"/>
                  </a:cubicBezTo>
                  <a:cubicBezTo>
                    <a:pt x="29659" y="7815"/>
                    <a:pt x="29698" y="7832"/>
                    <a:pt x="29716" y="7832"/>
                  </a:cubicBezTo>
                  <a:cubicBezTo>
                    <a:pt x="29733" y="7832"/>
                    <a:pt x="29751" y="7832"/>
                    <a:pt x="29751" y="7815"/>
                  </a:cubicBezTo>
                  <a:cubicBezTo>
                    <a:pt x="29785" y="7798"/>
                    <a:pt x="29807" y="7763"/>
                    <a:pt x="29785" y="7724"/>
                  </a:cubicBezTo>
                  <a:cubicBezTo>
                    <a:pt x="29768" y="7689"/>
                    <a:pt x="29751" y="7689"/>
                    <a:pt x="29716" y="7689"/>
                  </a:cubicBezTo>
                  <a:close/>
                  <a:moveTo>
                    <a:pt x="70" y="8015"/>
                  </a:moveTo>
                  <a:cubicBezTo>
                    <a:pt x="53" y="8015"/>
                    <a:pt x="18" y="8033"/>
                    <a:pt x="18" y="8072"/>
                  </a:cubicBezTo>
                  <a:cubicBezTo>
                    <a:pt x="1" y="8107"/>
                    <a:pt x="36" y="8141"/>
                    <a:pt x="70" y="8141"/>
                  </a:cubicBezTo>
                  <a:lnTo>
                    <a:pt x="70" y="8159"/>
                  </a:lnTo>
                  <a:cubicBezTo>
                    <a:pt x="109" y="8159"/>
                    <a:pt x="127" y="8141"/>
                    <a:pt x="144" y="8107"/>
                  </a:cubicBezTo>
                  <a:cubicBezTo>
                    <a:pt x="109" y="8107"/>
                    <a:pt x="88" y="8050"/>
                    <a:pt x="109" y="8015"/>
                  </a:cubicBezTo>
                  <a:close/>
                  <a:moveTo>
                    <a:pt x="29842" y="8015"/>
                  </a:moveTo>
                  <a:cubicBezTo>
                    <a:pt x="29807" y="8033"/>
                    <a:pt x="29785" y="8072"/>
                    <a:pt x="29807" y="8107"/>
                  </a:cubicBezTo>
                  <a:cubicBezTo>
                    <a:pt x="29825" y="8141"/>
                    <a:pt x="29859" y="8159"/>
                    <a:pt x="29877" y="8159"/>
                  </a:cubicBezTo>
                  <a:cubicBezTo>
                    <a:pt x="29894" y="8159"/>
                    <a:pt x="29894" y="8159"/>
                    <a:pt x="29916" y="8141"/>
                  </a:cubicBezTo>
                  <a:cubicBezTo>
                    <a:pt x="29951" y="8124"/>
                    <a:pt x="29968" y="8089"/>
                    <a:pt x="29951" y="8050"/>
                  </a:cubicBezTo>
                  <a:cubicBezTo>
                    <a:pt x="29933" y="8033"/>
                    <a:pt x="29916" y="8015"/>
                    <a:pt x="29877" y="8015"/>
                  </a:cubicBezTo>
                  <a:close/>
                  <a:moveTo>
                    <a:pt x="30003" y="8341"/>
                  </a:moveTo>
                  <a:cubicBezTo>
                    <a:pt x="29968" y="8359"/>
                    <a:pt x="29951" y="8398"/>
                    <a:pt x="29968" y="8450"/>
                  </a:cubicBezTo>
                  <a:lnTo>
                    <a:pt x="29986" y="8468"/>
                  </a:lnTo>
                  <a:cubicBezTo>
                    <a:pt x="29986" y="8485"/>
                    <a:pt x="30003" y="8485"/>
                    <a:pt x="30025" y="8485"/>
                  </a:cubicBezTo>
                  <a:lnTo>
                    <a:pt x="30060" y="8485"/>
                  </a:lnTo>
                  <a:cubicBezTo>
                    <a:pt x="30094" y="8468"/>
                    <a:pt x="30112" y="8415"/>
                    <a:pt x="30094" y="8376"/>
                  </a:cubicBezTo>
                  <a:cubicBezTo>
                    <a:pt x="30077" y="8359"/>
                    <a:pt x="30060" y="8341"/>
                    <a:pt x="30025" y="8341"/>
                  </a:cubicBezTo>
                  <a:close/>
                  <a:moveTo>
                    <a:pt x="30168" y="8668"/>
                  </a:moveTo>
                  <a:cubicBezTo>
                    <a:pt x="30168" y="8668"/>
                    <a:pt x="30151" y="8668"/>
                    <a:pt x="30151" y="8685"/>
                  </a:cubicBezTo>
                  <a:cubicBezTo>
                    <a:pt x="30112" y="8685"/>
                    <a:pt x="30094" y="8724"/>
                    <a:pt x="30112" y="8759"/>
                  </a:cubicBezTo>
                  <a:lnTo>
                    <a:pt x="30151" y="8794"/>
                  </a:lnTo>
                  <a:lnTo>
                    <a:pt x="30151" y="8811"/>
                  </a:lnTo>
                  <a:lnTo>
                    <a:pt x="30203" y="8811"/>
                  </a:lnTo>
                  <a:cubicBezTo>
                    <a:pt x="30242" y="8794"/>
                    <a:pt x="30260" y="8742"/>
                    <a:pt x="30242" y="8703"/>
                  </a:cubicBezTo>
                  <a:cubicBezTo>
                    <a:pt x="30221" y="8685"/>
                    <a:pt x="30203" y="8668"/>
                    <a:pt x="30168" y="8668"/>
                  </a:cubicBezTo>
                  <a:close/>
                  <a:moveTo>
                    <a:pt x="30312" y="8994"/>
                  </a:moveTo>
                  <a:cubicBezTo>
                    <a:pt x="30277" y="9012"/>
                    <a:pt x="30277" y="9051"/>
                    <a:pt x="30277" y="9086"/>
                  </a:cubicBezTo>
                  <a:cubicBezTo>
                    <a:pt x="30294" y="9086"/>
                    <a:pt x="30294" y="9103"/>
                    <a:pt x="30312" y="9103"/>
                  </a:cubicBezTo>
                  <a:lnTo>
                    <a:pt x="30312" y="9120"/>
                  </a:lnTo>
                  <a:cubicBezTo>
                    <a:pt x="30329" y="9120"/>
                    <a:pt x="30329" y="9138"/>
                    <a:pt x="30351" y="9138"/>
                  </a:cubicBezTo>
                  <a:cubicBezTo>
                    <a:pt x="30368" y="9138"/>
                    <a:pt x="30368" y="9138"/>
                    <a:pt x="30386" y="9120"/>
                  </a:cubicBezTo>
                  <a:cubicBezTo>
                    <a:pt x="30421" y="9103"/>
                    <a:pt x="30438" y="9068"/>
                    <a:pt x="30421" y="9029"/>
                  </a:cubicBezTo>
                  <a:cubicBezTo>
                    <a:pt x="30403" y="8994"/>
                    <a:pt x="30368" y="8994"/>
                    <a:pt x="30351" y="8994"/>
                  </a:cubicBezTo>
                  <a:close/>
                  <a:moveTo>
                    <a:pt x="30529" y="9303"/>
                  </a:moveTo>
                  <a:cubicBezTo>
                    <a:pt x="30512" y="9303"/>
                    <a:pt x="30495" y="9303"/>
                    <a:pt x="30495" y="9321"/>
                  </a:cubicBezTo>
                  <a:cubicBezTo>
                    <a:pt x="30460" y="9321"/>
                    <a:pt x="30460" y="9355"/>
                    <a:pt x="30460" y="9395"/>
                  </a:cubicBezTo>
                  <a:cubicBezTo>
                    <a:pt x="30477" y="9395"/>
                    <a:pt x="30477" y="9412"/>
                    <a:pt x="30495" y="9429"/>
                  </a:cubicBezTo>
                  <a:lnTo>
                    <a:pt x="30495" y="9447"/>
                  </a:lnTo>
                  <a:lnTo>
                    <a:pt x="30569" y="9447"/>
                  </a:lnTo>
                  <a:cubicBezTo>
                    <a:pt x="30603" y="9429"/>
                    <a:pt x="30603" y="9377"/>
                    <a:pt x="30586" y="9338"/>
                  </a:cubicBezTo>
                  <a:cubicBezTo>
                    <a:pt x="30586" y="9321"/>
                    <a:pt x="30547" y="9303"/>
                    <a:pt x="30529" y="9303"/>
                  </a:cubicBezTo>
                  <a:close/>
                  <a:moveTo>
                    <a:pt x="30677" y="9629"/>
                  </a:moveTo>
                  <a:cubicBezTo>
                    <a:pt x="30677" y="9629"/>
                    <a:pt x="30656" y="9629"/>
                    <a:pt x="30656" y="9647"/>
                  </a:cubicBezTo>
                  <a:cubicBezTo>
                    <a:pt x="30621" y="9647"/>
                    <a:pt x="30621" y="9682"/>
                    <a:pt x="30603" y="9703"/>
                  </a:cubicBezTo>
                  <a:cubicBezTo>
                    <a:pt x="30638" y="9703"/>
                    <a:pt x="30656" y="9721"/>
                    <a:pt x="30677" y="9738"/>
                  </a:cubicBezTo>
                  <a:lnTo>
                    <a:pt x="30677" y="9773"/>
                  </a:lnTo>
                  <a:lnTo>
                    <a:pt x="30712" y="9773"/>
                  </a:lnTo>
                  <a:cubicBezTo>
                    <a:pt x="30747" y="9756"/>
                    <a:pt x="30764" y="9721"/>
                    <a:pt x="30747" y="9682"/>
                  </a:cubicBezTo>
                  <a:cubicBezTo>
                    <a:pt x="30730" y="9647"/>
                    <a:pt x="30712" y="9629"/>
                    <a:pt x="30677" y="9629"/>
                  </a:cubicBezTo>
                  <a:close/>
                  <a:moveTo>
                    <a:pt x="30786" y="9973"/>
                  </a:moveTo>
                  <a:cubicBezTo>
                    <a:pt x="30747" y="9991"/>
                    <a:pt x="30730" y="10008"/>
                    <a:pt x="30730" y="10030"/>
                  </a:cubicBezTo>
                  <a:lnTo>
                    <a:pt x="30747" y="10030"/>
                  </a:lnTo>
                  <a:cubicBezTo>
                    <a:pt x="30786" y="10030"/>
                    <a:pt x="30821" y="10047"/>
                    <a:pt x="30821" y="10082"/>
                  </a:cubicBezTo>
                  <a:lnTo>
                    <a:pt x="30821" y="10117"/>
                  </a:lnTo>
                  <a:cubicBezTo>
                    <a:pt x="30856" y="10099"/>
                    <a:pt x="30873" y="10065"/>
                    <a:pt x="30873" y="10030"/>
                  </a:cubicBezTo>
                  <a:cubicBezTo>
                    <a:pt x="30856" y="9991"/>
                    <a:pt x="30838" y="9973"/>
                    <a:pt x="30804" y="9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7"/>
            <p:cNvSpPr/>
            <p:nvPr/>
          </p:nvSpPr>
          <p:spPr>
            <a:xfrm rot="-5400000">
              <a:off x="5799138" y="1777332"/>
              <a:ext cx="5531753" cy="1630245"/>
            </a:xfrm>
            <a:custGeom>
              <a:avLst/>
              <a:gdLst/>
              <a:ahLst/>
              <a:cxnLst/>
              <a:rect l="l" t="t" r="r" b="b"/>
              <a:pathLst>
                <a:path w="30930" h="9992" extrusionOk="0">
                  <a:moveTo>
                    <a:pt x="10822" y="1"/>
                  </a:moveTo>
                  <a:cubicBezTo>
                    <a:pt x="10788" y="1"/>
                    <a:pt x="10748" y="40"/>
                    <a:pt x="10748" y="75"/>
                  </a:cubicBezTo>
                  <a:cubicBezTo>
                    <a:pt x="10770" y="109"/>
                    <a:pt x="10788" y="149"/>
                    <a:pt x="10822" y="149"/>
                  </a:cubicBezTo>
                  <a:lnTo>
                    <a:pt x="10840" y="149"/>
                  </a:lnTo>
                  <a:cubicBezTo>
                    <a:pt x="10879" y="149"/>
                    <a:pt x="10914" y="109"/>
                    <a:pt x="10896" y="75"/>
                  </a:cubicBezTo>
                  <a:cubicBezTo>
                    <a:pt x="10896" y="40"/>
                    <a:pt x="10879" y="1"/>
                    <a:pt x="10840" y="1"/>
                  </a:cubicBezTo>
                  <a:close/>
                  <a:moveTo>
                    <a:pt x="11184" y="1"/>
                  </a:moveTo>
                  <a:cubicBezTo>
                    <a:pt x="11149" y="1"/>
                    <a:pt x="11131" y="18"/>
                    <a:pt x="11114" y="75"/>
                  </a:cubicBezTo>
                  <a:cubicBezTo>
                    <a:pt x="11114" y="109"/>
                    <a:pt x="11149" y="149"/>
                    <a:pt x="11184" y="149"/>
                  </a:cubicBezTo>
                  <a:cubicBezTo>
                    <a:pt x="11240" y="149"/>
                    <a:pt x="11258" y="109"/>
                    <a:pt x="11258" y="75"/>
                  </a:cubicBezTo>
                  <a:cubicBezTo>
                    <a:pt x="11275" y="40"/>
                    <a:pt x="11240" y="1"/>
                    <a:pt x="11205" y="1"/>
                  </a:cubicBezTo>
                  <a:close/>
                  <a:moveTo>
                    <a:pt x="10461" y="18"/>
                  </a:moveTo>
                  <a:cubicBezTo>
                    <a:pt x="10422" y="18"/>
                    <a:pt x="10387" y="57"/>
                    <a:pt x="10405" y="92"/>
                  </a:cubicBezTo>
                  <a:cubicBezTo>
                    <a:pt x="10405" y="127"/>
                    <a:pt x="10422" y="166"/>
                    <a:pt x="10479" y="166"/>
                  </a:cubicBezTo>
                  <a:cubicBezTo>
                    <a:pt x="10513" y="166"/>
                    <a:pt x="10553" y="127"/>
                    <a:pt x="10531" y="92"/>
                  </a:cubicBezTo>
                  <a:cubicBezTo>
                    <a:pt x="10531" y="40"/>
                    <a:pt x="10513" y="18"/>
                    <a:pt x="10461" y="18"/>
                  </a:cubicBezTo>
                  <a:close/>
                  <a:moveTo>
                    <a:pt x="11549" y="18"/>
                  </a:moveTo>
                  <a:cubicBezTo>
                    <a:pt x="11510" y="18"/>
                    <a:pt x="11493" y="40"/>
                    <a:pt x="11475" y="75"/>
                  </a:cubicBezTo>
                  <a:cubicBezTo>
                    <a:pt x="11475" y="127"/>
                    <a:pt x="11510" y="149"/>
                    <a:pt x="11549" y="166"/>
                  </a:cubicBezTo>
                  <a:cubicBezTo>
                    <a:pt x="11601" y="166"/>
                    <a:pt x="11619" y="127"/>
                    <a:pt x="11619" y="92"/>
                  </a:cubicBezTo>
                  <a:cubicBezTo>
                    <a:pt x="11640" y="57"/>
                    <a:pt x="11601" y="18"/>
                    <a:pt x="11566" y="18"/>
                  </a:cubicBezTo>
                  <a:close/>
                  <a:moveTo>
                    <a:pt x="10096" y="57"/>
                  </a:moveTo>
                  <a:cubicBezTo>
                    <a:pt x="10061" y="57"/>
                    <a:pt x="10026" y="92"/>
                    <a:pt x="10044" y="127"/>
                  </a:cubicBezTo>
                  <a:cubicBezTo>
                    <a:pt x="10044" y="166"/>
                    <a:pt x="10078" y="201"/>
                    <a:pt x="10117" y="201"/>
                  </a:cubicBezTo>
                  <a:cubicBezTo>
                    <a:pt x="10152" y="201"/>
                    <a:pt x="10187" y="166"/>
                    <a:pt x="10187" y="109"/>
                  </a:cubicBezTo>
                  <a:cubicBezTo>
                    <a:pt x="10170" y="75"/>
                    <a:pt x="10152" y="57"/>
                    <a:pt x="10117" y="57"/>
                  </a:cubicBezTo>
                  <a:close/>
                  <a:moveTo>
                    <a:pt x="11910" y="57"/>
                  </a:moveTo>
                  <a:cubicBezTo>
                    <a:pt x="11875" y="57"/>
                    <a:pt x="11858" y="75"/>
                    <a:pt x="11836" y="109"/>
                  </a:cubicBezTo>
                  <a:cubicBezTo>
                    <a:pt x="11836" y="149"/>
                    <a:pt x="11875" y="183"/>
                    <a:pt x="11910" y="201"/>
                  </a:cubicBezTo>
                  <a:cubicBezTo>
                    <a:pt x="11945" y="201"/>
                    <a:pt x="11984" y="166"/>
                    <a:pt x="11984" y="127"/>
                  </a:cubicBezTo>
                  <a:cubicBezTo>
                    <a:pt x="12002" y="92"/>
                    <a:pt x="11967" y="57"/>
                    <a:pt x="11928" y="57"/>
                  </a:cubicBezTo>
                  <a:close/>
                  <a:moveTo>
                    <a:pt x="9735" y="109"/>
                  </a:moveTo>
                  <a:cubicBezTo>
                    <a:pt x="9700" y="109"/>
                    <a:pt x="9661" y="149"/>
                    <a:pt x="9682" y="183"/>
                  </a:cubicBezTo>
                  <a:cubicBezTo>
                    <a:pt x="9682" y="218"/>
                    <a:pt x="9717" y="257"/>
                    <a:pt x="9752" y="257"/>
                  </a:cubicBezTo>
                  <a:cubicBezTo>
                    <a:pt x="9809" y="236"/>
                    <a:pt x="9826" y="201"/>
                    <a:pt x="9826" y="166"/>
                  </a:cubicBezTo>
                  <a:cubicBezTo>
                    <a:pt x="9809" y="127"/>
                    <a:pt x="9791" y="109"/>
                    <a:pt x="9752" y="109"/>
                  </a:cubicBezTo>
                  <a:close/>
                  <a:moveTo>
                    <a:pt x="12271" y="109"/>
                  </a:moveTo>
                  <a:cubicBezTo>
                    <a:pt x="12237" y="109"/>
                    <a:pt x="12219" y="127"/>
                    <a:pt x="12202" y="166"/>
                  </a:cubicBezTo>
                  <a:cubicBezTo>
                    <a:pt x="12202" y="201"/>
                    <a:pt x="12219" y="236"/>
                    <a:pt x="12254" y="257"/>
                  </a:cubicBezTo>
                  <a:lnTo>
                    <a:pt x="12271" y="257"/>
                  </a:lnTo>
                  <a:cubicBezTo>
                    <a:pt x="12311" y="257"/>
                    <a:pt x="12345" y="218"/>
                    <a:pt x="12345" y="183"/>
                  </a:cubicBezTo>
                  <a:cubicBezTo>
                    <a:pt x="12345" y="149"/>
                    <a:pt x="12328" y="109"/>
                    <a:pt x="12293" y="109"/>
                  </a:cubicBezTo>
                  <a:close/>
                  <a:moveTo>
                    <a:pt x="9373" y="166"/>
                  </a:moveTo>
                  <a:cubicBezTo>
                    <a:pt x="9334" y="183"/>
                    <a:pt x="9317" y="218"/>
                    <a:pt x="9317" y="257"/>
                  </a:cubicBezTo>
                  <a:cubicBezTo>
                    <a:pt x="9334" y="292"/>
                    <a:pt x="9356" y="310"/>
                    <a:pt x="9391" y="310"/>
                  </a:cubicBezTo>
                  <a:lnTo>
                    <a:pt x="9408" y="310"/>
                  </a:lnTo>
                  <a:cubicBezTo>
                    <a:pt x="9443" y="310"/>
                    <a:pt x="9465" y="275"/>
                    <a:pt x="9465" y="236"/>
                  </a:cubicBezTo>
                  <a:cubicBezTo>
                    <a:pt x="9465" y="201"/>
                    <a:pt x="9426" y="166"/>
                    <a:pt x="9391" y="166"/>
                  </a:cubicBezTo>
                  <a:close/>
                  <a:moveTo>
                    <a:pt x="12637" y="183"/>
                  </a:moveTo>
                  <a:cubicBezTo>
                    <a:pt x="12598" y="183"/>
                    <a:pt x="12563" y="201"/>
                    <a:pt x="12563" y="236"/>
                  </a:cubicBezTo>
                  <a:cubicBezTo>
                    <a:pt x="12546" y="275"/>
                    <a:pt x="12580" y="310"/>
                    <a:pt x="12619" y="327"/>
                  </a:cubicBezTo>
                  <a:lnTo>
                    <a:pt x="12637" y="327"/>
                  </a:lnTo>
                  <a:cubicBezTo>
                    <a:pt x="12654" y="327"/>
                    <a:pt x="12689" y="310"/>
                    <a:pt x="12707" y="275"/>
                  </a:cubicBezTo>
                  <a:cubicBezTo>
                    <a:pt x="12707" y="236"/>
                    <a:pt x="12689" y="201"/>
                    <a:pt x="12654" y="183"/>
                  </a:cubicBezTo>
                  <a:close/>
                  <a:moveTo>
                    <a:pt x="9030" y="257"/>
                  </a:moveTo>
                  <a:cubicBezTo>
                    <a:pt x="8991" y="257"/>
                    <a:pt x="8956" y="292"/>
                    <a:pt x="8973" y="327"/>
                  </a:cubicBezTo>
                  <a:cubicBezTo>
                    <a:pt x="8973" y="366"/>
                    <a:pt x="9008" y="401"/>
                    <a:pt x="9047" y="401"/>
                  </a:cubicBezTo>
                  <a:lnTo>
                    <a:pt x="9047" y="383"/>
                  </a:lnTo>
                  <a:cubicBezTo>
                    <a:pt x="9099" y="383"/>
                    <a:pt x="9117" y="344"/>
                    <a:pt x="9099" y="310"/>
                  </a:cubicBezTo>
                  <a:cubicBezTo>
                    <a:pt x="9099" y="275"/>
                    <a:pt x="9064" y="257"/>
                    <a:pt x="9047" y="257"/>
                  </a:cubicBezTo>
                  <a:close/>
                  <a:moveTo>
                    <a:pt x="12981" y="292"/>
                  </a:moveTo>
                  <a:cubicBezTo>
                    <a:pt x="12946" y="292"/>
                    <a:pt x="12924" y="310"/>
                    <a:pt x="12907" y="327"/>
                  </a:cubicBezTo>
                  <a:cubicBezTo>
                    <a:pt x="12889" y="366"/>
                    <a:pt x="12924" y="418"/>
                    <a:pt x="12963" y="418"/>
                  </a:cubicBezTo>
                  <a:cubicBezTo>
                    <a:pt x="12963" y="418"/>
                    <a:pt x="12963" y="436"/>
                    <a:pt x="12981" y="436"/>
                  </a:cubicBezTo>
                  <a:cubicBezTo>
                    <a:pt x="13015" y="436"/>
                    <a:pt x="13033" y="401"/>
                    <a:pt x="13055" y="383"/>
                  </a:cubicBezTo>
                  <a:cubicBezTo>
                    <a:pt x="13055" y="344"/>
                    <a:pt x="13033" y="292"/>
                    <a:pt x="12998" y="292"/>
                  </a:cubicBezTo>
                  <a:close/>
                  <a:moveTo>
                    <a:pt x="8664" y="327"/>
                  </a:moveTo>
                  <a:cubicBezTo>
                    <a:pt x="8629" y="344"/>
                    <a:pt x="8612" y="383"/>
                    <a:pt x="8612" y="418"/>
                  </a:cubicBezTo>
                  <a:cubicBezTo>
                    <a:pt x="8629" y="453"/>
                    <a:pt x="8647" y="475"/>
                    <a:pt x="8682" y="475"/>
                  </a:cubicBezTo>
                  <a:lnTo>
                    <a:pt x="8703" y="475"/>
                  </a:lnTo>
                  <a:cubicBezTo>
                    <a:pt x="8738" y="475"/>
                    <a:pt x="8773" y="418"/>
                    <a:pt x="8756" y="383"/>
                  </a:cubicBezTo>
                  <a:cubicBezTo>
                    <a:pt x="8756" y="344"/>
                    <a:pt x="8721" y="327"/>
                    <a:pt x="8682" y="327"/>
                  </a:cubicBezTo>
                  <a:close/>
                  <a:moveTo>
                    <a:pt x="13324" y="401"/>
                  </a:moveTo>
                  <a:cubicBezTo>
                    <a:pt x="13290" y="401"/>
                    <a:pt x="13272" y="418"/>
                    <a:pt x="13250" y="453"/>
                  </a:cubicBezTo>
                  <a:cubicBezTo>
                    <a:pt x="13233" y="492"/>
                    <a:pt x="13250" y="527"/>
                    <a:pt x="13290" y="544"/>
                  </a:cubicBezTo>
                  <a:lnTo>
                    <a:pt x="13324" y="544"/>
                  </a:lnTo>
                  <a:cubicBezTo>
                    <a:pt x="13342" y="544"/>
                    <a:pt x="13381" y="527"/>
                    <a:pt x="13381" y="510"/>
                  </a:cubicBezTo>
                  <a:cubicBezTo>
                    <a:pt x="13398" y="475"/>
                    <a:pt x="13381" y="418"/>
                    <a:pt x="13342" y="401"/>
                  </a:cubicBezTo>
                  <a:close/>
                  <a:moveTo>
                    <a:pt x="8320" y="436"/>
                  </a:moveTo>
                  <a:cubicBezTo>
                    <a:pt x="8286" y="453"/>
                    <a:pt x="8246" y="492"/>
                    <a:pt x="8268" y="527"/>
                  </a:cubicBezTo>
                  <a:cubicBezTo>
                    <a:pt x="8286" y="562"/>
                    <a:pt x="8303" y="584"/>
                    <a:pt x="8338" y="584"/>
                  </a:cubicBezTo>
                  <a:lnTo>
                    <a:pt x="8355" y="584"/>
                  </a:lnTo>
                  <a:cubicBezTo>
                    <a:pt x="8394" y="562"/>
                    <a:pt x="8412" y="527"/>
                    <a:pt x="8412" y="492"/>
                  </a:cubicBezTo>
                  <a:cubicBezTo>
                    <a:pt x="8394" y="453"/>
                    <a:pt x="8377" y="436"/>
                    <a:pt x="8338" y="436"/>
                  </a:cubicBezTo>
                  <a:close/>
                  <a:moveTo>
                    <a:pt x="24838" y="453"/>
                  </a:moveTo>
                  <a:cubicBezTo>
                    <a:pt x="24803" y="453"/>
                    <a:pt x="24764" y="492"/>
                    <a:pt x="24764" y="527"/>
                  </a:cubicBezTo>
                  <a:cubicBezTo>
                    <a:pt x="24764" y="562"/>
                    <a:pt x="24803" y="601"/>
                    <a:pt x="24838" y="601"/>
                  </a:cubicBezTo>
                  <a:cubicBezTo>
                    <a:pt x="24873" y="601"/>
                    <a:pt x="24912" y="584"/>
                    <a:pt x="24912" y="527"/>
                  </a:cubicBezTo>
                  <a:cubicBezTo>
                    <a:pt x="24912" y="492"/>
                    <a:pt x="24873" y="453"/>
                    <a:pt x="24838" y="453"/>
                  </a:cubicBezTo>
                  <a:close/>
                  <a:moveTo>
                    <a:pt x="24477" y="475"/>
                  </a:moveTo>
                  <a:cubicBezTo>
                    <a:pt x="24438" y="475"/>
                    <a:pt x="24403" y="510"/>
                    <a:pt x="24403" y="544"/>
                  </a:cubicBezTo>
                  <a:cubicBezTo>
                    <a:pt x="24403" y="584"/>
                    <a:pt x="24438" y="618"/>
                    <a:pt x="24477" y="618"/>
                  </a:cubicBezTo>
                  <a:cubicBezTo>
                    <a:pt x="24529" y="618"/>
                    <a:pt x="24546" y="584"/>
                    <a:pt x="24546" y="544"/>
                  </a:cubicBezTo>
                  <a:cubicBezTo>
                    <a:pt x="24546" y="492"/>
                    <a:pt x="24512" y="475"/>
                    <a:pt x="24477" y="475"/>
                  </a:cubicBezTo>
                  <a:close/>
                  <a:moveTo>
                    <a:pt x="25199" y="492"/>
                  </a:moveTo>
                  <a:cubicBezTo>
                    <a:pt x="25164" y="492"/>
                    <a:pt x="25129" y="510"/>
                    <a:pt x="25129" y="544"/>
                  </a:cubicBezTo>
                  <a:cubicBezTo>
                    <a:pt x="25129" y="601"/>
                    <a:pt x="25147" y="636"/>
                    <a:pt x="25182" y="636"/>
                  </a:cubicBezTo>
                  <a:lnTo>
                    <a:pt x="25199" y="636"/>
                  </a:lnTo>
                  <a:cubicBezTo>
                    <a:pt x="25238" y="636"/>
                    <a:pt x="25273" y="618"/>
                    <a:pt x="25273" y="584"/>
                  </a:cubicBezTo>
                  <a:cubicBezTo>
                    <a:pt x="25273" y="544"/>
                    <a:pt x="25256" y="492"/>
                    <a:pt x="25217" y="492"/>
                  </a:cubicBezTo>
                  <a:close/>
                  <a:moveTo>
                    <a:pt x="24094" y="527"/>
                  </a:moveTo>
                  <a:cubicBezTo>
                    <a:pt x="24059" y="527"/>
                    <a:pt x="24042" y="562"/>
                    <a:pt x="24042" y="601"/>
                  </a:cubicBezTo>
                  <a:cubicBezTo>
                    <a:pt x="24059" y="636"/>
                    <a:pt x="24076" y="671"/>
                    <a:pt x="24111" y="671"/>
                  </a:cubicBezTo>
                  <a:lnTo>
                    <a:pt x="24129" y="671"/>
                  </a:lnTo>
                  <a:cubicBezTo>
                    <a:pt x="24168" y="653"/>
                    <a:pt x="24203" y="618"/>
                    <a:pt x="24185" y="584"/>
                  </a:cubicBezTo>
                  <a:cubicBezTo>
                    <a:pt x="24185" y="544"/>
                    <a:pt x="24150" y="527"/>
                    <a:pt x="24111" y="527"/>
                  </a:cubicBezTo>
                  <a:close/>
                  <a:moveTo>
                    <a:pt x="7977" y="544"/>
                  </a:moveTo>
                  <a:cubicBezTo>
                    <a:pt x="7920" y="562"/>
                    <a:pt x="7903" y="601"/>
                    <a:pt x="7920" y="636"/>
                  </a:cubicBezTo>
                  <a:cubicBezTo>
                    <a:pt x="7942" y="671"/>
                    <a:pt x="7959" y="692"/>
                    <a:pt x="7994" y="692"/>
                  </a:cubicBezTo>
                  <a:cubicBezTo>
                    <a:pt x="7994" y="692"/>
                    <a:pt x="8011" y="692"/>
                    <a:pt x="8011" y="671"/>
                  </a:cubicBezTo>
                  <a:cubicBezTo>
                    <a:pt x="8051" y="671"/>
                    <a:pt x="8068" y="636"/>
                    <a:pt x="8068" y="584"/>
                  </a:cubicBezTo>
                  <a:cubicBezTo>
                    <a:pt x="8051" y="562"/>
                    <a:pt x="8011" y="544"/>
                    <a:pt x="7994" y="544"/>
                  </a:cubicBezTo>
                  <a:close/>
                  <a:moveTo>
                    <a:pt x="13651" y="544"/>
                  </a:moveTo>
                  <a:cubicBezTo>
                    <a:pt x="13633" y="544"/>
                    <a:pt x="13599" y="562"/>
                    <a:pt x="13577" y="584"/>
                  </a:cubicBezTo>
                  <a:cubicBezTo>
                    <a:pt x="13577" y="618"/>
                    <a:pt x="13577" y="671"/>
                    <a:pt x="13616" y="692"/>
                  </a:cubicBezTo>
                  <a:lnTo>
                    <a:pt x="13651" y="692"/>
                  </a:lnTo>
                  <a:cubicBezTo>
                    <a:pt x="13686" y="692"/>
                    <a:pt x="13707" y="671"/>
                    <a:pt x="13725" y="653"/>
                  </a:cubicBezTo>
                  <a:cubicBezTo>
                    <a:pt x="13742" y="618"/>
                    <a:pt x="13725" y="562"/>
                    <a:pt x="13686" y="544"/>
                  </a:cubicBezTo>
                  <a:close/>
                  <a:moveTo>
                    <a:pt x="25543" y="584"/>
                  </a:moveTo>
                  <a:cubicBezTo>
                    <a:pt x="25525" y="584"/>
                    <a:pt x="25491" y="601"/>
                    <a:pt x="25491" y="618"/>
                  </a:cubicBezTo>
                  <a:cubicBezTo>
                    <a:pt x="25473" y="671"/>
                    <a:pt x="25491" y="710"/>
                    <a:pt x="25525" y="727"/>
                  </a:cubicBezTo>
                  <a:lnTo>
                    <a:pt x="25543" y="727"/>
                  </a:lnTo>
                  <a:cubicBezTo>
                    <a:pt x="25582" y="727"/>
                    <a:pt x="25617" y="710"/>
                    <a:pt x="25617" y="671"/>
                  </a:cubicBezTo>
                  <a:cubicBezTo>
                    <a:pt x="25634" y="636"/>
                    <a:pt x="25617" y="601"/>
                    <a:pt x="25582" y="584"/>
                  </a:cubicBezTo>
                  <a:close/>
                  <a:moveTo>
                    <a:pt x="23750" y="618"/>
                  </a:moveTo>
                  <a:cubicBezTo>
                    <a:pt x="23715" y="618"/>
                    <a:pt x="23676" y="671"/>
                    <a:pt x="23694" y="710"/>
                  </a:cubicBezTo>
                  <a:cubicBezTo>
                    <a:pt x="23715" y="727"/>
                    <a:pt x="23733" y="745"/>
                    <a:pt x="23768" y="745"/>
                  </a:cubicBezTo>
                  <a:lnTo>
                    <a:pt x="23785" y="745"/>
                  </a:lnTo>
                  <a:cubicBezTo>
                    <a:pt x="23824" y="745"/>
                    <a:pt x="23842" y="692"/>
                    <a:pt x="23842" y="653"/>
                  </a:cubicBezTo>
                  <a:cubicBezTo>
                    <a:pt x="23824" y="636"/>
                    <a:pt x="23802" y="618"/>
                    <a:pt x="23768" y="618"/>
                  </a:cubicBezTo>
                  <a:close/>
                  <a:moveTo>
                    <a:pt x="7615" y="653"/>
                  </a:moveTo>
                  <a:cubicBezTo>
                    <a:pt x="7576" y="671"/>
                    <a:pt x="7559" y="710"/>
                    <a:pt x="7576" y="745"/>
                  </a:cubicBezTo>
                  <a:cubicBezTo>
                    <a:pt x="7594" y="779"/>
                    <a:pt x="7615" y="801"/>
                    <a:pt x="7650" y="801"/>
                  </a:cubicBezTo>
                  <a:lnTo>
                    <a:pt x="7668" y="801"/>
                  </a:lnTo>
                  <a:cubicBezTo>
                    <a:pt x="7703" y="779"/>
                    <a:pt x="7724" y="745"/>
                    <a:pt x="7724" y="710"/>
                  </a:cubicBezTo>
                  <a:cubicBezTo>
                    <a:pt x="7703" y="671"/>
                    <a:pt x="7685" y="653"/>
                    <a:pt x="7650" y="653"/>
                  </a:cubicBezTo>
                  <a:close/>
                  <a:moveTo>
                    <a:pt x="13977" y="710"/>
                  </a:moveTo>
                  <a:cubicBezTo>
                    <a:pt x="13960" y="710"/>
                    <a:pt x="13925" y="727"/>
                    <a:pt x="13903" y="745"/>
                  </a:cubicBezTo>
                  <a:cubicBezTo>
                    <a:pt x="13886" y="779"/>
                    <a:pt x="13903" y="819"/>
                    <a:pt x="13942" y="836"/>
                  </a:cubicBezTo>
                  <a:cubicBezTo>
                    <a:pt x="13960" y="853"/>
                    <a:pt x="13960" y="853"/>
                    <a:pt x="13977" y="853"/>
                  </a:cubicBezTo>
                  <a:cubicBezTo>
                    <a:pt x="13995" y="853"/>
                    <a:pt x="14034" y="836"/>
                    <a:pt x="14034" y="819"/>
                  </a:cubicBezTo>
                  <a:cubicBezTo>
                    <a:pt x="14068" y="779"/>
                    <a:pt x="14051" y="745"/>
                    <a:pt x="14012" y="710"/>
                  </a:cubicBezTo>
                  <a:close/>
                  <a:moveTo>
                    <a:pt x="25891" y="710"/>
                  </a:moveTo>
                  <a:cubicBezTo>
                    <a:pt x="25852" y="710"/>
                    <a:pt x="25834" y="727"/>
                    <a:pt x="25817" y="762"/>
                  </a:cubicBezTo>
                  <a:cubicBezTo>
                    <a:pt x="25800" y="801"/>
                    <a:pt x="25817" y="836"/>
                    <a:pt x="25852" y="853"/>
                  </a:cubicBezTo>
                  <a:lnTo>
                    <a:pt x="25891" y="853"/>
                  </a:lnTo>
                  <a:cubicBezTo>
                    <a:pt x="25908" y="853"/>
                    <a:pt x="25943" y="853"/>
                    <a:pt x="25943" y="819"/>
                  </a:cubicBezTo>
                  <a:cubicBezTo>
                    <a:pt x="25961" y="779"/>
                    <a:pt x="25961" y="745"/>
                    <a:pt x="25926" y="727"/>
                  </a:cubicBezTo>
                  <a:cubicBezTo>
                    <a:pt x="25908" y="727"/>
                    <a:pt x="25891" y="710"/>
                    <a:pt x="25891" y="710"/>
                  </a:cubicBezTo>
                  <a:close/>
                  <a:moveTo>
                    <a:pt x="23389" y="727"/>
                  </a:moveTo>
                  <a:cubicBezTo>
                    <a:pt x="23350" y="745"/>
                    <a:pt x="23332" y="779"/>
                    <a:pt x="23350" y="819"/>
                  </a:cubicBezTo>
                  <a:cubicBezTo>
                    <a:pt x="23367" y="853"/>
                    <a:pt x="23389" y="871"/>
                    <a:pt x="23424" y="871"/>
                  </a:cubicBezTo>
                  <a:lnTo>
                    <a:pt x="23441" y="871"/>
                  </a:lnTo>
                  <a:cubicBezTo>
                    <a:pt x="23476" y="853"/>
                    <a:pt x="23498" y="819"/>
                    <a:pt x="23498" y="779"/>
                  </a:cubicBezTo>
                  <a:cubicBezTo>
                    <a:pt x="23476" y="745"/>
                    <a:pt x="23459" y="727"/>
                    <a:pt x="23424" y="727"/>
                  </a:cubicBezTo>
                  <a:close/>
                  <a:moveTo>
                    <a:pt x="7289" y="779"/>
                  </a:moveTo>
                  <a:cubicBezTo>
                    <a:pt x="7250" y="801"/>
                    <a:pt x="7233" y="836"/>
                    <a:pt x="7233" y="871"/>
                  </a:cubicBezTo>
                  <a:cubicBezTo>
                    <a:pt x="7250" y="910"/>
                    <a:pt x="7267" y="927"/>
                    <a:pt x="7307" y="927"/>
                  </a:cubicBezTo>
                  <a:lnTo>
                    <a:pt x="7341" y="927"/>
                  </a:lnTo>
                  <a:cubicBezTo>
                    <a:pt x="7376" y="910"/>
                    <a:pt x="7398" y="871"/>
                    <a:pt x="7376" y="836"/>
                  </a:cubicBezTo>
                  <a:cubicBezTo>
                    <a:pt x="7359" y="801"/>
                    <a:pt x="7341" y="779"/>
                    <a:pt x="7307" y="779"/>
                  </a:cubicBezTo>
                  <a:close/>
                  <a:moveTo>
                    <a:pt x="23063" y="871"/>
                  </a:moveTo>
                  <a:cubicBezTo>
                    <a:pt x="23023" y="888"/>
                    <a:pt x="23006" y="927"/>
                    <a:pt x="23023" y="962"/>
                  </a:cubicBezTo>
                  <a:cubicBezTo>
                    <a:pt x="23041" y="997"/>
                    <a:pt x="23063" y="1019"/>
                    <a:pt x="23080" y="1019"/>
                  </a:cubicBezTo>
                  <a:cubicBezTo>
                    <a:pt x="23097" y="1019"/>
                    <a:pt x="23115" y="1019"/>
                    <a:pt x="23115" y="997"/>
                  </a:cubicBezTo>
                  <a:cubicBezTo>
                    <a:pt x="23150" y="980"/>
                    <a:pt x="23171" y="945"/>
                    <a:pt x="23150" y="910"/>
                  </a:cubicBezTo>
                  <a:cubicBezTo>
                    <a:pt x="23132" y="888"/>
                    <a:pt x="23115" y="871"/>
                    <a:pt x="23080" y="871"/>
                  </a:cubicBezTo>
                  <a:close/>
                  <a:moveTo>
                    <a:pt x="14286" y="888"/>
                  </a:moveTo>
                  <a:cubicBezTo>
                    <a:pt x="14269" y="888"/>
                    <a:pt x="14251" y="910"/>
                    <a:pt x="14229" y="927"/>
                  </a:cubicBezTo>
                  <a:cubicBezTo>
                    <a:pt x="14212" y="962"/>
                    <a:pt x="14212" y="997"/>
                    <a:pt x="14251" y="1019"/>
                  </a:cubicBezTo>
                  <a:cubicBezTo>
                    <a:pt x="14269" y="1036"/>
                    <a:pt x="14269" y="1036"/>
                    <a:pt x="14286" y="1036"/>
                  </a:cubicBezTo>
                  <a:cubicBezTo>
                    <a:pt x="14321" y="1036"/>
                    <a:pt x="14338" y="1019"/>
                    <a:pt x="14360" y="997"/>
                  </a:cubicBezTo>
                  <a:cubicBezTo>
                    <a:pt x="14377" y="962"/>
                    <a:pt x="14360" y="927"/>
                    <a:pt x="14321" y="910"/>
                  </a:cubicBezTo>
                  <a:cubicBezTo>
                    <a:pt x="14321" y="888"/>
                    <a:pt x="14303" y="888"/>
                    <a:pt x="14286" y="888"/>
                  </a:cubicBezTo>
                  <a:close/>
                  <a:moveTo>
                    <a:pt x="6963" y="910"/>
                  </a:moveTo>
                  <a:lnTo>
                    <a:pt x="6941" y="927"/>
                  </a:lnTo>
                  <a:cubicBezTo>
                    <a:pt x="6906" y="945"/>
                    <a:pt x="6889" y="980"/>
                    <a:pt x="6906" y="1019"/>
                  </a:cubicBezTo>
                  <a:cubicBezTo>
                    <a:pt x="6906" y="1036"/>
                    <a:pt x="6941" y="1054"/>
                    <a:pt x="6963" y="1054"/>
                  </a:cubicBezTo>
                  <a:lnTo>
                    <a:pt x="6998" y="1054"/>
                  </a:lnTo>
                  <a:cubicBezTo>
                    <a:pt x="7032" y="1036"/>
                    <a:pt x="7050" y="997"/>
                    <a:pt x="7032" y="962"/>
                  </a:cubicBezTo>
                  <a:cubicBezTo>
                    <a:pt x="7032" y="927"/>
                    <a:pt x="6998" y="910"/>
                    <a:pt x="6963" y="910"/>
                  </a:cubicBezTo>
                  <a:close/>
                  <a:moveTo>
                    <a:pt x="26196" y="910"/>
                  </a:moveTo>
                  <a:cubicBezTo>
                    <a:pt x="26161" y="910"/>
                    <a:pt x="26143" y="927"/>
                    <a:pt x="26126" y="945"/>
                  </a:cubicBezTo>
                  <a:cubicBezTo>
                    <a:pt x="26109" y="962"/>
                    <a:pt x="26126" y="1019"/>
                    <a:pt x="26143" y="1036"/>
                  </a:cubicBezTo>
                  <a:cubicBezTo>
                    <a:pt x="26161" y="1054"/>
                    <a:pt x="26178" y="1054"/>
                    <a:pt x="26196" y="1054"/>
                  </a:cubicBezTo>
                  <a:cubicBezTo>
                    <a:pt x="26217" y="1054"/>
                    <a:pt x="26235" y="1054"/>
                    <a:pt x="26252" y="1019"/>
                  </a:cubicBezTo>
                  <a:cubicBezTo>
                    <a:pt x="26270" y="997"/>
                    <a:pt x="26270" y="945"/>
                    <a:pt x="26235" y="927"/>
                  </a:cubicBezTo>
                  <a:cubicBezTo>
                    <a:pt x="26217" y="910"/>
                    <a:pt x="26217" y="910"/>
                    <a:pt x="26196" y="910"/>
                  </a:cubicBezTo>
                  <a:close/>
                  <a:moveTo>
                    <a:pt x="22736" y="1036"/>
                  </a:moveTo>
                  <a:cubicBezTo>
                    <a:pt x="22697" y="1054"/>
                    <a:pt x="22680" y="1088"/>
                    <a:pt x="22697" y="1128"/>
                  </a:cubicBezTo>
                  <a:cubicBezTo>
                    <a:pt x="22715" y="1162"/>
                    <a:pt x="22736" y="1180"/>
                    <a:pt x="22771" y="1180"/>
                  </a:cubicBezTo>
                  <a:lnTo>
                    <a:pt x="22788" y="1162"/>
                  </a:lnTo>
                  <a:cubicBezTo>
                    <a:pt x="22823" y="1145"/>
                    <a:pt x="22845" y="1106"/>
                    <a:pt x="22823" y="1071"/>
                  </a:cubicBezTo>
                  <a:cubicBezTo>
                    <a:pt x="22806" y="1036"/>
                    <a:pt x="22788" y="1036"/>
                    <a:pt x="22771" y="1036"/>
                  </a:cubicBezTo>
                  <a:close/>
                  <a:moveTo>
                    <a:pt x="6636" y="1054"/>
                  </a:moveTo>
                  <a:cubicBezTo>
                    <a:pt x="6636" y="1054"/>
                    <a:pt x="6615" y="1054"/>
                    <a:pt x="6597" y="1071"/>
                  </a:cubicBezTo>
                  <a:cubicBezTo>
                    <a:pt x="6562" y="1071"/>
                    <a:pt x="6562" y="1128"/>
                    <a:pt x="6562" y="1162"/>
                  </a:cubicBezTo>
                  <a:cubicBezTo>
                    <a:pt x="6580" y="1180"/>
                    <a:pt x="6615" y="1197"/>
                    <a:pt x="6636" y="1197"/>
                  </a:cubicBezTo>
                  <a:lnTo>
                    <a:pt x="6671" y="1197"/>
                  </a:lnTo>
                  <a:cubicBezTo>
                    <a:pt x="6706" y="1180"/>
                    <a:pt x="6723" y="1145"/>
                    <a:pt x="6706" y="1106"/>
                  </a:cubicBezTo>
                  <a:cubicBezTo>
                    <a:pt x="6689" y="1071"/>
                    <a:pt x="6671" y="1054"/>
                    <a:pt x="6636" y="1054"/>
                  </a:cubicBezTo>
                  <a:close/>
                  <a:moveTo>
                    <a:pt x="14595" y="1088"/>
                  </a:moveTo>
                  <a:cubicBezTo>
                    <a:pt x="14556" y="1088"/>
                    <a:pt x="14538" y="1106"/>
                    <a:pt x="14521" y="1128"/>
                  </a:cubicBezTo>
                  <a:cubicBezTo>
                    <a:pt x="14504" y="1162"/>
                    <a:pt x="14504" y="1197"/>
                    <a:pt x="14538" y="1236"/>
                  </a:cubicBezTo>
                  <a:lnTo>
                    <a:pt x="14595" y="1236"/>
                  </a:lnTo>
                  <a:cubicBezTo>
                    <a:pt x="14612" y="1236"/>
                    <a:pt x="14630" y="1236"/>
                    <a:pt x="14647" y="1215"/>
                  </a:cubicBezTo>
                  <a:cubicBezTo>
                    <a:pt x="14665" y="1180"/>
                    <a:pt x="14665" y="1145"/>
                    <a:pt x="14630" y="1106"/>
                  </a:cubicBezTo>
                  <a:cubicBezTo>
                    <a:pt x="14612" y="1106"/>
                    <a:pt x="14595" y="1088"/>
                    <a:pt x="14595" y="1088"/>
                  </a:cubicBezTo>
                  <a:close/>
                  <a:moveTo>
                    <a:pt x="26470" y="1145"/>
                  </a:moveTo>
                  <a:cubicBezTo>
                    <a:pt x="26452" y="1145"/>
                    <a:pt x="26435" y="1145"/>
                    <a:pt x="26413" y="1162"/>
                  </a:cubicBezTo>
                  <a:cubicBezTo>
                    <a:pt x="26378" y="1197"/>
                    <a:pt x="26396" y="1236"/>
                    <a:pt x="26413" y="1271"/>
                  </a:cubicBezTo>
                  <a:cubicBezTo>
                    <a:pt x="26435" y="1289"/>
                    <a:pt x="26452" y="1289"/>
                    <a:pt x="26470" y="1289"/>
                  </a:cubicBezTo>
                  <a:cubicBezTo>
                    <a:pt x="26487" y="1289"/>
                    <a:pt x="26504" y="1289"/>
                    <a:pt x="26522" y="1271"/>
                  </a:cubicBezTo>
                  <a:cubicBezTo>
                    <a:pt x="26544" y="1236"/>
                    <a:pt x="26544" y="1197"/>
                    <a:pt x="26522" y="1162"/>
                  </a:cubicBezTo>
                  <a:cubicBezTo>
                    <a:pt x="26504" y="1145"/>
                    <a:pt x="26487" y="1145"/>
                    <a:pt x="26470" y="1145"/>
                  </a:cubicBezTo>
                  <a:close/>
                  <a:moveTo>
                    <a:pt x="6310" y="1197"/>
                  </a:moveTo>
                  <a:cubicBezTo>
                    <a:pt x="6288" y="1197"/>
                    <a:pt x="6288" y="1215"/>
                    <a:pt x="6271" y="1215"/>
                  </a:cubicBezTo>
                  <a:cubicBezTo>
                    <a:pt x="6236" y="1236"/>
                    <a:pt x="6219" y="1271"/>
                    <a:pt x="6236" y="1306"/>
                  </a:cubicBezTo>
                  <a:cubicBezTo>
                    <a:pt x="6254" y="1345"/>
                    <a:pt x="6271" y="1345"/>
                    <a:pt x="6310" y="1345"/>
                  </a:cubicBezTo>
                  <a:lnTo>
                    <a:pt x="6345" y="1345"/>
                  </a:lnTo>
                  <a:cubicBezTo>
                    <a:pt x="6380" y="1323"/>
                    <a:pt x="6380" y="1289"/>
                    <a:pt x="6362" y="1254"/>
                  </a:cubicBezTo>
                  <a:cubicBezTo>
                    <a:pt x="6362" y="1215"/>
                    <a:pt x="6328" y="1197"/>
                    <a:pt x="6310" y="1197"/>
                  </a:cubicBezTo>
                  <a:close/>
                  <a:moveTo>
                    <a:pt x="22445" y="1197"/>
                  </a:moveTo>
                  <a:cubicBezTo>
                    <a:pt x="22427" y="1197"/>
                    <a:pt x="22427" y="1197"/>
                    <a:pt x="22410" y="1215"/>
                  </a:cubicBezTo>
                  <a:cubicBezTo>
                    <a:pt x="22371" y="1236"/>
                    <a:pt x="22353" y="1271"/>
                    <a:pt x="22388" y="1306"/>
                  </a:cubicBezTo>
                  <a:cubicBezTo>
                    <a:pt x="22388" y="1345"/>
                    <a:pt x="22427" y="1345"/>
                    <a:pt x="22445" y="1345"/>
                  </a:cubicBezTo>
                  <a:lnTo>
                    <a:pt x="22480" y="1345"/>
                  </a:lnTo>
                  <a:cubicBezTo>
                    <a:pt x="22519" y="1323"/>
                    <a:pt x="22536" y="1271"/>
                    <a:pt x="22519" y="1236"/>
                  </a:cubicBezTo>
                  <a:cubicBezTo>
                    <a:pt x="22497" y="1215"/>
                    <a:pt x="22462" y="1197"/>
                    <a:pt x="22445" y="1197"/>
                  </a:cubicBezTo>
                  <a:close/>
                  <a:moveTo>
                    <a:pt x="14882" y="1306"/>
                  </a:moveTo>
                  <a:cubicBezTo>
                    <a:pt x="14847" y="1306"/>
                    <a:pt x="14830" y="1323"/>
                    <a:pt x="14813" y="1345"/>
                  </a:cubicBezTo>
                  <a:cubicBezTo>
                    <a:pt x="14795" y="1380"/>
                    <a:pt x="14795" y="1415"/>
                    <a:pt x="14830" y="1454"/>
                  </a:cubicBezTo>
                  <a:lnTo>
                    <a:pt x="14882" y="1454"/>
                  </a:lnTo>
                  <a:cubicBezTo>
                    <a:pt x="14904" y="1454"/>
                    <a:pt x="14921" y="1454"/>
                    <a:pt x="14939" y="1432"/>
                  </a:cubicBezTo>
                  <a:cubicBezTo>
                    <a:pt x="14956" y="1397"/>
                    <a:pt x="14956" y="1363"/>
                    <a:pt x="14921" y="1323"/>
                  </a:cubicBezTo>
                  <a:cubicBezTo>
                    <a:pt x="14904" y="1323"/>
                    <a:pt x="14882" y="1306"/>
                    <a:pt x="14882" y="1306"/>
                  </a:cubicBezTo>
                  <a:close/>
                  <a:moveTo>
                    <a:pt x="5945" y="1363"/>
                  </a:moveTo>
                  <a:cubicBezTo>
                    <a:pt x="5910" y="1380"/>
                    <a:pt x="5892" y="1432"/>
                    <a:pt x="5910" y="1471"/>
                  </a:cubicBezTo>
                  <a:cubicBezTo>
                    <a:pt x="5927" y="1489"/>
                    <a:pt x="5945" y="1506"/>
                    <a:pt x="5984" y="1506"/>
                  </a:cubicBezTo>
                  <a:lnTo>
                    <a:pt x="6019" y="1506"/>
                  </a:lnTo>
                  <a:cubicBezTo>
                    <a:pt x="6053" y="1489"/>
                    <a:pt x="6053" y="1432"/>
                    <a:pt x="6036" y="1397"/>
                  </a:cubicBezTo>
                  <a:cubicBezTo>
                    <a:pt x="6036" y="1380"/>
                    <a:pt x="6001" y="1363"/>
                    <a:pt x="5984" y="1363"/>
                  </a:cubicBezTo>
                  <a:close/>
                  <a:moveTo>
                    <a:pt x="22101" y="1397"/>
                  </a:moveTo>
                  <a:cubicBezTo>
                    <a:pt x="22062" y="1415"/>
                    <a:pt x="22044" y="1471"/>
                    <a:pt x="22084" y="1506"/>
                  </a:cubicBezTo>
                  <a:cubicBezTo>
                    <a:pt x="22084" y="1524"/>
                    <a:pt x="22118" y="1541"/>
                    <a:pt x="22136" y="1541"/>
                  </a:cubicBezTo>
                  <a:cubicBezTo>
                    <a:pt x="22153" y="1541"/>
                    <a:pt x="22153" y="1524"/>
                    <a:pt x="22171" y="1524"/>
                  </a:cubicBezTo>
                  <a:cubicBezTo>
                    <a:pt x="22210" y="1506"/>
                    <a:pt x="22227" y="1454"/>
                    <a:pt x="22192" y="1432"/>
                  </a:cubicBezTo>
                  <a:cubicBezTo>
                    <a:pt x="22192" y="1397"/>
                    <a:pt x="22153" y="1397"/>
                    <a:pt x="22136" y="1397"/>
                  </a:cubicBezTo>
                  <a:close/>
                  <a:moveTo>
                    <a:pt x="26705" y="1415"/>
                  </a:moveTo>
                  <a:cubicBezTo>
                    <a:pt x="26705" y="1415"/>
                    <a:pt x="26687" y="1415"/>
                    <a:pt x="26670" y="1432"/>
                  </a:cubicBezTo>
                  <a:cubicBezTo>
                    <a:pt x="26631" y="1454"/>
                    <a:pt x="26631" y="1506"/>
                    <a:pt x="26652" y="1524"/>
                  </a:cubicBezTo>
                  <a:cubicBezTo>
                    <a:pt x="26670" y="1541"/>
                    <a:pt x="26687" y="1563"/>
                    <a:pt x="26705" y="1563"/>
                  </a:cubicBezTo>
                  <a:cubicBezTo>
                    <a:pt x="26722" y="1563"/>
                    <a:pt x="26739" y="1541"/>
                    <a:pt x="26761" y="1541"/>
                  </a:cubicBezTo>
                  <a:cubicBezTo>
                    <a:pt x="26796" y="1506"/>
                    <a:pt x="26796" y="1471"/>
                    <a:pt x="26779" y="1432"/>
                  </a:cubicBezTo>
                  <a:cubicBezTo>
                    <a:pt x="26761" y="1415"/>
                    <a:pt x="26739" y="1415"/>
                    <a:pt x="26705" y="1415"/>
                  </a:cubicBezTo>
                  <a:close/>
                  <a:moveTo>
                    <a:pt x="5618" y="1524"/>
                  </a:moveTo>
                  <a:cubicBezTo>
                    <a:pt x="5583" y="1541"/>
                    <a:pt x="5566" y="1598"/>
                    <a:pt x="5583" y="1632"/>
                  </a:cubicBezTo>
                  <a:cubicBezTo>
                    <a:pt x="5601" y="1650"/>
                    <a:pt x="5618" y="1671"/>
                    <a:pt x="5657" y="1671"/>
                  </a:cubicBezTo>
                  <a:lnTo>
                    <a:pt x="5692" y="1671"/>
                  </a:lnTo>
                  <a:cubicBezTo>
                    <a:pt x="5727" y="1650"/>
                    <a:pt x="5727" y="1598"/>
                    <a:pt x="5710" y="1563"/>
                  </a:cubicBezTo>
                  <a:cubicBezTo>
                    <a:pt x="5710" y="1541"/>
                    <a:pt x="5675" y="1524"/>
                    <a:pt x="5657" y="1524"/>
                  </a:cubicBezTo>
                  <a:close/>
                  <a:moveTo>
                    <a:pt x="15174" y="1541"/>
                  </a:moveTo>
                  <a:cubicBezTo>
                    <a:pt x="15139" y="1541"/>
                    <a:pt x="15121" y="1541"/>
                    <a:pt x="15100" y="1563"/>
                  </a:cubicBezTo>
                  <a:cubicBezTo>
                    <a:pt x="15082" y="1598"/>
                    <a:pt x="15082" y="1632"/>
                    <a:pt x="15121" y="1671"/>
                  </a:cubicBezTo>
                  <a:cubicBezTo>
                    <a:pt x="15139" y="1671"/>
                    <a:pt x="15156" y="1689"/>
                    <a:pt x="15174" y="1689"/>
                  </a:cubicBezTo>
                  <a:cubicBezTo>
                    <a:pt x="15191" y="1689"/>
                    <a:pt x="15209" y="1671"/>
                    <a:pt x="15230" y="1650"/>
                  </a:cubicBezTo>
                  <a:cubicBezTo>
                    <a:pt x="15248" y="1615"/>
                    <a:pt x="15248" y="1580"/>
                    <a:pt x="15209" y="1563"/>
                  </a:cubicBezTo>
                  <a:cubicBezTo>
                    <a:pt x="15191" y="1541"/>
                    <a:pt x="15174" y="1541"/>
                    <a:pt x="15174" y="1541"/>
                  </a:cubicBezTo>
                  <a:close/>
                  <a:moveTo>
                    <a:pt x="21792" y="1598"/>
                  </a:moveTo>
                  <a:cubicBezTo>
                    <a:pt x="21757" y="1632"/>
                    <a:pt x="21757" y="1671"/>
                    <a:pt x="21775" y="1706"/>
                  </a:cubicBezTo>
                  <a:cubicBezTo>
                    <a:pt x="21792" y="1724"/>
                    <a:pt x="21809" y="1741"/>
                    <a:pt x="21827" y="1741"/>
                  </a:cubicBezTo>
                  <a:cubicBezTo>
                    <a:pt x="21844" y="1741"/>
                    <a:pt x="21866" y="1724"/>
                    <a:pt x="21866" y="1724"/>
                  </a:cubicBezTo>
                  <a:cubicBezTo>
                    <a:pt x="21901" y="1706"/>
                    <a:pt x="21918" y="1650"/>
                    <a:pt x="21901" y="1615"/>
                  </a:cubicBezTo>
                  <a:cubicBezTo>
                    <a:pt x="21883" y="1598"/>
                    <a:pt x="21844" y="1598"/>
                    <a:pt x="21827" y="1598"/>
                  </a:cubicBezTo>
                  <a:close/>
                  <a:moveTo>
                    <a:pt x="5331" y="1689"/>
                  </a:moveTo>
                  <a:cubicBezTo>
                    <a:pt x="5331" y="1689"/>
                    <a:pt x="5309" y="1689"/>
                    <a:pt x="5292" y="1706"/>
                  </a:cubicBezTo>
                  <a:cubicBezTo>
                    <a:pt x="5257" y="1724"/>
                    <a:pt x="5257" y="1758"/>
                    <a:pt x="5274" y="1798"/>
                  </a:cubicBezTo>
                  <a:cubicBezTo>
                    <a:pt x="5274" y="1832"/>
                    <a:pt x="5309" y="1832"/>
                    <a:pt x="5331" y="1832"/>
                  </a:cubicBezTo>
                  <a:lnTo>
                    <a:pt x="5366" y="1832"/>
                  </a:lnTo>
                  <a:cubicBezTo>
                    <a:pt x="5401" y="1815"/>
                    <a:pt x="5418" y="1758"/>
                    <a:pt x="5401" y="1724"/>
                  </a:cubicBezTo>
                  <a:cubicBezTo>
                    <a:pt x="5383" y="1706"/>
                    <a:pt x="5366" y="1689"/>
                    <a:pt x="5331" y="1689"/>
                  </a:cubicBezTo>
                  <a:close/>
                  <a:moveTo>
                    <a:pt x="26887" y="1706"/>
                  </a:moveTo>
                  <a:cubicBezTo>
                    <a:pt x="26848" y="1741"/>
                    <a:pt x="26848" y="1780"/>
                    <a:pt x="26870" y="1815"/>
                  </a:cubicBezTo>
                  <a:cubicBezTo>
                    <a:pt x="26887" y="1832"/>
                    <a:pt x="26905" y="1850"/>
                    <a:pt x="26922" y="1850"/>
                  </a:cubicBezTo>
                  <a:cubicBezTo>
                    <a:pt x="26940" y="1850"/>
                    <a:pt x="26957" y="1850"/>
                    <a:pt x="26979" y="1832"/>
                  </a:cubicBezTo>
                  <a:cubicBezTo>
                    <a:pt x="26996" y="1815"/>
                    <a:pt x="27014" y="1758"/>
                    <a:pt x="26996" y="1741"/>
                  </a:cubicBezTo>
                  <a:lnTo>
                    <a:pt x="26996" y="1724"/>
                  </a:lnTo>
                  <a:cubicBezTo>
                    <a:pt x="26979" y="1706"/>
                    <a:pt x="26957" y="1706"/>
                    <a:pt x="26922" y="1706"/>
                  </a:cubicBezTo>
                  <a:close/>
                  <a:moveTo>
                    <a:pt x="15426" y="1780"/>
                  </a:moveTo>
                  <a:cubicBezTo>
                    <a:pt x="15409" y="1780"/>
                    <a:pt x="15391" y="1798"/>
                    <a:pt x="15374" y="1798"/>
                  </a:cubicBezTo>
                  <a:cubicBezTo>
                    <a:pt x="15356" y="1832"/>
                    <a:pt x="15356" y="1867"/>
                    <a:pt x="15374" y="1906"/>
                  </a:cubicBezTo>
                  <a:cubicBezTo>
                    <a:pt x="15391" y="1924"/>
                    <a:pt x="15409" y="1924"/>
                    <a:pt x="15426" y="1924"/>
                  </a:cubicBezTo>
                  <a:cubicBezTo>
                    <a:pt x="15448" y="1924"/>
                    <a:pt x="15465" y="1924"/>
                    <a:pt x="15483" y="1906"/>
                  </a:cubicBezTo>
                  <a:cubicBezTo>
                    <a:pt x="15500" y="1889"/>
                    <a:pt x="15500" y="1832"/>
                    <a:pt x="15483" y="1815"/>
                  </a:cubicBezTo>
                  <a:cubicBezTo>
                    <a:pt x="15465" y="1798"/>
                    <a:pt x="15448" y="1780"/>
                    <a:pt x="15426" y="1780"/>
                  </a:cubicBezTo>
                  <a:close/>
                  <a:moveTo>
                    <a:pt x="21540" y="1798"/>
                  </a:moveTo>
                  <a:cubicBezTo>
                    <a:pt x="21518" y="1798"/>
                    <a:pt x="21501" y="1798"/>
                    <a:pt x="21483" y="1815"/>
                  </a:cubicBezTo>
                  <a:cubicBezTo>
                    <a:pt x="21466" y="1832"/>
                    <a:pt x="21448" y="1867"/>
                    <a:pt x="21466" y="1906"/>
                  </a:cubicBezTo>
                  <a:cubicBezTo>
                    <a:pt x="21483" y="1924"/>
                    <a:pt x="21501" y="1941"/>
                    <a:pt x="21540" y="1941"/>
                  </a:cubicBezTo>
                  <a:cubicBezTo>
                    <a:pt x="21540" y="1941"/>
                    <a:pt x="21557" y="1941"/>
                    <a:pt x="21574" y="1924"/>
                  </a:cubicBezTo>
                  <a:cubicBezTo>
                    <a:pt x="21609" y="1906"/>
                    <a:pt x="21609" y="1850"/>
                    <a:pt x="21592" y="1832"/>
                  </a:cubicBezTo>
                  <a:cubicBezTo>
                    <a:pt x="21574" y="1815"/>
                    <a:pt x="21557" y="1798"/>
                    <a:pt x="21540" y="1798"/>
                  </a:cubicBezTo>
                  <a:close/>
                  <a:moveTo>
                    <a:pt x="4983" y="1867"/>
                  </a:moveTo>
                  <a:cubicBezTo>
                    <a:pt x="4948" y="1906"/>
                    <a:pt x="4931" y="1941"/>
                    <a:pt x="4948" y="1976"/>
                  </a:cubicBezTo>
                  <a:cubicBezTo>
                    <a:pt x="4966" y="1998"/>
                    <a:pt x="4983" y="2015"/>
                    <a:pt x="5022" y="2015"/>
                  </a:cubicBezTo>
                  <a:cubicBezTo>
                    <a:pt x="5022" y="2015"/>
                    <a:pt x="5040" y="2015"/>
                    <a:pt x="5057" y="1998"/>
                  </a:cubicBezTo>
                  <a:cubicBezTo>
                    <a:pt x="5092" y="1976"/>
                    <a:pt x="5092" y="1941"/>
                    <a:pt x="5074" y="1906"/>
                  </a:cubicBezTo>
                  <a:cubicBezTo>
                    <a:pt x="5057" y="1889"/>
                    <a:pt x="5040" y="1867"/>
                    <a:pt x="5022" y="1867"/>
                  </a:cubicBezTo>
                  <a:close/>
                  <a:moveTo>
                    <a:pt x="21192" y="2015"/>
                  </a:moveTo>
                  <a:cubicBezTo>
                    <a:pt x="21157" y="2050"/>
                    <a:pt x="21157" y="2085"/>
                    <a:pt x="21174" y="2124"/>
                  </a:cubicBezTo>
                  <a:cubicBezTo>
                    <a:pt x="21192" y="2141"/>
                    <a:pt x="21213" y="2159"/>
                    <a:pt x="21231" y="2159"/>
                  </a:cubicBezTo>
                  <a:cubicBezTo>
                    <a:pt x="21248" y="2159"/>
                    <a:pt x="21266" y="2141"/>
                    <a:pt x="21283" y="2141"/>
                  </a:cubicBezTo>
                  <a:cubicBezTo>
                    <a:pt x="21322" y="2107"/>
                    <a:pt x="21322" y="2067"/>
                    <a:pt x="21300" y="2033"/>
                  </a:cubicBezTo>
                  <a:cubicBezTo>
                    <a:pt x="21283" y="2015"/>
                    <a:pt x="21266" y="2015"/>
                    <a:pt x="21231" y="2015"/>
                  </a:cubicBezTo>
                  <a:close/>
                  <a:moveTo>
                    <a:pt x="27088" y="2015"/>
                  </a:moveTo>
                  <a:cubicBezTo>
                    <a:pt x="27048" y="2033"/>
                    <a:pt x="27031" y="2085"/>
                    <a:pt x="27066" y="2124"/>
                  </a:cubicBezTo>
                  <a:lnTo>
                    <a:pt x="27048" y="2124"/>
                  </a:lnTo>
                  <a:cubicBezTo>
                    <a:pt x="27066" y="2141"/>
                    <a:pt x="27105" y="2159"/>
                    <a:pt x="27122" y="2159"/>
                  </a:cubicBezTo>
                  <a:cubicBezTo>
                    <a:pt x="27140" y="2159"/>
                    <a:pt x="27140" y="2159"/>
                    <a:pt x="27157" y="2141"/>
                  </a:cubicBezTo>
                  <a:cubicBezTo>
                    <a:pt x="27196" y="2124"/>
                    <a:pt x="27214" y="2085"/>
                    <a:pt x="27175" y="2050"/>
                  </a:cubicBezTo>
                  <a:cubicBezTo>
                    <a:pt x="27175" y="2015"/>
                    <a:pt x="27140" y="2015"/>
                    <a:pt x="27122" y="2015"/>
                  </a:cubicBezTo>
                  <a:close/>
                  <a:moveTo>
                    <a:pt x="4657" y="2050"/>
                  </a:moveTo>
                  <a:cubicBezTo>
                    <a:pt x="4622" y="2085"/>
                    <a:pt x="4622" y="2124"/>
                    <a:pt x="4639" y="2159"/>
                  </a:cubicBezTo>
                  <a:cubicBezTo>
                    <a:pt x="4657" y="2176"/>
                    <a:pt x="4678" y="2194"/>
                    <a:pt x="4696" y="2194"/>
                  </a:cubicBezTo>
                  <a:cubicBezTo>
                    <a:pt x="4713" y="2194"/>
                    <a:pt x="4731" y="2194"/>
                    <a:pt x="4731" y="2176"/>
                  </a:cubicBezTo>
                  <a:cubicBezTo>
                    <a:pt x="4765" y="2159"/>
                    <a:pt x="4787" y="2124"/>
                    <a:pt x="4765" y="2085"/>
                  </a:cubicBezTo>
                  <a:cubicBezTo>
                    <a:pt x="4748" y="2067"/>
                    <a:pt x="4731" y="2050"/>
                    <a:pt x="4696" y="2050"/>
                  </a:cubicBezTo>
                  <a:close/>
                  <a:moveTo>
                    <a:pt x="15626" y="2067"/>
                  </a:moveTo>
                  <a:cubicBezTo>
                    <a:pt x="15591" y="2107"/>
                    <a:pt x="15591" y="2141"/>
                    <a:pt x="15609" y="2176"/>
                  </a:cubicBezTo>
                  <a:cubicBezTo>
                    <a:pt x="15626" y="2194"/>
                    <a:pt x="15644" y="2215"/>
                    <a:pt x="15665" y="2215"/>
                  </a:cubicBezTo>
                  <a:cubicBezTo>
                    <a:pt x="15683" y="2215"/>
                    <a:pt x="15700" y="2194"/>
                    <a:pt x="15718" y="2194"/>
                  </a:cubicBezTo>
                  <a:cubicBezTo>
                    <a:pt x="15735" y="2159"/>
                    <a:pt x="15752" y="2124"/>
                    <a:pt x="15718" y="2085"/>
                  </a:cubicBezTo>
                  <a:cubicBezTo>
                    <a:pt x="15700" y="2067"/>
                    <a:pt x="15683" y="2067"/>
                    <a:pt x="15665" y="2067"/>
                  </a:cubicBezTo>
                  <a:close/>
                  <a:moveTo>
                    <a:pt x="20939" y="2215"/>
                  </a:moveTo>
                  <a:cubicBezTo>
                    <a:pt x="20922" y="2215"/>
                    <a:pt x="20922" y="2233"/>
                    <a:pt x="20904" y="2233"/>
                  </a:cubicBezTo>
                  <a:cubicBezTo>
                    <a:pt x="20865" y="2250"/>
                    <a:pt x="20865" y="2302"/>
                    <a:pt x="20887" y="2342"/>
                  </a:cubicBezTo>
                  <a:cubicBezTo>
                    <a:pt x="20904" y="2359"/>
                    <a:pt x="20922" y="2359"/>
                    <a:pt x="20939" y="2359"/>
                  </a:cubicBezTo>
                  <a:lnTo>
                    <a:pt x="20996" y="2359"/>
                  </a:lnTo>
                  <a:cubicBezTo>
                    <a:pt x="21013" y="2324"/>
                    <a:pt x="21031" y="2285"/>
                    <a:pt x="20996" y="2250"/>
                  </a:cubicBezTo>
                  <a:cubicBezTo>
                    <a:pt x="20996" y="2233"/>
                    <a:pt x="20957" y="2215"/>
                    <a:pt x="20939" y="2215"/>
                  </a:cubicBezTo>
                  <a:close/>
                  <a:moveTo>
                    <a:pt x="4387" y="2233"/>
                  </a:moveTo>
                  <a:cubicBezTo>
                    <a:pt x="4369" y="2233"/>
                    <a:pt x="4369" y="2233"/>
                    <a:pt x="4352" y="2250"/>
                  </a:cubicBezTo>
                  <a:cubicBezTo>
                    <a:pt x="4313" y="2268"/>
                    <a:pt x="4313" y="2302"/>
                    <a:pt x="4330" y="2342"/>
                  </a:cubicBezTo>
                  <a:cubicBezTo>
                    <a:pt x="4352" y="2376"/>
                    <a:pt x="4369" y="2376"/>
                    <a:pt x="4387" y="2376"/>
                  </a:cubicBezTo>
                  <a:lnTo>
                    <a:pt x="4422" y="2376"/>
                  </a:lnTo>
                  <a:cubicBezTo>
                    <a:pt x="4461" y="2342"/>
                    <a:pt x="4478" y="2302"/>
                    <a:pt x="4461" y="2268"/>
                  </a:cubicBezTo>
                  <a:cubicBezTo>
                    <a:pt x="4439" y="2250"/>
                    <a:pt x="4422" y="2233"/>
                    <a:pt x="4387" y="2233"/>
                  </a:cubicBezTo>
                  <a:close/>
                  <a:moveTo>
                    <a:pt x="27283" y="2324"/>
                  </a:moveTo>
                  <a:lnTo>
                    <a:pt x="27266" y="2342"/>
                  </a:lnTo>
                  <a:cubicBezTo>
                    <a:pt x="27231" y="2359"/>
                    <a:pt x="27214" y="2394"/>
                    <a:pt x="27231" y="2433"/>
                  </a:cubicBezTo>
                  <a:cubicBezTo>
                    <a:pt x="27231" y="2468"/>
                    <a:pt x="27266" y="2468"/>
                    <a:pt x="27283" y="2468"/>
                  </a:cubicBezTo>
                  <a:lnTo>
                    <a:pt x="27323" y="2468"/>
                  </a:lnTo>
                  <a:cubicBezTo>
                    <a:pt x="27357" y="2450"/>
                    <a:pt x="27375" y="2411"/>
                    <a:pt x="27357" y="2376"/>
                  </a:cubicBezTo>
                  <a:cubicBezTo>
                    <a:pt x="27340" y="2342"/>
                    <a:pt x="27323" y="2324"/>
                    <a:pt x="27283" y="2324"/>
                  </a:cubicBezTo>
                  <a:close/>
                  <a:moveTo>
                    <a:pt x="15844" y="2359"/>
                  </a:moveTo>
                  <a:cubicBezTo>
                    <a:pt x="15809" y="2394"/>
                    <a:pt x="15792" y="2433"/>
                    <a:pt x="15826" y="2468"/>
                  </a:cubicBezTo>
                  <a:cubicBezTo>
                    <a:pt x="15826" y="2485"/>
                    <a:pt x="15861" y="2503"/>
                    <a:pt x="15883" y="2503"/>
                  </a:cubicBezTo>
                  <a:cubicBezTo>
                    <a:pt x="15900" y="2503"/>
                    <a:pt x="15918" y="2485"/>
                    <a:pt x="15918" y="2485"/>
                  </a:cubicBezTo>
                  <a:cubicBezTo>
                    <a:pt x="15953" y="2468"/>
                    <a:pt x="15970" y="2411"/>
                    <a:pt x="15935" y="2376"/>
                  </a:cubicBezTo>
                  <a:cubicBezTo>
                    <a:pt x="15918" y="2359"/>
                    <a:pt x="15900" y="2359"/>
                    <a:pt x="15883" y="2359"/>
                  </a:cubicBezTo>
                  <a:close/>
                  <a:moveTo>
                    <a:pt x="4043" y="2433"/>
                  </a:moveTo>
                  <a:cubicBezTo>
                    <a:pt x="4004" y="2468"/>
                    <a:pt x="4004" y="2503"/>
                    <a:pt x="4026" y="2542"/>
                  </a:cubicBezTo>
                  <a:cubicBezTo>
                    <a:pt x="4043" y="2559"/>
                    <a:pt x="4060" y="2577"/>
                    <a:pt x="4078" y="2577"/>
                  </a:cubicBezTo>
                  <a:cubicBezTo>
                    <a:pt x="4095" y="2577"/>
                    <a:pt x="4113" y="2577"/>
                    <a:pt x="4113" y="2559"/>
                  </a:cubicBezTo>
                  <a:cubicBezTo>
                    <a:pt x="4152" y="2542"/>
                    <a:pt x="4169" y="2503"/>
                    <a:pt x="4152" y="2468"/>
                  </a:cubicBezTo>
                  <a:cubicBezTo>
                    <a:pt x="4134" y="2433"/>
                    <a:pt x="4113" y="2433"/>
                    <a:pt x="4078" y="2433"/>
                  </a:cubicBezTo>
                  <a:close/>
                  <a:moveTo>
                    <a:pt x="20648" y="2433"/>
                  </a:moveTo>
                  <a:cubicBezTo>
                    <a:pt x="20630" y="2433"/>
                    <a:pt x="20630" y="2450"/>
                    <a:pt x="20613" y="2450"/>
                  </a:cubicBezTo>
                  <a:cubicBezTo>
                    <a:pt x="20578" y="2468"/>
                    <a:pt x="20578" y="2520"/>
                    <a:pt x="20595" y="2559"/>
                  </a:cubicBezTo>
                  <a:cubicBezTo>
                    <a:pt x="20613" y="2577"/>
                    <a:pt x="20630" y="2577"/>
                    <a:pt x="20648" y="2577"/>
                  </a:cubicBezTo>
                  <a:lnTo>
                    <a:pt x="20704" y="2577"/>
                  </a:lnTo>
                  <a:cubicBezTo>
                    <a:pt x="20722" y="2542"/>
                    <a:pt x="20739" y="2503"/>
                    <a:pt x="20704" y="2468"/>
                  </a:cubicBezTo>
                  <a:cubicBezTo>
                    <a:pt x="20704" y="2450"/>
                    <a:pt x="20669" y="2433"/>
                    <a:pt x="20648" y="2433"/>
                  </a:cubicBezTo>
                  <a:close/>
                  <a:moveTo>
                    <a:pt x="3734" y="2629"/>
                  </a:moveTo>
                  <a:cubicBezTo>
                    <a:pt x="3699" y="2668"/>
                    <a:pt x="3699" y="2703"/>
                    <a:pt x="3717" y="2738"/>
                  </a:cubicBezTo>
                  <a:cubicBezTo>
                    <a:pt x="3734" y="2759"/>
                    <a:pt x="3752" y="2777"/>
                    <a:pt x="3769" y="2777"/>
                  </a:cubicBezTo>
                  <a:cubicBezTo>
                    <a:pt x="3786" y="2777"/>
                    <a:pt x="3808" y="2759"/>
                    <a:pt x="3826" y="2759"/>
                  </a:cubicBezTo>
                  <a:cubicBezTo>
                    <a:pt x="3843" y="2738"/>
                    <a:pt x="3860" y="2685"/>
                    <a:pt x="3843" y="2651"/>
                  </a:cubicBezTo>
                  <a:cubicBezTo>
                    <a:pt x="3826" y="2629"/>
                    <a:pt x="3808" y="2629"/>
                    <a:pt x="3769" y="2629"/>
                  </a:cubicBezTo>
                  <a:close/>
                  <a:moveTo>
                    <a:pt x="16079" y="2651"/>
                  </a:moveTo>
                  <a:cubicBezTo>
                    <a:pt x="16061" y="2651"/>
                    <a:pt x="16061" y="2651"/>
                    <a:pt x="16044" y="2668"/>
                  </a:cubicBezTo>
                  <a:cubicBezTo>
                    <a:pt x="16009" y="2685"/>
                    <a:pt x="16009" y="2720"/>
                    <a:pt x="16027" y="2759"/>
                  </a:cubicBezTo>
                  <a:cubicBezTo>
                    <a:pt x="16044" y="2777"/>
                    <a:pt x="16061" y="2794"/>
                    <a:pt x="16079" y="2794"/>
                  </a:cubicBezTo>
                  <a:cubicBezTo>
                    <a:pt x="16101" y="2794"/>
                    <a:pt x="16118" y="2794"/>
                    <a:pt x="16118" y="2777"/>
                  </a:cubicBezTo>
                  <a:cubicBezTo>
                    <a:pt x="16153" y="2759"/>
                    <a:pt x="16170" y="2720"/>
                    <a:pt x="16153" y="2685"/>
                  </a:cubicBezTo>
                  <a:cubicBezTo>
                    <a:pt x="16135" y="2668"/>
                    <a:pt x="16118" y="2651"/>
                    <a:pt x="16079" y="2651"/>
                  </a:cubicBezTo>
                  <a:close/>
                  <a:moveTo>
                    <a:pt x="20360" y="2651"/>
                  </a:moveTo>
                  <a:cubicBezTo>
                    <a:pt x="20343" y="2651"/>
                    <a:pt x="20343" y="2668"/>
                    <a:pt x="20321" y="2668"/>
                  </a:cubicBezTo>
                  <a:cubicBezTo>
                    <a:pt x="20286" y="2685"/>
                    <a:pt x="20286" y="2738"/>
                    <a:pt x="20304" y="2777"/>
                  </a:cubicBezTo>
                  <a:cubicBezTo>
                    <a:pt x="20321" y="2794"/>
                    <a:pt x="20343" y="2794"/>
                    <a:pt x="20360" y="2794"/>
                  </a:cubicBezTo>
                  <a:cubicBezTo>
                    <a:pt x="20378" y="2794"/>
                    <a:pt x="20395" y="2794"/>
                    <a:pt x="20413" y="2777"/>
                  </a:cubicBezTo>
                  <a:cubicBezTo>
                    <a:pt x="20430" y="2759"/>
                    <a:pt x="20452" y="2720"/>
                    <a:pt x="20413" y="2685"/>
                  </a:cubicBezTo>
                  <a:cubicBezTo>
                    <a:pt x="20413" y="2668"/>
                    <a:pt x="20378" y="2651"/>
                    <a:pt x="20360" y="2651"/>
                  </a:cubicBezTo>
                  <a:close/>
                  <a:moveTo>
                    <a:pt x="27414" y="2668"/>
                  </a:moveTo>
                  <a:cubicBezTo>
                    <a:pt x="27375" y="2685"/>
                    <a:pt x="27357" y="2720"/>
                    <a:pt x="27375" y="2759"/>
                  </a:cubicBezTo>
                  <a:cubicBezTo>
                    <a:pt x="27392" y="2794"/>
                    <a:pt x="27414" y="2812"/>
                    <a:pt x="27449" y="2812"/>
                  </a:cubicBezTo>
                  <a:lnTo>
                    <a:pt x="27466" y="2794"/>
                  </a:lnTo>
                  <a:cubicBezTo>
                    <a:pt x="27501" y="2777"/>
                    <a:pt x="27523" y="2738"/>
                    <a:pt x="27501" y="2703"/>
                  </a:cubicBezTo>
                  <a:cubicBezTo>
                    <a:pt x="27501" y="2668"/>
                    <a:pt x="27466" y="2668"/>
                    <a:pt x="27449" y="2668"/>
                  </a:cubicBezTo>
                  <a:close/>
                  <a:moveTo>
                    <a:pt x="3482" y="2829"/>
                  </a:moveTo>
                  <a:cubicBezTo>
                    <a:pt x="3460" y="2829"/>
                    <a:pt x="3443" y="2829"/>
                    <a:pt x="3443" y="2846"/>
                  </a:cubicBezTo>
                  <a:cubicBezTo>
                    <a:pt x="3408" y="2868"/>
                    <a:pt x="3390" y="2903"/>
                    <a:pt x="3425" y="2938"/>
                  </a:cubicBezTo>
                  <a:cubicBezTo>
                    <a:pt x="3425" y="2955"/>
                    <a:pt x="3460" y="2977"/>
                    <a:pt x="3482" y="2977"/>
                  </a:cubicBezTo>
                  <a:cubicBezTo>
                    <a:pt x="3499" y="2977"/>
                    <a:pt x="3499" y="2977"/>
                    <a:pt x="3517" y="2955"/>
                  </a:cubicBezTo>
                  <a:cubicBezTo>
                    <a:pt x="3551" y="2938"/>
                    <a:pt x="3551" y="2885"/>
                    <a:pt x="3534" y="2868"/>
                  </a:cubicBezTo>
                  <a:cubicBezTo>
                    <a:pt x="3517" y="2829"/>
                    <a:pt x="3499" y="2829"/>
                    <a:pt x="3482" y="2829"/>
                  </a:cubicBezTo>
                  <a:close/>
                  <a:moveTo>
                    <a:pt x="20069" y="2868"/>
                  </a:moveTo>
                  <a:cubicBezTo>
                    <a:pt x="20052" y="2868"/>
                    <a:pt x="20034" y="2868"/>
                    <a:pt x="20034" y="2885"/>
                  </a:cubicBezTo>
                  <a:cubicBezTo>
                    <a:pt x="19995" y="2903"/>
                    <a:pt x="19995" y="2955"/>
                    <a:pt x="20017" y="2994"/>
                  </a:cubicBezTo>
                  <a:cubicBezTo>
                    <a:pt x="20034" y="3012"/>
                    <a:pt x="20052" y="3012"/>
                    <a:pt x="20069" y="3012"/>
                  </a:cubicBezTo>
                  <a:cubicBezTo>
                    <a:pt x="20086" y="3012"/>
                    <a:pt x="20104" y="3012"/>
                    <a:pt x="20125" y="2994"/>
                  </a:cubicBezTo>
                  <a:cubicBezTo>
                    <a:pt x="20143" y="2977"/>
                    <a:pt x="20160" y="2938"/>
                    <a:pt x="20125" y="2903"/>
                  </a:cubicBezTo>
                  <a:cubicBezTo>
                    <a:pt x="20125" y="2885"/>
                    <a:pt x="20086" y="2868"/>
                    <a:pt x="20069" y="2868"/>
                  </a:cubicBezTo>
                  <a:close/>
                  <a:moveTo>
                    <a:pt x="16279" y="2955"/>
                  </a:moveTo>
                  <a:cubicBezTo>
                    <a:pt x="16262" y="2955"/>
                    <a:pt x="16262" y="2955"/>
                    <a:pt x="16244" y="2977"/>
                  </a:cubicBezTo>
                  <a:cubicBezTo>
                    <a:pt x="16209" y="2994"/>
                    <a:pt x="16188" y="3029"/>
                    <a:pt x="16227" y="3064"/>
                  </a:cubicBezTo>
                  <a:cubicBezTo>
                    <a:pt x="16227" y="3086"/>
                    <a:pt x="16262" y="3103"/>
                    <a:pt x="16279" y="3103"/>
                  </a:cubicBezTo>
                  <a:cubicBezTo>
                    <a:pt x="16296" y="3103"/>
                    <a:pt x="16318" y="3103"/>
                    <a:pt x="16318" y="3086"/>
                  </a:cubicBezTo>
                  <a:cubicBezTo>
                    <a:pt x="16353" y="3064"/>
                    <a:pt x="16370" y="3029"/>
                    <a:pt x="16336" y="2994"/>
                  </a:cubicBezTo>
                  <a:cubicBezTo>
                    <a:pt x="16336" y="2977"/>
                    <a:pt x="16296" y="2955"/>
                    <a:pt x="16279" y="2955"/>
                  </a:cubicBezTo>
                  <a:close/>
                  <a:moveTo>
                    <a:pt x="27558" y="2994"/>
                  </a:moveTo>
                  <a:cubicBezTo>
                    <a:pt x="27523" y="3012"/>
                    <a:pt x="27501" y="3046"/>
                    <a:pt x="27523" y="3086"/>
                  </a:cubicBezTo>
                  <a:cubicBezTo>
                    <a:pt x="27523" y="3120"/>
                    <a:pt x="27558" y="3138"/>
                    <a:pt x="27575" y="3138"/>
                  </a:cubicBezTo>
                  <a:lnTo>
                    <a:pt x="27610" y="3138"/>
                  </a:lnTo>
                  <a:cubicBezTo>
                    <a:pt x="27649" y="3120"/>
                    <a:pt x="27666" y="3086"/>
                    <a:pt x="27649" y="3029"/>
                  </a:cubicBezTo>
                  <a:cubicBezTo>
                    <a:pt x="27649" y="3012"/>
                    <a:pt x="27610" y="2994"/>
                    <a:pt x="27575" y="2994"/>
                  </a:cubicBezTo>
                  <a:close/>
                  <a:moveTo>
                    <a:pt x="3173" y="3029"/>
                  </a:moveTo>
                  <a:cubicBezTo>
                    <a:pt x="3173" y="3029"/>
                    <a:pt x="3155" y="3029"/>
                    <a:pt x="3134" y="3046"/>
                  </a:cubicBezTo>
                  <a:cubicBezTo>
                    <a:pt x="3099" y="3064"/>
                    <a:pt x="3099" y="3120"/>
                    <a:pt x="3116" y="3138"/>
                  </a:cubicBezTo>
                  <a:cubicBezTo>
                    <a:pt x="3134" y="3173"/>
                    <a:pt x="3155" y="3173"/>
                    <a:pt x="3173" y="3173"/>
                  </a:cubicBezTo>
                  <a:lnTo>
                    <a:pt x="3225" y="3173"/>
                  </a:lnTo>
                  <a:cubicBezTo>
                    <a:pt x="3242" y="3138"/>
                    <a:pt x="3264" y="3103"/>
                    <a:pt x="3242" y="3064"/>
                  </a:cubicBezTo>
                  <a:cubicBezTo>
                    <a:pt x="3225" y="3046"/>
                    <a:pt x="3208" y="3029"/>
                    <a:pt x="3173" y="3029"/>
                  </a:cubicBezTo>
                  <a:close/>
                  <a:moveTo>
                    <a:pt x="19777" y="3086"/>
                  </a:moveTo>
                  <a:cubicBezTo>
                    <a:pt x="19760" y="3086"/>
                    <a:pt x="19743" y="3086"/>
                    <a:pt x="19743" y="3103"/>
                  </a:cubicBezTo>
                  <a:cubicBezTo>
                    <a:pt x="19708" y="3120"/>
                    <a:pt x="19690" y="3155"/>
                    <a:pt x="19725" y="3194"/>
                  </a:cubicBezTo>
                  <a:cubicBezTo>
                    <a:pt x="19725" y="3212"/>
                    <a:pt x="19760" y="3229"/>
                    <a:pt x="19777" y="3229"/>
                  </a:cubicBezTo>
                  <a:cubicBezTo>
                    <a:pt x="19799" y="3229"/>
                    <a:pt x="19817" y="3229"/>
                    <a:pt x="19817" y="3212"/>
                  </a:cubicBezTo>
                  <a:cubicBezTo>
                    <a:pt x="19851" y="3194"/>
                    <a:pt x="19869" y="3138"/>
                    <a:pt x="19834" y="3120"/>
                  </a:cubicBezTo>
                  <a:cubicBezTo>
                    <a:pt x="19817" y="3103"/>
                    <a:pt x="19799" y="3086"/>
                    <a:pt x="19777" y="3086"/>
                  </a:cubicBezTo>
                  <a:close/>
                  <a:moveTo>
                    <a:pt x="2846" y="3247"/>
                  </a:moveTo>
                  <a:cubicBezTo>
                    <a:pt x="2807" y="3281"/>
                    <a:pt x="2790" y="3321"/>
                    <a:pt x="2829" y="3355"/>
                  </a:cubicBezTo>
                  <a:cubicBezTo>
                    <a:pt x="2846" y="3373"/>
                    <a:pt x="2864" y="3390"/>
                    <a:pt x="2881" y="3390"/>
                  </a:cubicBezTo>
                  <a:cubicBezTo>
                    <a:pt x="2899" y="3390"/>
                    <a:pt x="2916" y="3373"/>
                    <a:pt x="2916" y="3373"/>
                  </a:cubicBezTo>
                  <a:cubicBezTo>
                    <a:pt x="2955" y="3355"/>
                    <a:pt x="2973" y="3303"/>
                    <a:pt x="2938" y="3264"/>
                  </a:cubicBezTo>
                  <a:cubicBezTo>
                    <a:pt x="2916" y="3247"/>
                    <a:pt x="2899" y="3247"/>
                    <a:pt x="2881" y="3247"/>
                  </a:cubicBezTo>
                  <a:close/>
                  <a:moveTo>
                    <a:pt x="16444" y="3264"/>
                  </a:moveTo>
                  <a:cubicBezTo>
                    <a:pt x="16405" y="3303"/>
                    <a:pt x="16388" y="3338"/>
                    <a:pt x="16427" y="3373"/>
                  </a:cubicBezTo>
                  <a:cubicBezTo>
                    <a:pt x="16427" y="3390"/>
                    <a:pt x="16462" y="3412"/>
                    <a:pt x="16479" y="3412"/>
                  </a:cubicBezTo>
                  <a:cubicBezTo>
                    <a:pt x="16497" y="3412"/>
                    <a:pt x="16514" y="3390"/>
                    <a:pt x="16514" y="3390"/>
                  </a:cubicBezTo>
                  <a:cubicBezTo>
                    <a:pt x="16553" y="3373"/>
                    <a:pt x="16570" y="3321"/>
                    <a:pt x="16536" y="3281"/>
                  </a:cubicBezTo>
                  <a:cubicBezTo>
                    <a:pt x="16536" y="3264"/>
                    <a:pt x="16497" y="3264"/>
                    <a:pt x="16479" y="3264"/>
                  </a:cubicBezTo>
                  <a:close/>
                  <a:moveTo>
                    <a:pt x="19490" y="3281"/>
                  </a:moveTo>
                  <a:cubicBezTo>
                    <a:pt x="19473" y="3281"/>
                    <a:pt x="19451" y="3303"/>
                    <a:pt x="19434" y="3303"/>
                  </a:cubicBezTo>
                  <a:cubicBezTo>
                    <a:pt x="19416" y="3321"/>
                    <a:pt x="19399" y="3373"/>
                    <a:pt x="19416" y="3412"/>
                  </a:cubicBezTo>
                  <a:cubicBezTo>
                    <a:pt x="19434" y="3429"/>
                    <a:pt x="19451" y="3429"/>
                    <a:pt x="19490" y="3429"/>
                  </a:cubicBezTo>
                  <a:lnTo>
                    <a:pt x="19525" y="3429"/>
                  </a:lnTo>
                  <a:cubicBezTo>
                    <a:pt x="19560" y="3390"/>
                    <a:pt x="19560" y="3355"/>
                    <a:pt x="19542" y="3321"/>
                  </a:cubicBezTo>
                  <a:cubicBezTo>
                    <a:pt x="19525" y="3303"/>
                    <a:pt x="19508" y="3281"/>
                    <a:pt x="19490" y="3281"/>
                  </a:cubicBezTo>
                  <a:close/>
                  <a:moveTo>
                    <a:pt x="27684" y="3338"/>
                  </a:moveTo>
                  <a:cubicBezTo>
                    <a:pt x="27649" y="3355"/>
                    <a:pt x="27631" y="3390"/>
                    <a:pt x="27649" y="3429"/>
                  </a:cubicBezTo>
                  <a:cubicBezTo>
                    <a:pt x="27666" y="3464"/>
                    <a:pt x="27684" y="3482"/>
                    <a:pt x="27719" y="3482"/>
                  </a:cubicBezTo>
                  <a:cubicBezTo>
                    <a:pt x="27719" y="3482"/>
                    <a:pt x="27740" y="3482"/>
                    <a:pt x="27740" y="3464"/>
                  </a:cubicBezTo>
                  <a:cubicBezTo>
                    <a:pt x="27775" y="3464"/>
                    <a:pt x="27792" y="3412"/>
                    <a:pt x="27775" y="3373"/>
                  </a:cubicBezTo>
                  <a:cubicBezTo>
                    <a:pt x="27775" y="3355"/>
                    <a:pt x="27740" y="3338"/>
                    <a:pt x="27719" y="3338"/>
                  </a:cubicBezTo>
                  <a:close/>
                  <a:moveTo>
                    <a:pt x="2590" y="3464"/>
                  </a:moveTo>
                  <a:cubicBezTo>
                    <a:pt x="2572" y="3464"/>
                    <a:pt x="2555" y="3464"/>
                    <a:pt x="2555" y="3482"/>
                  </a:cubicBezTo>
                  <a:cubicBezTo>
                    <a:pt x="2520" y="3499"/>
                    <a:pt x="2520" y="3556"/>
                    <a:pt x="2538" y="3573"/>
                  </a:cubicBezTo>
                  <a:cubicBezTo>
                    <a:pt x="2555" y="3590"/>
                    <a:pt x="2572" y="3608"/>
                    <a:pt x="2590" y="3608"/>
                  </a:cubicBezTo>
                  <a:cubicBezTo>
                    <a:pt x="2611" y="3608"/>
                    <a:pt x="2629" y="3590"/>
                    <a:pt x="2646" y="3590"/>
                  </a:cubicBezTo>
                  <a:cubicBezTo>
                    <a:pt x="2664" y="3556"/>
                    <a:pt x="2681" y="3521"/>
                    <a:pt x="2646" y="3482"/>
                  </a:cubicBezTo>
                  <a:cubicBezTo>
                    <a:pt x="2629" y="3464"/>
                    <a:pt x="2611" y="3464"/>
                    <a:pt x="2590" y="3464"/>
                  </a:cubicBezTo>
                  <a:close/>
                  <a:moveTo>
                    <a:pt x="19146" y="3499"/>
                  </a:moveTo>
                  <a:cubicBezTo>
                    <a:pt x="19107" y="3521"/>
                    <a:pt x="19090" y="3573"/>
                    <a:pt x="19125" y="3608"/>
                  </a:cubicBezTo>
                  <a:cubicBezTo>
                    <a:pt x="19125" y="3630"/>
                    <a:pt x="19164" y="3647"/>
                    <a:pt x="19181" y="3647"/>
                  </a:cubicBezTo>
                  <a:cubicBezTo>
                    <a:pt x="19199" y="3647"/>
                    <a:pt x="19216" y="3630"/>
                    <a:pt x="19216" y="3630"/>
                  </a:cubicBezTo>
                  <a:cubicBezTo>
                    <a:pt x="19255" y="3608"/>
                    <a:pt x="19273" y="3556"/>
                    <a:pt x="19233" y="3521"/>
                  </a:cubicBezTo>
                  <a:cubicBezTo>
                    <a:pt x="19233" y="3499"/>
                    <a:pt x="19199" y="3499"/>
                    <a:pt x="19181" y="3499"/>
                  </a:cubicBezTo>
                  <a:close/>
                  <a:moveTo>
                    <a:pt x="16697" y="3556"/>
                  </a:moveTo>
                  <a:cubicBezTo>
                    <a:pt x="16679" y="3556"/>
                    <a:pt x="16662" y="3556"/>
                    <a:pt x="16644" y="3573"/>
                  </a:cubicBezTo>
                  <a:cubicBezTo>
                    <a:pt x="16605" y="3590"/>
                    <a:pt x="16605" y="3647"/>
                    <a:pt x="16644" y="3664"/>
                  </a:cubicBezTo>
                  <a:cubicBezTo>
                    <a:pt x="16644" y="3682"/>
                    <a:pt x="16662" y="3699"/>
                    <a:pt x="16697" y="3699"/>
                  </a:cubicBezTo>
                  <a:cubicBezTo>
                    <a:pt x="16714" y="3699"/>
                    <a:pt x="16714" y="3699"/>
                    <a:pt x="16731" y="3682"/>
                  </a:cubicBezTo>
                  <a:cubicBezTo>
                    <a:pt x="16771" y="3664"/>
                    <a:pt x="16771" y="3608"/>
                    <a:pt x="16753" y="3573"/>
                  </a:cubicBezTo>
                  <a:cubicBezTo>
                    <a:pt x="16731" y="3556"/>
                    <a:pt x="16714" y="3556"/>
                    <a:pt x="16697" y="3556"/>
                  </a:cubicBezTo>
                  <a:close/>
                  <a:moveTo>
                    <a:pt x="27849" y="3664"/>
                  </a:moveTo>
                  <a:cubicBezTo>
                    <a:pt x="27827" y="3664"/>
                    <a:pt x="27827" y="3664"/>
                    <a:pt x="27810" y="3682"/>
                  </a:cubicBezTo>
                  <a:cubicBezTo>
                    <a:pt x="27775" y="3682"/>
                    <a:pt x="27758" y="3738"/>
                    <a:pt x="27775" y="3773"/>
                  </a:cubicBezTo>
                  <a:cubicBezTo>
                    <a:pt x="27792" y="3791"/>
                    <a:pt x="27810" y="3808"/>
                    <a:pt x="27849" y="3808"/>
                  </a:cubicBezTo>
                  <a:lnTo>
                    <a:pt x="27866" y="3808"/>
                  </a:lnTo>
                  <a:cubicBezTo>
                    <a:pt x="27901" y="3791"/>
                    <a:pt x="27919" y="3756"/>
                    <a:pt x="27901" y="3717"/>
                  </a:cubicBezTo>
                  <a:cubicBezTo>
                    <a:pt x="27901" y="3682"/>
                    <a:pt x="27866" y="3664"/>
                    <a:pt x="27849" y="3664"/>
                  </a:cubicBezTo>
                  <a:close/>
                  <a:moveTo>
                    <a:pt x="18872" y="3682"/>
                  </a:moveTo>
                  <a:cubicBezTo>
                    <a:pt x="18855" y="3682"/>
                    <a:pt x="18855" y="3699"/>
                    <a:pt x="18838" y="3699"/>
                  </a:cubicBezTo>
                  <a:cubicBezTo>
                    <a:pt x="18798" y="3717"/>
                    <a:pt x="18798" y="3773"/>
                    <a:pt x="18820" y="3791"/>
                  </a:cubicBezTo>
                  <a:cubicBezTo>
                    <a:pt x="18820" y="3825"/>
                    <a:pt x="18855" y="3825"/>
                    <a:pt x="18872" y="3825"/>
                  </a:cubicBezTo>
                  <a:lnTo>
                    <a:pt x="18907" y="3825"/>
                  </a:lnTo>
                  <a:cubicBezTo>
                    <a:pt x="18946" y="3808"/>
                    <a:pt x="18964" y="3756"/>
                    <a:pt x="18946" y="3717"/>
                  </a:cubicBezTo>
                  <a:cubicBezTo>
                    <a:pt x="18929" y="3699"/>
                    <a:pt x="18890" y="3682"/>
                    <a:pt x="18872" y="3682"/>
                  </a:cubicBezTo>
                  <a:close/>
                  <a:moveTo>
                    <a:pt x="2337" y="3717"/>
                  </a:moveTo>
                  <a:cubicBezTo>
                    <a:pt x="2320" y="3717"/>
                    <a:pt x="2303" y="3717"/>
                    <a:pt x="2285" y="3738"/>
                  </a:cubicBezTo>
                  <a:cubicBezTo>
                    <a:pt x="2246" y="3756"/>
                    <a:pt x="2246" y="3808"/>
                    <a:pt x="2285" y="3825"/>
                  </a:cubicBezTo>
                  <a:cubicBezTo>
                    <a:pt x="2303" y="3847"/>
                    <a:pt x="2320" y="3865"/>
                    <a:pt x="2337" y="3865"/>
                  </a:cubicBezTo>
                  <a:cubicBezTo>
                    <a:pt x="2355" y="3865"/>
                    <a:pt x="2372" y="3847"/>
                    <a:pt x="2372" y="3825"/>
                  </a:cubicBezTo>
                  <a:cubicBezTo>
                    <a:pt x="2411" y="3808"/>
                    <a:pt x="2411" y="3756"/>
                    <a:pt x="2372" y="3738"/>
                  </a:cubicBezTo>
                  <a:cubicBezTo>
                    <a:pt x="2372" y="3717"/>
                    <a:pt x="2355" y="3717"/>
                    <a:pt x="2337" y="3717"/>
                  </a:cubicBezTo>
                  <a:close/>
                  <a:moveTo>
                    <a:pt x="16932" y="3825"/>
                  </a:moveTo>
                  <a:cubicBezTo>
                    <a:pt x="16914" y="3825"/>
                    <a:pt x="16897" y="3825"/>
                    <a:pt x="16879" y="3847"/>
                  </a:cubicBezTo>
                  <a:cubicBezTo>
                    <a:pt x="16840" y="3882"/>
                    <a:pt x="16840" y="3917"/>
                    <a:pt x="16879" y="3956"/>
                  </a:cubicBezTo>
                  <a:cubicBezTo>
                    <a:pt x="16897" y="3973"/>
                    <a:pt x="16914" y="3973"/>
                    <a:pt x="16932" y="3973"/>
                  </a:cubicBezTo>
                  <a:cubicBezTo>
                    <a:pt x="16949" y="3973"/>
                    <a:pt x="16971" y="3973"/>
                    <a:pt x="16988" y="3956"/>
                  </a:cubicBezTo>
                  <a:cubicBezTo>
                    <a:pt x="17006" y="3917"/>
                    <a:pt x="17006" y="3882"/>
                    <a:pt x="16988" y="3847"/>
                  </a:cubicBezTo>
                  <a:cubicBezTo>
                    <a:pt x="16971" y="3825"/>
                    <a:pt x="16949" y="3825"/>
                    <a:pt x="16932" y="3825"/>
                  </a:cubicBezTo>
                  <a:close/>
                  <a:moveTo>
                    <a:pt x="18563" y="3865"/>
                  </a:moveTo>
                  <a:cubicBezTo>
                    <a:pt x="18546" y="3865"/>
                    <a:pt x="18546" y="3882"/>
                    <a:pt x="18529" y="3882"/>
                  </a:cubicBezTo>
                  <a:cubicBezTo>
                    <a:pt x="18494" y="3899"/>
                    <a:pt x="18472" y="3934"/>
                    <a:pt x="18494" y="3973"/>
                  </a:cubicBezTo>
                  <a:cubicBezTo>
                    <a:pt x="18511" y="4008"/>
                    <a:pt x="18529" y="4008"/>
                    <a:pt x="18563" y="4008"/>
                  </a:cubicBezTo>
                  <a:lnTo>
                    <a:pt x="18603" y="4008"/>
                  </a:lnTo>
                  <a:cubicBezTo>
                    <a:pt x="18637" y="3991"/>
                    <a:pt x="18637" y="3934"/>
                    <a:pt x="18620" y="3899"/>
                  </a:cubicBezTo>
                  <a:cubicBezTo>
                    <a:pt x="18620" y="3882"/>
                    <a:pt x="18581" y="3865"/>
                    <a:pt x="18563" y="3865"/>
                  </a:cubicBezTo>
                  <a:close/>
                  <a:moveTo>
                    <a:pt x="2085" y="3973"/>
                  </a:moveTo>
                  <a:cubicBezTo>
                    <a:pt x="2068" y="3973"/>
                    <a:pt x="2046" y="3991"/>
                    <a:pt x="2028" y="4008"/>
                  </a:cubicBezTo>
                  <a:cubicBezTo>
                    <a:pt x="2011" y="4026"/>
                    <a:pt x="2011" y="4082"/>
                    <a:pt x="2028" y="4099"/>
                  </a:cubicBezTo>
                  <a:cubicBezTo>
                    <a:pt x="2046" y="4117"/>
                    <a:pt x="2068" y="4117"/>
                    <a:pt x="2085" y="4117"/>
                  </a:cubicBezTo>
                  <a:cubicBezTo>
                    <a:pt x="2102" y="4117"/>
                    <a:pt x="2120" y="4117"/>
                    <a:pt x="2137" y="4099"/>
                  </a:cubicBezTo>
                  <a:cubicBezTo>
                    <a:pt x="2155" y="4065"/>
                    <a:pt x="2155" y="4026"/>
                    <a:pt x="2137" y="3991"/>
                  </a:cubicBezTo>
                  <a:cubicBezTo>
                    <a:pt x="2120" y="3991"/>
                    <a:pt x="2102" y="3973"/>
                    <a:pt x="2085" y="3973"/>
                  </a:cubicBezTo>
                  <a:close/>
                  <a:moveTo>
                    <a:pt x="27936" y="4008"/>
                  </a:moveTo>
                  <a:cubicBezTo>
                    <a:pt x="27901" y="4026"/>
                    <a:pt x="27884" y="4065"/>
                    <a:pt x="27901" y="4099"/>
                  </a:cubicBezTo>
                  <a:lnTo>
                    <a:pt x="27901" y="4117"/>
                  </a:lnTo>
                  <a:cubicBezTo>
                    <a:pt x="27919" y="4134"/>
                    <a:pt x="27936" y="4152"/>
                    <a:pt x="27975" y="4152"/>
                  </a:cubicBezTo>
                  <a:lnTo>
                    <a:pt x="27993" y="4152"/>
                  </a:lnTo>
                  <a:cubicBezTo>
                    <a:pt x="28027" y="4134"/>
                    <a:pt x="28045" y="4099"/>
                    <a:pt x="28045" y="4065"/>
                  </a:cubicBezTo>
                  <a:cubicBezTo>
                    <a:pt x="28027" y="4026"/>
                    <a:pt x="27993" y="4008"/>
                    <a:pt x="27975" y="4008"/>
                  </a:cubicBezTo>
                  <a:close/>
                  <a:moveTo>
                    <a:pt x="18202" y="4043"/>
                  </a:moveTo>
                  <a:cubicBezTo>
                    <a:pt x="18167" y="4065"/>
                    <a:pt x="18167" y="4099"/>
                    <a:pt x="18167" y="4134"/>
                  </a:cubicBezTo>
                  <a:cubicBezTo>
                    <a:pt x="18185" y="4173"/>
                    <a:pt x="18220" y="4191"/>
                    <a:pt x="18237" y="4191"/>
                  </a:cubicBezTo>
                  <a:cubicBezTo>
                    <a:pt x="18254" y="4191"/>
                    <a:pt x="18254" y="4173"/>
                    <a:pt x="18276" y="4173"/>
                  </a:cubicBezTo>
                  <a:cubicBezTo>
                    <a:pt x="18311" y="4152"/>
                    <a:pt x="18328" y="4117"/>
                    <a:pt x="18311" y="4082"/>
                  </a:cubicBezTo>
                  <a:cubicBezTo>
                    <a:pt x="18294" y="4043"/>
                    <a:pt x="18276" y="4043"/>
                    <a:pt x="18237" y="4043"/>
                  </a:cubicBezTo>
                  <a:close/>
                  <a:moveTo>
                    <a:pt x="17206" y="4065"/>
                  </a:moveTo>
                  <a:cubicBezTo>
                    <a:pt x="17188" y="4065"/>
                    <a:pt x="17167" y="4065"/>
                    <a:pt x="17149" y="4099"/>
                  </a:cubicBezTo>
                  <a:cubicBezTo>
                    <a:pt x="17132" y="4117"/>
                    <a:pt x="17132" y="4173"/>
                    <a:pt x="17167" y="4191"/>
                  </a:cubicBezTo>
                  <a:cubicBezTo>
                    <a:pt x="17188" y="4191"/>
                    <a:pt x="17206" y="4208"/>
                    <a:pt x="17206" y="4208"/>
                  </a:cubicBezTo>
                  <a:cubicBezTo>
                    <a:pt x="17241" y="4208"/>
                    <a:pt x="17258" y="4191"/>
                    <a:pt x="17275" y="4173"/>
                  </a:cubicBezTo>
                  <a:cubicBezTo>
                    <a:pt x="17297" y="4134"/>
                    <a:pt x="17275" y="4082"/>
                    <a:pt x="17241" y="4065"/>
                  </a:cubicBezTo>
                  <a:close/>
                  <a:moveTo>
                    <a:pt x="17893" y="4173"/>
                  </a:moveTo>
                  <a:cubicBezTo>
                    <a:pt x="17841" y="4191"/>
                    <a:pt x="17819" y="4226"/>
                    <a:pt x="17841" y="4260"/>
                  </a:cubicBezTo>
                  <a:cubicBezTo>
                    <a:pt x="17841" y="4300"/>
                    <a:pt x="17876" y="4317"/>
                    <a:pt x="17911" y="4317"/>
                  </a:cubicBezTo>
                  <a:lnTo>
                    <a:pt x="17928" y="4317"/>
                  </a:lnTo>
                  <a:cubicBezTo>
                    <a:pt x="17967" y="4300"/>
                    <a:pt x="17985" y="4260"/>
                    <a:pt x="17967" y="4226"/>
                  </a:cubicBezTo>
                  <a:cubicBezTo>
                    <a:pt x="17967" y="4191"/>
                    <a:pt x="17928" y="4173"/>
                    <a:pt x="17911" y="4173"/>
                  </a:cubicBezTo>
                  <a:close/>
                  <a:moveTo>
                    <a:pt x="17550" y="4191"/>
                  </a:moveTo>
                  <a:cubicBezTo>
                    <a:pt x="17515" y="4191"/>
                    <a:pt x="17476" y="4208"/>
                    <a:pt x="17476" y="4243"/>
                  </a:cubicBezTo>
                  <a:cubicBezTo>
                    <a:pt x="17458" y="4282"/>
                    <a:pt x="17493" y="4317"/>
                    <a:pt x="17532" y="4334"/>
                  </a:cubicBezTo>
                  <a:lnTo>
                    <a:pt x="17550" y="4334"/>
                  </a:lnTo>
                  <a:cubicBezTo>
                    <a:pt x="17584" y="4334"/>
                    <a:pt x="17602" y="4300"/>
                    <a:pt x="17623" y="4282"/>
                  </a:cubicBezTo>
                  <a:cubicBezTo>
                    <a:pt x="17623" y="4226"/>
                    <a:pt x="17602" y="4191"/>
                    <a:pt x="17550" y="4191"/>
                  </a:cubicBezTo>
                  <a:close/>
                  <a:moveTo>
                    <a:pt x="1850" y="4260"/>
                  </a:moveTo>
                  <a:cubicBezTo>
                    <a:pt x="1828" y="4260"/>
                    <a:pt x="1811" y="4260"/>
                    <a:pt x="1793" y="4282"/>
                  </a:cubicBezTo>
                  <a:cubicBezTo>
                    <a:pt x="1776" y="4317"/>
                    <a:pt x="1776" y="4352"/>
                    <a:pt x="1811" y="4391"/>
                  </a:cubicBezTo>
                  <a:cubicBezTo>
                    <a:pt x="1811" y="4391"/>
                    <a:pt x="1828" y="4408"/>
                    <a:pt x="1850" y="4408"/>
                  </a:cubicBezTo>
                  <a:cubicBezTo>
                    <a:pt x="1867" y="4408"/>
                    <a:pt x="1885" y="4391"/>
                    <a:pt x="1902" y="4369"/>
                  </a:cubicBezTo>
                  <a:cubicBezTo>
                    <a:pt x="1937" y="4334"/>
                    <a:pt x="1920" y="4300"/>
                    <a:pt x="1902" y="4260"/>
                  </a:cubicBezTo>
                  <a:close/>
                  <a:moveTo>
                    <a:pt x="28084" y="4352"/>
                  </a:moveTo>
                  <a:cubicBezTo>
                    <a:pt x="28027" y="4369"/>
                    <a:pt x="28010" y="4408"/>
                    <a:pt x="28027" y="4443"/>
                  </a:cubicBezTo>
                  <a:cubicBezTo>
                    <a:pt x="28045" y="4478"/>
                    <a:pt x="28067" y="4500"/>
                    <a:pt x="28101" y="4500"/>
                  </a:cubicBezTo>
                  <a:cubicBezTo>
                    <a:pt x="28101" y="4500"/>
                    <a:pt x="28119" y="4500"/>
                    <a:pt x="28119" y="4478"/>
                  </a:cubicBezTo>
                  <a:cubicBezTo>
                    <a:pt x="28175" y="4478"/>
                    <a:pt x="28193" y="4426"/>
                    <a:pt x="28175" y="4391"/>
                  </a:cubicBezTo>
                  <a:cubicBezTo>
                    <a:pt x="28154" y="4369"/>
                    <a:pt x="28136" y="4352"/>
                    <a:pt x="28101" y="4352"/>
                  </a:cubicBezTo>
                  <a:close/>
                  <a:moveTo>
                    <a:pt x="1632" y="4535"/>
                  </a:moveTo>
                  <a:cubicBezTo>
                    <a:pt x="1611" y="4535"/>
                    <a:pt x="1593" y="4552"/>
                    <a:pt x="1576" y="4569"/>
                  </a:cubicBezTo>
                  <a:cubicBezTo>
                    <a:pt x="1541" y="4609"/>
                    <a:pt x="1558" y="4643"/>
                    <a:pt x="1593" y="4678"/>
                  </a:cubicBezTo>
                  <a:lnTo>
                    <a:pt x="1632" y="4678"/>
                  </a:lnTo>
                  <a:cubicBezTo>
                    <a:pt x="1650" y="4678"/>
                    <a:pt x="1667" y="4678"/>
                    <a:pt x="1685" y="4661"/>
                  </a:cubicBezTo>
                  <a:cubicBezTo>
                    <a:pt x="1719" y="4626"/>
                    <a:pt x="1702" y="4569"/>
                    <a:pt x="1667" y="4552"/>
                  </a:cubicBezTo>
                  <a:cubicBezTo>
                    <a:pt x="1667" y="4552"/>
                    <a:pt x="1650" y="4535"/>
                    <a:pt x="1632" y="4535"/>
                  </a:cubicBezTo>
                  <a:close/>
                  <a:moveTo>
                    <a:pt x="28245" y="4678"/>
                  </a:moveTo>
                  <a:cubicBezTo>
                    <a:pt x="28228" y="4678"/>
                    <a:pt x="28228" y="4678"/>
                    <a:pt x="28210" y="4696"/>
                  </a:cubicBezTo>
                  <a:cubicBezTo>
                    <a:pt x="28175" y="4696"/>
                    <a:pt x="28154" y="4752"/>
                    <a:pt x="28175" y="4787"/>
                  </a:cubicBezTo>
                  <a:cubicBezTo>
                    <a:pt x="28193" y="4804"/>
                    <a:pt x="28210" y="4826"/>
                    <a:pt x="28245" y="4826"/>
                  </a:cubicBezTo>
                  <a:lnTo>
                    <a:pt x="28262" y="4826"/>
                  </a:lnTo>
                  <a:cubicBezTo>
                    <a:pt x="28302" y="4804"/>
                    <a:pt x="28319" y="4770"/>
                    <a:pt x="28302" y="4735"/>
                  </a:cubicBezTo>
                  <a:cubicBezTo>
                    <a:pt x="28302" y="4696"/>
                    <a:pt x="28262" y="4678"/>
                    <a:pt x="28245" y="4678"/>
                  </a:cubicBezTo>
                  <a:close/>
                  <a:moveTo>
                    <a:pt x="1432" y="4844"/>
                  </a:moveTo>
                  <a:cubicBezTo>
                    <a:pt x="1393" y="4844"/>
                    <a:pt x="1376" y="4844"/>
                    <a:pt x="1358" y="4878"/>
                  </a:cubicBezTo>
                  <a:cubicBezTo>
                    <a:pt x="1341" y="4896"/>
                    <a:pt x="1358" y="4952"/>
                    <a:pt x="1376" y="4970"/>
                  </a:cubicBezTo>
                  <a:cubicBezTo>
                    <a:pt x="1393" y="4987"/>
                    <a:pt x="1415" y="4987"/>
                    <a:pt x="1432" y="4987"/>
                  </a:cubicBezTo>
                  <a:cubicBezTo>
                    <a:pt x="1450" y="4987"/>
                    <a:pt x="1467" y="4970"/>
                    <a:pt x="1485" y="4952"/>
                  </a:cubicBezTo>
                  <a:cubicBezTo>
                    <a:pt x="1502" y="4913"/>
                    <a:pt x="1502" y="4878"/>
                    <a:pt x="1467" y="4844"/>
                  </a:cubicBezTo>
                  <a:close/>
                  <a:moveTo>
                    <a:pt x="28393" y="5005"/>
                  </a:moveTo>
                  <a:cubicBezTo>
                    <a:pt x="28393" y="5005"/>
                    <a:pt x="28371" y="5005"/>
                    <a:pt x="28354" y="5022"/>
                  </a:cubicBezTo>
                  <a:cubicBezTo>
                    <a:pt x="28319" y="5044"/>
                    <a:pt x="28319" y="5079"/>
                    <a:pt x="28336" y="5113"/>
                  </a:cubicBezTo>
                  <a:cubicBezTo>
                    <a:pt x="28336" y="5131"/>
                    <a:pt x="28371" y="5153"/>
                    <a:pt x="28393" y="5153"/>
                  </a:cubicBezTo>
                  <a:lnTo>
                    <a:pt x="28428" y="5153"/>
                  </a:lnTo>
                  <a:cubicBezTo>
                    <a:pt x="28463" y="5131"/>
                    <a:pt x="28480" y="5079"/>
                    <a:pt x="28463" y="5044"/>
                  </a:cubicBezTo>
                  <a:cubicBezTo>
                    <a:pt x="28445" y="5022"/>
                    <a:pt x="28428" y="5005"/>
                    <a:pt x="28393" y="5005"/>
                  </a:cubicBezTo>
                  <a:close/>
                  <a:moveTo>
                    <a:pt x="1232" y="5153"/>
                  </a:moveTo>
                  <a:cubicBezTo>
                    <a:pt x="1197" y="5153"/>
                    <a:pt x="1176" y="5153"/>
                    <a:pt x="1158" y="5187"/>
                  </a:cubicBezTo>
                  <a:cubicBezTo>
                    <a:pt x="1141" y="5205"/>
                    <a:pt x="1158" y="5261"/>
                    <a:pt x="1197" y="5279"/>
                  </a:cubicBezTo>
                  <a:cubicBezTo>
                    <a:pt x="1197" y="5279"/>
                    <a:pt x="1215" y="5296"/>
                    <a:pt x="1232" y="5296"/>
                  </a:cubicBezTo>
                  <a:cubicBezTo>
                    <a:pt x="1250" y="5296"/>
                    <a:pt x="1267" y="5279"/>
                    <a:pt x="1284" y="5261"/>
                  </a:cubicBezTo>
                  <a:cubicBezTo>
                    <a:pt x="1306" y="5222"/>
                    <a:pt x="1306" y="5170"/>
                    <a:pt x="1267" y="5153"/>
                  </a:cubicBezTo>
                  <a:close/>
                  <a:moveTo>
                    <a:pt x="28554" y="5331"/>
                  </a:moveTo>
                  <a:cubicBezTo>
                    <a:pt x="28554" y="5331"/>
                    <a:pt x="28537" y="5331"/>
                    <a:pt x="28519" y="5348"/>
                  </a:cubicBezTo>
                  <a:cubicBezTo>
                    <a:pt x="28502" y="5370"/>
                    <a:pt x="28480" y="5405"/>
                    <a:pt x="28502" y="5440"/>
                  </a:cubicBezTo>
                  <a:cubicBezTo>
                    <a:pt x="28502" y="5457"/>
                    <a:pt x="28537" y="5479"/>
                    <a:pt x="28554" y="5479"/>
                  </a:cubicBezTo>
                  <a:lnTo>
                    <a:pt x="28589" y="5479"/>
                  </a:lnTo>
                  <a:cubicBezTo>
                    <a:pt x="28628" y="5457"/>
                    <a:pt x="28645" y="5405"/>
                    <a:pt x="28628" y="5370"/>
                  </a:cubicBezTo>
                  <a:cubicBezTo>
                    <a:pt x="28611" y="5348"/>
                    <a:pt x="28589" y="5331"/>
                    <a:pt x="28554" y="5331"/>
                  </a:cubicBezTo>
                  <a:close/>
                  <a:moveTo>
                    <a:pt x="1049" y="5457"/>
                  </a:moveTo>
                  <a:cubicBezTo>
                    <a:pt x="1015" y="5457"/>
                    <a:pt x="997" y="5479"/>
                    <a:pt x="980" y="5496"/>
                  </a:cubicBezTo>
                  <a:cubicBezTo>
                    <a:pt x="958" y="5531"/>
                    <a:pt x="980" y="5566"/>
                    <a:pt x="1015" y="5588"/>
                  </a:cubicBezTo>
                  <a:cubicBezTo>
                    <a:pt x="1015" y="5605"/>
                    <a:pt x="1032" y="5605"/>
                    <a:pt x="1049" y="5605"/>
                  </a:cubicBezTo>
                  <a:cubicBezTo>
                    <a:pt x="1067" y="5605"/>
                    <a:pt x="1089" y="5588"/>
                    <a:pt x="1106" y="5566"/>
                  </a:cubicBezTo>
                  <a:cubicBezTo>
                    <a:pt x="1123" y="5531"/>
                    <a:pt x="1123" y="5496"/>
                    <a:pt x="1089" y="5457"/>
                  </a:cubicBezTo>
                  <a:close/>
                  <a:moveTo>
                    <a:pt x="28698" y="5657"/>
                  </a:moveTo>
                  <a:cubicBezTo>
                    <a:pt x="28663" y="5675"/>
                    <a:pt x="28645" y="5731"/>
                    <a:pt x="28663" y="5766"/>
                  </a:cubicBezTo>
                  <a:cubicBezTo>
                    <a:pt x="28680" y="5783"/>
                    <a:pt x="28698" y="5805"/>
                    <a:pt x="28737" y="5805"/>
                  </a:cubicBezTo>
                  <a:cubicBezTo>
                    <a:pt x="28737" y="5805"/>
                    <a:pt x="28754" y="5805"/>
                    <a:pt x="28754" y="5783"/>
                  </a:cubicBezTo>
                  <a:cubicBezTo>
                    <a:pt x="28789" y="5766"/>
                    <a:pt x="28806" y="5731"/>
                    <a:pt x="28789" y="5696"/>
                  </a:cubicBezTo>
                  <a:cubicBezTo>
                    <a:pt x="28772" y="5675"/>
                    <a:pt x="28754" y="5657"/>
                    <a:pt x="28737" y="5657"/>
                  </a:cubicBezTo>
                  <a:close/>
                  <a:moveTo>
                    <a:pt x="871" y="5783"/>
                  </a:moveTo>
                  <a:cubicBezTo>
                    <a:pt x="849" y="5783"/>
                    <a:pt x="814" y="5783"/>
                    <a:pt x="814" y="5823"/>
                  </a:cubicBezTo>
                  <a:cubicBezTo>
                    <a:pt x="797" y="5857"/>
                    <a:pt x="797" y="5892"/>
                    <a:pt x="832" y="5914"/>
                  </a:cubicBezTo>
                  <a:cubicBezTo>
                    <a:pt x="849" y="5914"/>
                    <a:pt x="871" y="5931"/>
                    <a:pt x="871" y="5931"/>
                  </a:cubicBezTo>
                  <a:cubicBezTo>
                    <a:pt x="906" y="5931"/>
                    <a:pt x="923" y="5914"/>
                    <a:pt x="941" y="5875"/>
                  </a:cubicBezTo>
                  <a:cubicBezTo>
                    <a:pt x="958" y="5840"/>
                    <a:pt x="941" y="5805"/>
                    <a:pt x="906" y="5783"/>
                  </a:cubicBezTo>
                  <a:close/>
                  <a:moveTo>
                    <a:pt x="28863" y="5984"/>
                  </a:moveTo>
                  <a:cubicBezTo>
                    <a:pt x="28828" y="6001"/>
                    <a:pt x="28806" y="6040"/>
                    <a:pt x="28828" y="6075"/>
                  </a:cubicBezTo>
                  <a:cubicBezTo>
                    <a:pt x="28845" y="6110"/>
                    <a:pt x="28863" y="6132"/>
                    <a:pt x="28898" y="6132"/>
                  </a:cubicBezTo>
                  <a:cubicBezTo>
                    <a:pt x="28915" y="6132"/>
                    <a:pt x="28915" y="6110"/>
                    <a:pt x="28937" y="6110"/>
                  </a:cubicBezTo>
                  <a:cubicBezTo>
                    <a:pt x="28972" y="6092"/>
                    <a:pt x="28972" y="6058"/>
                    <a:pt x="28954" y="6023"/>
                  </a:cubicBezTo>
                  <a:cubicBezTo>
                    <a:pt x="28954" y="5984"/>
                    <a:pt x="28915" y="5984"/>
                    <a:pt x="28898" y="5984"/>
                  </a:cubicBezTo>
                  <a:close/>
                  <a:moveTo>
                    <a:pt x="706" y="6092"/>
                  </a:moveTo>
                  <a:cubicBezTo>
                    <a:pt x="688" y="6092"/>
                    <a:pt x="653" y="6110"/>
                    <a:pt x="653" y="6149"/>
                  </a:cubicBezTo>
                  <a:cubicBezTo>
                    <a:pt x="632" y="6184"/>
                    <a:pt x="653" y="6219"/>
                    <a:pt x="688" y="6240"/>
                  </a:cubicBezTo>
                  <a:lnTo>
                    <a:pt x="706" y="6240"/>
                  </a:lnTo>
                  <a:cubicBezTo>
                    <a:pt x="740" y="6240"/>
                    <a:pt x="762" y="6240"/>
                    <a:pt x="780" y="6201"/>
                  </a:cubicBezTo>
                  <a:cubicBezTo>
                    <a:pt x="797" y="6166"/>
                    <a:pt x="780" y="6132"/>
                    <a:pt x="740" y="6110"/>
                  </a:cubicBezTo>
                  <a:cubicBezTo>
                    <a:pt x="740" y="6110"/>
                    <a:pt x="723" y="6092"/>
                    <a:pt x="706" y="6092"/>
                  </a:cubicBezTo>
                  <a:close/>
                  <a:moveTo>
                    <a:pt x="29063" y="6293"/>
                  </a:moveTo>
                  <a:cubicBezTo>
                    <a:pt x="29063" y="6293"/>
                    <a:pt x="29046" y="6293"/>
                    <a:pt x="29024" y="6310"/>
                  </a:cubicBezTo>
                  <a:cubicBezTo>
                    <a:pt x="29006" y="6327"/>
                    <a:pt x="28989" y="6367"/>
                    <a:pt x="29006" y="6401"/>
                  </a:cubicBezTo>
                  <a:cubicBezTo>
                    <a:pt x="29024" y="6419"/>
                    <a:pt x="29046" y="6436"/>
                    <a:pt x="29063" y="6436"/>
                  </a:cubicBezTo>
                  <a:lnTo>
                    <a:pt x="29098" y="6436"/>
                  </a:lnTo>
                  <a:cubicBezTo>
                    <a:pt x="29133" y="6419"/>
                    <a:pt x="29154" y="6367"/>
                    <a:pt x="29133" y="6327"/>
                  </a:cubicBezTo>
                  <a:cubicBezTo>
                    <a:pt x="29115" y="6310"/>
                    <a:pt x="29098" y="6293"/>
                    <a:pt x="29063" y="6293"/>
                  </a:cubicBezTo>
                  <a:close/>
                  <a:moveTo>
                    <a:pt x="562" y="6436"/>
                  </a:moveTo>
                  <a:cubicBezTo>
                    <a:pt x="523" y="6436"/>
                    <a:pt x="505" y="6458"/>
                    <a:pt x="488" y="6475"/>
                  </a:cubicBezTo>
                  <a:cubicBezTo>
                    <a:pt x="471" y="6510"/>
                    <a:pt x="488" y="6545"/>
                    <a:pt x="523" y="6567"/>
                  </a:cubicBezTo>
                  <a:cubicBezTo>
                    <a:pt x="545" y="6584"/>
                    <a:pt x="545" y="6584"/>
                    <a:pt x="562" y="6584"/>
                  </a:cubicBezTo>
                  <a:cubicBezTo>
                    <a:pt x="597" y="6584"/>
                    <a:pt x="614" y="6567"/>
                    <a:pt x="632" y="6528"/>
                  </a:cubicBezTo>
                  <a:cubicBezTo>
                    <a:pt x="653" y="6493"/>
                    <a:pt x="632" y="6458"/>
                    <a:pt x="597" y="6436"/>
                  </a:cubicBezTo>
                  <a:close/>
                  <a:moveTo>
                    <a:pt x="29207" y="6619"/>
                  </a:moveTo>
                  <a:cubicBezTo>
                    <a:pt x="29172" y="6636"/>
                    <a:pt x="29154" y="6693"/>
                    <a:pt x="29172" y="6728"/>
                  </a:cubicBezTo>
                  <a:cubicBezTo>
                    <a:pt x="29189" y="6745"/>
                    <a:pt x="29207" y="6762"/>
                    <a:pt x="29241" y="6762"/>
                  </a:cubicBezTo>
                  <a:cubicBezTo>
                    <a:pt x="29241" y="6762"/>
                    <a:pt x="29263" y="6762"/>
                    <a:pt x="29281" y="6745"/>
                  </a:cubicBezTo>
                  <a:cubicBezTo>
                    <a:pt x="29315" y="6728"/>
                    <a:pt x="29315" y="6693"/>
                    <a:pt x="29298" y="6654"/>
                  </a:cubicBezTo>
                  <a:cubicBezTo>
                    <a:pt x="29298" y="6636"/>
                    <a:pt x="29263" y="6619"/>
                    <a:pt x="29241" y="6619"/>
                  </a:cubicBezTo>
                  <a:close/>
                  <a:moveTo>
                    <a:pt x="414" y="6762"/>
                  </a:moveTo>
                  <a:cubicBezTo>
                    <a:pt x="397" y="6762"/>
                    <a:pt x="362" y="6784"/>
                    <a:pt x="362" y="6819"/>
                  </a:cubicBezTo>
                  <a:cubicBezTo>
                    <a:pt x="344" y="6819"/>
                    <a:pt x="344" y="6819"/>
                    <a:pt x="344" y="6836"/>
                  </a:cubicBezTo>
                  <a:cubicBezTo>
                    <a:pt x="362" y="6836"/>
                    <a:pt x="362" y="6854"/>
                    <a:pt x="362" y="6871"/>
                  </a:cubicBezTo>
                  <a:cubicBezTo>
                    <a:pt x="362" y="6893"/>
                    <a:pt x="379" y="6893"/>
                    <a:pt x="397" y="6910"/>
                  </a:cubicBezTo>
                  <a:lnTo>
                    <a:pt x="414" y="6910"/>
                  </a:lnTo>
                  <a:cubicBezTo>
                    <a:pt x="453" y="6910"/>
                    <a:pt x="471" y="6893"/>
                    <a:pt x="488" y="6871"/>
                  </a:cubicBezTo>
                  <a:cubicBezTo>
                    <a:pt x="505" y="6836"/>
                    <a:pt x="488" y="6784"/>
                    <a:pt x="453" y="6762"/>
                  </a:cubicBezTo>
                  <a:close/>
                  <a:moveTo>
                    <a:pt x="29407" y="6928"/>
                  </a:moveTo>
                  <a:cubicBezTo>
                    <a:pt x="29407" y="6928"/>
                    <a:pt x="29389" y="6945"/>
                    <a:pt x="29372" y="6945"/>
                  </a:cubicBezTo>
                  <a:cubicBezTo>
                    <a:pt x="29333" y="6963"/>
                    <a:pt x="29333" y="7002"/>
                    <a:pt x="29350" y="7037"/>
                  </a:cubicBezTo>
                  <a:cubicBezTo>
                    <a:pt x="29350" y="7071"/>
                    <a:pt x="29389" y="7071"/>
                    <a:pt x="29407" y="7071"/>
                  </a:cubicBezTo>
                  <a:lnTo>
                    <a:pt x="29442" y="7071"/>
                  </a:lnTo>
                  <a:cubicBezTo>
                    <a:pt x="29481" y="7054"/>
                    <a:pt x="29498" y="7002"/>
                    <a:pt x="29481" y="6980"/>
                  </a:cubicBezTo>
                  <a:cubicBezTo>
                    <a:pt x="29459" y="6945"/>
                    <a:pt x="29442" y="6928"/>
                    <a:pt x="29407" y="6928"/>
                  </a:cubicBezTo>
                  <a:close/>
                  <a:moveTo>
                    <a:pt x="288" y="7111"/>
                  </a:moveTo>
                  <a:cubicBezTo>
                    <a:pt x="253" y="7111"/>
                    <a:pt x="236" y="7128"/>
                    <a:pt x="218" y="7145"/>
                  </a:cubicBezTo>
                  <a:cubicBezTo>
                    <a:pt x="236" y="7163"/>
                    <a:pt x="253" y="7198"/>
                    <a:pt x="236" y="7219"/>
                  </a:cubicBezTo>
                  <a:lnTo>
                    <a:pt x="236" y="7237"/>
                  </a:lnTo>
                  <a:lnTo>
                    <a:pt x="270" y="7237"/>
                  </a:lnTo>
                  <a:cubicBezTo>
                    <a:pt x="270" y="7254"/>
                    <a:pt x="288" y="7254"/>
                    <a:pt x="288" y="7254"/>
                  </a:cubicBezTo>
                  <a:cubicBezTo>
                    <a:pt x="327" y="7254"/>
                    <a:pt x="344" y="7237"/>
                    <a:pt x="362" y="7198"/>
                  </a:cubicBezTo>
                  <a:cubicBezTo>
                    <a:pt x="379" y="7163"/>
                    <a:pt x="362" y="7128"/>
                    <a:pt x="305" y="7111"/>
                  </a:cubicBezTo>
                  <a:close/>
                  <a:moveTo>
                    <a:pt x="29590" y="7254"/>
                  </a:moveTo>
                  <a:cubicBezTo>
                    <a:pt x="29568" y="7254"/>
                    <a:pt x="29550" y="7254"/>
                    <a:pt x="29550" y="7272"/>
                  </a:cubicBezTo>
                  <a:cubicBezTo>
                    <a:pt x="29516" y="7289"/>
                    <a:pt x="29498" y="7328"/>
                    <a:pt x="29516" y="7363"/>
                  </a:cubicBezTo>
                  <a:cubicBezTo>
                    <a:pt x="29533" y="7380"/>
                    <a:pt x="29550" y="7398"/>
                    <a:pt x="29590" y="7398"/>
                  </a:cubicBezTo>
                  <a:lnTo>
                    <a:pt x="29624" y="7398"/>
                  </a:lnTo>
                  <a:cubicBezTo>
                    <a:pt x="29642" y="7380"/>
                    <a:pt x="29659" y="7328"/>
                    <a:pt x="29642" y="7289"/>
                  </a:cubicBezTo>
                  <a:cubicBezTo>
                    <a:pt x="29624" y="7272"/>
                    <a:pt x="29607" y="7254"/>
                    <a:pt x="29590" y="7254"/>
                  </a:cubicBezTo>
                  <a:close/>
                  <a:moveTo>
                    <a:pt x="179" y="7454"/>
                  </a:moveTo>
                  <a:cubicBezTo>
                    <a:pt x="144" y="7454"/>
                    <a:pt x="127" y="7454"/>
                    <a:pt x="109" y="7489"/>
                  </a:cubicBezTo>
                  <a:cubicBezTo>
                    <a:pt x="144" y="7507"/>
                    <a:pt x="162" y="7524"/>
                    <a:pt x="144" y="7563"/>
                  </a:cubicBezTo>
                  <a:lnTo>
                    <a:pt x="144" y="7581"/>
                  </a:lnTo>
                  <a:cubicBezTo>
                    <a:pt x="162" y="7598"/>
                    <a:pt x="162" y="7598"/>
                    <a:pt x="179" y="7598"/>
                  </a:cubicBezTo>
                  <a:cubicBezTo>
                    <a:pt x="197" y="7598"/>
                    <a:pt x="236" y="7581"/>
                    <a:pt x="236" y="7546"/>
                  </a:cubicBezTo>
                  <a:cubicBezTo>
                    <a:pt x="236" y="7524"/>
                    <a:pt x="218" y="7507"/>
                    <a:pt x="236" y="7472"/>
                  </a:cubicBezTo>
                  <a:cubicBezTo>
                    <a:pt x="218" y="7472"/>
                    <a:pt x="218" y="7454"/>
                    <a:pt x="197" y="7454"/>
                  </a:cubicBezTo>
                  <a:close/>
                  <a:moveTo>
                    <a:pt x="29716" y="7581"/>
                  </a:moveTo>
                  <a:cubicBezTo>
                    <a:pt x="29677" y="7598"/>
                    <a:pt x="29659" y="7654"/>
                    <a:pt x="29677" y="7689"/>
                  </a:cubicBezTo>
                  <a:cubicBezTo>
                    <a:pt x="29698" y="7707"/>
                    <a:pt x="29733" y="7724"/>
                    <a:pt x="29751" y="7724"/>
                  </a:cubicBezTo>
                  <a:cubicBezTo>
                    <a:pt x="29768" y="7724"/>
                    <a:pt x="29768" y="7724"/>
                    <a:pt x="29785" y="7707"/>
                  </a:cubicBezTo>
                  <a:cubicBezTo>
                    <a:pt x="29825" y="7689"/>
                    <a:pt x="29842" y="7654"/>
                    <a:pt x="29807" y="7615"/>
                  </a:cubicBezTo>
                  <a:cubicBezTo>
                    <a:pt x="29807" y="7598"/>
                    <a:pt x="29768" y="7581"/>
                    <a:pt x="29751" y="7581"/>
                  </a:cubicBezTo>
                  <a:close/>
                  <a:moveTo>
                    <a:pt x="70" y="7798"/>
                  </a:moveTo>
                  <a:cubicBezTo>
                    <a:pt x="36" y="7798"/>
                    <a:pt x="1" y="7815"/>
                    <a:pt x="1" y="7850"/>
                  </a:cubicBezTo>
                  <a:cubicBezTo>
                    <a:pt x="1" y="7889"/>
                    <a:pt x="18" y="7924"/>
                    <a:pt x="53" y="7942"/>
                  </a:cubicBezTo>
                  <a:lnTo>
                    <a:pt x="70" y="7942"/>
                  </a:lnTo>
                  <a:cubicBezTo>
                    <a:pt x="88" y="7942"/>
                    <a:pt x="127" y="7924"/>
                    <a:pt x="144" y="7907"/>
                  </a:cubicBezTo>
                  <a:cubicBezTo>
                    <a:pt x="109" y="7889"/>
                    <a:pt x="88" y="7850"/>
                    <a:pt x="109" y="7815"/>
                  </a:cubicBezTo>
                  <a:lnTo>
                    <a:pt x="109" y="7798"/>
                  </a:lnTo>
                  <a:close/>
                  <a:moveTo>
                    <a:pt x="29877" y="7907"/>
                  </a:moveTo>
                  <a:cubicBezTo>
                    <a:pt x="29842" y="7924"/>
                    <a:pt x="29825" y="7959"/>
                    <a:pt x="29859" y="7998"/>
                  </a:cubicBezTo>
                  <a:cubicBezTo>
                    <a:pt x="29859" y="8033"/>
                    <a:pt x="29894" y="8050"/>
                    <a:pt x="29916" y="8050"/>
                  </a:cubicBezTo>
                  <a:cubicBezTo>
                    <a:pt x="29933" y="8050"/>
                    <a:pt x="29933" y="8033"/>
                    <a:pt x="29951" y="8033"/>
                  </a:cubicBezTo>
                  <a:cubicBezTo>
                    <a:pt x="29986" y="8016"/>
                    <a:pt x="30003" y="7981"/>
                    <a:pt x="29986" y="7942"/>
                  </a:cubicBezTo>
                  <a:cubicBezTo>
                    <a:pt x="29968" y="7942"/>
                    <a:pt x="29968" y="7924"/>
                    <a:pt x="29968" y="7924"/>
                  </a:cubicBezTo>
                  <a:cubicBezTo>
                    <a:pt x="29951" y="7907"/>
                    <a:pt x="29933" y="7907"/>
                    <a:pt x="29916" y="7907"/>
                  </a:cubicBezTo>
                  <a:close/>
                  <a:moveTo>
                    <a:pt x="30042" y="8233"/>
                  </a:moveTo>
                  <a:cubicBezTo>
                    <a:pt x="30025" y="8251"/>
                    <a:pt x="30003" y="8285"/>
                    <a:pt x="30003" y="8307"/>
                  </a:cubicBezTo>
                  <a:cubicBezTo>
                    <a:pt x="30025" y="8325"/>
                    <a:pt x="30025" y="8325"/>
                    <a:pt x="30025" y="8342"/>
                  </a:cubicBezTo>
                  <a:cubicBezTo>
                    <a:pt x="30025" y="8342"/>
                    <a:pt x="30042" y="8342"/>
                    <a:pt x="30042" y="8359"/>
                  </a:cubicBezTo>
                  <a:cubicBezTo>
                    <a:pt x="30042" y="8359"/>
                    <a:pt x="30060" y="8377"/>
                    <a:pt x="30077" y="8377"/>
                  </a:cubicBezTo>
                  <a:cubicBezTo>
                    <a:pt x="30094" y="8377"/>
                    <a:pt x="30094" y="8359"/>
                    <a:pt x="30112" y="8359"/>
                  </a:cubicBezTo>
                  <a:cubicBezTo>
                    <a:pt x="30133" y="8342"/>
                    <a:pt x="30151" y="8325"/>
                    <a:pt x="30151" y="8285"/>
                  </a:cubicBezTo>
                  <a:cubicBezTo>
                    <a:pt x="30133" y="8268"/>
                    <a:pt x="30112" y="8268"/>
                    <a:pt x="30112" y="8251"/>
                  </a:cubicBezTo>
                  <a:lnTo>
                    <a:pt x="30112" y="8233"/>
                  </a:lnTo>
                  <a:close/>
                  <a:moveTo>
                    <a:pt x="30242" y="8542"/>
                  </a:moveTo>
                  <a:cubicBezTo>
                    <a:pt x="30221" y="8542"/>
                    <a:pt x="30221" y="8542"/>
                    <a:pt x="30203" y="8560"/>
                  </a:cubicBezTo>
                  <a:cubicBezTo>
                    <a:pt x="30186" y="8577"/>
                    <a:pt x="30168" y="8594"/>
                    <a:pt x="30168" y="8634"/>
                  </a:cubicBezTo>
                  <a:cubicBezTo>
                    <a:pt x="30186" y="8634"/>
                    <a:pt x="30186" y="8651"/>
                    <a:pt x="30203" y="8668"/>
                  </a:cubicBezTo>
                  <a:lnTo>
                    <a:pt x="30203" y="8686"/>
                  </a:lnTo>
                  <a:lnTo>
                    <a:pt x="30277" y="8686"/>
                  </a:lnTo>
                  <a:cubicBezTo>
                    <a:pt x="30312" y="8668"/>
                    <a:pt x="30329" y="8634"/>
                    <a:pt x="30312" y="8594"/>
                  </a:cubicBezTo>
                  <a:cubicBezTo>
                    <a:pt x="30294" y="8594"/>
                    <a:pt x="30294" y="8577"/>
                    <a:pt x="30294" y="8577"/>
                  </a:cubicBezTo>
                  <a:lnTo>
                    <a:pt x="30277" y="8560"/>
                  </a:lnTo>
                  <a:cubicBezTo>
                    <a:pt x="30277" y="8560"/>
                    <a:pt x="30260" y="8542"/>
                    <a:pt x="30242" y="8542"/>
                  </a:cubicBezTo>
                  <a:close/>
                  <a:moveTo>
                    <a:pt x="30386" y="8869"/>
                  </a:moveTo>
                  <a:cubicBezTo>
                    <a:pt x="30368" y="8886"/>
                    <a:pt x="30351" y="8921"/>
                    <a:pt x="30351" y="8960"/>
                  </a:cubicBezTo>
                  <a:cubicBezTo>
                    <a:pt x="30368" y="8960"/>
                    <a:pt x="30368" y="8960"/>
                    <a:pt x="30368" y="8977"/>
                  </a:cubicBezTo>
                  <a:cubicBezTo>
                    <a:pt x="30368" y="8977"/>
                    <a:pt x="30386" y="8977"/>
                    <a:pt x="30386" y="8995"/>
                  </a:cubicBezTo>
                  <a:cubicBezTo>
                    <a:pt x="30386" y="8995"/>
                    <a:pt x="30403" y="9012"/>
                    <a:pt x="30421" y="9012"/>
                  </a:cubicBezTo>
                  <a:cubicBezTo>
                    <a:pt x="30438" y="9012"/>
                    <a:pt x="30460" y="8995"/>
                    <a:pt x="30460" y="8995"/>
                  </a:cubicBezTo>
                  <a:cubicBezTo>
                    <a:pt x="30495" y="8977"/>
                    <a:pt x="30495" y="8938"/>
                    <a:pt x="30495" y="8921"/>
                  </a:cubicBezTo>
                  <a:cubicBezTo>
                    <a:pt x="30477" y="8921"/>
                    <a:pt x="30477" y="8903"/>
                    <a:pt x="30460" y="8886"/>
                  </a:cubicBezTo>
                  <a:lnTo>
                    <a:pt x="30460" y="8869"/>
                  </a:lnTo>
                  <a:close/>
                  <a:moveTo>
                    <a:pt x="30569" y="9177"/>
                  </a:moveTo>
                  <a:cubicBezTo>
                    <a:pt x="30547" y="9195"/>
                    <a:pt x="30529" y="9230"/>
                    <a:pt x="30529" y="9247"/>
                  </a:cubicBezTo>
                  <a:lnTo>
                    <a:pt x="30569" y="9286"/>
                  </a:lnTo>
                  <a:lnTo>
                    <a:pt x="30569" y="9321"/>
                  </a:lnTo>
                  <a:lnTo>
                    <a:pt x="30638" y="9321"/>
                  </a:lnTo>
                  <a:cubicBezTo>
                    <a:pt x="30656" y="9304"/>
                    <a:pt x="30677" y="9286"/>
                    <a:pt x="30677" y="9247"/>
                  </a:cubicBezTo>
                  <a:cubicBezTo>
                    <a:pt x="30656" y="9247"/>
                    <a:pt x="30621" y="9230"/>
                    <a:pt x="30621" y="9212"/>
                  </a:cubicBezTo>
                  <a:cubicBezTo>
                    <a:pt x="30621" y="9195"/>
                    <a:pt x="30603" y="9195"/>
                    <a:pt x="30603" y="9177"/>
                  </a:cubicBezTo>
                  <a:close/>
                  <a:moveTo>
                    <a:pt x="30730" y="9504"/>
                  </a:moveTo>
                  <a:cubicBezTo>
                    <a:pt x="30712" y="9521"/>
                    <a:pt x="30695" y="9539"/>
                    <a:pt x="30695" y="9556"/>
                  </a:cubicBezTo>
                  <a:cubicBezTo>
                    <a:pt x="30712" y="9556"/>
                    <a:pt x="30730" y="9573"/>
                    <a:pt x="30747" y="9591"/>
                  </a:cubicBezTo>
                  <a:lnTo>
                    <a:pt x="30747" y="9647"/>
                  </a:lnTo>
                  <a:lnTo>
                    <a:pt x="30786" y="9647"/>
                  </a:lnTo>
                  <a:cubicBezTo>
                    <a:pt x="30804" y="9630"/>
                    <a:pt x="30821" y="9613"/>
                    <a:pt x="30821" y="9591"/>
                  </a:cubicBezTo>
                  <a:lnTo>
                    <a:pt x="30804" y="9591"/>
                  </a:lnTo>
                  <a:cubicBezTo>
                    <a:pt x="30764" y="9591"/>
                    <a:pt x="30747" y="9573"/>
                    <a:pt x="30730" y="9539"/>
                  </a:cubicBezTo>
                  <a:lnTo>
                    <a:pt x="30730" y="9504"/>
                  </a:lnTo>
                  <a:close/>
                  <a:moveTo>
                    <a:pt x="30838" y="9848"/>
                  </a:moveTo>
                  <a:cubicBezTo>
                    <a:pt x="30821" y="9865"/>
                    <a:pt x="30804" y="9882"/>
                    <a:pt x="30786" y="9900"/>
                  </a:cubicBezTo>
                  <a:lnTo>
                    <a:pt x="30821" y="9900"/>
                  </a:lnTo>
                  <a:cubicBezTo>
                    <a:pt x="30856" y="9900"/>
                    <a:pt x="30873" y="9917"/>
                    <a:pt x="30895" y="9939"/>
                  </a:cubicBezTo>
                  <a:lnTo>
                    <a:pt x="30895" y="9991"/>
                  </a:lnTo>
                  <a:cubicBezTo>
                    <a:pt x="30912" y="9974"/>
                    <a:pt x="30930" y="9939"/>
                    <a:pt x="30930" y="9917"/>
                  </a:cubicBezTo>
                  <a:cubicBezTo>
                    <a:pt x="30930" y="9882"/>
                    <a:pt x="30895" y="9848"/>
                    <a:pt x="30856" y="98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7"/>
            <p:cNvSpPr/>
            <p:nvPr/>
          </p:nvSpPr>
          <p:spPr>
            <a:xfrm rot="-5400000">
              <a:off x="6341590" y="2369675"/>
              <a:ext cx="5496699" cy="449492"/>
            </a:xfrm>
            <a:custGeom>
              <a:avLst/>
              <a:gdLst/>
              <a:ahLst/>
              <a:cxnLst/>
              <a:rect l="l" t="t" r="r" b="b"/>
              <a:pathLst>
                <a:path w="30734" h="2755" extrusionOk="0">
                  <a:moveTo>
                    <a:pt x="257" y="0"/>
                  </a:moveTo>
                  <a:cubicBezTo>
                    <a:pt x="257" y="0"/>
                    <a:pt x="257" y="18"/>
                    <a:pt x="275" y="35"/>
                  </a:cubicBezTo>
                  <a:cubicBezTo>
                    <a:pt x="275" y="18"/>
                    <a:pt x="275" y="0"/>
                    <a:pt x="257" y="0"/>
                  </a:cubicBezTo>
                  <a:close/>
                  <a:moveTo>
                    <a:pt x="131" y="309"/>
                  </a:moveTo>
                  <a:cubicBezTo>
                    <a:pt x="131" y="344"/>
                    <a:pt x="131" y="383"/>
                    <a:pt x="149" y="401"/>
                  </a:cubicBezTo>
                  <a:lnTo>
                    <a:pt x="149" y="383"/>
                  </a:lnTo>
                  <a:cubicBezTo>
                    <a:pt x="166" y="362"/>
                    <a:pt x="149" y="327"/>
                    <a:pt x="131" y="309"/>
                  </a:cubicBezTo>
                  <a:close/>
                  <a:moveTo>
                    <a:pt x="22" y="653"/>
                  </a:moveTo>
                  <a:lnTo>
                    <a:pt x="22" y="653"/>
                  </a:lnTo>
                  <a:cubicBezTo>
                    <a:pt x="1" y="688"/>
                    <a:pt x="22" y="745"/>
                    <a:pt x="57" y="745"/>
                  </a:cubicBezTo>
                  <a:lnTo>
                    <a:pt x="57" y="727"/>
                  </a:lnTo>
                  <a:cubicBezTo>
                    <a:pt x="75" y="688"/>
                    <a:pt x="57" y="671"/>
                    <a:pt x="22" y="653"/>
                  </a:cubicBezTo>
                  <a:close/>
                  <a:moveTo>
                    <a:pt x="29881" y="1088"/>
                  </a:moveTo>
                  <a:cubicBezTo>
                    <a:pt x="29881" y="1088"/>
                    <a:pt x="29881" y="1106"/>
                    <a:pt x="29899" y="1106"/>
                  </a:cubicBezTo>
                  <a:lnTo>
                    <a:pt x="29881" y="1088"/>
                  </a:lnTo>
                  <a:close/>
                  <a:moveTo>
                    <a:pt x="30025" y="1397"/>
                  </a:moveTo>
                  <a:lnTo>
                    <a:pt x="30025" y="1415"/>
                  </a:lnTo>
                  <a:cubicBezTo>
                    <a:pt x="30025" y="1432"/>
                    <a:pt x="30046" y="1432"/>
                    <a:pt x="30064" y="1449"/>
                  </a:cubicBezTo>
                  <a:lnTo>
                    <a:pt x="30064" y="1432"/>
                  </a:lnTo>
                  <a:lnTo>
                    <a:pt x="30025" y="1397"/>
                  </a:lnTo>
                  <a:close/>
                  <a:moveTo>
                    <a:pt x="30190" y="1724"/>
                  </a:moveTo>
                  <a:lnTo>
                    <a:pt x="30207" y="1741"/>
                  </a:lnTo>
                  <a:cubicBezTo>
                    <a:pt x="30207" y="1741"/>
                    <a:pt x="30207" y="1758"/>
                    <a:pt x="30225" y="1758"/>
                  </a:cubicBezTo>
                  <a:lnTo>
                    <a:pt x="30225" y="1741"/>
                  </a:lnTo>
                  <a:cubicBezTo>
                    <a:pt x="30207" y="1741"/>
                    <a:pt x="30207" y="1724"/>
                    <a:pt x="30190" y="1724"/>
                  </a:cubicBezTo>
                  <a:close/>
                  <a:moveTo>
                    <a:pt x="30373" y="2033"/>
                  </a:moveTo>
                  <a:lnTo>
                    <a:pt x="30373" y="2050"/>
                  </a:lnTo>
                  <a:cubicBezTo>
                    <a:pt x="30390" y="2067"/>
                    <a:pt x="30390" y="2085"/>
                    <a:pt x="30408" y="2085"/>
                  </a:cubicBezTo>
                  <a:lnTo>
                    <a:pt x="30408" y="2067"/>
                  </a:lnTo>
                  <a:cubicBezTo>
                    <a:pt x="30390" y="2050"/>
                    <a:pt x="30390" y="2033"/>
                    <a:pt x="30373" y="2033"/>
                  </a:cubicBezTo>
                  <a:close/>
                  <a:moveTo>
                    <a:pt x="30516" y="2341"/>
                  </a:moveTo>
                  <a:cubicBezTo>
                    <a:pt x="30516" y="2359"/>
                    <a:pt x="30534" y="2359"/>
                    <a:pt x="30534" y="2376"/>
                  </a:cubicBezTo>
                  <a:cubicBezTo>
                    <a:pt x="30534" y="2394"/>
                    <a:pt x="30569" y="2411"/>
                    <a:pt x="30590" y="2411"/>
                  </a:cubicBezTo>
                  <a:lnTo>
                    <a:pt x="30590" y="2376"/>
                  </a:lnTo>
                  <a:cubicBezTo>
                    <a:pt x="30569" y="2359"/>
                    <a:pt x="30551" y="2341"/>
                    <a:pt x="30516" y="2341"/>
                  </a:cubicBezTo>
                  <a:close/>
                  <a:moveTo>
                    <a:pt x="30643" y="2668"/>
                  </a:moveTo>
                  <a:lnTo>
                    <a:pt x="30643" y="2703"/>
                  </a:lnTo>
                  <a:cubicBezTo>
                    <a:pt x="30660" y="2737"/>
                    <a:pt x="30677" y="2755"/>
                    <a:pt x="30717" y="2755"/>
                  </a:cubicBezTo>
                  <a:lnTo>
                    <a:pt x="30734" y="2755"/>
                  </a:lnTo>
                  <a:lnTo>
                    <a:pt x="30734" y="2720"/>
                  </a:lnTo>
                  <a:cubicBezTo>
                    <a:pt x="30734" y="2685"/>
                    <a:pt x="30699" y="2668"/>
                    <a:pt x="30660" y="266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7"/>
            <p:cNvSpPr/>
            <p:nvPr/>
          </p:nvSpPr>
          <p:spPr>
            <a:xfrm rot="-5400000">
              <a:off x="5788529" y="2120835"/>
              <a:ext cx="5239874" cy="1151059"/>
            </a:xfrm>
            <a:custGeom>
              <a:avLst/>
              <a:gdLst/>
              <a:ahLst/>
              <a:cxnLst/>
              <a:rect l="l" t="t" r="r" b="b"/>
              <a:pathLst>
                <a:path w="29298" h="7055" extrusionOk="0">
                  <a:moveTo>
                    <a:pt x="10770" y="1"/>
                  </a:moveTo>
                  <a:cubicBezTo>
                    <a:pt x="10731" y="18"/>
                    <a:pt x="10714" y="35"/>
                    <a:pt x="10714" y="92"/>
                  </a:cubicBezTo>
                  <a:cubicBezTo>
                    <a:pt x="10714" y="127"/>
                    <a:pt x="10731" y="144"/>
                    <a:pt x="10788" y="144"/>
                  </a:cubicBezTo>
                  <a:cubicBezTo>
                    <a:pt x="10822" y="144"/>
                    <a:pt x="10862" y="127"/>
                    <a:pt x="10862" y="75"/>
                  </a:cubicBezTo>
                  <a:cubicBezTo>
                    <a:pt x="10862" y="35"/>
                    <a:pt x="10822" y="1"/>
                    <a:pt x="10788" y="1"/>
                  </a:cubicBezTo>
                  <a:close/>
                  <a:moveTo>
                    <a:pt x="11149" y="1"/>
                  </a:moveTo>
                  <a:cubicBezTo>
                    <a:pt x="11097" y="1"/>
                    <a:pt x="11079" y="35"/>
                    <a:pt x="11079" y="75"/>
                  </a:cubicBezTo>
                  <a:cubicBezTo>
                    <a:pt x="11079" y="109"/>
                    <a:pt x="11097" y="144"/>
                    <a:pt x="11149" y="144"/>
                  </a:cubicBezTo>
                  <a:cubicBezTo>
                    <a:pt x="11188" y="144"/>
                    <a:pt x="11223" y="109"/>
                    <a:pt x="11223" y="75"/>
                  </a:cubicBezTo>
                  <a:cubicBezTo>
                    <a:pt x="11223" y="35"/>
                    <a:pt x="11188" y="1"/>
                    <a:pt x="11149" y="1"/>
                  </a:cubicBezTo>
                  <a:close/>
                  <a:moveTo>
                    <a:pt x="11514" y="18"/>
                  </a:moveTo>
                  <a:cubicBezTo>
                    <a:pt x="11458" y="18"/>
                    <a:pt x="11440" y="53"/>
                    <a:pt x="11440" y="92"/>
                  </a:cubicBezTo>
                  <a:cubicBezTo>
                    <a:pt x="11423" y="127"/>
                    <a:pt x="11458" y="162"/>
                    <a:pt x="11492" y="162"/>
                  </a:cubicBezTo>
                  <a:lnTo>
                    <a:pt x="11514" y="162"/>
                  </a:lnTo>
                  <a:cubicBezTo>
                    <a:pt x="11549" y="162"/>
                    <a:pt x="11566" y="127"/>
                    <a:pt x="11584" y="92"/>
                  </a:cubicBezTo>
                  <a:cubicBezTo>
                    <a:pt x="11584" y="53"/>
                    <a:pt x="11549" y="18"/>
                    <a:pt x="11514" y="18"/>
                  </a:cubicBezTo>
                  <a:close/>
                  <a:moveTo>
                    <a:pt x="10405" y="35"/>
                  </a:moveTo>
                  <a:cubicBezTo>
                    <a:pt x="10370" y="35"/>
                    <a:pt x="10335" y="75"/>
                    <a:pt x="10352" y="109"/>
                  </a:cubicBezTo>
                  <a:cubicBezTo>
                    <a:pt x="10352" y="144"/>
                    <a:pt x="10387" y="183"/>
                    <a:pt x="10426" y="183"/>
                  </a:cubicBezTo>
                  <a:cubicBezTo>
                    <a:pt x="10461" y="162"/>
                    <a:pt x="10496" y="144"/>
                    <a:pt x="10496" y="92"/>
                  </a:cubicBezTo>
                  <a:cubicBezTo>
                    <a:pt x="10479" y="53"/>
                    <a:pt x="10461" y="35"/>
                    <a:pt x="10426" y="35"/>
                  </a:cubicBezTo>
                  <a:close/>
                  <a:moveTo>
                    <a:pt x="11858" y="53"/>
                  </a:moveTo>
                  <a:cubicBezTo>
                    <a:pt x="11819" y="53"/>
                    <a:pt x="11801" y="75"/>
                    <a:pt x="11801" y="109"/>
                  </a:cubicBezTo>
                  <a:cubicBezTo>
                    <a:pt x="11784" y="144"/>
                    <a:pt x="11819" y="183"/>
                    <a:pt x="11858" y="201"/>
                  </a:cubicBezTo>
                  <a:lnTo>
                    <a:pt x="11875" y="201"/>
                  </a:lnTo>
                  <a:cubicBezTo>
                    <a:pt x="11910" y="201"/>
                    <a:pt x="11928" y="162"/>
                    <a:pt x="11928" y="127"/>
                  </a:cubicBezTo>
                  <a:cubicBezTo>
                    <a:pt x="11949" y="92"/>
                    <a:pt x="11910" y="53"/>
                    <a:pt x="11875" y="53"/>
                  </a:cubicBezTo>
                  <a:close/>
                  <a:moveTo>
                    <a:pt x="10043" y="75"/>
                  </a:moveTo>
                  <a:cubicBezTo>
                    <a:pt x="10009" y="75"/>
                    <a:pt x="9991" y="109"/>
                    <a:pt x="9991" y="144"/>
                  </a:cubicBezTo>
                  <a:cubicBezTo>
                    <a:pt x="9991" y="183"/>
                    <a:pt x="10026" y="218"/>
                    <a:pt x="10061" y="218"/>
                  </a:cubicBezTo>
                  <a:cubicBezTo>
                    <a:pt x="10100" y="201"/>
                    <a:pt x="10135" y="162"/>
                    <a:pt x="10135" y="127"/>
                  </a:cubicBezTo>
                  <a:cubicBezTo>
                    <a:pt x="10117" y="92"/>
                    <a:pt x="10100" y="75"/>
                    <a:pt x="10061" y="75"/>
                  </a:cubicBezTo>
                  <a:close/>
                  <a:moveTo>
                    <a:pt x="12219" y="109"/>
                  </a:moveTo>
                  <a:cubicBezTo>
                    <a:pt x="12184" y="109"/>
                    <a:pt x="12167" y="127"/>
                    <a:pt x="12145" y="162"/>
                  </a:cubicBezTo>
                  <a:cubicBezTo>
                    <a:pt x="12145" y="201"/>
                    <a:pt x="12167" y="236"/>
                    <a:pt x="12219" y="253"/>
                  </a:cubicBezTo>
                  <a:cubicBezTo>
                    <a:pt x="12254" y="253"/>
                    <a:pt x="12293" y="218"/>
                    <a:pt x="12293" y="183"/>
                  </a:cubicBezTo>
                  <a:cubicBezTo>
                    <a:pt x="12311" y="144"/>
                    <a:pt x="12276" y="109"/>
                    <a:pt x="12237" y="109"/>
                  </a:cubicBezTo>
                  <a:close/>
                  <a:moveTo>
                    <a:pt x="9682" y="127"/>
                  </a:moveTo>
                  <a:cubicBezTo>
                    <a:pt x="9643" y="127"/>
                    <a:pt x="9626" y="162"/>
                    <a:pt x="9626" y="201"/>
                  </a:cubicBezTo>
                  <a:cubicBezTo>
                    <a:pt x="9626" y="236"/>
                    <a:pt x="9665" y="270"/>
                    <a:pt x="9700" y="270"/>
                  </a:cubicBezTo>
                  <a:lnTo>
                    <a:pt x="9717" y="270"/>
                  </a:lnTo>
                  <a:cubicBezTo>
                    <a:pt x="9752" y="253"/>
                    <a:pt x="9774" y="218"/>
                    <a:pt x="9774" y="183"/>
                  </a:cubicBezTo>
                  <a:cubicBezTo>
                    <a:pt x="9774" y="144"/>
                    <a:pt x="9735" y="127"/>
                    <a:pt x="9700" y="127"/>
                  </a:cubicBezTo>
                  <a:close/>
                  <a:moveTo>
                    <a:pt x="9339" y="183"/>
                  </a:moveTo>
                  <a:cubicBezTo>
                    <a:pt x="9282" y="201"/>
                    <a:pt x="9265" y="236"/>
                    <a:pt x="9265" y="270"/>
                  </a:cubicBezTo>
                  <a:cubicBezTo>
                    <a:pt x="9282" y="310"/>
                    <a:pt x="9299" y="327"/>
                    <a:pt x="9339" y="327"/>
                  </a:cubicBezTo>
                  <a:lnTo>
                    <a:pt x="9356" y="327"/>
                  </a:lnTo>
                  <a:cubicBezTo>
                    <a:pt x="9391" y="327"/>
                    <a:pt x="9426" y="292"/>
                    <a:pt x="9408" y="236"/>
                  </a:cubicBezTo>
                  <a:cubicBezTo>
                    <a:pt x="9408" y="218"/>
                    <a:pt x="9373" y="183"/>
                    <a:pt x="9339" y="183"/>
                  </a:cubicBezTo>
                  <a:close/>
                  <a:moveTo>
                    <a:pt x="12580" y="183"/>
                  </a:moveTo>
                  <a:cubicBezTo>
                    <a:pt x="12545" y="183"/>
                    <a:pt x="12511" y="201"/>
                    <a:pt x="12511" y="236"/>
                  </a:cubicBezTo>
                  <a:cubicBezTo>
                    <a:pt x="12493" y="270"/>
                    <a:pt x="12528" y="310"/>
                    <a:pt x="12563" y="327"/>
                  </a:cubicBezTo>
                  <a:lnTo>
                    <a:pt x="12580" y="327"/>
                  </a:lnTo>
                  <a:cubicBezTo>
                    <a:pt x="12619" y="327"/>
                    <a:pt x="12637" y="310"/>
                    <a:pt x="12654" y="270"/>
                  </a:cubicBezTo>
                  <a:cubicBezTo>
                    <a:pt x="12654" y="236"/>
                    <a:pt x="12637" y="183"/>
                    <a:pt x="12602" y="183"/>
                  </a:cubicBezTo>
                  <a:close/>
                  <a:moveTo>
                    <a:pt x="8973" y="253"/>
                  </a:moveTo>
                  <a:cubicBezTo>
                    <a:pt x="8938" y="270"/>
                    <a:pt x="8903" y="310"/>
                    <a:pt x="8921" y="344"/>
                  </a:cubicBezTo>
                  <a:cubicBezTo>
                    <a:pt x="8921" y="379"/>
                    <a:pt x="8956" y="401"/>
                    <a:pt x="8990" y="401"/>
                  </a:cubicBezTo>
                  <a:lnTo>
                    <a:pt x="9012" y="401"/>
                  </a:lnTo>
                  <a:cubicBezTo>
                    <a:pt x="9047" y="401"/>
                    <a:pt x="9064" y="362"/>
                    <a:pt x="9064" y="310"/>
                  </a:cubicBezTo>
                  <a:cubicBezTo>
                    <a:pt x="9047" y="292"/>
                    <a:pt x="9030" y="253"/>
                    <a:pt x="8990" y="253"/>
                  </a:cubicBezTo>
                  <a:close/>
                  <a:moveTo>
                    <a:pt x="12928" y="270"/>
                  </a:moveTo>
                  <a:cubicBezTo>
                    <a:pt x="12889" y="270"/>
                    <a:pt x="12872" y="292"/>
                    <a:pt x="12854" y="327"/>
                  </a:cubicBezTo>
                  <a:cubicBezTo>
                    <a:pt x="12854" y="362"/>
                    <a:pt x="12872" y="401"/>
                    <a:pt x="12907" y="418"/>
                  </a:cubicBezTo>
                  <a:lnTo>
                    <a:pt x="12928" y="418"/>
                  </a:lnTo>
                  <a:cubicBezTo>
                    <a:pt x="12963" y="418"/>
                    <a:pt x="12981" y="401"/>
                    <a:pt x="12998" y="362"/>
                  </a:cubicBezTo>
                  <a:cubicBezTo>
                    <a:pt x="13015" y="327"/>
                    <a:pt x="12981" y="292"/>
                    <a:pt x="12946" y="270"/>
                  </a:cubicBezTo>
                  <a:close/>
                  <a:moveTo>
                    <a:pt x="8612" y="344"/>
                  </a:moveTo>
                  <a:cubicBezTo>
                    <a:pt x="8577" y="362"/>
                    <a:pt x="8555" y="401"/>
                    <a:pt x="8555" y="436"/>
                  </a:cubicBezTo>
                  <a:cubicBezTo>
                    <a:pt x="8577" y="471"/>
                    <a:pt x="8595" y="488"/>
                    <a:pt x="8629" y="488"/>
                  </a:cubicBezTo>
                  <a:lnTo>
                    <a:pt x="8647" y="488"/>
                  </a:lnTo>
                  <a:cubicBezTo>
                    <a:pt x="8686" y="471"/>
                    <a:pt x="8721" y="436"/>
                    <a:pt x="8703" y="401"/>
                  </a:cubicBezTo>
                  <a:cubicBezTo>
                    <a:pt x="8703" y="362"/>
                    <a:pt x="8664" y="344"/>
                    <a:pt x="8629" y="344"/>
                  </a:cubicBezTo>
                  <a:close/>
                  <a:moveTo>
                    <a:pt x="13272" y="401"/>
                  </a:moveTo>
                  <a:cubicBezTo>
                    <a:pt x="13233" y="401"/>
                    <a:pt x="13216" y="418"/>
                    <a:pt x="13198" y="436"/>
                  </a:cubicBezTo>
                  <a:cubicBezTo>
                    <a:pt x="13181" y="471"/>
                    <a:pt x="13198" y="527"/>
                    <a:pt x="13255" y="545"/>
                  </a:cubicBezTo>
                  <a:lnTo>
                    <a:pt x="13272" y="545"/>
                  </a:lnTo>
                  <a:cubicBezTo>
                    <a:pt x="13307" y="545"/>
                    <a:pt x="13324" y="527"/>
                    <a:pt x="13342" y="488"/>
                  </a:cubicBezTo>
                  <a:cubicBezTo>
                    <a:pt x="13342" y="453"/>
                    <a:pt x="13324" y="418"/>
                    <a:pt x="13290" y="401"/>
                  </a:cubicBezTo>
                  <a:close/>
                  <a:moveTo>
                    <a:pt x="24203" y="401"/>
                  </a:moveTo>
                  <a:cubicBezTo>
                    <a:pt x="24150" y="401"/>
                    <a:pt x="24133" y="436"/>
                    <a:pt x="24133" y="471"/>
                  </a:cubicBezTo>
                  <a:cubicBezTo>
                    <a:pt x="24133" y="510"/>
                    <a:pt x="24168" y="545"/>
                    <a:pt x="24203" y="545"/>
                  </a:cubicBezTo>
                  <a:cubicBezTo>
                    <a:pt x="24242" y="545"/>
                    <a:pt x="24277" y="510"/>
                    <a:pt x="24277" y="471"/>
                  </a:cubicBezTo>
                  <a:cubicBezTo>
                    <a:pt x="24277" y="436"/>
                    <a:pt x="24242" y="401"/>
                    <a:pt x="24203" y="401"/>
                  </a:cubicBezTo>
                  <a:close/>
                  <a:moveTo>
                    <a:pt x="24568" y="401"/>
                  </a:moveTo>
                  <a:cubicBezTo>
                    <a:pt x="24529" y="401"/>
                    <a:pt x="24494" y="418"/>
                    <a:pt x="24494" y="453"/>
                  </a:cubicBezTo>
                  <a:cubicBezTo>
                    <a:pt x="24494" y="510"/>
                    <a:pt x="24529" y="527"/>
                    <a:pt x="24568" y="545"/>
                  </a:cubicBezTo>
                  <a:cubicBezTo>
                    <a:pt x="24603" y="545"/>
                    <a:pt x="24638" y="510"/>
                    <a:pt x="24638" y="471"/>
                  </a:cubicBezTo>
                  <a:cubicBezTo>
                    <a:pt x="24638" y="418"/>
                    <a:pt x="24603" y="401"/>
                    <a:pt x="24568" y="401"/>
                  </a:cubicBezTo>
                  <a:close/>
                  <a:moveTo>
                    <a:pt x="24929" y="418"/>
                  </a:moveTo>
                  <a:cubicBezTo>
                    <a:pt x="24894" y="418"/>
                    <a:pt x="24855" y="453"/>
                    <a:pt x="24855" y="488"/>
                  </a:cubicBezTo>
                  <a:cubicBezTo>
                    <a:pt x="24855" y="527"/>
                    <a:pt x="24873" y="562"/>
                    <a:pt x="24912" y="562"/>
                  </a:cubicBezTo>
                  <a:lnTo>
                    <a:pt x="24929" y="562"/>
                  </a:lnTo>
                  <a:cubicBezTo>
                    <a:pt x="24964" y="562"/>
                    <a:pt x="24982" y="545"/>
                    <a:pt x="25003" y="510"/>
                  </a:cubicBezTo>
                  <a:cubicBezTo>
                    <a:pt x="25003" y="471"/>
                    <a:pt x="24982" y="436"/>
                    <a:pt x="24929" y="418"/>
                  </a:cubicBezTo>
                  <a:close/>
                  <a:moveTo>
                    <a:pt x="8268" y="436"/>
                  </a:moveTo>
                  <a:cubicBezTo>
                    <a:pt x="8229" y="453"/>
                    <a:pt x="8194" y="488"/>
                    <a:pt x="8212" y="527"/>
                  </a:cubicBezTo>
                  <a:cubicBezTo>
                    <a:pt x="8229" y="562"/>
                    <a:pt x="8251" y="579"/>
                    <a:pt x="8286" y="579"/>
                  </a:cubicBezTo>
                  <a:lnTo>
                    <a:pt x="8303" y="579"/>
                  </a:lnTo>
                  <a:cubicBezTo>
                    <a:pt x="8338" y="562"/>
                    <a:pt x="8360" y="527"/>
                    <a:pt x="8360" y="488"/>
                  </a:cubicBezTo>
                  <a:cubicBezTo>
                    <a:pt x="8338" y="453"/>
                    <a:pt x="8320" y="436"/>
                    <a:pt x="8286" y="436"/>
                  </a:cubicBezTo>
                  <a:close/>
                  <a:moveTo>
                    <a:pt x="23824" y="453"/>
                  </a:moveTo>
                  <a:cubicBezTo>
                    <a:pt x="23785" y="453"/>
                    <a:pt x="23767" y="488"/>
                    <a:pt x="23767" y="545"/>
                  </a:cubicBezTo>
                  <a:cubicBezTo>
                    <a:pt x="23785" y="562"/>
                    <a:pt x="23807" y="597"/>
                    <a:pt x="23841" y="597"/>
                  </a:cubicBezTo>
                  <a:lnTo>
                    <a:pt x="23859" y="597"/>
                  </a:lnTo>
                  <a:cubicBezTo>
                    <a:pt x="23894" y="579"/>
                    <a:pt x="23915" y="545"/>
                    <a:pt x="23915" y="510"/>
                  </a:cubicBezTo>
                  <a:cubicBezTo>
                    <a:pt x="23915" y="471"/>
                    <a:pt x="23876" y="453"/>
                    <a:pt x="23841" y="453"/>
                  </a:cubicBezTo>
                  <a:close/>
                  <a:moveTo>
                    <a:pt x="25273" y="510"/>
                  </a:moveTo>
                  <a:cubicBezTo>
                    <a:pt x="25256" y="510"/>
                    <a:pt x="25221" y="527"/>
                    <a:pt x="25199" y="562"/>
                  </a:cubicBezTo>
                  <a:cubicBezTo>
                    <a:pt x="25199" y="597"/>
                    <a:pt x="25221" y="636"/>
                    <a:pt x="25256" y="653"/>
                  </a:cubicBezTo>
                  <a:lnTo>
                    <a:pt x="25273" y="653"/>
                  </a:lnTo>
                  <a:cubicBezTo>
                    <a:pt x="25308" y="653"/>
                    <a:pt x="25330" y="636"/>
                    <a:pt x="25347" y="597"/>
                  </a:cubicBezTo>
                  <a:cubicBezTo>
                    <a:pt x="25364" y="562"/>
                    <a:pt x="25347" y="527"/>
                    <a:pt x="25290" y="510"/>
                  </a:cubicBezTo>
                  <a:close/>
                  <a:moveTo>
                    <a:pt x="7924" y="545"/>
                  </a:moveTo>
                  <a:cubicBezTo>
                    <a:pt x="7868" y="562"/>
                    <a:pt x="7850" y="597"/>
                    <a:pt x="7868" y="636"/>
                  </a:cubicBezTo>
                  <a:cubicBezTo>
                    <a:pt x="7868" y="671"/>
                    <a:pt x="7903" y="688"/>
                    <a:pt x="7942" y="688"/>
                  </a:cubicBezTo>
                  <a:lnTo>
                    <a:pt x="7959" y="688"/>
                  </a:lnTo>
                  <a:cubicBezTo>
                    <a:pt x="7994" y="671"/>
                    <a:pt x="8011" y="636"/>
                    <a:pt x="8011" y="597"/>
                  </a:cubicBezTo>
                  <a:cubicBezTo>
                    <a:pt x="7994" y="562"/>
                    <a:pt x="7959" y="545"/>
                    <a:pt x="7942" y="545"/>
                  </a:cubicBezTo>
                  <a:close/>
                  <a:moveTo>
                    <a:pt x="13599" y="545"/>
                  </a:moveTo>
                  <a:cubicBezTo>
                    <a:pt x="13581" y="545"/>
                    <a:pt x="13542" y="545"/>
                    <a:pt x="13542" y="579"/>
                  </a:cubicBezTo>
                  <a:cubicBezTo>
                    <a:pt x="13525" y="619"/>
                    <a:pt x="13542" y="653"/>
                    <a:pt x="13581" y="671"/>
                  </a:cubicBezTo>
                  <a:cubicBezTo>
                    <a:pt x="13581" y="688"/>
                    <a:pt x="13599" y="688"/>
                    <a:pt x="13599" y="688"/>
                  </a:cubicBezTo>
                  <a:cubicBezTo>
                    <a:pt x="13633" y="688"/>
                    <a:pt x="13651" y="671"/>
                    <a:pt x="13668" y="636"/>
                  </a:cubicBezTo>
                  <a:cubicBezTo>
                    <a:pt x="13690" y="597"/>
                    <a:pt x="13668" y="562"/>
                    <a:pt x="13633" y="545"/>
                  </a:cubicBezTo>
                  <a:close/>
                  <a:moveTo>
                    <a:pt x="23480" y="545"/>
                  </a:moveTo>
                  <a:cubicBezTo>
                    <a:pt x="23424" y="545"/>
                    <a:pt x="23406" y="597"/>
                    <a:pt x="23424" y="636"/>
                  </a:cubicBezTo>
                  <a:cubicBezTo>
                    <a:pt x="23424" y="653"/>
                    <a:pt x="23459" y="688"/>
                    <a:pt x="23498" y="688"/>
                  </a:cubicBezTo>
                  <a:cubicBezTo>
                    <a:pt x="23498" y="688"/>
                    <a:pt x="23498" y="671"/>
                    <a:pt x="23515" y="671"/>
                  </a:cubicBezTo>
                  <a:cubicBezTo>
                    <a:pt x="23550" y="671"/>
                    <a:pt x="23567" y="636"/>
                    <a:pt x="23567" y="579"/>
                  </a:cubicBezTo>
                  <a:cubicBezTo>
                    <a:pt x="23550" y="562"/>
                    <a:pt x="23515" y="545"/>
                    <a:pt x="23498" y="545"/>
                  </a:cubicBezTo>
                  <a:close/>
                  <a:moveTo>
                    <a:pt x="7559" y="653"/>
                  </a:moveTo>
                  <a:cubicBezTo>
                    <a:pt x="7524" y="671"/>
                    <a:pt x="7507" y="706"/>
                    <a:pt x="7524" y="745"/>
                  </a:cubicBezTo>
                  <a:cubicBezTo>
                    <a:pt x="7524" y="780"/>
                    <a:pt x="7559" y="797"/>
                    <a:pt x="7598" y="797"/>
                  </a:cubicBezTo>
                  <a:lnTo>
                    <a:pt x="7615" y="797"/>
                  </a:lnTo>
                  <a:cubicBezTo>
                    <a:pt x="7650" y="780"/>
                    <a:pt x="7668" y="745"/>
                    <a:pt x="7650" y="706"/>
                  </a:cubicBezTo>
                  <a:cubicBezTo>
                    <a:pt x="7650" y="671"/>
                    <a:pt x="7615" y="653"/>
                    <a:pt x="7598" y="653"/>
                  </a:cubicBezTo>
                  <a:close/>
                  <a:moveTo>
                    <a:pt x="23115" y="653"/>
                  </a:moveTo>
                  <a:cubicBezTo>
                    <a:pt x="23080" y="671"/>
                    <a:pt x="23063" y="706"/>
                    <a:pt x="23080" y="745"/>
                  </a:cubicBezTo>
                  <a:cubicBezTo>
                    <a:pt x="23097" y="780"/>
                    <a:pt x="23115" y="797"/>
                    <a:pt x="23154" y="797"/>
                  </a:cubicBezTo>
                  <a:lnTo>
                    <a:pt x="23171" y="797"/>
                  </a:lnTo>
                  <a:cubicBezTo>
                    <a:pt x="23206" y="780"/>
                    <a:pt x="23224" y="745"/>
                    <a:pt x="23206" y="688"/>
                  </a:cubicBezTo>
                  <a:cubicBezTo>
                    <a:pt x="23206" y="671"/>
                    <a:pt x="23171" y="653"/>
                    <a:pt x="23154" y="653"/>
                  </a:cubicBezTo>
                  <a:close/>
                  <a:moveTo>
                    <a:pt x="25617" y="653"/>
                  </a:moveTo>
                  <a:cubicBezTo>
                    <a:pt x="25582" y="653"/>
                    <a:pt x="25565" y="671"/>
                    <a:pt x="25547" y="688"/>
                  </a:cubicBezTo>
                  <a:cubicBezTo>
                    <a:pt x="25525" y="727"/>
                    <a:pt x="25547" y="762"/>
                    <a:pt x="25582" y="780"/>
                  </a:cubicBezTo>
                  <a:cubicBezTo>
                    <a:pt x="25582" y="797"/>
                    <a:pt x="25599" y="797"/>
                    <a:pt x="25617" y="797"/>
                  </a:cubicBezTo>
                  <a:cubicBezTo>
                    <a:pt x="25634" y="797"/>
                    <a:pt x="25656" y="780"/>
                    <a:pt x="25673" y="762"/>
                  </a:cubicBezTo>
                  <a:cubicBezTo>
                    <a:pt x="25691" y="727"/>
                    <a:pt x="25673" y="671"/>
                    <a:pt x="25634" y="653"/>
                  </a:cubicBezTo>
                  <a:close/>
                  <a:moveTo>
                    <a:pt x="13925" y="706"/>
                  </a:moveTo>
                  <a:cubicBezTo>
                    <a:pt x="13907" y="706"/>
                    <a:pt x="13868" y="706"/>
                    <a:pt x="13868" y="745"/>
                  </a:cubicBezTo>
                  <a:cubicBezTo>
                    <a:pt x="13851" y="780"/>
                    <a:pt x="13851" y="814"/>
                    <a:pt x="13886" y="836"/>
                  </a:cubicBezTo>
                  <a:cubicBezTo>
                    <a:pt x="13907" y="836"/>
                    <a:pt x="13925" y="854"/>
                    <a:pt x="13925" y="854"/>
                  </a:cubicBezTo>
                  <a:cubicBezTo>
                    <a:pt x="13960" y="854"/>
                    <a:pt x="13977" y="836"/>
                    <a:pt x="13994" y="814"/>
                  </a:cubicBezTo>
                  <a:cubicBezTo>
                    <a:pt x="14016" y="780"/>
                    <a:pt x="13994" y="727"/>
                    <a:pt x="13960" y="706"/>
                  </a:cubicBezTo>
                  <a:close/>
                  <a:moveTo>
                    <a:pt x="7250" y="762"/>
                  </a:moveTo>
                  <a:cubicBezTo>
                    <a:pt x="7233" y="762"/>
                    <a:pt x="7233" y="780"/>
                    <a:pt x="7215" y="780"/>
                  </a:cubicBezTo>
                  <a:cubicBezTo>
                    <a:pt x="7180" y="780"/>
                    <a:pt x="7163" y="836"/>
                    <a:pt x="7180" y="871"/>
                  </a:cubicBezTo>
                  <a:cubicBezTo>
                    <a:pt x="7198" y="888"/>
                    <a:pt x="7215" y="906"/>
                    <a:pt x="7250" y="906"/>
                  </a:cubicBezTo>
                  <a:lnTo>
                    <a:pt x="7272" y="906"/>
                  </a:lnTo>
                  <a:cubicBezTo>
                    <a:pt x="7307" y="906"/>
                    <a:pt x="7324" y="854"/>
                    <a:pt x="7324" y="814"/>
                  </a:cubicBezTo>
                  <a:cubicBezTo>
                    <a:pt x="7307" y="780"/>
                    <a:pt x="7272" y="762"/>
                    <a:pt x="7250" y="762"/>
                  </a:cubicBezTo>
                  <a:close/>
                  <a:moveTo>
                    <a:pt x="22788" y="797"/>
                  </a:moveTo>
                  <a:cubicBezTo>
                    <a:pt x="22754" y="814"/>
                    <a:pt x="22736" y="854"/>
                    <a:pt x="22754" y="888"/>
                  </a:cubicBezTo>
                  <a:cubicBezTo>
                    <a:pt x="22754" y="923"/>
                    <a:pt x="22788" y="945"/>
                    <a:pt x="22806" y="945"/>
                  </a:cubicBezTo>
                  <a:cubicBezTo>
                    <a:pt x="22828" y="945"/>
                    <a:pt x="22828" y="923"/>
                    <a:pt x="22845" y="923"/>
                  </a:cubicBezTo>
                  <a:cubicBezTo>
                    <a:pt x="22880" y="906"/>
                    <a:pt x="22897" y="871"/>
                    <a:pt x="22880" y="836"/>
                  </a:cubicBezTo>
                  <a:cubicBezTo>
                    <a:pt x="22862" y="797"/>
                    <a:pt x="22845" y="797"/>
                    <a:pt x="22806" y="797"/>
                  </a:cubicBezTo>
                  <a:close/>
                  <a:moveTo>
                    <a:pt x="25926" y="854"/>
                  </a:moveTo>
                  <a:cubicBezTo>
                    <a:pt x="25891" y="854"/>
                    <a:pt x="25874" y="854"/>
                    <a:pt x="25852" y="871"/>
                  </a:cubicBezTo>
                  <a:cubicBezTo>
                    <a:pt x="25834" y="906"/>
                    <a:pt x="25834" y="945"/>
                    <a:pt x="25874" y="980"/>
                  </a:cubicBezTo>
                  <a:cubicBezTo>
                    <a:pt x="25891" y="980"/>
                    <a:pt x="25908" y="997"/>
                    <a:pt x="25926" y="997"/>
                  </a:cubicBezTo>
                  <a:cubicBezTo>
                    <a:pt x="25943" y="997"/>
                    <a:pt x="25961" y="980"/>
                    <a:pt x="25982" y="962"/>
                  </a:cubicBezTo>
                  <a:cubicBezTo>
                    <a:pt x="26000" y="923"/>
                    <a:pt x="26000" y="888"/>
                    <a:pt x="25961" y="854"/>
                  </a:cubicBezTo>
                  <a:close/>
                  <a:moveTo>
                    <a:pt x="6906" y="888"/>
                  </a:moveTo>
                  <a:lnTo>
                    <a:pt x="6889" y="906"/>
                  </a:lnTo>
                  <a:cubicBezTo>
                    <a:pt x="6854" y="923"/>
                    <a:pt x="6837" y="962"/>
                    <a:pt x="6837" y="997"/>
                  </a:cubicBezTo>
                  <a:cubicBezTo>
                    <a:pt x="6854" y="1032"/>
                    <a:pt x="6871" y="1032"/>
                    <a:pt x="6906" y="1032"/>
                  </a:cubicBezTo>
                  <a:lnTo>
                    <a:pt x="6924" y="1032"/>
                  </a:lnTo>
                  <a:cubicBezTo>
                    <a:pt x="6980" y="1015"/>
                    <a:pt x="6998" y="980"/>
                    <a:pt x="6980" y="945"/>
                  </a:cubicBezTo>
                  <a:cubicBezTo>
                    <a:pt x="6963" y="906"/>
                    <a:pt x="6945" y="888"/>
                    <a:pt x="6906" y="888"/>
                  </a:cubicBezTo>
                  <a:close/>
                  <a:moveTo>
                    <a:pt x="14234" y="888"/>
                  </a:moveTo>
                  <a:cubicBezTo>
                    <a:pt x="14212" y="888"/>
                    <a:pt x="14195" y="906"/>
                    <a:pt x="14177" y="923"/>
                  </a:cubicBezTo>
                  <a:cubicBezTo>
                    <a:pt x="14160" y="962"/>
                    <a:pt x="14160" y="997"/>
                    <a:pt x="14195" y="1015"/>
                  </a:cubicBezTo>
                  <a:cubicBezTo>
                    <a:pt x="14212" y="1032"/>
                    <a:pt x="14234" y="1032"/>
                    <a:pt x="14234" y="1032"/>
                  </a:cubicBezTo>
                  <a:cubicBezTo>
                    <a:pt x="14269" y="1032"/>
                    <a:pt x="14286" y="1015"/>
                    <a:pt x="14303" y="997"/>
                  </a:cubicBezTo>
                  <a:cubicBezTo>
                    <a:pt x="14321" y="962"/>
                    <a:pt x="14303" y="923"/>
                    <a:pt x="14286" y="906"/>
                  </a:cubicBezTo>
                  <a:cubicBezTo>
                    <a:pt x="14269" y="888"/>
                    <a:pt x="14251" y="888"/>
                    <a:pt x="14234" y="888"/>
                  </a:cubicBezTo>
                  <a:close/>
                  <a:moveTo>
                    <a:pt x="22480" y="945"/>
                  </a:moveTo>
                  <a:cubicBezTo>
                    <a:pt x="22480" y="945"/>
                    <a:pt x="22462" y="945"/>
                    <a:pt x="22445" y="962"/>
                  </a:cubicBezTo>
                  <a:cubicBezTo>
                    <a:pt x="22410" y="980"/>
                    <a:pt x="22410" y="1015"/>
                    <a:pt x="22427" y="1054"/>
                  </a:cubicBezTo>
                  <a:cubicBezTo>
                    <a:pt x="22427" y="1089"/>
                    <a:pt x="22462" y="1089"/>
                    <a:pt x="22480" y="1089"/>
                  </a:cubicBezTo>
                  <a:lnTo>
                    <a:pt x="22519" y="1089"/>
                  </a:lnTo>
                  <a:cubicBezTo>
                    <a:pt x="22553" y="1071"/>
                    <a:pt x="22571" y="1015"/>
                    <a:pt x="22553" y="980"/>
                  </a:cubicBezTo>
                  <a:cubicBezTo>
                    <a:pt x="22536" y="962"/>
                    <a:pt x="22519" y="945"/>
                    <a:pt x="22480" y="945"/>
                  </a:cubicBezTo>
                  <a:close/>
                  <a:moveTo>
                    <a:pt x="6545" y="1032"/>
                  </a:moveTo>
                  <a:cubicBezTo>
                    <a:pt x="6510" y="1054"/>
                    <a:pt x="6488" y="1089"/>
                    <a:pt x="6510" y="1123"/>
                  </a:cubicBezTo>
                  <a:cubicBezTo>
                    <a:pt x="6510" y="1162"/>
                    <a:pt x="6545" y="1180"/>
                    <a:pt x="6562" y="1180"/>
                  </a:cubicBezTo>
                  <a:lnTo>
                    <a:pt x="6597" y="1180"/>
                  </a:lnTo>
                  <a:cubicBezTo>
                    <a:pt x="6636" y="1162"/>
                    <a:pt x="6654" y="1106"/>
                    <a:pt x="6636" y="1071"/>
                  </a:cubicBezTo>
                  <a:cubicBezTo>
                    <a:pt x="6636" y="1054"/>
                    <a:pt x="6597" y="1032"/>
                    <a:pt x="6562" y="1032"/>
                  </a:cubicBezTo>
                  <a:close/>
                  <a:moveTo>
                    <a:pt x="26200" y="1071"/>
                  </a:moveTo>
                  <a:cubicBezTo>
                    <a:pt x="26178" y="1071"/>
                    <a:pt x="26161" y="1089"/>
                    <a:pt x="26143" y="1106"/>
                  </a:cubicBezTo>
                  <a:cubicBezTo>
                    <a:pt x="26108" y="1123"/>
                    <a:pt x="26108" y="1180"/>
                    <a:pt x="26143" y="1197"/>
                  </a:cubicBezTo>
                  <a:cubicBezTo>
                    <a:pt x="26161" y="1215"/>
                    <a:pt x="26178" y="1215"/>
                    <a:pt x="26200" y="1215"/>
                  </a:cubicBezTo>
                  <a:cubicBezTo>
                    <a:pt x="26217" y="1215"/>
                    <a:pt x="26235" y="1215"/>
                    <a:pt x="26252" y="1197"/>
                  </a:cubicBezTo>
                  <a:cubicBezTo>
                    <a:pt x="26269" y="1180"/>
                    <a:pt x="26269" y="1123"/>
                    <a:pt x="26252" y="1106"/>
                  </a:cubicBezTo>
                  <a:cubicBezTo>
                    <a:pt x="26235" y="1089"/>
                    <a:pt x="26217" y="1071"/>
                    <a:pt x="26200" y="1071"/>
                  </a:cubicBezTo>
                  <a:close/>
                  <a:moveTo>
                    <a:pt x="14538" y="1106"/>
                  </a:moveTo>
                  <a:cubicBezTo>
                    <a:pt x="14504" y="1106"/>
                    <a:pt x="14486" y="1106"/>
                    <a:pt x="14469" y="1123"/>
                  </a:cubicBezTo>
                  <a:cubicBezTo>
                    <a:pt x="14451" y="1162"/>
                    <a:pt x="14451" y="1197"/>
                    <a:pt x="14486" y="1232"/>
                  </a:cubicBezTo>
                  <a:cubicBezTo>
                    <a:pt x="14504" y="1232"/>
                    <a:pt x="14521" y="1249"/>
                    <a:pt x="14538" y="1249"/>
                  </a:cubicBezTo>
                  <a:cubicBezTo>
                    <a:pt x="14560" y="1249"/>
                    <a:pt x="14578" y="1232"/>
                    <a:pt x="14595" y="1215"/>
                  </a:cubicBezTo>
                  <a:cubicBezTo>
                    <a:pt x="14612" y="1180"/>
                    <a:pt x="14612" y="1141"/>
                    <a:pt x="14578" y="1106"/>
                  </a:cubicBezTo>
                  <a:close/>
                  <a:moveTo>
                    <a:pt x="22136" y="1123"/>
                  </a:moveTo>
                  <a:cubicBezTo>
                    <a:pt x="22101" y="1162"/>
                    <a:pt x="22084" y="1197"/>
                    <a:pt x="22101" y="1232"/>
                  </a:cubicBezTo>
                  <a:cubicBezTo>
                    <a:pt x="22118" y="1249"/>
                    <a:pt x="22136" y="1271"/>
                    <a:pt x="22175" y="1271"/>
                  </a:cubicBezTo>
                  <a:cubicBezTo>
                    <a:pt x="22175" y="1271"/>
                    <a:pt x="22192" y="1271"/>
                    <a:pt x="22210" y="1249"/>
                  </a:cubicBezTo>
                  <a:cubicBezTo>
                    <a:pt x="22245" y="1232"/>
                    <a:pt x="22245" y="1197"/>
                    <a:pt x="22227" y="1162"/>
                  </a:cubicBezTo>
                  <a:cubicBezTo>
                    <a:pt x="22210" y="1141"/>
                    <a:pt x="22192" y="1123"/>
                    <a:pt x="22175" y="1123"/>
                  </a:cubicBezTo>
                  <a:close/>
                  <a:moveTo>
                    <a:pt x="6201" y="1180"/>
                  </a:moveTo>
                  <a:cubicBezTo>
                    <a:pt x="6162" y="1197"/>
                    <a:pt x="6145" y="1232"/>
                    <a:pt x="6162" y="1271"/>
                  </a:cubicBezTo>
                  <a:cubicBezTo>
                    <a:pt x="6184" y="1306"/>
                    <a:pt x="6219" y="1323"/>
                    <a:pt x="6236" y="1323"/>
                  </a:cubicBezTo>
                  <a:cubicBezTo>
                    <a:pt x="6254" y="1323"/>
                    <a:pt x="6254" y="1323"/>
                    <a:pt x="6271" y="1306"/>
                  </a:cubicBezTo>
                  <a:cubicBezTo>
                    <a:pt x="6310" y="1289"/>
                    <a:pt x="6327" y="1249"/>
                    <a:pt x="6310" y="1215"/>
                  </a:cubicBezTo>
                  <a:cubicBezTo>
                    <a:pt x="6293" y="1197"/>
                    <a:pt x="6271" y="1180"/>
                    <a:pt x="6236" y="1180"/>
                  </a:cubicBezTo>
                  <a:close/>
                  <a:moveTo>
                    <a:pt x="14830" y="1306"/>
                  </a:moveTo>
                  <a:cubicBezTo>
                    <a:pt x="14813" y="1306"/>
                    <a:pt x="14778" y="1323"/>
                    <a:pt x="14778" y="1341"/>
                  </a:cubicBezTo>
                  <a:cubicBezTo>
                    <a:pt x="14739" y="1380"/>
                    <a:pt x="14756" y="1415"/>
                    <a:pt x="14778" y="1450"/>
                  </a:cubicBezTo>
                  <a:lnTo>
                    <a:pt x="14830" y="1450"/>
                  </a:lnTo>
                  <a:cubicBezTo>
                    <a:pt x="14847" y="1450"/>
                    <a:pt x="14865" y="1450"/>
                    <a:pt x="14886" y="1432"/>
                  </a:cubicBezTo>
                  <a:cubicBezTo>
                    <a:pt x="14904" y="1397"/>
                    <a:pt x="14904" y="1341"/>
                    <a:pt x="14865" y="1323"/>
                  </a:cubicBezTo>
                  <a:cubicBezTo>
                    <a:pt x="14847" y="1323"/>
                    <a:pt x="14847" y="1306"/>
                    <a:pt x="14830" y="1306"/>
                  </a:cubicBezTo>
                  <a:close/>
                  <a:moveTo>
                    <a:pt x="21866" y="1306"/>
                  </a:moveTo>
                  <a:cubicBezTo>
                    <a:pt x="21849" y="1306"/>
                    <a:pt x="21827" y="1306"/>
                    <a:pt x="21809" y="1323"/>
                  </a:cubicBezTo>
                  <a:cubicBezTo>
                    <a:pt x="21792" y="1341"/>
                    <a:pt x="21775" y="1380"/>
                    <a:pt x="21792" y="1415"/>
                  </a:cubicBezTo>
                  <a:cubicBezTo>
                    <a:pt x="21809" y="1450"/>
                    <a:pt x="21827" y="1450"/>
                    <a:pt x="21866" y="1450"/>
                  </a:cubicBezTo>
                  <a:lnTo>
                    <a:pt x="21901" y="1450"/>
                  </a:lnTo>
                  <a:cubicBezTo>
                    <a:pt x="21936" y="1415"/>
                    <a:pt x="21936" y="1380"/>
                    <a:pt x="21918" y="1341"/>
                  </a:cubicBezTo>
                  <a:cubicBezTo>
                    <a:pt x="21901" y="1323"/>
                    <a:pt x="21883" y="1306"/>
                    <a:pt x="21866" y="1306"/>
                  </a:cubicBezTo>
                  <a:close/>
                  <a:moveTo>
                    <a:pt x="5875" y="1323"/>
                  </a:moveTo>
                  <a:cubicBezTo>
                    <a:pt x="5836" y="1341"/>
                    <a:pt x="5818" y="1397"/>
                    <a:pt x="5836" y="1432"/>
                  </a:cubicBezTo>
                  <a:cubicBezTo>
                    <a:pt x="5858" y="1450"/>
                    <a:pt x="5875" y="1467"/>
                    <a:pt x="5910" y="1467"/>
                  </a:cubicBezTo>
                  <a:cubicBezTo>
                    <a:pt x="5910" y="1467"/>
                    <a:pt x="5927" y="1467"/>
                    <a:pt x="5927" y="1450"/>
                  </a:cubicBezTo>
                  <a:cubicBezTo>
                    <a:pt x="5966" y="1450"/>
                    <a:pt x="5984" y="1397"/>
                    <a:pt x="5966" y="1358"/>
                  </a:cubicBezTo>
                  <a:cubicBezTo>
                    <a:pt x="5966" y="1341"/>
                    <a:pt x="5927" y="1323"/>
                    <a:pt x="5910" y="1323"/>
                  </a:cubicBezTo>
                  <a:close/>
                  <a:moveTo>
                    <a:pt x="26435" y="1341"/>
                  </a:moveTo>
                  <a:cubicBezTo>
                    <a:pt x="26417" y="1341"/>
                    <a:pt x="26417" y="1341"/>
                    <a:pt x="26396" y="1358"/>
                  </a:cubicBezTo>
                  <a:cubicBezTo>
                    <a:pt x="26361" y="1380"/>
                    <a:pt x="26361" y="1432"/>
                    <a:pt x="26378" y="1467"/>
                  </a:cubicBezTo>
                  <a:cubicBezTo>
                    <a:pt x="26396" y="1489"/>
                    <a:pt x="26417" y="1489"/>
                    <a:pt x="26435" y="1489"/>
                  </a:cubicBezTo>
                  <a:cubicBezTo>
                    <a:pt x="26452" y="1489"/>
                    <a:pt x="26470" y="1489"/>
                    <a:pt x="26487" y="1467"/>
                  </a:cubicBezTo>
                  <a:cubicBezTo>
                    <a:pt x="26526" y="1450"/>
                    <a:pt x="26526" y="1397"/>
                    <a:pt x="26487" y="1380"/>
                  </a:cubicBezTo>
                  <a:cubicBezTo>
                    <a:pt x="26487" y="1358"/>
                    <a:pt x="26470" y="1341"/>
                    <a:pt x="26435" y="1341"/>
                  </a:cubicBezTo>
                  <a:close/>
                  <a:moveTo>
                    <a:pt x="5583" y="1467"/>
                  </a:moveTo>
                  <a:cubicBezTo>
                    <a:pt x="5566" y="1467"/>
                    <a:pt x="5566" y="1489"/>
                    <a:pt x="5549" y="1489"/>
                  </a:cubicBezTo>
                  <a:cubicBezTo>
                    <a:pt x="5509" y="1506"/>
                    <a:pt x="5492" y="1541"/>
                    <a:pt x="5509" y="1576"/>
                  </a:cubicBezTo>
                  <a:cubicBezTo>
                    <a:pt x="5531" y="1615"/>
                    <a:pt x="5549" y="1615"/>
                    <a:pt x="5583" y="1615"/>
                  </a:cubicBezTo>
                  <a:lnTo>
                    <a:pt x="5601" y="1615"/>
                  </a:lnTo>
                  <a:cubicBezTo>
                    <a:pt x="5640" y="1598"/>
                    <a:pt x="5657" y="1558"/>
                    <a:pt x="5640" y="1524"/>
                  </a:cubicBezTo>
                  <a:cubicBezTo>
                    <a:pt x="5640" y="1489"/>
                    <a:pt x="5601" y="1467"/>
                    <a:pt x="5583" y="1467"/>
                  </a:cubicBezTo>
                  <a:close/>
                  <a:moveTo>
                    <a:pt x="21557" y="1506"/>
                  </a:moveTo>
                  <a:cubicBezTo>
                    <a:pt x="21540" y="1506"/>
                    <a:pt x="21522" y="1506"/>
                    <a:pt x="21522" y="1524"/>
                  </a:cubicBezTo>
                  <a:cubicBezTo>
                    <a:pt x="21483" y="1541"/>
                    <a:pt x="21466" y="1576"/>
                    <a:pt x="21483" y="1615"/>
                  </a:cubicBezTo>
                  <a:cubicBezTo>
                    <a:pt x="21500" y="1632"/>
                    <a:pt x="21522" y="1650"/>
                    <a:pt x="21557" y="1650"/>
                  </a:cubicBezTo>
                  <a:cubicBezTo>
                    <a:pt x="21574" y="1650"/>
                    <a:pt x="21574" y="1650"/>
                    <a:pt x="21592" y="1632"/>
                  </a:cubicBezTo>
                  <a:cubicBezTo>
                    <a:pt x="21631" y="1615"/>
                    <a:pt x="21631" y="1576"/>
                    <a:pt x="21609" y="1541"/>
                  </a:cubicBezTo>
                  <a:cubicBezTo>
                    <a:pt x="21592" y="1524"/>
                    <a:pt x="21574" y="1506"/>
                    <a:pt x="21557" y="1506"/>
                  </a:cubicBezTo>
                  <a:close/>
                  <a:moveTo>
                    <a:pt x="15104" y="1541"/>
                  </a:moveTo>
                  <a:cubicBezTo>
                    <a:pt x="15082" y="1541"/>
                    <a:pt x="15065" y="1541"/>
                    <a:pt x="15047" y="1558"/>
                  </a:cubicBezTo>
                  <a:cubicBezTo>
                    <a:pt x="15030" y="1598"/>
                    <a:pt x="15030" y="1632"/>
                    <a:pt x="15065" y="1667"/>
                  </a:cubicBezTo>
                  <a:cubicBezTo>
                    <a:pt x="15065" y="1685"/>
                    <a:pt x="15082" y="1685"/>
                    <a:pt x="15104" y="1685"/>
                  </a:cubicBezTo>
                  <a:cubicBezTo>
                    <a:pt x="15121" y="1685"/>
                    <a:pt x="15139" y="1685"/>
                    <a:pt x="15156" y="1667"/>
                  </a:cubicBezTo>
                  <a:cubicBezTo>
                    <a:pt x="15191" y="1632"/>
                    <a:pt x="15191" y="1598"/>
                    <a:pt x="15156" y="1558"/>
                  </a:cubicBezTo>
                  <a:cubicBezTo>
                    <a:pt x="15139" y="1541"/>
                    <a:pt x="15121" y="1541"/>
                    <a:pt x="15104" y="1541"/>
                  </a:cubicBezTo>
                  <a:close/>
                  <a:moveTo>
                    <a:pt x="5257" y="1632"/>
                  </a:moveTo>
                  <a:cubicBezTo>
                    <a:pt x="5240" y="1632"/>
                    <a:pt x="5240" y="1632"/>
                    <a:pt x="5222" y="1650"/>
                  </a:cubicBezTo>
                  <a:cubicBezTo>
                    <a:pt x="5183" y="1667"/>
                    <a:pt x="5166" y="1706"/>
                    <a:pt x="5183" y="1741"/>
                  </a:cubicBezTo>
                  <a:cubicBezTo>
                    <a:pt x="5205" y="1776"/>
                    <a:pt x="5222" y="1776"/>
                    <a:pt x="5257" y="1776"/>
                  </a:cubicBezTo>
                  <a:lnTo>
                    <a:pt x="5292" y="1776"/>
                  </a:lnTo>
                  <a:cubicBezTo>
                    <a:pt x="5331" y="1759"/>
                    <a:pt x="5331" y="1706"/>
                    <a:pt x="5314" y="1667"/>
                  </a:cubicBezTo>
                  <a:cubicBezTo>
                    <a:pt x="5314" y="1650"/>
                    <a:pt x="5274" y="1632"/>
                    <a:pt x="5257" y="1632"/>
                  </a:cubicBezTo>
                  <a:close/>
                  <a:moveTo>
                    <a:pt x="26652" y="1632"/>
                  </a:moveTo>
                  <a:cubicBezTo>
                    <a:pt x="26652" y="1632"/>
                    <a:pt x="26635" y="1632"/>
                    <a:pt x="26613" y="1650"/>
                  </a:cubicBezTo>
                  <a:cubicBezTo>
                    <a:pt x="26578" y="1667"/>
                    <a:pt x="26578" y="1724"/>
                    <a:pt x="26596" y="1741"/>
                  </a:cubicBezTo>
                  <a:cubicBezTo>
                    <a:pt x="26613" y="1759"/>
                    <a:pt x="26635" y="1776"/>
                    <a:pt x="26652" y="1776"/>
                  </a:cubicBezTo>
                  <a:cubicBezTo>
                    <a:pt x="26670" y="1776"/>
                    <a:pt x="26687" y="1776"/>
                    <a:pt x="26705" y="1759"/>
                  </a:cubicBezTo>
                  <a:cubicBezTo>
                    <a:pt x="26722" y="1741"/>
                    <a:pt x="26744" y="1706"/>
                    <a:pt x="26722" y="1667"/>
                  </a:cubicBezTo>
                  <a:cubicBezTo>
                    <a:pt x="26705" y="1650"/>
                    <a:pt x="26687" y="1632"/>
                    <a:pt x="26652" y="1632"/>
                  </a:cubicBezTo>
                  <a:close/>
                  <a:moveTo>
                    <a:pt x="21248" y="1706"/>
                  </a:moveTo>
                  <a:cubicBezTo>
                    <a:pt x="21231" y="1706"/>
                    <a:pt x="21231" y="1706"/>
                    <a:pt x="21213" y="1724"/>
                  </a:cubicBezTo>
                  <a:cubicBezTo>
                    <a:pt x="21174" y="1741"/>
                    <a:pt x="21174" y="1793"/>
                    <a:pt x="21196" y="1833"/>
                  </a:cubicBezTo>
                  <a:cubicBezTo>
                    <a:pt x="21213" y="1850"/>
                    <a:pt x="21231" y="1850"/>
                    <a:pt x="21248" y="1850"/>
                  </a:cubicBezTo>
                  <a:lnTo>
                    <a:pt x="21283" y="1850"/>
                  </a:lnTo>
                  <a:cubicBezTo>
                    <a:pt x="21322" y="1815"/>
                    <a:pt x="21339" y="1776"/>
                    <a:pt x="21305" y="1741"/>
                  </a:cubicBezTo>
                  <a:cubicBezTo>
                    <a:pt x="21305" y="1724"/>
                    <a:pt x="21266" y="1706"/>
                    <a:pt x="21248" y="1706"/>
                  </a:cubicBezTo>
                  <a:close/>
                  <a:moveTo>
                    <a:pt x="15356" y="1793"/>
                  </a:moveTo>
                  <a:cubicBezTo>
                    <a:pt x="15339" y="1793"/>
                    <a:pt x="15322" y="1815"/>
                    <a:pt x="15322" y="1815"/>
                  </a:cubicBezTo>
                  <a:cubicBezTo>
                    <a:pt x="15282" y="1850"/>
                    <a:pt x="15282" y="1885"/>
                    <a:pt x="15300" y="1924"/>
                  </a:cubicBezTo>
                  <a:cubicBezTo>
                    <a:pt x="15322" y="1941"/>
                    <a:pt x="15339" y="1941"/>
                    <a:pt x="15356" y="1941"/>
                  </a:cubicBezTo>
                  <a:cubicBezTo>
                    <a:pt x="15374" y="1941"/>
                    <a:pt x="15391" y="1941"/>
                    <a:pt x="15409" y="1924"/>
                  </a:cubicBezTo>
                  <a:cubicBezTo>
                    <a:pt x="15430" y="1902"/>
                    <a:pt x="15448" y="1850"/>
                    <a:pt x="15409" y="1833"/>
                  </a:cubicBezTo>
                  <a:cubicBezTo>
                    <a:pt x="15391" y="1815"/>
                    <a:pt x="15374" y="1793"/>
                    <a:pt x="15356" y="1793"/>
                  </a:cubicBezTo>
                  <a:close/>
                  <a:moveTo>
                    <a:pt x="4896" y="1815"/>
                  </a:moveTo>
                  <a:cubicBezTo>
                    <a:pt x="4857" y="1833"/>
                    <a:pt x="4839" y="1867"/>
                    <a:pt x="4878" y="1902"/>
                  </a:cubicBezTo>
                  <a:cubicBezTo>
                    <a:pt x="4878" y="1941"/>
                    <a:pt x="4913" y="1959"/>
                    <a:pt x="4931" y="1959"/>
                  </a:cubicBezTo>
                  <a:cubicBezTo>
                    <a:pt x="4948" y="1959"/>
                    <a:pt x="4948" y="1941"/>
                    <a:pt x="4966" y="1941"/>
                  </a:cubicBezTo>
                  <a:cubicBezTo>
                    <a:pt x="5005" y="1924"/>
                    <a:pt x="5022" y="1885"/>
                    <a:pt x="5005" y="1850"/>
                  </a:cubicBezTo>
                  <a:cubicBezTo>
                    <a:pt x="4987" y="1815"/>
                    <a:pt x="4948" y="1815"/>
                    <a:pt x="4931" y="1815"/>
                  </a:cubicBezTo>
                  <a:close/>
                  <a:moveTo>
                    <a:pt x="20922" y="1924"/>
                  </a:moveTo>
                  <a:cubicBezTo>
                    <a:pt x="20887" y="1959"/>
                    <a:pt x="20870" y="1994"/>
                    <a:pt x="20904" y="2033"/>
                  </a:cubicBezTo>
                  <a:cubicBezTo>
                    <a:pt x="20904" y="2050"/>
                    <a:pt x="20939" y="2068"/>
                    <a:pt x="20957" y="2068"/>
                  </a:cubicBezTo>
                  <a:cubicBezTo>
                    <a:pt x="20978" y="2068"/>
                    <a:pt x="20978" y="2050"/>
                    <a:pt x="20996" y="2050"/>
                  </a:cubicBezTo>
                  <a:cubicBezTo>
                    <a:pt x="21031" y="2033"/>
                    <a:pt x="21031" y="1976"/>
                    <a:pt x="21013" y="1941"/>
                  </a:cubicBezTo>
                  <a:cubicBezTo>
                    <a:pt x="20996" y="1924"/>
                    <a:pt x="20978" y="1924"/>
                    <a:pt x="20957" y="1924"/>
                  </a:cubicBezTo>
                  <a:close/>
                  <a:moveTo>
                    <a:pt x="26853" y="1941"/>
                  </a:moveTo>
                  <a:cubicBezTo>
                    <a:pt x="26831" y="1941"/>
                    <a:pt x="26831" y="1941"/>
                    <a:pt x="26813" y="1959"/>
                  </a:cubicBezTo>
                  <a:cubicBezTo>
                    <a:pt x="26779" y="1976"/>
                    <a:pt x="26761" y="2011"/>
                    <a:pt x="26796" y="2050"/>
                  </a:cubicBezTo>
                  <a:cubicBezTo>
                    <a:pt x="26796" y="2068"/>
                    <a:pt x="26831" y="2085"/>
                    <a:pt x="26853" y="2085"/>
                  </a:cubicBezTo>
                  <a:cubicBezTo>
                    <a:pt x="26870" y="2085"/>
                    <a:pt x="26870" y="2085"/>
                    <a:pt x="26887" y="2068"/>
                  </a:cubicBezTo>
                  <a:cubicBezTo>
                    <a:pt x="26922" y="2050"/>
                    <a:pt x="26940" y="2011"/>
                    <a:pt x="26905" y="1976"/>
                  </a:cubicBezTo>
                  <a:cubicBezTo>
                    <a:pt x="26905" y="1959"/>
                    <a:pt x="26870" y="1941"/>
                    <a:pt x="26853" y="1941"/>
                  </a:cubicBezTo>
                  <a:close/>
                  <a:moveTo>
                    <a:pt x="4622" y="1976"/>
                  </a:moveTo>
                  <a:cubicBezTo>
                    <a:pt x="4604" y="1976"/>
                    <a:pt x="4587" y="1976"/>
                    <a:pt x="4587" y="1994"/>
                  </a:cubicBezTo>
                  <a:cubicBezTo>
                    <a:pt x="4552" y="2011"/>
                    <a:pt x="4530" y="2050"/>
                    <a:pt x="4552" y="2085"/>
                  </a:cubicBezTo>
                  <a:cubicBezTo>
                    <a:pt x="4570" y="2102"/>
                    <a:pt x="4587" y="2120"/>
                    <a:pt x="4622" y="2120"/>
                  </a:cubicBezTo>
                  <a:lnTo>
                    <a:pt x="4639" y="2120"/>
                  </a:lnTo>
                  <a:cubicBezTo>
                    <a:pt x="4678" y="2102"/>
                    <a:pt x="4696" y="2050"/>
                    <a:pt x="4678" y="2011"/>
                  </a:cubicBezTo>
                  <a:cubicBezTo>
                    <a:pt x="4661" y="1994"/>
                    <a:pt x="4639" y="1976"/>
                    <a:pt x="4622" y="1976"/>
                  </a:cubicBezTo>
                  <a:close/>
                  <a:moveTo>
                    <a:pt x="15591" y="2085"/>
                  </a:moveTo>
                  <a:cubicBezTo>
                    <a:pt x="15574" y="2085"/>
                    <a:pt x="15557" y="2085"/>
                    <a:pt x="15539" y="2102"/>
                  </a:cubicBezTo>
                  <a:cubicBezTo>
                    <a:pt x="15517" y="2120"/>
                    <a:pt x="15500" y="2159"/>
                    <a:pt x="15539" y="2194"/>
                  </a:cubicBezTo>
                  <a:cubicBezTo>
                    <a:pt x="15539" y="2211"/>
                    <a:pt x="15574" y="2229"/>
                    <a:pt x="15591" y="2229"/>
                  </a:cubicBezTo>
                  <a:cubicBezTo>
                    <a:pt x="15609" y="2229"/>
                    <a:pt x="15609" y="2229"/>
                    <a:pt x="15626" y="2211"/>
                  </a:cubicBezTo>
                  <a:cubicBezTo>
                    <a:pt x="15665" y="2194"/>
                    <a:pt x="15665" y="2142"/>
                    <a:pt x="15648" y="2102"/>
                  </a:cubicBezTo>
                  <a:cubicBezTo>
                    <a:pt x="15626" y="2085"/>
                    <a:pt x="15609" y="2085"/>
                    <a:pt x="15591" y="2085"/>
                  </a:cubicBezTo>
                  <a:close/>
                  <a:moveTo>
                    <a:pt x="20669" y="2120"/>
                  </a:moveTo>
                  <a:cubicBezTo>
                    <a:pt x="20652" y="2120"/>
                    <a:pt x="20630" y="2142"/>
                    <a:pt x="20613" y="2142"/>
                  </a:cubicBezTo>
                  <a:cubicBezTo>
                    <a:pt x="20578" y="2159"/>
                    <a:pt x="20578" y="2211"/>
                    <a:pt x="20595" y="2250"/>
                  </a:cubicBezTo>
                  <a:cubicBezTo>
                    <a:pt x="20613" y="2268"/>
                    <a:pt x="20630" y="2268"/>
                    <a:pt x="20669" y="2268"/>
                  </a:cubicBezTo>
                  <a:lnTo>
                    <a:pt x="20704" y="2268"/>
                  </a:lnTo>
                  <a:cubicBezTo>
                    <a:pt x="20739" y="2229"/>
                    <a:pt x="20739" y="2194"/>
                    <a:pt x="20722" y="2159"/>
                  </a:cubicBezTo>
                  <a:cubicBezTo>
                    <a:pt x="20704" y="2142"/>
                    <a:pt x="20687" y="2120"/>
                    <a:pt x="20669" y="2120"/>
                  </a:cubicBezTo>
                  <a:close/>
                  <a:moveTo>
                    <a:pt x="4295" y="2159"/>
                  </a:moveTo>
                  <a:cubicBezTo>
                    <a:pt x="4278" y="2159"/>
                    <a:pt x="4278" y="2159"/>
                    <a:pt x="4261" y="2176"/>
                  </a:cubicBezTo>
                  <a:cubicBezTo>
                    <a:pt x="4226" y="2194"/>
                    <a:pt x="4226" y="2229"/>
                    <a:pt x="4243" y="2268"/>
                  </a:cubicBezTo>
                  <a:cubicBezTo>
                    <a:pt x="4243" y="2285"/>
                    <a:pt x="4278" y="2303"/>
                    <a:pt x="4295" y="2303"/>
                  </a:cubicBezTo>
                  <a:cubicBezTo>
                    <a:pt x="4313" y="2303"/>
                    <a:pt x="4335" y="2303"/>
                    <a:pt x="4335" y="2285"/>
                  </a:cubicBezTo>
                  <a:cubicBezTo>
                    <a:pt x="4369" y="2268"/>
                    <a:pt x="4387" y="2229"/>
                    <a:pt x="4369" y="2194"/>
                  </a:cubicBezTo>
                  <a:cubicBezTo>
                    <a:pt x="4352" y="2176"/>
                    <a:pt x="4313" y="2159"/>
                    <a:pt x="4295" y="2159"/>
                  </a:cubicBezTo>
                  <a:close/>
                  <a:moveTo>
                    <a:pt x="26996" y="2268"/>
                  </a:moveTo>
                  <a:cubicBezTo>
                    <a:pt x="26961" y="2285"/>
                    <a:pt x="26940" y="2320"/>
                    <a:pt x="26961" y="2359"/>
                  </a:cubicBezTo>
                  <a:cubicBezTo>
                    <a:pt x="26979" y="2394"/>
                    <a:pt x="26996" y="2411"/>
                    <a:pt x="27014" y="2411"/>
                  </a:cubicBezTo>
                  <a:cubicBezTo>
                    <a:pt x="27031" y="2411"/>
                    <a:pt x="27048" y="2394"/>
                    <a:pt x="27048" y="2394"/>
                  </a:cubicBezTo>
                  <a:cubicBezTo>
                    <a:pt x="27088" y="2376"/>
                    <a:pt x="27105" y="2337"/>
                    <a:pt x="27088" y="2303"/>
                  </a:cubicBezTo>
                  <a:cubicBezTo>
                    <a:pt x="27070" y="2268"/>
                    <a:pt x="27048" y="2268"/>
                    <a:pt x="27031" y="2268"/>
                  </a:cubicBezTo>
                  <a:close/>
                  <a:moveTo>
                    <a:pt x="3986" y="2337"/>
                  </a:moveTo>
                  <a:cubicBezTo>
                    <a:pt x="3969" y="2337"/>
                    <a:pt x="3969" y="2337"/>
                    <a:pt x="3952" y="2359"/>
                  </a:cubicBezTo>
                  <a:cubicBezTo>
                    <a:pt x="3917" y="2376"/>
                    <a:pt x="3899" y="2411"/>
                    <a:pt x="3934" y="2446"/>
                  </a:cubicBezTo>
                  <a:cubicBezTo>
                    <a:pt x="3934" y="2485"/>
                    <a:pt x="3969" y="2485"/>
                    <a:pt x="3986" y="2485"/>
                  </a:cubicBezTo>
                  <a:lnTo>
                    <a:pt x="4026" y="2485"/>
                  </a:lnTo>
                  <a:cubicBezTo>
                    <a:pt x="4060" y="2468"/>
                    <a:pt x="4078" y="2411"/>
                    <a:pt x="4043" y="2376"/>
                  </a:cubicBezTo>
                  <a:cubicBezTo>
                    <a:pt x="4043" y="2359"/>
                    <a:pt x="4008" y="2337"/>
                    <a:pt x="3986" y="2337"/>
                  </a:cubicBezTo>
                  <a:close/>
                  <a:moveTo>
                    <a:pt x="20360" y="2337"/>
                  </a:moveTo>
                  <a:cubicBezTo>
                    <a:pt x="20360" y="2337"/>
                    <a:pt x="20343" y="2337"/>
                    <a:pt x="20326" y="2359"/>
                  </a:cubicBezTo>
                  <a:cubicBezTo>
                    <a:pt x="20286" y="2376"/>
                    <a:pt x="20286" y="2429"/>
                    <a:pt x="20304" y="2468"/>
                  </a:cubicBezTo>
                  <a:cubicBezTo>
                    <a:pt x="20326" y="2485"/>
                    <a:pt x="20343" y="2485"/>
                    <a:pt x="20360" y="2485"/>
                  </a:cubicBezTo>
                  <a:cubicBezTo>
                    <a:pt x="20378" y="2485"/>
                    <a:pt x="20395" y="2485"/>
                    <a:pt x="20413" y="2468"/>
                  </a:cubicBezTo>
                  <a:cubicBezTo>
                    <a:pt x="20452" y="2446"/>
                    <a:pt x="20452" y="2411"/>
                    <a:pt x="20434" y="2376"/>
                  </a:cubicBezTo>
                  <a:cubicBezTo>
                    <a:pt x="20413" y="2359"/>
                    <a:pt x="20395" y="2337"/>
                    <a:pt x="20360" y="2337"/>
                  </a:cubicBezTo>
                  <a:close/>
                  <a:moveTo>
                    <a:pt x="15792" y="2376"/>
                  </a:moveTo>
                  <a:cubicBezTo>
                    <a:pt x="15792" y="2376"/>
                    <a:pt x="15774" y="2376"/>
                    <a:pt x="15757" y="2394"/>
                  </a:cubicBezTo>
                  <a:cubicBezTo>
                    <a:pt x="15718" y="2411"/>
                    <a:pt x="15718" y="2446"/>
                    <a:pt x="15735" y="2485"/>
                  </a:cubicBezTo>
                  <a:cubicBezTo>
                    <a:pt x="15757" y="2503"/>
                    <a:pt x="15774" y="2520"/>
                    <a:pt x="15809" y="2520"/>
                  </a:cubicBezTo>
                  <a:cubicBezTo>
                    <a:pt x="15809" y="2520"/>
                    <a:pt x="15826" y="2520"/>
                    <a:pt x="15844" y="2503"/>
                  </a:cubicBezTo>
                  <a:cubicBezTo>
                    <a:pt x="15883" y="2485"/>
                    <a:pt x="15883" y="2446"/>
                    <a:pt x="15866" y="2411"/>
                  </a:cubicBezTo>
                  <a:cubicBezTo>
                    <a:pt x="15844" y="2394"/>
                    <a:pt x="15826" y="2376"/>
                    <a:pt x="15792" y="2376"/>
                  </a:cubicBezTo>
                  <a:close/>
                  <a:moveTo>
                    <a:pt x="3643" y="2537"/>
                  </a:moveTo>
                  <a:cubicBezTo>
                    <a:pt x="3608" y="2577"/>
                    <a:pt x="3591" y="2611"/>
                    <a:pt x="3625" y="2646"/>
                  </a:cubicBezTo>
                  <a:cubicBezTo>
                    <a:pt x="3625" y="2664"/>
                    <a:pt x="3660" y="2685"/>
                    <a:pt x="3682" y="2685"/>
                  </a:cubicBezTo>
                  <a:cubicBezTo>
                    <a:pt x="3699" y="2685"/>
                    <a:pt x="3699" y="2685"/>
                    <a:pt x="3717" y="2664"/>
                  </a:cubicBezTo>
                  <a:cubicBezTo>
                    <a:pt x="3752" y="2646"/>
                    <a:pt x="3769" y="2611"/>
                    <a:pt x="3734" y="2577"/>
                  </a:cubicBezTo>
                  <a:cubicBezTo>
                    <a:pt x="3734" y="2537"/>
                    <a:pt x="3699" y="2537"/>
                    <a:pt x="3682" y="2537"/>
                  </a:cubicBezTo>
                  <a:close/>
                  <a:moveTo>
                    <a:pt x="20069" y="2555"/>
                  </a:moveTo>
                  <a:cubicBezTo>
                    <a:pt x="20051" y="2555"/>
                    <a:pt x="20051" y="2555"/>
                    <a:pt x="20034" y="2577"/>
                  </a:cubicBezTo>
                  <a:cubicBezTo>
                    <a:pt x="19999" y="2594"/>
                    <a:pt x="19999" y="2646"/>
                    <a:pt x="20017" y="2664"/>
                  </a:cubicBezTo>
                  <a:cubicBezTo>
                    <a:pt x="20034" y="2685"/>
                    <a:pt x="20051" y="2703"/>
                    <a:pt x="20069" y="2703"/>
                  </a:cubicBezTo>
                  <a:cubicBezTo>
                    <a:pt x="20086" y="2703"/>
                    <a:pt x="20108" y="2703"/>
                    <a:pt x="20125" y="2685"/>
                  </a:cubicBezTo>
                  <a:cubicBezTo>
                    <a:pt x="20143" y="2664"/>
                    <a:pt x="20160" y="2611"/>
                    <a:pt x="20143" y="2594"/>
                  </a:cubicBezTo>
                  <a:cubicBezTo>
                    <a:pt x="20125" y="2577"/>
                    <a:pt x="20086" y="2555"/>
                    <a:pt x="20069" y="2555"/>
                  </a:cubicBezTo>
                  <a:close/>
                  <a:moveTo>
                    <a:pt x="27140" y="2594"/>
                  </a:moveTo>
                  <a:cubicBezTo>
                    <a:pt x="27105" y="2611"/>
                    <a:pt x="27088" y="2646"/>
                    <a:pt x="27105" y="2685"/>
                  </a:cubicBezTo>
                  <a:cubicBezTo>
                    <a:pt x="27122" y="2720"/>
                    <a:pt x="27157" y="2738"/>
                    <a:pt x="27179" y="2738"/>
                  </a:cubicBezTo>
                  <a:cubicBezTo>
                    <a:pt x="27196" y="2738"/>
                    <a:pt x="27196" y="2738"/>
                    <a:pt x="27214" y="2720"/>
                  </a:cubicBezTo>
                  <a:cubicBezTo>
                    <a:pt x="27249" y="2703"/>
                    <a:pt x="27266" y="2664"/>
                    <a:pt x="27249" y="2629"/>
                  </a:cubicBezTo>
                  <a:cubicBezTo>
                    <a:pt x="27231" y="2611"/>
                    <a:pt x="27214" y="2594"/>
                    <a:pt x="27179" y="2594"/>
                  </a:cubicBezTo>
                  <a:close/>
                  <a:moveTo>
                    <a:pt x="15953" y="2685"/>
                  </a:moveTo>
                  <a:cubicBezTo>
                    <a:pt x="15935" y="2720"/>
                    <a:pt x="15918" y="2755"/>
                    <a:pt x="15935" y="2794"/>
                  </a:cubicBezTo>
                  <a:cubicBezTo>
                    <a:pt x="15953" y="2812"/>
                    <a:pt x="15974" y="2829"/>
                    <a:pt x="16009" y="2829"/>
                  </a:cubicBezTo>
                  <a:cubicBezTo>
                    <a:pt x="16009" y="2829"/>
                    <a:pt x="16027" y="2812"/>
                    <a:pt x="16044" y="2812"/>
                  </a:cubicBezTo>
                  <a:cubicBezTo>
                    <a:pt x="16083" y="2794"/>
                    <a:pt x="16083" y="2738"/>
                    <a:pt x="16061" y="2703"/>
                  </a:cubicBezTo>
                  <a:cubicBezTo>
                    <a:pt x="16044" y="2685"/>
                    <a:pt x="16027" y="2685"/>
                    <a:pt x="16009" y="2685"/>
                  </a:cubicBezTo>
                  <a:close/>
                  <a:moveTo>
                    <a:pt x="3334" y="2738"/>
                  </a:moveTo>
                  <a:cubicBezTo>
                    <a:pt x="3299" y="2772"/>
                    <a:pt x="3299" y="2812"/>
                    <a:pt x="3316" y="2846"/>
                  </a:cubicBezTo>
                  <a:cubicBezTo>
                    <a:pt x="3334" y="2864"/>
                    <a:pt x="3356" y="2881"/>
                    <a:pt x="3373" y="2881"/>
                  </a:cubicBezTo>
                  <a:cubicBezTo>
                    <a:pt x="3390" y="2881"/>
                    <a:pt x="3408" y="2864"/>
                    <a:pt x="3408" y="2864"/>
                  </a:cubicBezTo>
                  <a:cubicBezTo>
                    <a:pt x="3443" y="2846"/>
                    <a:pt x="3464" y="2794"/>
                    <a:pt x="3443" y="2755"/>
                  </a:cubicBezTo>
                  <a:cubicBezTo>
                    <a:pt x="3425" y="2738"/>
                    <a:pt x="3390" y="2738"/>
                    <a:pt x="3373" y="2738"/>
                  </a:cubicBezTo>
                  <a:close/>
                  <a:moveTo>
                    <a:pt x="19743" y="2772"/>
                  </a:moveTo>
                  <a:cubicBezTo>
                    <a:pt x="19708" y="2812"/>
                    <a:pt x="19708" y="2846"/>
                    <a:pt x="19725" y="2881"/>
                  </a:cubicBezTo>
                  <a:cubicBezTo>
                    <a:pt x="19743" y="2903"/>
                    <a:pt x="19760" y="2920"/>
                    <a:pt x="19782" y="2920"/>
                  </a:cubicBezTo>
                  <a:cubicBezTo>
                    <a:pt x="19799" y="2920"/>
                    <a:pt x="19817" y="2903"/>
                    <a:pt x="19817" y="2903"/>
                  </a:cubicBezTo>
                  <a:cubicBezTo>
                    <a:pt x="19851" y="2881"/>
                    <a:pt x="19869" y="2829"/>
                    <a:pt x="19834" y="2794"/>
                  </a:cubicBezTo>
                  <a:cubicBezTo>
                    <a:pt x="19834" y="2772"/>
                    <a:pt x="19799" y="2772"/>
                    <a:pt x="19782" y="2772"/>
                  </a:cubicBezTo>
                  <a:close/>
                  <a:moveTo>
                    <a:pt x="27288" y="2920"/>
                  </a:moveTo>
                  <a:cubicBezTo>
                    <a:pt x="27249" y="2938"/>
                    <a:pt x="27231" y="2990"/>
                    <a:pt x="27249" y="3029"/>
                  </a:cubicBezTo>
                  <a:cubicBezTo>
                    <a:pt x="27266" y="3047"/>
                    <a:pt x="27288" y="3064"/>
                    <a:pt x="27323" y="3064"/>
                  </a:cubicBezTo>
                  <a:lnTo>
                    <a:pt x="27340" y="3064"/>
                  </a:lnTo>
                  <a:cubicBezTo>
                    <a:pt x="27396" y="3047"/>
                    <a:pt x="27396" y="3012"/>
                    <a:pt x="27396" y="2973"/>
                  </a:cubicBezTo>
                  <a:cubicBezTo>
                    <a:pt x="27375" y="2938"/>
                    <a:pt x="27357" y="2920"/>
                    <a:pt x="27323" y="2920"/>
                  </a:cubicBezTo>
                  <a:close/>
                  <a:moveTo>
                    <a:pt x="3029" y="2938"/>
                  </a:moveTo>
                  <a:cubicBezTo>
                    <a:pt x="2990" y="2973"/>
                    <a:pt x="2990" y="3012"/>
                    <a:pt x="3007" y="3047"/>
                  </a:cubicBezTo>
                  <a:cubicBezTo>
                    <a:pt x="3029" y="3064"/>
                    <a:pt x="3047" y="3081"/>
                    <a:pt x="3081" y="3081"/>
                  </a:cubicBezTo>
                  <a:cubicBezTo>
                    <a:pt x="3081" y="3081"/>
                    <a:pt x="3099" y="3081"/>
                    <a:pt x="3116" y="3064"/>
                  </a:cubicBezTo>
                  <a:cubicBezTo>
                    <a:pt x="3155" y="3047"/>
                    <a:pt x="3155" y="2990"/>
                    <a:pt x="3138" y="2973"/>
                  </a:cubicBezTo>
                  <a:cubicBezTo>
                    <a:pt x="3116" y="2938"/>
                    <a:pt x="3099" y="2938"/>
                    <a:pt x="3081" y="2938"/>
                  </a:cubicBezTo>
                  <a:close/>
                  <a:moveTo>
                    <a:pt x="16209" y="2973"/>
                  </a:moveTo>
                  <a:cubicBezTo>
                    <a:pt x="16192" y="2973"/>
                    <a:pt x="16170" y="2990"/>
                    <a:pt x="16153" y="2990"/>
                  </a:cubicBezTo>
                  <a:cubicBezTo>
                    <a:pt x="16135" y="3012"/>
                    <a:pt x="16118" y="3064"/>
                    <a:pt x="16135" y="3099"/>
                  </a:cubicBezTo>
                  <a:cubicBezTo>
                    <a:pt x="16153" y="3121"/>
                    <a:pt x="16170" y="3121"/>
                    <a:pt x="16209" y="3121"/>
                  </a:cubicBezTo>
                  <a:lnTo>
                    <a:pt x="16244" y="3121"/>
                  </a:lnTo>
                  <a:cubicBezTo>
                    <a:pt x="16279" y="3081"/>
                    <a:pt x="16279" y="3047"/>
                    <a:pt x="16262" y="3012"/>
                  </a:cubicBezTo>
                  <a:cubicBezTo>
                    <a:pt x="16244" y="2990"/>
                    <a:pt x="16227" y="2973"/>
                    <a:pt x="16209" y="2973"/>
                  </a:cubicBezTo>
                  <a:close/>
                  <a:moveTo>
                    <a:pt x="19490" y="2973"/>
                  </a:moveTo>
                  <a:cubicBezTo>
                    <a:pt x="19473" y="2973"/>
                    <a:pt x="19455" y="2990"/>
                    <a:pt x="19434" y="2990"/>
                  </a:cubicBezTo>
                  <a:cubicBezTo>
                    <a:pt x="19416" y="3012"/>
                    <a:pt x="19399" y="3064"/>
                    <a:pt x="19416" y="3099"/>
                  </a:cubicBezTo>
                  <a:cubicBezTo>
                    <a:pt x="19434" y="3121"/>
                    <a:pt x="19455" y="3121"/>
                    <a:pt x="19490" y="3121"/>
                  </a:cubicBezTo>
                  <a:lnTo>
                    <a:pt x="19525" y="3121"/>
                  </a:lnTo>
                  <a:cubicBezTo>
                    <a:pt x="19564" y="3081"/>
                    <a:pt x="19564" y="3047"/>
                    <a:pt x="19542" y="3012"/>
                  </a:cubicBezTo>
                  <a:cubicBezTo>
                    <a:pt x="19525" y="2990"/>
                    <a:pt x="19508" y="2973"/>
                    <a:pt x="19490" y="2973"/>
                  </a:cubicBezTo>
                  <a:close/>
                  <a:moveTo>
                    <a:pt x="2772" y="3138"/>
                  </a:moveTo>
                  <a:cubicBezTo>
                    <a:pt x="2755" y="3138"/>
                    <a:pt x="2738" y="3138"/>
                    <a:pt x="2738" y="3155"/>
                  </a:cubicBezTo>
                  <a:cubicBezTo>
                    <a:pt x="2703" y="3173"/>
                    <a:pt x="2681" y="3208"/>
                    <a:pt x="2720" y="3247"/>
                  </a:cubicBezTo>
                  <a:cubicBezTo>
                    <a:pt x="2720" y="3264"/>
                    <a:pt x="2755" y="3282"/>
                    <a:pt x="2772" y="3282"/>
                  </a:cubicBezTo>
                  <a:cubicBezTo>
                    <a:pt x="2790" y="3282"/>
                    <a:pt x="2812" y="3282"/>
                    <a:pt x="2812" y="3264"/>
                  </a:cubicBezTo>
                  <a:cubicBezTo>
                    <a:pt x="2846" y="3247"/>
                    <a:pt x="2864" y="3208"/>
                    <a:pt x="2829" y="3173"/>
                  </a:cubicBezTo>
                  <a:cubicBezTo>
                    <a:pt x="2829" y="3155"/>
                    <a:pt x="2790" y="3138"/>
                    <a:pt x="2772" y="3138"/>
                  </a:cubicBezTo>
                  <a:close/>
                  <a:moveTo>
                    <a:pt x="19146" y="3190"/>
                  </a:moveTo>
                  <a:cubicBezTo>
                    <a:pt x="19107" y="3208"/>
                    <a:pt x="19107" y="3264"/>
                    <a:pt x="19129" y="3299"/>
                  </a:cubicBezTo>
                  <a:cubicBezTo>
                    <a:pt x="19146" y="3316"/>
                    <a:pt x="19164" y="3338"/>
                    <a:pt x="19181" y="3338"/>
                  </a:cubicBezTo>
                  <a:cubicBezTo>
                    <a:pt x="19199" y="3338"/>
                    <a:pt x="19216" y="3316"/>
                    <a:pt x="19216" y="3316"/>
                  </a:cubicBezTo>
                  <a:cubicBezTo>
                    <a:pt x="19255" y="3299"/>
                    <a:pt x="19273" y="3247"/>
                    <a:pt x="19255" y="3208"/>
                  </a:cubicBezTo>
                  <a:cubicBezTo>
                    <a:pt x="19238" y="3190"/>
                    <a:pt x="19216" y="3190"/>
                    <a:pt x="19181" y="3190"/>
                  </a:cubicBezTo>
                  <a:close/>
                  <a:moveTo>
                    <a:pt x="27431" y="3264"/>
                  </a:moveTo>
                  <a:cubicBezTo>
                    <a:pt x="27396" y="3282"/>
                    <a:pt x="27375" y="3316"/>
                    <a:pt x="27396" y="3356"/>
                  </a:cubicBezTo>
                  <a:cubicBezTo>
                    <a:pt x="27396" y="3390"/>
                    <a:pt x="27431" y="3408"/>
                    <a:pt x="27449" y="3408"/>
                  </a:cubicBezTo>
                  <a:cubicBezTo>
                    <a:pt x="27466" y="3408"/>
                    <a:pt x="27466" y="3408"/>
                    <a:pt x="27484" y="3390"/>
                  </a:cubicBezTo>
                  <a:cubicBezTo>
                    <a:pt x="27523" y="3390"/>
                    <a:pt x="27540" y="3338"/>
                    <a:pt x="27523" y="3299"/>
                  </a:cubicBezTo>
                  <a:cubicBezTo>
                    <a:pt x="27523" y="3282"/>
                    <a:pt x="27484" y="3264"/>
                    <a:pt x="27449" y="3264"/>
                  </a:cubicBezTo>
                  <a:close/>
                  <a:moveTo>
                    <a:pt x="16409" y="3282"/>
                  </a:moveTo>
                  <a:cubicBezTo>
                    <a:pt x="16388" y="3282"/>
                    <a:pt x="16370" y="3282"/>
                    <a:pt x="16370" y="3299"/>
                  </a:cubicBezTo>
                  <a:cubicBezTo>
                    <a:pt x="16335" y="3316"/>
                    <a:pt x="16335" y="3356"/>
                    <a:pt x="16353" y="3390"/>
                  </a:cubicBezTo>
                  <a:cubicBezTo>
                    <a:pt x="16370" y="3408"/>
                    <a:pt x="16388" y="3425"/>
                    <a:pt x="16409" y="3425"/>
                  </a:cubicBezTo>
                  <a:cubicBezTo>
                    <a:pt x="16427" y="3425"/>
                    <a:pt x="16444" y="3408"/>
                    <a:pt x="16462" y="3408"/>
                  </a:cubicBezTo>
                  <a:cubicBezTo>
                    <a:pt x="16479" y="3390"/>
                    <a:pt x="16496" y="3338"/>
                    <a:pt x="16462" y="3299"/>
                  </a:cubicBezTo>
                  <a:cubicBezTo>
                    <a:pt x="16462" y="3282"/>
                    <a:pt x="16427" y="3282"/>
                    <a:pt x="16409" y="3282"/>
                  </a:cubicBezTo>
                  <a:close/>
                  <a:moveTo>
                    <a:pt x="2429" y="3356"/>
                  </a:moveTo>
                  <a:cubicBezTo>
                    <a:pt x="2411" y="3390"/>
                    <a:pt x="2394" y="3425"/>
                    <a:pt x="2429" y="3464"/>
                  </a:cubicBezTo>
                  <a:cubicBezTo>
                    <a:pt x="2429" y="3482"/>
                    <a:pt x="2446" y="3499"/>
                    <a:pt x="2485" y="3499"/>
                  </a:cubicBezTo>
                  <a:cubicBezTo>
                    <a:pt x="2503" y="3499"/>
                    <a:pt x="2503" y="3482"/>
                    <a:pt x="2520" y="3482"/>
                  </a:cubicBezTo>
                  <a:cubicBezTo>
                    <a:pt x="2555" y="3447"/>
                    <a:pt x="2555" y="3408"/>
                    <a:pt x="2537" y="3373"/>
                  </a:cubicBezTo>
                  <a:cubicBezTo>
                    <a:pt x="2520" y="3356"/>
                    <a:pt x="2503" y="3356"/>
                    <a:pt x="2485" y="3356"/>
                  </a:cubicBezTo>
                  <a:close/>
                  <a:moveTo>
                    <a:pt x="18872" y="3373"/>
                  </a:moveTo>
                  <a:cubicBezTo>
                    <a:pt x="18872" y="3373"/>
                    <a:pt x="18855" y="3390"/>
                    <a:pt x="18837" y="3390"/>
                  </a:cubicBezTo>
                  <a:cubicBezTo>
                    <a:pt x="18803" y="3408"/>
                    <a:pt x="18803" y="3464"/>
                    <a:pt x="18820" y="3499"/>
                  </a:cubicBezTo>
                  <a:cubicBezTo>
                    <a:pt x="18837" y="3517"/>
                    <a:pt x="18855" y="3517"/>
                    <a:pt x="18872" y="3517"/>
                  </a:cubicBezTo>
                  <a:lnTo>
                    <a:pt x="18929" y="3517"/>
                  </a:lnTo>
                  <a:cubicBezTo>
                    <a:pt x="18946" y="3499"/>
                    <a:pt x="18964" y="3447"/>
                    <a:pt x="18946" y="3408"/>
                  </a:cubicBezTo>
                  <a:cubicBezTo>
                    <a:pt x="18929" y="3390"/>
                    <a:pt x="18911" y="3373"/>
                    <a:pt x="18872" y="3373"/>
                  </a:cubicBezTo>
                  <a:close/>
                  <a:moveTo>
                    <a:pt x="16644" y="3556"/>
                  </a:moveTo>
                  <a:cubicBezTo>
                    <a:pt x="16627" y="3556"/>
                    <a:pt x="16605" y="3573"/>
                    <a:pt x="16588" y="3573"/>
                  </a:cubicBezTo>
                  <a:cubicBezTo>
                    <a:pt x="16553" y="3608"/>
                    <a:pt x="16553" y="3643"/>
                    <a:pt x="16588" y="3682"/>
                  </a:cubicBezTo>
                  <a:cubicBezTo>
                    <a:pt x="16605" y="3699"/>
                    <a:pt x="16627" y="3699"/>
                    <a:pt x="16644" y="3699"/>
                  </a:cubicBezTo>
                  <a:cubicBezTo>
                    <a:pt x="16662" y="3699"/>
                    <a:pt x="16679" y="3699"/>
                    <a:pt x="16679" y="3682"/>
                  </a:cubicBezTo>
                  <a:cubicBezTo>
                    <a:pt x="16714" y="3664"/>
                    <a:pt x="16714" y="3608"/>
                    <a:pt x="16697" y="3590"/>
                  </a:cubicBezTo>
                  <a:cubicBezTo>
                    <a:pt x="16679" y="3573"/>
                    <a:pt x="16662" y="3556"/>
                    <a:pt x="16644" y="3556"/>
                  </a:cubicBezTo>
                  <a:close/>
                  <a:moveTo>
                    <a:pt x="18529" y="3573"/>
                  </a:moveTo>
                  <a:cubicBezTo>
                    <a:pt x="18494" y="3590"/>
                    <a:pt x="18494" y="3643"/>
                    <a:pt x="18511" y="3682"/>
                  </a:cubicBezTo>
                  <a:cubicBezTo>
                    <a:pt x="18529" y="3699"/>
                    <a:pt x="18546" y="3717"/>
                    <a:pt x="18563" y="3717"/>
                  </a:cubicBezTo>
                  <a:cubicBezTo>
                    <a:pt x="18585" y="3717"/>
                    <a:pt x="18603" y="3717"/>
                    <a:pt x="18603" y="3699"/>
                  </a:cubicBezTo>
                  <a:cubicBezTo>
                    <a:pt x="18637" y="3682"/>
                    <a:pt x="18655" y="3643"/>
                    <a:pt x="18637" y="3608"/>
                  </a:cubicBezTo>
                  <a:cubicBezTo>
                    <a:pt x="18620" y="3590"/>
                    <a:pt x="18603" y="3573"/>
                    <a:pt x="18563" y="3573"/>
                  </a:cubicBezTo>
                  <a:close/>
                  <a:moveTo>
                    <a:pt x="2211" y="3590"/>
                  </a:moveTo>
                  <a:cubicBezTo>
                    <a:pt x="2194" y="3590"/>
                    <a:pt x="2176" y="3590"/>
                    <a:pt x="2159" y="3608"/>
                  </a:cubicBezTo>
                  <a:cubicBezTo>
                    <a:pt x="2120" y="3625"/>
                    <a:pt x="2120" y="3682"/>
                    <a:pt x="2159" y="3717"/>
                  </a:cubicBezTo>
                  <a:cubicBezTo>
                    <a:pt x="2176" y="3717"/>
                    <a:pt x="2194" y="3734"/>
                    <a:pt x="2211" y="3734"/>
                  </a:cubicBezTo>
                  <a:cubicBezTo>
                    <a:pt x="2229" y="3734"/>
                    <a:pt x="2246" y="3717"/>
                    <a:pt x="2268" y="3717"/>
                  </a:cubicBezTo>
                  <a:cubicBezTo>
                    <a:pt x="2285" y="3682"/>
                    <a:pt x="2285" y="3643"/>
                    <a:pt x="2268" y="3608"/>
                  </a:cubicBezTo>
                  <a:cubicBezTo>
                    <a:pt x="2246" y="3590"/>
                    <a:pt x="2229" y="3590"/>
                    <a:pt x="2211" y="3590"/>
                  </a:cubicBezTo>
                  <a:close/>
                  <a:moveTo>
                    <a:pt x="27592" y="3590"/>
                  </a:moveTo>
                  <a:cubicBezTo>
                    <a:pt x="27575" y="3590"/>
                    <a:pt x="27575" y="3590"/>
                    <a:pt x="27557" y="3608"/>
                  </a:cubicBezTo>
                  <a:cubicBezTo>
                    <a:pt x="27523" y="3608"/>
                    <a:pt x="27505" y="3664"/>
                    <a:pt x="27523" y="3699"/>
                  </a:cubicBezTo>
                  <a:cubicBezTo>
                    <a:pt x="27540" y="3717"/>
                    <a:pt x="27557" y="3734"/>
                    <a:pt x="27592" y="3734"/>
                  </a:cubicBezTo>
                  <a:lnTo>
                    <a:pt x="27614" y="3734"/>
                  </a:lnTo>
                  <a:cubicBezTo>
                    <a:pt x="27649" y="3717"/>
                    <a:pt x="27666" y="3682"/>
                    <a:pt x="27649" y="3643"/>
                  </a:cubicBezTo>
                  <a:cubicBezTo>
                    <a:pt x="27649" y="3608"/>
                    <a:pt x="27614" y="3590"/>
                    <a:pt x="27592" y="3590"/>
                  </a:cubicBezTo>
                  <a:close/>
                  <a:moveTo>
                    <a:pt x="18259" y="3734"/>
                  </a:moveTo>
                  <a:cubicBezTo>
                    <a:pt x="18237" y="3734"/>
                    <a:pt x="18237" y="3751"/>
                    <a:pt x="18220" y="3751"/>
                  </a:cubicBezTo>
                  <a:cubicBezTo>
                    <a:pt x="18185" y="3773"/>
                    <a:pt x="18167" y="3808"/>
                    <a:pt x="18185" y="3843"/>
                  </a:cubicBezTo>
                  <a:cubicBezTo>
                    <a:pt x="18202" y="3882"/>
                    <a:pt x="18220" y="3882"/>
                    <a:pt x="18259" y="3882"/>
                  </a:cubicBezTo>
                  <a:lnTo>
                    <a:pt x="18294" y="3882"/>
                  </a:lnTo>
                  <a:cubicBezTo>
                    <a:pt x="18328" y="3860"/>
                    <a:pt x="18328" y="3825"/>
                    <a:pt x="18311" y="3791"/>
                  </a:cubicBezTo>
                  <a:cubicBezTo>
                    <a:pt x="18311" y="3751"/>
                    <a:pt x="18276" y="3734"/>
                    <a:pt x="18259" y="3734"/>
                  </a:cubicBezTo>
                  <a:close/>
                  <a:moveTo>
                    <a:pt x="16897" y="3808"/>
                  </a:moveTo>
                  <a:cubicBezTo>
                    <a:pt x="16879" y="3808"/>
                    <a:pt x="16862" y="3808"/>
                    <a:pt x="16845" y="3825"/>
                  </a:cubicBezTo>
                  <a:cubicBezTo>
                    <a:pt x="16823" y="3860"/>
                    <a:pt x="16823" y="3917"/>
                    <a:pt x="16862" y="3934"/>
                  </a:cubicBezTo>
                  <a:cubicBezTo>
                    <a:pt x="16879" y="3952"/>
                    <a:pt x="16897" y="3952"/>
                    <a:pt x="16897" y="3952"/>
                  </a:cubicBezTo>
                  <a:cubicBezTo>
                    <a:pt x="16932" y="3952"/>
                    <a:pt x="16953" y="3934"/>
                    <a:pt x="16971" y="3917"/>
                  </a:cubicBezTo>
                  <a:cubicBezTo>
                    <a:pt x="16988" y="3882"/>
                    <a:pt x="16988" y="3843"/>
                    <a:pt x="16953" y="3825"/>
                  </a:cubicBezTo>
                  <a:cubicBezTo>
                    <a:pt x="16932" y="3808"/>
                    <a:pt x="16914" y="3808"/>
                    <a:pt x="16897" y="3808"/>
                  </a:cubicBezTo>
                  <a:close/>
                  <a:moveTo>
                    <a:pt x="1959" y="3843"/>
                  </a:moveTo>
                  <a:cubicBezTo>
                    <a:pt x="1941" y="3843"/>
                    <a:pt x="1920" y="3843"/>
                    <a:pt x="1902" y="3860"/>
                  </a:cubicBezTo>
                  <a:cubicBezTo>
                    <a:pt x="1867" y="3899"/>
                    <a:pt x="1867" y="3934"/>
                    <a:pt x="1902" y="3969"/>
                  </a:cubicBezTo>
                  <a:cubicBezTo>
                    <a:pt x="1920" y="3991"/>
                    <a:pt x="1941" y="3991"/>
                    <a:pt x="1959" y="3991"/>
                  </a:cubicBezTo>
                  <a:cubicBezTo>
                    <a:pt x="1976" y="3991"/>
                    <a:pt x="1994" y="3991"/>
                    <a:pt x="2011" y="3969"/>
                  </a:cubicBezTo>
                  <a:cubicBezTo>
                    <a:pt x="2028" y="3934"/>
                    <a:pt x="2028" y="3899"/>
                    <a:pt x="1994" y="3860"/>
                  </a:cubicBezTo>
                  <a:cubicBezTo>
                    <a:pt x="1994" y="3843"/>
                    <a:pt x="1976" y="3843"/>
                    <a:pt x="1959" y="3843"/>
                  </a:cubicBezTo>
                  <a:close/>
                  <a:moveTo>
                    <a:pt x="17893" y="3899"/>
                  </a:moveTo>
                  <a:cubicBezTo>
                    <a:pt x="17858" y="3917"/>
                    <a:pt x="17841" y="3969"/>
                    <a:pt x="17858" y="4008"/>
                  </a:cubicBezTo>
                  <a:cubicBezTo>
                    <a:pt x="17876" y="4026"/>
                    <a:pt x="17893" y="4043"/>
                    <a:pt x="17932" y="4043"/>
                  </a:cubicBezTo>
                  <a:lnTo>
                    <a:pt x="17950" y="4043"/>
                  </a:lnTo>
                  <a:cubicBezTo>
                    <a:pt x="17985" y="4026"/>
                    <a:pt x="18002" y="3991"/>
                    <a:pt x="17985" y="3952"/>
                  </a:cubicBezTo>
                  <a:cubicBezTo>
                    <a:pt x="17985" y="3917"/>
                    <a:pt x="17950" y="3899"/>
                    <a:pt x="17932" y="3899"/>
                  </a:cubicBezTo>
                  <a:close/>
                  <a:moveTo>
                    <a:pt x="27684" y="3934"/>
                  </a:moveTo>
                  <a:cubicBezTo>
                    <a:pt x="27649" y="3952"/>
                    <a:pt x="27631" y="3991"/>
                    <a:pt x="27649" y="4026"/>
                  </a:cubicBezTo>
                  <a:cubicBezTo>
                    <a:pt x="27666" y="4060"/>
                    <a:pt x="27684" y="4078"/>
                    <a:pt x="27723" y="4078"/>
                  </a:cubicBezTo>
                  <a:lnTo>
                    <a:pt x="27740" y="4078"/>
                  </a:lnTo>
                  <a:cubicBezTo>
                    <a:pt x="27775" y="4060"/>
                    <a:pt x="27792" y="4026"/>
                    <a:pt x="27792" y="3969"/>
                  </a:cubicBezTo>
                  <a:cubicBezTo>
                    <a:pt x="27775" y="3952"/>
                    <a:pt x="27740" y="3934"/>
                    <a:pt x="27723" y="3934"/>
                  </a:cubicBezTo>
                  <a:close/>
                  <a:moveTo>
                    <a:pt x="17223" y="3969"/>
                  </a:moveTo>
                  <a:cubicBezTo>
                    <a:pt x="17188" y="3969"/>
                    <a:pt x="17171" y="3991"/>
                    <a:pt x="17149" y="4026"/>
                  </a:cubicBezTo>
                  <a:cubicBezTo>
                    <a:pt x="17149" y="4060"/>
                    <a:pt x="17171" y="4100"/>
                    <a:pt x="17206" y="4117"/>
                  </a:cubicBezTo>
                  <a:lnTo>
                    <a:pt x="17223" y="4117"/>
                  </a:lnTo>
                  <a:cubicBezTo>
                    <a:pt x="17258" y="4117"/>
                    <a:pt x="17280" y="4100"/>
                    <a:pt x="17297" y="4060"/>
                  </a:cubicBezTo>
                  <a:cubicBezTo>
                    <a:pt x="17315" y="4026"/>
                    <a:pt x="17280" y="3991"/>
                    <a:pt x="17241" y="3969"/>
                  </a:cubicBezTo>
                  <a:close/>
                  <a:moveTo>
                    <a:pt x="17567" y="4008"/>
                  </a:moveTo>
                  <a:cubicBezTo>
                    <a:pt x="17532" y="4008"/>
                    <a:pt x="17515" y="4043"/>
                    <a:pt x="17515" y="4078"/>
                  </a:cubicBezTo>
                  <a:cubicBezTo>
                    <a:pt x="17515" y="4117"/>
                    <a:pt x="17549" y="4152"/>
                    <a:pt x="17584" y="4152"/>
                  </a:cubicBezTo>
                  <a:cubicBezTo>
                    <a:pt x="17623" y="4152"/>
                    <a:pt x="17658" y="4117"/>
                    <a:pt x="17658" y="4060"/>
                  </a:cubicBezTo>
                  <a:cubicBezTo>
                    <a:pt x="17658" y="4026"/>
                    <a:pt x="17623" y="4008"/>
                    <a:pt x="17584" y="4008"/>
                  </a:cubicBezTo>
                  <a:close/>
                  <a:moveTo>
                    <a:pt x="1702" y="4117"/>
                  </a:moveTo>
                  <a:cubicBezTo>
                    <a:pt x="1685" y="4117"/>
                    <a:pt x="1667" y="4117"/>
                    <a:pt x="1650" y="4134"/>
                  </a:cubicBezTo>
                  <a:cubicBezTo>
                    <a:pt x="1632" y="4169"/>
                    <a:pt x="1632" y="4226"/>
                    <a:pt x="1667" y="4243"/>
                  </a:cubicBezTo>
                  <a:cubicBezTo>
                    <a:pt x="1667" y="4261"/>
                    <a:pt x="1685" y="4261"/>
                    <a:pt x="1702" y="4261"/>
                  </a:cubicBezTo>
                  <a:cubicBezTo>
                    <a:pt x="1724" y="4261"/>
                    <a:pt x="1759" y="4243"/>
                    <a:pt x="1759" y="4243"/>
                  </a:cubicBezTo>
                  <a:cubicBezTo>
                    <a:pt x="1793" y="4208"/>
                    <a:pt x="1793" y="4152"/>
                    <a:pt x="1759" y="4134"/>
                  </a:cubicBezTo>
                  <a:cubicBezTo>
                    <a:pt x="1741" y="4117"/>
                    <a:pt x="1724" y="4117"/>
                    <a:pt x="1702" y="4117"/>
                  </a:cubicBezTo>
                  <a:close/>
                  <a:moveTo>
                    <a:pt x="27849" y="4261"/>
                  </a:moveTo>
                  <a:lnTo>
                    <a:pt x="27832" y="4278"/>
                  </a:lnTo>
                  <a:cubicBezTo>
                    <a:pt x="27792" y="4295"/>
                    <a:pt x="27775" y="4335"/>
                    <a:pt x="27792" y="4369"/>
                  </a:cubicBezTo>
                  <a:cubicBezTo>
                    <a:pt x="27792" y="4404"/>
                    <a:pt x="27832" y="4404"/>
                    <a:pt x="27849" y="4404"/>
                  </a:cubicBezTo>
                  <a:lnTo>
                    <a:pt x="27884" y="4404"/>
                  </a:lnTo>
                  <a:cubicBezTo>
                    <a:pt x="27919" y="4387"/>
                    <a:pt x="27940" y="4352"/>
                    <a:pt x="27919" y="4317"/>
                  </a:cubicBezTo>
                  <a:cubicBezTo>
                    <a:pt x="27901" y="4278"/>
                    <a:pt x="27884" y="4261"/>
                    <a:pt x="27849" y="4261"/>
                  </a:cubicBezTo>
                  <a:close/>
                  <a:moveTo>
                    <a:pt x="1484" y="4387"/>
                  </a:moveTo>
                  <a:cubicBezTo>
                    <a:pt x="1450" y="4387"/>
                    <a:pt x="1432" y="4404"/>
                    <a:pt x="1432" y="4426"/>
                  </a:cubicBezTo>
                  <a:cubicBezTo>
                    <a:pt x="1397" y="4461"/>
                    <a:pt x="1397" y="4496"/>
                    <a:pt x="1432" y="4535"/>
                  </a:cubicBezTo>
                  <a:lnTo>
                    <a:pt x="1484" y="4535"/>
                  </a:lnTo>
                  <a:cubicBezTo>
                    <a:pt x="1506" y="4535"/>
                    <a:pt x="1524" y="4535"/>
                    <a:pt x="1541" y="4513"/>
                  </a:cubicBezTo>
                  <a:cubicBezTo>
                    <a:pt x="1558" y="4478"/>
                    <a:pt x="1558" y="4443"/>
                    <a:pt x="1524" y="4404"/>
                  </a:cubicBezTo>
                  <a:cubicBezTo>
                    <a:pt x="1506" y="4404"/>
                    <a:pt x="1506" y="4387"/>
                    <a:pt x="1484" y="4387"/>
                  </a:cubicBezTo>
                  <a:close/>
                  <a:moveTo>
                    <a:pt x="27975" y="4604"/>
                  </a:moveTo>
                  <a:cubicBezTo>
                    <a:pt x="27940" y="4622"/>
                    <a:pt x="27919" y="4661"/>
                    <a:pt x="27940" y="4696"/>
                  </a:cubicBezTo>
                  <a:cubicBezTo>
                    <a:pt x="27940" y="4731"/>
                    <a:pt x="27975" y="4752"/>
                    <a:pt x="27993" y="4752"/>
                  </a:cubicBezTo>
                  <a:cubicBezTo>
                    <a:pt x="28010" y="4752"/>
                    <a:pt x="28027" y="4752"/>
                    <a:pt x="28027" y="4731"/>
                  </a:cubicBezTo>
                  <a:cubicBezTo>
                    <a:pt x="28067" y="4713"/>
                    <a:pt x="28084" y="4678"/>
                    <a:pt x="28067" y="4644"/>
                  </a:cubicBezTo>
                  <a:cubicBezTo>
                    <a:pt x="28049" y="4622"/>
                    <a:pt x="28027" y="4604"/>
                    <a:pt x="27993" y="4604"/>
                  </a:cubicBezTo>
                  <a:close/>
                  <a:moveTo>
                    <a:pt x="1267" y="4678"/>
                  </a:moveTo>
                  <a:cubicBezTo>
                    <a:pt x="1232" y="4678"/>
                    <a:pt x="1215" y="4696"/>
                    <a:pt x="1197" y="4713"/>
                  </a:cubicBezTo>
                  <a:cubicBezTo>
                    <a:pt x="1180" y="4752"/>
                    <a:pt x="1197" y="4787"/>
                    <a:pt x="1215" y="4822"/>
                  </a:cubicBezTo>
                  <a:lnTo>
                    <a:pt x="1267" y="4822"/>
                  </a:lnTo>
                  <a:cubicBezTo>
                    <a:pt x="1289" y="4822"/>
                    <a:pt x="1306" y="4822"/>
                    <a:pt x="1323" y="4805"/>
                  </a:cubicBezTo>
                  <a:cubicBezTo>
                    <a:pt x="1341" y="4770"/>
                    <a:pt x="1341" y="4713"/>
                    <a:pt x="1306" y="4696"/>
                  </a:cubicBezTo>
                  <a:cubicBezTo>
                    <a:pt x="1289" y="4696"/>
                    <a:pt x="1289" y="4678"/>
                    <a:pt x="1267" y="4678"/>
                  </a:cubicBezTo>
                  <a:close/>
                  <a:moveTo>
                    <a:pt x="28119" y="4931"/>
                  </a:moveTo>
                  <a:cubicBezTo>
                    <a:pt x="28084" y="4948"/>
                    <a:pt x="28084" y="5005"/>
                    <a:pt x="28101" y="5039"/>
                  </a:cubicBezTo>
                  <a:cubicBezTo>
                    <a:pt x="28101" y="5057"/>
                    <a:pt x="28136" y="5079"/>
                    <a:pt x="28158" y="5079"/>
                  </a:cubicBezTo>
                  <a:cubicBezTo>
                    <a:pt x="28175" y="5079"/>
                    <a:pt x="28193" y="5079"/>
                    <a:pt x="28193" y="5057"/>
                  </a:cubicBezTo>
                  <a:cubicBezTo>
                    <a:pt x="28228" y="5039"/>
                    <a:pt x="28245" y="5005"/>
                    <a:pt x="28228" y="4970"/>
                  </a:cubicBezTo>
                  <a:cubicBezTo>
                    <a:pt x="28210" y="4948"/>
                    <a:pt x="28193" y="4931"/>
                    <a:pt x="28158" y="4931"/>
                  </a:cubicBezTo>
                  <a:close/>
                  <a:moveTo>
                    <a:pt x="1049" y="4987"/>
                  </a:moveTo>
                  <a:cubicBezTo>
                    <a:pt x="1032" y="4987"/>
                    <a:pt x="1015" y="5005"/>
                    <a:pt x="997" y="5022"/>
                  </a:cubicBezTo>
                  <a:cubicBezTo>
                    <a:pt x="980" y="5057"/>
                    <a:pt x="980" y="5096"/>
                    <a:pt x="1015" y="5113"/>
                  </a:cubicBezTo>
                  <a:cubicBezTo>
                    <a:pt x="1032" y="5131"/>
                    <a:pt x="1049" y="5131"/>
                    <a:pt x="1049" y="5131"/>
                  </a:cubicBezTo>
                  <a:cubicBezTo>
                    <a:pt x="1089" y="5131"/>
                    <a:pt x="1106" y="5113"/>
                    <a:pt x="1123" y="5096"/>
                  </a:cubicBezTo>
                  <a:cubicBezTo>
                    <a:pt x="1141" y="5057"/>
                    <a:pt x="1123" y="5022"/>
                    <a:pt x="1106" y="5005"/>
                  </a:cubicBezTo>
                  <a:cubicBezTo>
                    <a:pt x="1089" y="4987"/>
                    <a:pt x="1071" y="4987"/>
                    <a:pt x="1049" y="4987"/>
                  </a:cubicBezTo>
                  <a:close/>
                  <a:moveTo>
                    <a:pt x="28336" y="5240"/>
                  </a:moveTo>
                  <a:cubicBezTo>
                    <a:pt x="28319" y="5240"/>
                    <a:pt x="28302" y="5257"/>
                    <a:pt x="28302" y="5257"/>
                  </a:cubicBezTo>
                  <a:cubicBezTo>
                    <a:pt x="28267" y="5274"/>
                    <a:pt x="28245" y="5314"/>
                    <a:pt x="28267" y="5348"/>
                  </a:cubicBezTo>
                  <a:cubicBezTo>
                    <a:pt x="28284" y="5383"/>
                    <a:pt x="28302" y="5383"/>
                    <a:pt x="28336" y="5383"/>
                  </a:cubicBezTo>
                  <a:lnTo>
                    <a:pt x="28376" y="5383"/>
                  </a:lnTo>
                  <a:cubicBezTo>
                    <a:pt x="28393" y="5366"/>
                    <a:pt x="28410" y="5314"/>
                    <a:pt x="28393" y="5296"/>
                  </a:cubicBezTo>
                  <a:cubicBezTo>
                    <a:pt x="28376" y="5257"/>
                    <a:pt x="28354" y="5240"/>
                    <a:pt x="28336" y="5240"/>
                  </a:cubicBezTo>
                  <a:close/>
                  <a:moveTo>
                    <a:pt x="871" y="5296"/>
                  </a:moveTo>
                  <a:cubicBezTo>
                    <a:pt x="832" y="5296"/>
                    <a:pt x="814" y="5314"/>
                    <a:pt x="797" y="5331"/>
                  </a:cubicBezTo>
                  <a:cubicBezTo>
                    <a:pt x="780" y="5366"/>
                    <a:pt x="797" y="5405"/>
                    <a:pt x="832" y="5422"/>
                  </a:cubicBezTo>
                  <a:cubicBezTo>
                    <a:pt x="832" y="5440"/>
                    <a:pt x="854" y="5440"/>
                    <a:pt x="871" y="5440"/>
                  </a:cubicBezTo>
                  <a:cubicBezTo>
                    <a:pt x="888" y="5440"/>
                    <a:pt x="906" y="5422"/>
                    <a:pt x="923" y="5405"/>
                  </a:cubicBezTo>
                  <a:cubicBezTo>
                    <a:pt x="941" y="5366"/>
                    <a:pt x="941" y="5331"/>
                    <a:pt x="906" y="5296"/>
                  </a:cubicBezTo>
                  <a:close/>
                  <a:moveTo>
                    <a:pt x="28463" y="5566"/>
                  </a:moveTo>
                  <a:cubicBezTo>
                    <a:pt x="28428" y="5601"/>
                    <a:pt x="28428" y="5640"/>
                    <a:pt x="28445" y="5675"/>
                  </a:cubicBezTo>
                  <a:cubicBezTo>
                    <a:pt x="28445" y="5692"/>
                    <a:pt x="28484" y="5710"/>
                    <a:pt x="28502" y="5710"/>
                  </a:cubicBezTo>
                  <a:lnTo>
                    <a:pt x="28537" y="5710"/>
                  </a:lnTo>
                  <a:cubicBezTo>
                    <a:pt x="28571" y="5675"/>
                    <a:pt x="28593" y="5640"/>
                    <a:pt x="28571" y="5601"/>
                  </a:cubicBezTo>
                  <a:cubicBezTo>
                    <a:pt x="28554" y="5583"/>
                    <a:pt x="28537" y="5566"/>
                    <a:pt x="28502" y="5566"/>
                  </a:cubicBezTo>
                  <a:close/>
                  <a:moveTo>
                    <a:pt x="688" y="5601"/>
                  </a:moveTo>
                  <a:cubicBezTo>
                    <a:pt x="653" y="5601"/>
                    <a:pt x="636" y="5623"/>
                    <a:pt x="614" y="5640"/>
                  </a:cubicBezTo>
                  <a:cubicBezTo>
                    <a:pt x="597" y="5675"/>
                    <a:pt x="614" y="5731"/>
                    <a:pt x="653" y="5749"/>
                  </a:cubicBezTo>
                  <a:lnTo>
                    <a:pt x="688" y="5749"/>
                  </a:lnTo>
                  <a:cubicBezTo>
                    <a:pt x="706" y="5749"/>
                    <a:pt x="723" y="5731"/>
                    <a:pt x="745" y="5710"/>
                  </a:cubicBezTo>
                  <a:cubicBezTo>
                    <a:pt x="762" y="5675"/>
                    <a:pt x="762" y="5640"/>
                    <a:pt x="723" y="5623"/>
                  </a:cubicBezTo>
                  <a:cubicBezTo>
                    <a:pt x="706" y="5601"/>
                    <a:pt x="688" y="5601"/>
                    <a:pt x="688" y="5601"/>
                  </a:cubicBezTo>
                  <a:close/>
                  <a:moveTo>
                    <a:pt x="28645" y="5892"/>
                  </a:moveTo>
                  <a:cubicBezTo>
                    <a:pt x="28610" y="5910"/>
                    <a:pt x="28593" y="5966"/>
                    <a:pt x="28610" y="5984"/>
                  </a:cubicBezTo>
                  <a:cubicBezTo>
                    <a:pt x="28628" y="6019"/>
                    <a:pt x="28645" y="6036"/>
                    <a:pt x="28680" y="6036"/>
                  </a:cubicBezTo>
                  <a:cubicBezTo>
                    <a:pt x="28680" y="6036"/>
                    <a:pt x="28702" y="6019"/>
                    <a:pt x="28719" y="6019"/>
                  </a:cubicBezTo>
                  <a:cubicBezTo>
                    <a:pt x="28754" y="6001"/>
                    <a:pt x="28754" y="5966"/>
                    <a:pt x="28737" y="5927"/>
                  </a:cubicBezTo>
                  <a:cubicBezTo>
                    <a:pt x="28737" y="5892"/>
                    <a:pt x="28702" y="5892"/>
                    <a:pt x="28680" y="5892"/>
                  </a:cubicBezTo>
                  <a:close/>
                  <a:moveTo>
                    <a:pt x="505" y="5927"/>
                  </a:moveTo>
                  <a:cubicBezTo>
                    <a:pt x="488" y="5927"/>
                    <a:pt x="453" y="5949"/>
                    <a:pt x="453" y="5966"/>
                  </a:cubicBezTo>
                  <a:cubicBezTo>
                    <a:pt x="436" y="6001"/>
                    <a:pt x="453" y="6036"/>
                    <a:pt x="471" y="6058"/>
                  </a:cubicBezTo>
                  <a:cubicBezTo>
                    <a:pt x="488" y="6075"/>
                    <a:pt x="505" y="6075"/>
                    <a:pt x="505" y="6075"/>
                  </a:cubicBezTo>
                  <a:cubicBezTo>
                    <a:pt x="545" y="6075"/>
                    <a:pt x="562" y="6058"/>
                    <a:pt x="579" y="6036"/>
                  </a:cubicBezTo>
                  <a:cubicBezTo>
                    <a:pt x="597" y="6001"/>
                    <a:pt x="579" y="5949"/>
                    <a:pt x="545" y="5927"/>
                  </a:cubicBezTo>
                  <a:close/>
                  <a:moveTo>
                    <a:pt x="28863" y="6201"/>
                  </a:moveTo>
                  <a:cubicBezTo>
                    <a:pt x="28845" y="6201"/>
                    <a:pt x="28828" y="6201"/>
                    <a:pt x="28828" y="6219"/>
                  </a:cubicBezTo>
                  <a:cubicBezTo>
                    <a:pt x="28789" y="6236"/>
                    <a:pt x="28771" y="6275"/>
                    <a:pt x="28789" y="6310"/>
                  </a:cubicBezTo>
                  <a:cubicBezTo>
                    <a:pt x="28811" y="6327"/>
                    <a:pt x="28828" y="6345"/>
                    <a:pt x="28863" y="6345"/>
                  </a:cubicBezTo>
                  <a:lnTo>
                    <a:pt x="28880" y="6345"/>
                  </a:lnTo>
                  <a:cubicBezTo>
                    <a:pt x="28919" y="6310"/>
                    <a:pt x="28937" y="6275"/>
                    <a:pt x="28919" y="6236"/>
                  </a:cubicBezTo>
                  <a:cubicBezTo>
                    <a:pt x="28898" y="6219"/>
                    <a:pt x="28880" y="6201"/>
                    <a:pt x="28863" y="6201"/>
                  </a:cubicBezTo>
                  <a:close/>
                  <a:moveTo>
                    <a:pt x="362" y="6253"/>
                  </a:moveTo>
                  <a:cubicBezTo>
                    <a:pt x="327" y="6253"/>
                    <a:pt x="310" y="6275"/>
                    <a:pt x="288" y="6293"/>
                  </a:cubicBezTo>
                  <a:cubicBezTo>
                    <a:pt x="270" y="6327"/>
                    <a:pt x="288" y="6362"/>
                    <a:pt x="327" y="6384"/>
                  </a:cubicBezTo>
                  <a:cubicBezTo>
                    <a:pt x="327" y="6401"/>
                    <a:pt x="344" y="6401"/>
                    <a:pt x="344" y="6401"/>
                  </a:cubicBezTo>
                  <a:cubicBezTo>
                    <a:pt x="379" y="6401"/>
                    <a:pt x="397" y="6384"/>
                    <a:pt x="418" y="6345"/>
                  </a:cubicBezTo>
                  <a:cubicBezTo>
                    <a:pt x="436" y="6310"/>
                    <a:pt x="418" y="6275"/>
                    <a:pt x="379" y="6253"/>
                  </a:cubicBezTo>
                  <a:close/>
                  <a:moveTo>
                    <a:pt x="29028" y="6510"/>
                  </a:moveTo>
                  <a:cubicBezTo>
                    <a:pt x="29028" y="6510"/>
                    <a:pt x="29006" y="6528"/>
                    <a:pt x="28989" y="6528"/>
                  </a:cubicBezTo>
                  <a:cubicBezTo>
                    <a:pt x="28954" y="6545"/>
                    <a:pt x="28954" y="6580"/>
                    <a:pt x="28972" y="6619"/>
                  </a:cubicBezTo>
                  <a:cubicBezTo>
                    <a:pt x="28989" y="6654"/>
                    <a:pt x="29006" y="6654"/>
                    <a:pt x="29028" y="6654"/>
                  </a:cubicBezTo>
                  <a:lnTo>
                    <a:pt x="29063" y="6654"/>
                  </a:lnTo>
                  <a:cubicBezTo>
                    <a:pt x="29098" y="6636"/>
                    <a:pt x="29115" y="6580"/>
                    <a:pt x="29098" y="6562"/>
                  </a:cubicBezTo>
                  <a:cubicBezTo>
                    <a:pt x="29080" y="6528"/>
                    <a:pt x="29063" y="6510"/>
                    <a:pt x="29028" y="6510"/>
                  </a:cubicBezTo>
                  <a:close/>
                  <a:moveTo>
                    <a:pt x="201" y="6580"/>
                  </a:moveTo>
                  <a:cubicBezTo>
                    <a:pt x="179" y="6580"/>
                    <a:pt x="144" y="6602"/>
                    <a:pt x="144" y="6619"/>
                  </a:cubicBezTo>
                  <a:cubicBezTo>
                    <a:pt x="127" y="6654"/>
                    <a:pt x="144" y="6710"/>
                    <a:pt x="179" y="6728"/>
                  </a:cubicBezTo>
                  <a:lnTo>
                    <a:pt x="201" y="6728"/>
                  </a:lnTo>
                  <a:cubicBezTo>
                    <a:pt x="236" y="6728"/>
                    <a:pt x="253" y="6710"/>
                    <a:pt x="270" y="6689"/>
                  </a:cubicBezTo>
                  <a:cubicBezTo>
                    <a:pt x="288" y="6654"/>
                    <a:pt x="270" y="6602"/>
                    <a:pt x="236" y="6580"/>
                  </a:cubicBezTo>
                  <a:close/>
                  <a:moveTo>
                    <a:pt x="29172" y="6837"/>
                  </a:moveTo>
                  <a:cubicBezTo>
                    <a:pt x="29137" y="6871"/>
                    <a:pt x="29115" y="6906"/>
                    <a:pt x="29154" y="6945"/>
                  </a:cubicBezTo>
                  <a:cubicBezTo>
                    <a:pt x="29154" y="6963"/>
                    <a:pt x="29189" y="6980"/>
                    <a:pt x="29207" y="6980"/>
                  </a:cubicBezTo>
                  <a:cubicBezTo>
                    <a:pt x="29224" y="6980"/>
                    <a:pt x="29224" y="6980"/>
                    <a:pt x="29246" y="6963"/>
                  </a:cubicBezTo>
                  <a:cubicBezTo>
                    <a:pt x="29281" y="6945"/>
                    <a:pt x="29298" y="6906"/>
                    <a:pt x="29281" y="6871"/>
                  </a:cubicBezTo>
                  <a:cubicBezTo>
                    <a:pt x="29263" y="6854"/>
                    <a:pt x="29224" y="6837"/>
                    <a:pt x="29207" y="6837"/>
                  </a:cubicBezTo>
                  <a:close/>
                  <a:moveTo>
                    <a:pt x="70" y="6906"/>
                  </a:moveTo>
                  <a:cubicBezTo>
                    <a:pt x="35" y="6906"/>
                    <a:pt x="1" y="6928"/>
                    <a:pt x="1" y="6963"/>
                  </a:cubicBezTo>
                  <a:cubicBezTo>
                    <a:pt x="1" y="6980"/>
                    <a:pt x="18" y="7015"/>
                    <a:pt x="1" y="7037"/>
                  </a:cubicBezTo>
                  <a:cubicBezTo>
                    <a:pt x="18" y="7037"/>
                    <a:pt x="18" y="7054"/>
                    <a:pt x="35" y="7054"/>
                  </a:cubicBezTo>
                  <a:lnTo>
                    <a:pt x="70" y="7054"/>
                  </a:lnTo>
                  <a:cubicBezTo>
                    <a:pt x="92" y="7054"/>
                    <a:pt x="127" y="7037"/>
                    <a:pt x="127" y="7015"/>
                  </a:cubicBezTo>
                  <a:cubicBezTo>
                    <a:pt x="144" y="6980"/>
                    <a:pt x="127" y="6945"/>
                    <a:pt x="92" y="6928"/>
                  </a:cubicBezTo>
                  <a:lnTo>
                    <a:pt x="70" y="69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7"/>
            <p:cNvSpPr/>
            <p:nvPr/>
          </p:nvSpPr>
          <p:spPr>
            <a:xfrm rot="-5400000">
              <a:off x="5912569" y="1826769"/>
              <a:ext cx="5541947" cy="1535125"/>
            </a:xfrm>
            <a:custGeom>
              <a:avLst/>
              <a:gdLst/>
              <a:ahLst/>
              <a:cxnLst/>
              <a:rect l="l" t="t" r="r" b="b"/>
              <a:pathLst>
                <a:path w="30987" h="9409" extrusionOk="0">
                  <a:moveTo>
                    <a:pt x="11588" y="1"/>
                  </a:moveTo>
                  <a:cubicBezTo>
                    <a:pt x="11549" y="1"/>
                    <a:pt x="11514" y="36"/>
                    <a:pt x="11514" y="70"/>
                  </a:cubicBezTo>
                  <a:cubicBezTo>
                    <a:pt x="11514" y="127"/>
                    <a:pt x="11549" y="144"/>
                    <a:pt x="11588" y="144"/>
                  </a:cubicBezTo>
                  <a:cubicBezTo>
                    <a:pt x="11640" y="144"/>
                    <a:pt x="11658" y="127"/>
                    <a:pt x="11658" y="70"/>
                  </a:cubicBezTo>
                  <a:cubicBezTo>
                    <a:pt x="11658" y="36"/>
                    <a:pt x="11640" y="1"/>
                    <a:pt x="11588" y="1"/>
                  </a:cubicBezTo>
                  <a:close/>
                  <a:moveTo>
                    <a:pt x="11223" y="18"/>
                  </a:moveTo>
                  <a:cubicBezTo>
                    <a:pt x="11188" y="18"/>
                    <a:pt x="11153" y="53"/>
                    <a:pt x="11153" y="88"/>
                  </a:cubicBezTo>
                  <a:cubicBezTo>
                    <a:pt x="11170" y="127"/>
                    <a:pt x="11188" y="162"/>
                    <a:pt x="11223" y="162"/>
                  </a:cubicBezTo>
                  <a:lnTo>
                    <a:pt x="11244" y="162"/>
                  </a:lnTo>
                  <a:cubicBezTo>
                    <a:pt x="11279" y="162"/>
                    <a:pt x="11314" y="127"/>
                    <a:pt x="11297" y="88"/>
                  </a:cubicBezTo>
                  <a:cubicBezTo>
                    <a:pt x="11297" y="53"/>
                    <a:pt x="11279" y="18"/>
                    <a:pt x="11223" y="18"/>
                  </a:cubicBezTo>
                  <a:close/>
                  <a:moveTo>
                    <a:pt x="11949" y="18"/>
                  </a:moveTo>
                  <a:cubicBezTo>
                    <a:pt x="11914" y="18"/>
                    <a:pt x="11897" y="53"/>
                    <a:pt x="11875" y="88"/>
                  </a:cubicBezTo>
                  <a:cubicBezTo>
                    <a:pt x="11875" y="127"/>
                    <a:pt x="11914" y="162"/>
                    <a:pt x="11949" y="162"/>
                  </a:cubicBezTo>
                  <a:cubicBezTo>
                    <a:pt x="12006" y="162"/>
                    <a:pt x="12023" y="127"/>
                    <a:pt x="12023" y="88"/>
                  </a:cubicBezTo>
                  <a:cubicBezTo>
                    <a:pt x="12041" y="53"/>
                    <a:pt x="12006" y="18"/>
                    <a:pt x="11967" y="18"/>
                  </a:cubicBezTo>
                  <a:close/>
                  <a:moveTo>
                    <a:pt x="10861" y="36"/>
                  </a:moveTo>
                  <a:cubicBezTo>
                    <a:pt x="10827" y="53"/>
                    <a:pt x="10787" y="70"/>
                    <a:pt x="10787" y="127"/>
                  </a:cubicBezTo>
                  <a:cubicBezTo>
                    <a:pt x="10809" y="162"/>
                    <a:pt x="10827" y="179"/>
                    <a:pt x="10861" y="179"/>
                  </a:cubicBezTo>
                  <a:lnTo>
                    <a:pt x="10879" y="179"/>
                  </a:lnTo>
                  <a:cubicBezTo>
                    <a:pt x="10918" y="179"/>
                    <a:pt x="10953" y="144"/>
                    <a:pt x="10935" y="110"/>
                  </a:cubicBezTo>
                  <a:cubicBezTo>
                    <a:pt x="10935" y="70"/>
                    <a:pt x="10918" y="36"/>
                    <a:pt x="10861" y="36"/>
                  </a:cubicBezTo>
                  <a:close/>
                  <a:moveTo>
                    <a:pt x="12310" y="53"/>
                  </a:moveTo>
                  <a:cubicBezTo>
                    <a:pt x="12276" y="53"/>
                    <a:pt x="12258" y="70"/>
                    <a:pt x="12241" y="110"/>
                  </a:cubicBezTo>
                  <a:cubicBezTo>
                    <a:pt x="12241" y="144"/>
                    <a:pt x="12276" y="179"/>
                    <a:pt x="12310" y="179"/>
                  </a:cubicBezTo>
                  <a:lnTo>
                    <a:pt x="12310" y="197"/>
                  </a:lnTo>
                  <a:cubicBezTo>
                    <a:pt x="12350" y="197"/>
                    <a:pt x="12384" y="162"/>
                    <a:pt x="12384" y="127"/>
                  </a:cubicBezTo>
                  <a:cubicBezTo>
                    <a:pt x="12402" y="88"/>
                    <a:pt x="12367" y="53"/>
                    <a:pt x="12332" y="53"/>
                  </a:cubicBezTo>
                  <a:close/>
                  <a:moveTo>
                    <a:pt x="10500" y="88"/>
                  </a:moveTo>
                  <a:cubicBezTo>
                    <a:pt x="10461" y="88"/>
                    <a:pt x="10426" y="127"/>
                    <a:pt x="10444" y="162"/>
                  </a:cubicBezTo>
                  <a:cubicBezTo>
                    <a:pt x="10444" y="197"/>
                    <a:pt x="10483" y="236"/>
                    <a:pt x="10518" y="236"/>
                  </a:cubicBezTo>
                  <a:cubicBezTo>
                    <a:pt x="10552" y="218"/>
                    <a:pt x="10592" y="179"/>
                    <a:pt x="10592" y="144"/>
                  </a:cubicBezTo>
                  <a:cubicBezTo>
                    <a:pt x="10570" y="110"/>
                    <a:pt x="10552" y="88"/>
                    <a:pt x="10518" y="88"/>
                  </a:cubicBezTo>
                  <a:close/>
                  <a:moveTo>
                    <a:pt x="12676" y="88"/>
                  </a:moveTo>
                  <a:cubicBezTo>
                    <a:pt x="12637" y="88"/>
                    <a:pt x="12619" y="127"/>
                    <a:pt x="12602" y="162"/>
                  </a:cubicBezTo>
                  <a:cubicBezTo>
                    <a:pt x="12602" y="197"/>
                    <a:pt x="12619" y="236"/>
                    <a:pt x="12658" y="236"/>
                  </a:cubicBezTo>
                  <a:lnTo>
                    <a:pt x="12676" y="236"/>
                  </a:lnTo>
                  <a:cubicBezTo>
                    <a:pt x="12711" y="236"/>
                    <a:pt x="12746" y="218"/>
                    <a:pt x="12746" y="179"/>
                  </a:cubicBezTo>
                  <a:cubicBezTo>
                    <a:pt x="12746" y="144"/>
                    <a:pt x="12728" y="110"/>
                    <a:pt x="12693" y="88"/>
                  </a:cubicBezTo>
                  <a:close/>
                  <a:moveTo>
                    <a:pt x="10135" y="144"/>
                  </a:moveTo>
                  <a:cubicBezTo>
                    <a:pt x="10100" y="144"/>
                    <a:pt x="10083" y="179"/>
                    <a:pt x="10083" y="218"/>
                  </a:cubicBezTo>
                  <a:cubicBezTo>
                    <a:pt x="10083" y="253"/>
                    <a:pt x="10117" y="288"/>
                    <a:pt x="10156" y="288"/>
                  </a:cubicBezTo>
                  <a:lnTo>
                    <a:pt x="10156" y="271"/>
                  </a:lnTo>
                  <a:cubicBezTo>
                    <a:pt x="10209" y="271"/>
                    <a:pt x="10226" y="236"/>
                    <a:pt x="10226" y="197"/>
                  </a:cubicBezTo>
                  <a:cubicBezTo>
                    <a:pt x="10209" y="162"/>
                    <a:pt x="10191" y="144"/>
                    <a:pt x="10156" y="144"/>
                  </a:cubicBezTo>
                  <a:close/>
                  <a:moveTo>
                    <a:pt x="13037" y="162"/>
                  </a:moveTo>
                  <a:cubicBezTo>
                    <a:pt x="13002" y="162"/>
                    <a:pt x="12963" y="197"/>
                    <a:pt x="12963" y="218"/>
                  </a:cubicBezTo>
                  <a:cubicBezTo>
                    <a:pt x="12946" y="271"/>
                    <a:pt x="12985" y="305"/>
                    <a:pt x="13020" y="305"/>
                  </a:cubicBezTo>
                  <a:lnTo>
                    <a:pt x="13037" y="305"/>
                  </a:lnTo>
                  <a:cubicBezTo>
                    <a:pt x="13072" y="305"/>
                    <a:pt x="13094" y="288"/>
                    <a:pt x="13111" y="253"/>
                  </a:cubicBezTo>
                  <a:cubicBezTo>
                    <a:pt x="13111" y="218"/>
                    <a:pt x="13094" y="179"/>
                    <a:pt x="13054" y="162"/>
                  </a:cubicBezTo>
                  <a:close/>
                  <a:moveTo>
                    <a:pt x="9774" y="197"/>
                  </a:moveTo>
                  <a:cubicBezTo>
                    <a:pt x="9739" y="218"/>
                    <a:pt x="9721" y="253"/>
                    <a:pt x="9721" y="288"/>
                  </a:cubicBezTo>
                  <a:cubicBezTo>
                    <a:pt x="9739" y="327"/>
                    <a:pt x="9756" y="345"/>
                    <a:pt x="9791" y="345"/>
                  </a:cubicBezTo>
                  <a:lnTo>
                    <a:pt x="9808" y="345"/>
                  </a:lnTo>
                  <a:cubicBezTo>
                    <a:pt x="9848" y="345"/>
                    <a:pt x="9865" y="288"/>
                    <a:pt x="9865" y="253"/>
                  </a:cubicBezTo>
                  <a:cubicBezTo>
                    <a:pt x="9865" y="218"/>
                    <a:pt x="9830" y="197"/>
                    <a:pt x="9791" y="197"/>
                  </a:cubicBezTo>
                  <a:close/>
                  <a:moveTo>
                    <a:pt x="9430" y="271"/>
                  </a:moveTo>
                  <a:cubicBezTo>
                    <a:pt x="9395" y="288"/>
                    <a:pt x="9356" y="327"/>
                    <a:pt x="9373" y="362"/>
                  </a:cubicBezTo>
                  <a:cubicBezTo>
                    <a:pt x="9373" y="397"/>
                    <a:pt x="9412" y="414"/>
                    <a:pt x="9447" y="414"/>
                  </a:cubicBezTo>
                  <a:cubicBezTo>
                    <a:pt x="9504" y="414"/>
                    <a:pt x="9521" y="362"/>
                    <a:pt x="9504" y="327"/>
                  </a:cubicBezTo>
                  <a:cubicBezTo>
                    <a:pt x="9504" y="288"/>
                    <a:pt x="9465" y="271"/>
                    <a:pt x="9430" y="271"/>
                  </a:cubicBezTo>
                  <a:close/>
                  <a:moveTo>
                    <a:pt x="13381" y="271"/>
                  </a:moveTo>
                  <a:cubicBezTo>
                    <a:pt x="13346" y="271"/>
                    <a:pt x="13329" y="288"/>
                    <a:pt x="13311" y="305"/>
                  </a:cubicBezTo>
                  <a:cubicBezTo>
                    <a:pt x="13311" y="362"/>
                    <a:pt x="13329" y="397"/>
                    <a:pt x="13363" y="397"/>
                  </a:cubicBezTo>
                  <a:cubicBezTo>
                    <a:pt x="13363" y="414"/>
                    <a:pt x="13381" y="414"/>
                    <a:pt x="13381" y="414"/>
                  </a:cubicBezTo>
                  <a:cubicBezTo>
                    <a:pt x="13420" y="414"/>
                    <a:pt x="13437" y="379"/>
                    <a:pt x="13455" y="362"/>
                  </a:cubicBezTo>
                  <a:cubicBezTo>
                    <a:pt x="13455" y="327"/>
                    <a:pt x="13437" y="271"/>
                    <a:pt x="13398" y="271"/>
                  </a:cubicBezTo>
                  <a:close/>
                  <a:moveTo>
                    <a:pt x="24424" y="327"/>
                  </a:moveTo>
                  <a:cubicBezTo>
                    <a:pt x="24385" y="327"/>
                    <a:pt x="24350" y="362"/>
                    <a:pt x="24350" y="414"/>
                  </a:cubicBezTo>
                  <a:cubicBezTo>
                    <a:pt x="24368" y="453"/>
                    <a:pt x="24385" y="471"/>
                    <a:pt x="24424" y="471"/>
                  </a:cubicBezTo>
                  <a:lnTo>
                    <a:pt x="24442" y="471"/>
                  </a:lnTo>
                  <a:cubicBezTo>
                    <a:pt x="24477" y="471"/>
                    <a:pt x="24516" y="436"/>
                    <a:pt x="24494" y="397"/>
                  </a:cubicBezTo>
                  <a:cubicBezTo>
                    <a:pt x="24494" y="362"/>
                    <a:pt x="24459" y="327"/>
                    <a:pt x="24424" y="327"/>
                  </a:cubicBezTo>
                  <a:close/>
                  <a:moveTo>
                    <a:pt x="24786" y="327"/>
                  </a:moveTo>
                  <a:cubicBezTo>
                    <a:pt x="24751" y="327"/>
                    <a:pt x="24712" y="345"/>
                    <a:pt x="24712" y="397"/>
                  </a:cubicBezTo>
                  <a:cubicBezTo>
                    <a:pt x="24712" y="436"/>
                    <a:pt x="24751" y="471"/>
                    <a:pt x="24786" y="471"/>
                  </a:cubicBezTo>
                  <a:cubicBezTo>
                    <a:pt x="24820" y="471"/>
                    <a:pt x="24860" y="436"/>
                    <a:pt x="24860" y="397"/>
                  </a:cubicBezTo>
                  <a:cubicBezTo>
                    <a:pt x="24860" y="362"/>
                    <a:pt x="24842" y="327"/>
                    <a:pt x="24786" y="327"/>
                  </a:cubicBezTo>
                  <a:close/>
                  <a:moveTo>
                    <a:pt x="9069" y="362"/>
                  </a:moveTo>
                  <a:cubicBezTo>
                    <a:pt x="9030" y="362"/>
                    <a:pt x="9012" y="397"/>
                    <a:pt x="9012" y="453"/>
                  </a:cubicBezTo>
                  <a:cubicBezTo>
                    <a:pt x="9030" y="471"/>
                    <a:pt x="9047" y="506"/>
                    <a:pt x="9086" y="506"/>
                  </a:cubicBezTo>
                  <a:lnTo>
                    <a:pt x="9103" y="488"/>
                  </a:lnTo>
                  <a:cubicBezTo>
                    <a:pt x="9138" y="488"/>
                    <a:pt x="9156" y="453"/>
                    <a:pt x="9156" y="414"/>
                  </a:cubicBezTo>
                  <a:cubicBezTo>
                    <a:pt x="9138" y="379"/>
                    <a:pt x="9121" y="362"/>
                    <a:pt x="9086" y="362"/>
                  </a:cubicBezTo>
                  <a:close/>
                  <a:moveTo>
                    <a:pt x="25147" y="362"/>
                  </a:moveTo>
                  <a:cubicBezTo>
                    <a:pt x="25112" y="362"/>
                    <a:pt x="25095" y="379"/>
                    <a:pt x="25077" y="414"/>
                  </a:cubicBezTo>
                  <a:cubicBezTo>
                    <a:pt x="25077" y="453"/>
                    <a:pt x="25095" y="488"/>
                    <a:pt x="25147" y="506"/>
                  </a:cubicBezTo>
                  <a:cubicBezTo>
                    <a:pt x="25186" y="506"/>
                    <a:pt x="25221" y="471"/>
                    <a:pt x="25221" y="436"/>
                  </a:cubicBezTo>
                  <a:cubicBezTo>
                    <a:pt x="25238" y="397"/>
                    <a:pt x="25203" y="362"/>
                    <a:pt x="25168" y="362"/>
                  </a:cubicBezTo>
                  <a:close/>
                  <a:moveTo>
                    <a:pt x="13725" y="379"/>
                  </a:moveTo>
                  <a:cubicBezTo>
                    <a:pt x="13690" y="379"/>
                    <a:pt x="13672" y="397"/>
                    <a:pt x="13655" y="436"/>
                  </a:cubicBezTo>
                  <a:cubicBezTo>
                    <a:pt x="13638" y="471"/>
                    <a:pt x="13655" y="506"/>
                    <a:pt x="13690" y="523"/>
                  </a:cubicBezTo>
                  <a:lnTo>
                    <a:pt x="13725" y="523"/>
                  </a:lnTo>
                  <a:cubicBezTo>
                    <a:pt x="13764" y="523"/>
                    <a:pt x="13781" y="506"/>
                    <a:pt x="13799" y="488"/>
                  </a:cubicBezTo>
                  <a:cubicBezTo>
                    <a:pt x="13799" y="436"/>
                    <a:pt x="13781" y="397"/>
                    <a:pt x="13746" y="379"/>
                  </a:cubicBezTo>
                  <a:close/>
                  <a:moveTo>
                    <a:pt x="24059" y="379"/>
                  </a:moveTo>
                  <a:cubicBezTo>
                    <a:pt x="24024" y="379"/>
                    <a:pt x="23989" y="436"/>
                    <a:pt x="24007" y="471"/>
                  </a:cubicBezTo>
                  <a:cubicBezTo>
                    <a:pt x="24007" y="506"/>
                    <a:pt x="24041" y="523"/>
                    <a:pt x="24081" y="523"/>
                  </a:cubicBezTo>
                  <a:cubicBezTo>
                    <a:pt x="24115" y="506"/>
                    <a:pt x="24150" y="471"/>
                    <a:pt x="24133" y="436"/>
                  </a:cubicBezTo>
                  <a:cubicBezTo>
                    <a:pt x="24133" y="397"/>
                    <a:pt x="24098" y="379"/>
                    <a:pt x="24081" y="379"/>
                  </a:cubicBezTo>
                  <a:close/>
                  <a:moveTo>
                    <a:pt x="25512" y="436"/>
                  </a:moveTo>
                  <a:cubicBezTo>
                    <a:pt x="25473" y="436"/>
                    <a:pt x="25438" y="453"/>
                    <a:pt x="25438" y="488"/>
                  </a:cubicBezTo>
                  <a:cubicBezTo>
                    <a:pt x="25421" y="523"/>
                    <a:pt x="25438" y="562"/>
                    <a:pt x="25473" y="580"/>
                  </a:cubicBezTo>
                  <a:lnTo>
                    <a:pt x="25512" y="580"/>
                  </a:lnTo>
                  <a:cubicBezTo>
                    <a:pt x="25530" y="580"/>
                    <a:pt x="25564" y="562"/>
                    <a:pt x="25564" y="545"/>
                  </a:cubicBezTo>
                  <a:cubicBezTo>
                    <a:pt x="25582" y="488"/>
                    <a:pt x="25564" y="453"/>
                    <a:pt x="25530" y="453"/>
                  </a:cubicBezTo>
                  <a:cubicBezTo>
                    <a:pt x="25530" y="436"/>
                    <a:pt x="25512" y="436"/>
                    <a:pt x="25512" y="436"/>
                  </a:cubicBezTo>
                  <a:close/>
                  <a:moveTo>
                    <a:pt x="8721" y="453"/>
                  </a:moveTo>
                  <a:cubicBezTo>
                    <a:pt x="8668" y="453"/>
                    <a:pt x="8651" y="488"/>
                    <a:pt x="8668" y="545"/>
                  </a:cubicBezTo>
                  <a:cubicBezTo>
                    <a:pt x="8668" y="562"/>
                    <a:pt x="8703" y="597"/>
                    <a:pt x="8742" y="597"/>
                  </a:cubicBezTo>
                  <a:lnTo>
                    <a:pt x="8760" y="580"/>
                  </a:lnTo>
                  <a:cubicBezTo>
                    <a:pt x="8795" y="580"/>
                    <a:pt x="8812" y="545"/>
                    <a:pt x="8812" y="506"/>
                  </a:cubicBezTo>
                  <a:cubicBezTo>
                    <a:pt x="8795" y="471"/>
                    <a:pt x="8760" y="453"/>
                    <a:pt x="8742" y="453"/>
                  </a:cubicBezTo>
                  <a:close/>
                  <a:moveTo>
                    <a:pt x="23698" y="471"/>
                  </a:moveTo>
                  <a:cubicBezTo>
                    <a:pt x="23663" y="471"/>
                    <a:pt x="23646" y="523"/>
                    <a:pt x="23646" y="562"/>
                  </a:cubicBezTo>
                  <a:cubicBezTo>
                    <a:pt x="23663" y="597"/>
                    <a:pt x="23680" y="614"/>
                    <a:pt x="23715" y="614"/>
                  </a:cubicBezTo>
                  <a:cubicBezTo>
                    <a:pt x="23715" y="614"/>
                    <a:pt x="23733" y="614"/>
                    <a:pt x="23733" y="597"/>
                  </a:cubicBezTo>
                  <a:cubicBezTo>
                    <a:pt x="23772" y="597"/>
                    <a:pt x="23807" y="562"/>
                    <a:pt x="23789" y="523"/>
                  </a:cubicBezTo>
                  <a:cubicBezTo>
                    <a:pt x="23772" y="488"/>
                    <a:pt x="23754" y="471"/>
                    <a:pt x="23715" y="471"/>
                  </a:cubicBezTo>
                  <a:close/>
                  <a:moveTo>
                    <a:pt x="14051" y="523"/>
                  </a:moveTo>
                  <a:cubicBezTo>
                    <a:pt x="14034" y="523"/>
                    <a:pt x="13999" y="545"/>
                    <a:pt x="13999" y="562"/>
                  </a:cubicBezTo>
                  <a:cubicBezTo>
                    <a:pt x="13981" y="597"/>
                    <a:pt x="13999" y="653"/>
                    <a:pt x="14034" y="671"/>
                  </a:cubicBezTo>
                  <a:lnTo>
                    <a:pt x="14051" y="671"/>
                  </a:lnTo>
                  <a:cubicBezTo>
                    <a:pt x="14090" y="671"/>
                    <a:pt x="14107" y="653"/>
                    <a:pt x="14125" y="632"/>
                  </a:cubicBezTo>
                  <a:cubicBezTo>
                    <a:pt x="14142" y="597"/>
                    <a:pt x="14125" y="545"/>
                    <a:pt x="14090" y="523"/>
                  </a:cubicBezTo>
                  <a:close/>
                  <a:moveTo>
                    <a:pt x="8359" y="545"/>
                  </a:moveTo>
                  <a:cubicBezTo>
                    <a:pt x="8325" y="562"/>
                    <a:pt x="8307" y="597"/>
                    <a:pt x="8325" y="632"/>
                  </a:cubicBezTo>
                  <a:cubicBezTo>
                    <a:pt x="8325" y="671"/>
                    <a:pt x="8359" y="688"/>
                    <a:pt x="8377" y="688"/>
                  </a:cubicBezTo>
                  <a:lnTo>
                    <a:pt x="8416" y="688"/>
                  </a:lnTo>
                  <a:cubicBezTo>
                    <a:pt x="8451" y="671"/>
                    <a:pt x="8468" y="632"/>
                    <a:pt x="8451" y="597"/>
                  </a:cubicBezTo>
                  <a:cubicBezTo>
                    <a:pt x="8451" y="562"/>
                    <a:pt x="8416" y="545"/>
                    <a:pt x="8377" y="545"/>
                  </a:cubicBezTo>
                  <a:close/>
                  <a:moveTo>
                    <a:pt x="23354" y="580"/>
                  </a:moveTo>
                  <a:cubicBezTo>
                    <a:pt x="23319" y="597"/>
                    <a:pt x="23297" y="632"/>
                    <a:pt x="23297" y="671"/>
                  </a:cubicBezTo>
                  <a:cubicBezTo>
                    <a:pt x="23319" y="706"/>
                    <a:pt x="23354" y="723"/>
                    <a:pt x="23371" y="723"/>
                  </a:cubicBezTo>
                  <a:lnTo>
                    <a:pt x="23406" y="723"/>
                  </a:lnTo>
                  <a:cubicBezTo>
                    <a:pt x="23445" y="706"/>
                    <a:pt x="23463" y="671"/>
                    <a:pt x="23445" y="632"/>
                  </a:cubicBezTo>
                  <a:cubicBezTo>
                    <a:pt x="23428" y="597"/>
                    <a:pt x="23406" y="580"/>
                    <a:pt x="23371" y="580"/>
                  </a:cubicBezTo>
                  <a:close/>
                  <a:moveTo>
                    <a:pt x="25839" y="580"/>
                  </a:moveTo>
                  <a:cubicBezTo>
                    <a:pt x="25821" y="580"/>
                    <a:pt x="25782" y="597"/>
                    <a:pt x="25765" y="614"/>
                  </a:cubicBezTo>
                  <a:cubicBezTo>
                    <a:pt x="25747" y="653"/>
                    <a:pt x="25765" y="706"/>
                    <a:pt x="25799" y="723"/>
                  </a:cubicBezTo>
                  <a:lnTo>
                    <a:pt x="25839" y="723"/>
                  </a:lnTo>
                  <a:cubicBezTo>
                    <a:pt x="25856" y="723"/>
                    <a:pt x="25891" y="706"/>
                    <a:pt x="25908" y="688"/>
                  </a:cubicBezTo>
                  <a:cubicBezTo>
                    <a:pt x="25930" y="653"/>
                    <a:pt x="25908" y="614"/>
                    <a:pt x="25873" y="597"/>
                  </a:cubicBezTo>
                  <a:cubicBezTo>
                    <a:pt x="25856" y="580"/>
                    <a:pt x="25856" y="580"/>
                    <a:pt x="25839" y="580"/>
                  </a:cubicBezTo>
                  <a:close/>
                  <a:moveTo>
                    <a:pt x="8016" y="653"/>
                  </a:moveTo>
                  <a:cubicBezTo>
                    <a:pt x="7981" y="671"/>
                    <a:pt x="7959" y="706"/>
                    <a:pt x="7959" y="740"/>
                  </a:cubicBezTo>
                  <a:cubicBezTo>
                    <a:pt x="7981" y="780"/>
                    <a:pt x="8016" y="797"/>
                    <a:pt x="8033" y="797"/>
                  </a:cubicBezTo>
                  <a:lnTo>
                    <a:pt x="8050" y="797"/>
                  </a:lnTo>
                  <a:cubicBezTo>
                    <a:pt x="8107" y="780"/>
                    <a:pt x="8124" y="740"/>
                    <a:pt x="8107" y="706"/>
                  </a:cubicBezTo>
                  <a:cubicBezTo>
                    <a:pt x="8107" y="671"/>
                    <a:pt x="8068" y="653"/>
                    <a:pt x="8033" y="653"/>
                  </a:cubicBezTo>
                  <a:close/>
                  <a:moveTo>
                    <a:pt x="14377" y="688"/>
                  </a:moveTo>
                  <a:cubicBezTo>
                    <a:pt x="14360" y="688"/>
                    <a:pt x="14325" y="706"/>
                    <a:pt x="14325" y="723"/>
                  </a:cubicBezTo>
                  <a:cubicBezTo>
                    <a:pt x="14308" y="762"/>
                    <a:pt x="14308" y="797"/>
                    <a:pt x="14342" y="814"/>
                  </a:cubicBezTo>
                  <a:cubicBezTo>
                    <a:pt x="14360" y="832"/>
                    <a:pt x="14360" y="832"/>
                    <a:pt x="14377" y="832"/>
                  </a:cubicBezTo>
                  <a:cubicBezTo>
                    <a:pt x="14416" y="832"/>
                    <a:pt x="14434" y="814"/>
                    <a:pt x="14451" y="797"/>
                  </a:cubicBezTo>
                  <a:cubicBezTo>
                    <a:pt x="14469" y="762"/>
                    <a:pt x="14451" y="723"/>
                    <a:pt x="14416" y="688"/>
                  </a:cubicBezTo>
                  <a:close/>
                  <a:moveTo>
                    <a:pt x="23010" y="723"/>
                  </a:moveTo>
                  <a:cubicBezTo>
                    <a:pt x="22971" y="740"/>
                    <a:pt x="22954" y="780"/>
                    <a:pt x="22971" y="814"/>
                  </a:cubicBezTo>
                  <a:cubicBezTo>
                    <a:pt x="22993" y="849"/>
                    <a:pt x="23010" y="871"/>
                    <a:pt x="23045" y="871"/>
                  </a:cubicBezTo>
                  <a:lnTo>
                    <a:pt x="23062" y="849"/>
                  </a:lnTo>
                  <a:cubicBezTo>
                    <a:pt x="23102" y="832"/>
                    <a:pt x="23119" y="797"/>
                    <a:pt x="23102" y="762"/>
                  </a:cubicBezTo>
                  <a:cubicBezTo>
                    <a:pt x="23102" y="723"/>
                    <a:pt x="23062" y="723"/>
                    <a:pt x="23045" y="723"/>
                  </a:cubicBezTo>
                  <a:close/>
                  <a:moveTo>
                    <a:pt x="7672" y="762"/>
                  </a:moveTo>
                  <a:cubicBezTo>
                    <a:pt x="7633" y="780"/>
                    <a:pt x="7615" y="814"/>
                    <a:pt x="7615" y="849"/>
                  </a:cubicBezTo>
                  <a:cubicBezTo>
                    <a:pt x="7633" y="888"/>
                    <a:pt x="7672" y="906"/>
                    <a:pt x="7689" y="906"/>
                  </a:cubicBezTo>
                  <a:lnTo>
                    <a:pt x="7724" y="906"/>
                  </a:lnTo>
                  <a:cubicBezTo>
                    <a:pt x="7763" y="888"/>
                    <a:pt x="7781" y="849"/>
                    <a:pt x="7763" y="814"/>
                  </a:cubicBezTo>
                  <a:cubicBezTo>
                    <a:pt x="7742" y="780"/>
                    <a:pt x="7724" y="762"/>
                    <a:pt x="7689" y="762"/>
                  </a:cubicBezTo>
                  <a:close/>
                  <a:moveTo>
                    <a:pt x="26148" y="780"/>
                  </a:moveTo>
                  <a:cubicBezTo>
                    <a:pt x="26126" y="780"/>
                    <a:pt x="26108" y="780"/>
                    <a:pt x="26091" y="797"/>
                  </a:cubicBezTo>
                  <a:cubicBezTo>
                    <a:pt x="26056" y="832"/>
                    <a:pt x="26074" y="888"/>
                    <a:pt x="26108" y="906"/>
                  </a:cubicBezTo>
                  <a:cubicBezTo>
                    <a:pt x="26108" y="906"/>
                    <a:pt x="26126" y="923"/>
                    <a:pt x="26148" y="923"/>
                  </a:cubicBezTo>
                  <a:cubicBezTo>
                    <a:pt x="26165" y="923"/>
                    <a:pt x="26182" y="906"/>
                    <a:pt x="26200" y="888"/>
                  </a:cubicBezTo>
                  <a:cubicBezTo>
                    <a:pt x="26235" y="849"/>
                    <a:pt x="26217" y="814"/>
                    <a:pt x="26182" y="780"/>
                  </a:cubicBezTo>
                  <a:close/>
                  <a:moveTo>
                    <a:pt x="22719" y="871"/>
                  </a:moveTo>
                  <a:cubicBezTo>
                    <a:pt x="22701" y="871"/>
                    <a:pt x="22684" y="871"/>
                    <a:pt x="22684" y="888"/>
                  </a:cubicBezTo>
                  <a:cubicBezTo>
                    <a:pt x="22645" y="906"/>
                    <a:pt x="22627" y="941"/>
                    <a:pt x="22645" y="980"/>
                  </a:cubicBezTo>
                  <a:cubicBezTo>
                    <a:pt x="22666" y="997"/>
                    <a:pt x="22684" y="1015"/>
                    <a:pt x="22719" y="1015"/>
                  </a:cubicBezTo>
                  <a:lnTo>
                    <a:pt x="22736" y="1015"/>
                  </a:lnTo>
                  <a:cubicBezTo>
                    <a:pt x="22775" y="997"/>
                    <a:pt x="22793" y="941"/>
                    <a:pt x="22775" y="906"/>
                  </a:cubicBezTo>
                  <a:cubicBezTo>
                    <a:pt x="22754" y="888"/>
                    <a:pt x="22736" y="871"/>
                    <a:pt x="22719" y="871"/>
                  </a:cubicBezTo>
                  <a:close/>
                  <a:moveTo>
                    <a:pt x="7328" y="888"/>
                  </a:moveTo>
                  <a:cubicBezTo>
                    <a:pt x="7289" y="906"/>
                    <a:pt x="7272" y="941"/>
                    <a:pt x="7289" y="980"/>
                  </a:cubicBezTo>
                  <a:cubicBezTo>
                    <a:pt x="7289" y="1015"/>
                    <a:pt x="7328" y="1032"/>
                    <a:pt x="7346" y="1032"/>
                  </a:cubicBezTo>
                  <a:cubicBezTo>
                    <a:pt x="7363" y="1032"/>
                    <a:pt x="7363" y="1032"/>
                    <a:pt x="7380" y="1015"/>
                  </a:cubicBezTo>
                  <a:cubicBezTo>
                    <a:pt x="7415" y="1015"/>
                    <a:pt x="7437" y="958"/>
                    <a:pt x="7415" y="923"/>
                  </a:cubicBezTo>
                  <a:cubicBezTo>
                    <a:pt x="7415" y="906"/>
                    <a:pt x="7380" y="888"/>
                    <a:pt x="7346" y="888"/>
                  </a:cubicBezTo>
                  <a:close/>
                  <a:moveTo>
                    <a:pt x="14686" y="888"/>
                  </a:moveTo>
                  <a:cubicBezTo>
                    <a:pt x="14669" y="888"/>
                    <a:pt x="14651" y="888"/>
                    <a:pt x="14634" y="906"/>
                  </a:cubicBezTo>
                  <a:cubicBezTo>
                    <a:pt x="14617" y="941"/>
                    <a:pt x="14617" y="997"/>
                    <a:pt x="14651" y="1015"/>
                  </a:cubicBezTo>
                  <a:cubicBezTo>
                    <a:pt x="14651" y="1015"/>
                    <a:pt x="14669" y="1032"/>
                    <a:pt x="14686" y="1032"/>
                  </a:cubicBezTo>
                  <a:cubicBezTo>
                    <a:pt x="14704" y="1032"/>
                    <a:pt x="14743" y="1015"/>
                    <a:pt x="14743" y="997"/>
                  </a:cubicBezTo>
                  <a:cubicBezTo>
                    <a:pt x="14778" y="958"/>
                    <a:pt x="14760" y="923"/>
                    <a:pt x="14725" y="888"/>
                  </a:cubicBezTo>
                  <a:close/>
                  <a:moveTo>
                    <a:pt x="6980" y="1015"/>
                  </a:moveTo>
                  <a:cubicBezTo>
                    <a:pt x="6945" y="1032"/>
                    <a:pt x="6928" y="1067"/>
                    <a:pt x="6945" y="1106"/>
                  </a:cubicBezTo>
                  <a:cubicBezTo>
                    <a:pt x="6963" y="1141"/>
                    <a:pt x="6980" y="1158"/>
                    <a:pt x="7019" y="1158"/>
                  </a:cubicBezTo>
                  <a:cubicBezTo>
                    <a:pt x="7019" y="1158"/>
                    <a:pt x="7037" y="1158"/>
                    <a:pt x="7037" y="1141"/>
                  </a:cubicBezTo>
                  <a:cubicBezTo>
                    <a:pt x="7071" y="1141"/>
                    <a:pt x="7089" y="1089"/>
                    <a:pt x="7071" y="1049"/>
                  </a:cubicBezTo>
                  <a:cubicBezTo>
                    <a:pt x="7071" y="1032"/>
                    <a:pt x="7037" y="1015"/>
                    <a:pt x="7019" y="1015"/>
                  </a:cubicBezTo>
                  <a:close/>
                  <a:moveTo>
                    <a:pt x="26417" y="1015"/>
                  </a:moveTo>
                  <a:cubicBezTo>
                    <a:pt x="26400" y="1015"/>
                    <a:pt x="26382" y="1015"/>
                    <a:pt x="26365" y="1032"/>
                  </a:cubicBezTo>
                  <a:cubicBezTo>
                    <a:pt x="26343" y="1049"/>
                    <a:pt x="26343" y="1106"/>
                    <a:pt x="26382" y="1123"/>
                  </a:cubicBezTo>
                  <a:cubicBezTo>
                    <a:pt x="26382" y="1141"/>
                    <a:pt x="26400" y="1158"/>
                    <a:pt x="26417" y="1158"/>
                  </a:cubicBezTo>
                  <a:cubicBezTo>
                    <a:pt x="26435" y="1158"/>
                    <a:pt x="26452" y="1141"/>
                    <a:pt x="26474" y="1123"/>
                  </a:cubicBezTo>
                  <a:cubicBezTo>
                    <a:pt x="26509" y="1106"/>
                    <a:pt x="26509" y="1049"/>
                    <a:pt x="26474" y="1032"/>
                  </a:cubicBezTo>
                  <a:cubicBezTo>
                    <a:pt x="26452" y="1015"/>
                    <a:pt x="26435" y="1015"/>
                    <a:pt x="26417" y="1015"/>
                  </a:cubicBezTo>
                  <a:close/>
                  <a:moveTo>
                    <a:pt x="22358" y="1049"/>
                  </a:moveTo>
                  <a:cubicBezTo>
                    <a:pt x="22318" y="1067"/>
                    <a:pt x="22301" y="1123"/>
                    <a:pt x="22340" y="1158"/>
                  </a:cubicBezTo>
                  <a:cubicBezTo>
                    <a:pt x="22340" y="1176"/>
                    <a:pt x="22375" y="1197"/>
                    <a:pt x="22392" y="1197"/>
                  </a:cubicBezTo>
                  <a:cubicBezTo>
                    <a:pt x="22410" y="1197"/>
                    <a:pt x="22410" y="1197"/>
                    <a:pt x="22427" y="1176"/>
                  </a:cubicBezTo>
                  <a:cubicBezTo>
                    <a:pt x="22466" y="1158"/>
                    <a:pt x="22484" y="1123"/>
                    <a:pt x="22449" y="1089"/>
                  </a:cubicBezTo>
                  <a:cubicBezTo>
                    <a:pt x="22449" y="1049"/>
                    <a:pt x="22410" y="1049"/>
                    <a:pt x="22392" y="1049"/>
                  </a:cubicBezTo>
                  <a:close/>
                  <a:moveTo>
                    <a:pt x="14978" y="1089"/>
                  </a:moveTo>
                  <a:cubicBezTo>
                    <a:pt x="14960" y="1089"/>
                    <a:pt x="14943" y="1106"/>
                    <a:pt x="14921" y="1123"/>
                  </a:cubicBezTo>
                  <a:cubicBezTo>
                    <a:pt x="14904" y="1158"/>
                    <a:pt x="14904" y="1197"/>
                    <a:pt x="14943" y="1215"/>
                  </a:cubicBezTo>
                  <a:cubicBezTo>
                    <a:pt x="14960" y="1232"/>
                    <a:pt x="14978" y="1232"/>
                    <a:pt x="14978" y="1232"/>
                  </a:cubicBezTo>
                  <a:cubicBezTo>
                    <a:pt x="15013" y="1232"/>
                    <a:pt x="15030" y="1232"/>
                    <a:pt x="15052" y="1215"/>
                  </a:cubicBezTo>
                  <a:cubicBezTo>
                    <a:pt x="15069" y="1176"/>
                    <a:pt x="15052" y="1123"/>
                    <a:pt x="15030" y="1106"/>
                  </a:cubicBezTo>
                  <a:cubicBezTo>
                    <a:pt x="15013" y="1089"/>
                    <a:pt x="14995" y="1089"/>
                    <a:pt x="14978" y="1089"/>
                  </a:cubicBezTo>
                  <a:close/>
                  <a:moveTo>
                    <a:pt x="6654" y="1141"/>
                  </a:moveTo>
                  <a:cubicBezTo>
                    <a:pt x="6619" y="1158"/>
                    <a:pt x="6601" y="1215"/>
                    <a:pt x="6601" y="1250"/>
                  </a:cubicBezTo>
                  <a:cubicBezTo>
                    <a:pt x="6619" y="1267"/>
                    <a:pt x="6654" y="1284"/>
                    <a:pt x="6675" y="1284"/>
                  </a:cubicBezTo>
                  <a:lnTo>
                    <a:pt x="6710" y="1284"/>
                  </a:lnTo>
                  <a:cubicBezTo>
                    <a:pt x="6745" y="1267"/>
                    <a:pt x="6762" y="1232"/>
                    <a:pt x="6745" y="1197"/>
                  </a:cubicBezTo>
                  <a:cubicBezTo>
                    <a:pt x="6728" y="1158"/>
                    <a:pt x="6710" y="1141"/>
                    <a:pt x="6675" y="1141"/>
                  </a:cubicBezTo>
                  <a:close/>
                  <a:moveTo>
                    <a:pt x="22083" y="1232"/>
                  </a:moveTo>
                  <a:cubicBezTo>
                    <a:pt x="22066" y="1232"/>
                    <a:pt x="22049" y="1232"/>
                    <a:pt x="22049" y="1250"/>
                  </a:cubicBezTo>
                  <a:cubicBezTo>
                    <a:pt x="22014" y="1267"/>
                    <a:pt x="21992" y="1306"/>
                    <a:pt x="22014" y="1341"/>
                  </a:cubicBezTo>
                  <a:cubicBezTo>
                    <a:pt x="22031" y="1358"/>
                    <a:pt x="22049" y="1376"/>
                    <a:pt x="22083" y="1376"/>
                  </a:cubicBezTo>
                  <a:cubicBezTo>
                    <a:pt x="22101" y="1376"/>
                    <a:pt x="22101" y="1376"/>
                    <a:pt x="22123" y="1358"/>
                  </a:cubicBezTo>
                  <a:cubicBezTo>
                    <a:pt x="22157" y="1341"/>
                    <a:pt x="22157" y="1306"/>
                    <a:pt x="22140" y="1267"/>
                  </a:cubicBezTo>
                  <a:cubicBezTo>
                    <a:pt x="22123" y="1250"/>
                    <a:pt x="22101" y="1232"/>
                    <a:pt x="22083" y="1232"/>
                  </a:cubicBezTo>
                  <a:close/>
                  <a:moveTo>
                    <a:pt x="26670" y="1267"/>
                  </a:moveTo>
                  <a:cubicBezTo>
                    <a:pt x="26652" y="1267"/>
                    <a:pt x="26635" y="1267"/>
                    <a:pt x="26617" y="1284"/>
                  </a:cubicBezTo>
                  <a:cubicBezTo>
                    <a:pt x="26600" y="1306"/>
                    <a:pt x="26600" y="1358"/>
                    <a:pt x="26617" y="1393"/>
                  </a:cubicBezTo>
                  <a:cubicBezTo>
                    <a:pt x="26635" y="1415"/>
                    <a:pt x="26652" y="1415"/>
                    <a:pt x="26670" y="1415"/>
                  </a:cubicBezTo>
                  <a:cubicBezTo>
                    <a:pt x="26691" y="1415"/>
                    <a:pt x="26709" y="1415"/>
                    <a:pt x="26726" y="1393"/>
                  </a:cubicBezTo>
                  <a:cubicBezTo>
                    <a:pt x="26744" y="1376"/>
                    <a:pt x="26744" y="1324"/>
                    <a:pt x="26726" y="1306"/>
                  </a:cubicBezTo>
                  <a:cubicBezTo>
                    <a:pt x="26709" y="1284"/>
                    <a:pt x="26691" y="1267"/>
                    <a:pt x="26670" y="1267"/>
                  </a:cubicBezTo>
                  <a:close/>
                  <a:moveTo>
                    <a:pt x="6310" y="1284"/>
                  </a:moveTo>
                  <a:cubicBezTo>
                    <a:pt x="6275" y="1306"/>
                    <a:pt x="6258" y="1341"/>
                    <a:pt x="6275" y="1376"/>
                  </a:cubicBezTo>
                  <a:cubicBezTo>
                    <a:pt x="6293" y="1415"/>
                    <a:pt x="6310" y="1432"/>
                    <a:pt x="6349" y="1432"/>
                  </a:cubicBezTo>
                  <a:lnTo>
                    <a:pt x="6367" y="1432"/>
                  </a:lnTo>
                  <a:cubicBezTo>
                    <a:pt x="6401" y="1415"/>
                    <a:pt x="6419" y="1358"/>
                    <a:pt x="6401" y="1324"/>
                  </a:cubicBezTo>
                  <a:cubicBezTo>
                    <a:pt x="6401" y="1306"/>
                    <a:pt x="6367" y="1284"/>
                    <a:pt x="6349" y="1284"/>
                  </a:cubicBezTo>
                  <a:close/>
                  <a:moveTo>
                    <a:pt x="15287" y="1306"/>
                  </a:moveTo>
                  <a:cubicBezTo>
                    <a:pt x="15248" y="1306"/>
                    <a:pt x="15230" y="1306"/>
                    <a:pt x="15213" y="1324"/>
                  </a:cubicBezTo>
                  <a:cubicBezTo>
                    <a:pt x="15195" y="1358"/>
                    <a:pt x="15195" y="1415"/>
                    <a:pt x="15230" y="1432"/>
                  </a:cubicBezTo>
                  <a:cubicBezTo>
                    <a:pt x="15248" y="1450"/>
                    <a:pt x="15269" y="1450"/>
                    <a:pt x="15287" y="1450"/>
                  </a:cubicBezTo>
                  <a:cubicBezTo>
                    <a:pt x="15304" y="1450"/>
                    <a:pt x="15321" y="1432"/>
                    <a:pt x="15339" y="1415"/>
                  </a:cubicBezTo>
                  <a:cubicBezTo>
                    <a:pt x="15356" y="1393"/>
                    <a:pt x="15356" y="1341"/>
                    <a:pt x="15321" y="1324"/>
                  </a:cubicBezTo>
                  <a:cubicBezTo>
                    <a:pt x="15304" y="1306"/>
                    <a:pt x="15287" y="1306"/>
                    <a:pt x="15287" y="1306"/>
                  </a:cubicBezTo>
                  <a:close/>
                  <a:moveTo>
                    <a:pt x="5984" y="1432"/>
                  </a:moveTo>
                  <a:cubicBezTo>
                    <a:pt x="5949" y="1450"/>
                    <a:pt x="5931" y="1502"/>
                    <a:pt x="5949" y="1541"/>
                  </a:cubicBezTo>
                  <a:cubicBezTo>
                    <a:pt x="5949" y="1559"/>
                    <a:pt x="5984" y="1576"/>
                    <a:pt x="6001" y="1576"/>
                  </a:cubicBezTo>
                  <a:lnTo>
                    <a:pt x="6040" y="1576"/>
                  </a:lnTo>
                  <a:cubicBezTo>
                    <a:pt x="6075" y="1559"/>
                    <a:pt x="6092" y="1502"/>
                    <a:pt x="6075" y="1467"/>
                  </a:cubicBezTo>
                  <a:cubicBezTo>
                    <a:pt x="6058" y="1450"/>
                    <a:pt x="6040" y="1432"/>
                    <a:pt x="6001" y="1432"/>
                  </a:cubicBezTo>
                  <a:close/>
                  <a:moveTo>
                    <a:pt x="21740" y="1432"/>
                  </a:moveTo>
                  <a:cubicBezTo>
                    <a:pt x="21705" y="1467"/>
                    <a:pt x="21687" y="1502"/>
                    <a:pt x="21722" y="1541"/>
                  </a:cubicBezTo>
                  <a:cubicBezTo>
                    <a:pt x="21722" y="1559"/>
                    <a:pt x="21757" y="1576"/>
                    <a:pt x="21774" y="1576"/>
                  </a:cubicBezTo>
                  <a:cubicBezTo>
                    <a:pt x="21796" y="1576"/>
                    <a:pt x="21796" y="1559"/>
                    <a:pt x="21814" y="1559"/>
                  </a:cubicBezTo>
                  <a:cubicBezTo>
                    <a:pt x="21848" y="1541"/>
                    <a:pt x="21848" y="1485"/>
                    <a:pt x="21831" y="1450"/>
                  </a:cubicBezTo>
                  <a:cubicBezTo>
                    <a:pt x="21814" y="1432"/>
                    <a:pt x="21796" y="1432"/>
                    <a:pt x="21774" y="1432"/>
                  </a:cubicBezTo>
                  <a:close/>
                  <a:moveTo>
                    <a:pt x="15539" y="1541"/>
                  </a:moveTo>
                  <a:cubicBezTo>
                    <a:pt x="15522" y="1541"/>
                    <a:pt x="15504" y="1559"/>
                    <a:pt x="15504" y="1559"/>
                  </a:cubicBezTo>
                  <a:cubicBezTo>
                    <a:pt x="15465" y="1593"/>
                    <a:pt x="15465" y="1633"/>
                    <a:pt x="15504" y="1667"/>
                  </a:cubicBezTo>
                  <a:cubicBezTo>
                    <a:pt x="15504" y="1685"/>
                    <a:pt x="15522" y="1685"/>
                    <a:pt x="15556" y="1685"/>
                  </a:cubicBezTo>
                  <a:cubicBezTo>
                    <a:pt x="15574" y="1685"/>
                    <a:pt x="15596" y="1685"/>
                    <a:pt x="15596" y="1667"/>
                  </a:cubicBezTo>
                  <a:cubicBezTo>
                    <a:pt x="15630" y="1633"/>
                    <a:pt x="15630" y="1593"/>
                    <a:pt x="15596" y="1559"/>
                  </a:cubicBezTo>
                  <a:cubicBezTo>
                    <a:pt x="15596" y="1559"/>
                    <a:pt x="15574" y="1541"/>
                    <a:pt x="15539" y="1541"/>
                  </a:cubicBezTo>
                  <a:close/>
                  <a:moveTo>
                    <a:pt x="26887" y="1559"/>
                  </a:moveTo>
                  <a:cubicBezTo>
                    <a:pt x="26870" y="1559"/>
                    <a:pt x="26870" y="1559"/>
                    <a:pt x="26852" y="1576"/>
                  </a:cubicBezTo>
                  <a:cubicBezTo>
                    <a:pt x="26818" y="1593"/>
                    <a:pt x="26818" y="1633"/>
                    <a:pt x="26835" y="1667"/>
                  </a:cubicBezTo>
                  <a:cubicBezTo>
                    <a:pt x="26852" y="1685"/>
                    <a:pt x="26870" y="1702"/>
                    <a:pt x="26887" y="1702"/>
                  </a:cubicBezTo>
                  <a:cubicBezTo>
                    <a:pt x="26909" y="1702"/>
                    <a:pt x="26926" y="1702"/>
                    <a:pt x="26926" y="1685"/>
                  </a:cubicBezTo>
                  <a:cubicBezTo>
                    <a:pt x="26961" y="1667"/>
                    <a:pt x="26979" y="1633"/>
                    <a:pt x="26944" y="1593"/>
                  </a:cubicBezTo>
                  <a:cubicBezTo>
                    <a:pt x="26944" y="1576"/>
                    <a:pt x="26909" y="1559"/>
                    <a:pt x="26887" y="1559"/>
                  </a:cubicBezTo>
                  <a:close/>
                  <a:moveTo>
                    <a:pt x="5657" y="1593"/>
                  </a:moveTo>
                  <a:cubicBezTo>
                    <a:pt x="5622" y="1611"/>
                    <a:pt x="5605" y="1650"/>
                    <a:pt x="5622" y="1685"/>
                  </a:cubicBezTo>
                  <a:cubicBezTo>
                    <a:pt x="5622" y="1720"/>
                    <a:pt x="5657" y="1741"/>
                    <a:pt x="5675" y="1741"/>
                  </a:cubicBezTo>
                  <a:cubicBezTo>
                    <a:pt x="5696" y="1741"/>
                    <a:pt x="5696" y="1720"/>
                    <a:pt x="5714" y="1720"/>
                  </a:cubicBezTo>
                  <a:cubicBezTo>
                    <a:pt x="5749" y="1702"/>
                    <a:pt x="5766" y="1667"/>
                    <a:pt x="5749" y="1633"/>
                  </a:cubicBezTo>
                  <a:cubicBezTo>
                    <a:pt x="5731" y="1593"/>
                    <a:pt x="5714" y="1593"/>
                    <a:pt x="5675" y="1593"/>
                  </a:cubicBezTo>
                  <a:close/>
                  <a:moveTo>
                    <a:pt x="21431" y="1633"/>
                  </a:moveTo>
                  <a:cubicBezTo>
                    <a:pt x="21396" y="1667"/>
                    <a:pt x="21396" y="1702"/>
                    <a:pt x="21413" y="1741"/>
                  </a:cubicBezTo>
                  <a:cubicBezTo>
                    <a:pt x="21431" y="1759"/>
                    <a:pt x="21448" y="1776"/>
                    <a:pt x="21470" y="1776"/>
                  </a:cubicBezTo>
                  <a:cubicBezTo>
                    <a:pt x="21487" y="1776"/>
                    <a:pt x="21505" y="1776"/>
                    <a:pt x="21522" y="1759"/>
                  </a:cubicBezTo>
                  <a:cubicBezTo>
                    <a:pt x="21540" y="1741"/>
                    <a:pt x="21557" y="1685"/>
                    <a:pt x="21540" y="1667"/>
                  </a:cubicBezTo>
                  <a:cubicBezTo>
                    <a:pt x="21522" y="1633"/>
                    <a:pt x="21505" y="1633"/>
                    <a:pt x="21470" y="1633"/>
                  </a:cubicBezTo>
                  <a:close/>
                  <a:moveTo>
                    <a:pt x="5348" y="1741"/>
                  </a:moveTo>
                  <a:lnTo>
                    <a:pt x="5331" y="1759"/>
                  </a:lnTo>
                  <a:cubicBezTo>
                    <a:pt x="5296" y="1776"/>
                    <a:pt x="5279" y="1811"/>
                    <a:pt x="5296" y="1850"/>
                  </a:cubicBezTo>
                  <a:cubicBezTo>
                    <a:pt x="5296" y="1885"/>
                    <a:pt x="5331" y="1885"/>
                    <a:pt x="5348" y="1885"/>
                  </a:cubicBezTo>
                  <a:lnTo>
                    <a:pt x="5387" y="1885"/>
                  </a:lnTo>
                  <a:cubicBezTo>
                    <a:pt x="5422" y="1867"/>
                    <a:pt x="5440" y="1828"/>
                    <a:pt x="5422" y="1794"/>
                  </a:cubicBezTo>
                  <a:cubicBezTo>
                    <a:pt x="5405" y="1759"/>
                    <a:pt x="5387" y="1741"/>
                    <a:pt x="5348" y="1741"/>
                  </a:cubicBezTo>
                  <a:close/>
                  <a:moveTo>
                    <a:pt x="15791" y="1811"/>
                  </a:moveTo>
                  <a:cubicBezTo>
                    <a:pt x="15774" y="1811"/>
                    <a:pt x="15757" y="1811"/>
                    <a:pt x="15739" y="1828"/>
                  </a:cubicBezTo>
                  <a:cubicBezTo>
                    <a:pt x="15722" y="1850"/>
                    <a:pt x="15704" y="1902"/>
                    <a:pt x="15739" y="1937"/>
                  </a:cubicBezTo>
                  <a:cubicBezTo>
                    <a:pt x="15757" y="1959"/>
                    <a:pt x="15774" y="1959"/>
                    <a:pt x="15791" y="1959"/>
                  </a:cubicBezTo>
                  <a:cubicBezTo>
                    <a:pt x="15813" y="1959"/>
                    <a:pt x="15831" y="1959"/>
                    <a:pt x="15831" y="1937"/>
                  </a:cubicBezTo>
                  <a:cubicBezTo>
                    <a:pt x="15865" y="1920"/>
                    <a:pt x="15865" y="1867"/>
                    <a:pt x="15848" y="1828"/>
                  </a:cubicBezTo>
                  <a:cubicBezTo>
                    <a:pt x="15831" y="1811"/>
                    <a:pt x="15813" y="1811"/>
                    <a:pt x="15791" y="1811"/>
                  </a:cubicBezTo>
                  <a:close/>
                  <a:moveTo>
                    <a:pt x="21178" y="1828"/>
                  </a:moveTo>
                  <a:cubicBezTo>
                    <a:pt x="21161" y="1828"/>
                    <a:pt x="21144" y="1828"/>
                    <a:pt x="21144" y="1850"/>
                  </a:cubicBezTo>
                  <a:cubicBezTo>
                    <a:pt x="21104" y="1867"/>
                    <a:pt x="21087" y="1920"/>
                    <a:pt x="21122" y="1937"/>
                  </a:cubicBezTo>
                  <a:cubicBezTo>
                    <a:pt x="21122" y="1976"/>
                    <a:pt x="21161" y="1976"/>
                    <a:pt x="21178" y="1976"/>
                  </a:cubicBezTo>
                  <a:cubicBezTo>
                    <a:pt x="21196" y="1976"/>
                    <a:pt x="21196" y="1976"/>
                    <a:pt x="21213" y="1959"/>
                  </a:cubicBezTo>
                  <a:cubicBezTo>
                    <a:pt x="21252" y="1937"/>
                    <a:pt x="21252" y="1902"/>
                    <a:pt x="21231" y="1867"/>
                  </a:cubicBezTo>
                  <a:cubicBezTo>
                    <a:pt x="21213" y="1850"/>
                    <a:pt x="21196" y="1828"/>
                    <a:pt x="21178" y="1828"/>
                  </a:cubicBezTo>
                  <a:close/>
                  <a:moveTo>
                    <a:pt x="27053" y="1867"/>
                  </a:moveTo>
                  <a:cubicBezTo>
                    <a:pt x="27018" y="1902"/>
                    <a:pt x="26996" y="1937"/>
                    <a:pt x="27018" y="1976"/>
                  </a:cubicBezTo>
                  <a:cubicBezTo>
                    <a:pt x="27035" y="1994"/>
                    <a:pt x="27053" y="2011"/>
                    <a:pt x="27087" y="2011"/>
                  </a:cubicBezTo>
                  <a:cubicBezTo>
                    <a:pt x="27105" y="2011"/>
                    <a:pt x="27105" y="2011"/>
                    <a:pt x="27127" y="1994"/>
                  </a:cubicBezTo>
                  <a:cubicBezTo>
                    <a:pt x="27161" y="1976"/>
                    <a:pt x="27161" y="1937"/>
                    <a:pt x="27144" y="1902"/>
                  </a:cubicBezTo>
                  <a:cubicBezTo>
                    <a:pt x="27144" y="1885"/>
                    <a:pt x="27105" y="1867"/>
                    <a:pt x="27087" y="1867"/>
                  </a:cubicBezTo>
                  <a:close/>
                  <a:moveTo>
                    <a:pt x="5005" y="1920"/>
                  </a:moveTo>
                  <a:cubicBezTo>
                    <a:pt x="4970" y="1937"/>
                    <a:pt x="4952" y="1976"/>
                    <a:pt x="4970" y="2011"/>
                  </a:cubicBezTo>
                  <a:cubicBezTo>
                    <a:pt x="4987" y="2046"/>
                    <a:pt x="5005" y="2068"/>
                    <a:pt x="5044" y="2068"/>
                  </a:cubicBezTo>
                  <a:lnTo>
                    <a:pt x="5061" y="2046"/>
                  </a:lnTo>
                  <a:cubicBezTo>
                    <a:pt x="5096" y="2028"/>
                    <a:pt x="5113" y="1994"/>
                    <a:pt x="5096" y="1959"/>
                  </a:cubicBezTo>
                  <a:cubicBezTo>
                    <a:pt x="5079" y="1920"/>
                    <a:pt x="5061" y="1920"/>
                    <a:pt x="5044" y="1920"/>
                  </a:cubicBezTo>
                  <a:close/>
                  <a:moveTo>
                    <a:pt x="20835" y="2046"/>
                  </a:moveTo>
                  <a:cubicBezTo>
                    <a:pt x="20795" y="2085"/>
                    <a:pt x="20795" y="2120"/>
                    <a:pt x="20817" y="2155"/>
                  </a:cubicBezTo>
                  <a:cubicBezTo>
                    <a:pt x="20835" y="2176"/>
                    <a:pt x="20852" y="2194"/>
                    <a:pt x="20869" y="2194"/>
                  </a:cubicBezTo>
                  <a:cubicBezTo>
                    <a:pt x="20887" y="2194"/>
                    <a:pt x="20904" y="2176"/>
                    <a:pt x="20926" y="2176"/>
                  </a:cubicBezTo>
                  <a:cubicBezTo>
                    <a:pt x="20961" y="2155"/>
                    <a:pt x="20961" y="2102"/>
                    <a:pt x="20943" y="2068"/>
                  </a:cubicBezTo>
                  <a:cubicBezTo>
                    <a:pt x="20926" y="2046"/>
                    <a:pt x="20904" y="2046"/>
                    <a:pt x="20869" y="2046"/>
                  </a:cubicBezTo>
                  <a:close/>
                  <a:moveTo>
                    <a:pt x="4717" y="2085"/>
                  </a:moveTo>
                  <a:cubicBezTo>
                    <a:pt x="4696" y="2085"/>
                    <a:pt x="4696" y="2085"/>
                    <a:pt x="4678" y="2102"/>
                  </a:cubicBezTo>
                  <a:cubicBezTo>
                    <a:pt x="4643" y="2120"/>
                    <a:pt x="4626" y="2155"/>
                    <a:pt x="4661" y="2194"/>
                  </a:cubicBezTo>
                  <a:cubicBezTo>
                    <a:pt x="4661" y="2211"/>
                    <a:pt x="4696" y="2229"/>
                    <a:pt x="4717" y="2229"/>
                  </a:cubicBezTo>
                  <a:lnTo>
                    <a:pt x="4752" y="2229"/>
                  </a:lnTo>
                  <a:cubicBezTo>
                    <a:pt x="4787" y="2211"/>
                    <a:pt x="4804" y="2155"/>
                    <a:pt x="4787" y="2120"/>
                  </a:cubicBezTo>
                  <a:cubicBezTo>
                    <a:pt x="4770" y="2102"/>
                    <a:pt x="4735" y="2085"/>
                    <a:pt x="4717" y="2085"/>
                  </a:cubicBezTo>
                  <a:close/>
                  <a:moveTo>
                    <a:pt x="16009" y="2102"/>
                  </a:moveTo>
                  <a:cubicBezTo>
                    <a:pt x="15992" y="2102"/>
                    <a:pt x="15992" y="2102"/>
                    <a:pt x="15974" y="2120"/>
                  </a:cubicBezTo>
                  <a:cubicBezTo>
                    <a:pt x="15939" y="2137"/>
                    <a:pt x="15939" y="2176"/>
                    <a:pt x="15957" y="2211"/>
                  </a:cubicBezTo>
                  <a:cubicBezTo>
                    <a:pt x="15974" y="2229"/>
                    <a:pt x="15992" y="2246"/>
                    <a:pt x="16009" y="2246"/>
                  </a:cubicBezTo>
                  <a:cubicBezTo>
                    <a:pt x="16031" y="2246"/>
                    <a:pt x="16048" y="2229"/>
                    <a:pt x="16066" y="2229"/>
                  </a:cubicBezTo>
                  <a:cubicBezTo>
                    <a:pt x="16083" y="2211"/>
                    <a:pt x="16100" y="2155"/>
                    <a:pt x="16066" y="2120"/>
                  </a:cubicBezTo>
                  <a:cubicBezTo>
                    <a:pt x="16066" y="2102"/>
                    <a:pt x="16031" y="2102"/>
                    <a:pt x="16009" y="2102"/>
                  </a:cubicBezTo>
                  <a:close/>
                  <a:moveTo>
                    <a:pt x="27253" y="2176"/>
                  </a:moveTo>
                  <a:lnTo>
                    <a:pt x="27235" y="2194"/>
                  </a:lnTo>
                  <a:cubicBezTo>
                    <a:pt x="27196" y="2211"/>
                    <a:pt x="27179" y="2246"/>
                    <a:pt x="27196" y="2285"/>
                  </a:cubicBezTo>
                  <a:cubicBezTo>
                    <a:pt x="27214" y="2320"/>
                    <a:pt x="27235" y="2320"/>
                    <a:pt x="27253" y="2320"/>
                  </a:cubicBezTo>
                  <a:lnTo>
                    <a:pt x="27288" y="2320"/>
                  </a:lnTo>
                  <a:cubicBezTo>
                    <a:pt x="27322" y="2303"/>
                    <a:pt x="27344" y="2263"/>
                    <a:pt x="27322" y="2229"/>
                  </a:cubicBezTo>
                  <a:cubicBezTo>
                    <a:pt x="27305" y="2194"/>
                    <a:pt x="27288" y="2176"/>
                    <a:pt x="27253" y="2176"/>
                  </a:cubicBezTo>
                  <a:close/>
                  <a:moveTo>
                    <a:pt x="20578" y="2246"/>
                  </a:moveTo>
                  <a:cubicBezTo>
                    <a:pt x="20560" y="2246"/>
                    <a:pt x="20560" y="2263"/>
                    <a:pt x="20543" y="2263"/>
                  </a:cubicBezTo>
                  <a:cubicBezTo>
                    <a:pt x="20508" y="2285"/>
                    <a:pt x="20508" y="2337"/>
                    <a:pt x="20526" y="2372"/>
                  </a:cubicBezTo>
                  <a:cubicBezTo>
                    <a:pt x="20543" y="2394"/>
                    <a:pt x="20560" y="2394"/>
                    <a:pt x="20578" y="2394"/>
                  </a:cubicBezTo>
                  <a:lnTo>
                    <a:pt x="20634" y="2394"/>
                  </a:lnTo>
                  <a:cubicBezTo>
                    <a:pt x="20652" y="2355"/>
                    <a:pt x="20669" y="2320"/>
                    <a:pt x="20634" y="2285"/>
                  </a:cubicBezTo>
                  <a:cubicBezTo>
                    <a:pt x="20634" y="2263"/>
                    <a:pt x="20600" y="2246"/>
                    <a:pt x="20578" y="2246"/>
                  </a:cubicBezTo>
                  <a:close/>
                  <a:moveTo>
                    <a:pt x="4408" y="2263"/>
                  </a:moveTo>
                  <a:cubicBezTo>
                    <a:pt x="4391" y="2263"/>
                    <a:pt x="4369" y="2263"/>
                    <a:pt x="4369" y="2285"/>
                  </a:cubicBezTo>
                  <a:cubicBezTo>
                    <a:pt x="4334" y="2303"/>
                    <a:pt x="4317" y="2337"/>
                    <a:pt x="4334" y="2372"/>
                  </a:cubicBezTo>
                  <a:cubicBezTo>
                    <a:pt x="4352" y="2394"/>
                    <a:pt x="4369" y="2411"/>
                    <a:pt x="4408" y="2411"/>
                  </a:cubicBezTo>
                  <a:cubicBezTo>
                    <a:pt x="4408" y="2411"/>
                    <a:pt x="4426" y="2411"/>
                    <a:pt x="4443" y="2394"/>
                  </a:cubicBezTo>
                  <a:cubicBezTo>
                    <a:pt x="4478" y="2372"/>
                    <a:pt x="4478" y="2337"/>
                    <a:pt x="4461" y="2303"/>
                  </a:cubicBezTo>
                  <a:cubicBezTo>
                    <a:pt x="4443" y="2285"/>
                    <a:pt x="4426" y="2263"/>
                    <a:pt x="4408" y="2263"/>
                  </a:cubicBezTo>
                  <a:close/>
                  <a:moveTo>
                    <a:pt x="16227" y="2394"/>
                  </a:moveTo>
                  <a:cubicBezTo>
                    <a:pt x="16209" y="2394"/>
                    <a:pt x="16192" y="2394"/>
                    <a:pt x="16192" y="2411"/>
                  </a:cubicBezTo>
                  <a:cubicBezTo>
                    <a:pt x="16157" y="2429"/>
                    <a:pt x="16140" y="2464"/>
                    <a:pt x="16174" y="2503"/>
                  </a:cubicBezTo>
                  <a:cubicBezTo>
                    <a:pt x="16174" y="2520"/>
                    <a:pt x="16209" y="2538"/>
                    <a:pt x="16227" y="2538"/>
                  </a:cubicBezTo>
                  <a:cubicBezTo>
                    <a:pt x="16248" y="2538"/>
                    <a:pt x="16248" y="2538"/>
                    <a:pt x="16266" y="2520"/>
                  </a:cubicBezTo>
                  <a:cubicBezTo>
                    <a:pt x="16301" y="2503"/>
                    <a:pt x="16301" y="2464"/>
                    <a:pt x="16283" y="2429"/>
                  </a:cubicBezTo>
                  <a:cubicBezTo>
                    <a:pt x="16266" y="2411"/>
                    <a:pt x="16248" y="2394"/>
                    <a:pt x="16227" y="2394"/>
                  </a:cubicBezTo>
                  <a:close/>
                  <a:moveTo>
                    <a:pt x="4082" y="2446"/>
                  </a:moveTo>
                  <a:cubicBezTo>
                    <a:pt x="4082" y="2446"/>
                    <a:pt x="4065" y="2446"/>
                    <a:pt x="4043" y="2464"/>
                  </a:cubicBezTo>
                  <a:cubicBezTo>
                    <a:pt x="4008" y="2481"/>
                    <a:pt x="4008" y="2520"/>
                    <a:pt x="4026" y="2555"/>
                  </a:cubicBezTo>
                  <a:cubicBezTo>
                    <a:pt x="4043" y="2572"/>
                    <a:pt x="4065" y="2590"/>
                    <a:pt x="4082" y="2590"/>
                  </a:cubicBezTo>
                  <a:lnTo>
                    <a:pt x="4134" y="2590"/>
                  </a:lnTo>
                  <a:cubicBezTo>
                    <a:pt x="4152" y="2555"/>
                    <a:pt x="4173" y="2520"/>
                    <a:pt x="4152" y="2481"/>
                  </a:cubicBezTo>
                  <a:cubicBezTo>
                    <a:pt x="4134" y="2464"/>
                    <a:pt x="4117" y="2446"/>
                    <a:pt x="4082" y="2446"/>
                  </a:cubicBezTo>
                  <a:close/>
                  <a:moveTo>
                    <a:pt x="20291" y="2464"/>
                  </a:moveTo>
                  <a:cubicBezTo>
                    <a:pt x="20273" y="2464"/>
                    <a:pt x="20252" y="2464"/>
                    <a:pt x="20252" y="2481"/>
                  </a:cubicBezTo>
                  <a:cubicBezTo>
                    <a:pt x="20217" y="2503"/>
                    <a:pt x="20199" y="2538"/>
                    <a:pt x="20234" y="2572"/>
                  </a:cubicBezTo>
                  <a:cubicBezTo>
                    <a:pt x="20234" y="2590"/>
                    <a:pt x="20273" y="2612"/>
                    <a:pt x="20291" y="2612"/>
                  </a:cubicBezTo>
                  <a:cubicBezTo>
                    <a:pt x="20308" y="2612"/>
                    <a:pt x="20325" y="2612"/>
                    <a:pt x="20325" y="2590"/>
                  </a:cubicBezTo>
                  <a:cubicBezTo>
                    <a:pt x="20360" y="2572"/>
                    <a:pt x="20360" y="2520"/>
                    <a:pt x="20343" y="2503"/>
                  </a:cubicBezTo>
                  <a:cubicBezTo>
                    <a:pt x="20325" y="2481"/>
                    <a:pt x="20308" y="2464"/>
                    <a:pt x="20291" y="2464"/>
                  </a:cubicBezTo>
                  <a:close/>
                  <a:moveTo>
                    <a:pt x="27414" y="2503"/>
                  </a:moveTo>
                  <a:cubicBezTo>
                    <a:pt x="27414" y="2503"/>
                    <a:pt x="27396" y="2503"/>
                    <a:pt x="27379" y="2520"/>
                  </a:cubicBezTo>
                  <a:cubicBezTo>
                    <a:pt x="27344" y="2538"/>
                    <a:pt x="27344" y="2572"/>
                    <a:pt x="27362" y="2612"/>
                  </a:cubicBezTo>
                  <a:cubicBezTo>
                    <a:pt x="27362" y="2646"/>
                    <a:pt x="27396" y="2646"/>
                    <a:pt x="27414" y="2646"/>
                  </a:cubicBezTo>
                  <a:lnTo>
                    <a:pt x="27453" y="2646"/>
                  </a:lnTo>
                  <a:cubicBezTo>
                    <a:pt x="27488" y="2629"/>
                    <a:pt x="27505" y="2590"/>
                    <a:pt x="27488" y="2555"/>
                  </a:cubicBezTo>
                  <a:cubicBezTo>
                    <a:pt x="27470" y="2520"/>
                    <a:pt x="27453" y="2503"/>
                    <a:pt x="27414" y="2503"/>
                  </a:cubicBezTo>
                  <a:close/>
                  <a:moveTo>
                    <a:pt x="3738" y="2646"/>
                  </a:moveTo>
                  <a:cubicBezTo>
                    <a:pt x="3699" y="2681"/>
                    <a:pt x="3699" y="2720"/>
                    <a:pt x="3717" y="2755"/>
                  </a:cubicBezTo>
                  <a:cubicBezTo>
                    <a:pt x="3738" y="2773"/>
                    <a:pt x="3756" y="2790"/>
                    <a:pt x="3773" y="2790"/>
                  </a:cubicBezTo>
                  <a:cubicBezTo>
                    <a:pt x="3791" y="2790"/>
                    <a:pt x="3808" y="2790"/>
                    <a:pt x="3825" y="2773"/>
                  </a:cubicBezTo>
                  <a:cubicBezTo>
                    <a:pt x="3847" y="2755"/>
                    <a:pt x="3865" y="2699"/>
                    <a:pt x="3847" y="2681"/>
                  </a:cubicBezTo>
                  <a:cubicBezTo>
                    <a:pt x="3825" y="2646"/>
                    <a:pt x="3808" y="2646"/>
                    <a:pt x="3773" y="2646"/>
                  </a:cubicBezTo>
                  <a:close/>
                  <a:moveTo>
                    <a:pt x="19999" y="2664"/>
                  </a:moveTo>
                  <a:cubicBezTo>
                    <a:pt x="19982" y="2664"/>
                    <a:pt x="19964" y="2681"/>
                    <a:pt x="19947" y="2681"/>
                  </a:cubicBezTo>
                  <a:cubicBezTo>
                    <a:pt x="19908" y="2699"/>
                    <a:pt x="19908" y="2755"/>
                    <a:pt x="19925" y="2790"/>
                  </a:cubicBezTo>
                  <a:cubicBezTo>
                    <a:pt x="19947" y="2807"/>
                    <a:pt x="19964" y="2807"/>
                    <a:pt x="19999" y="2807"/>
                  </a:cubicBezTo>
                  <a:lnTo>
                    <a:pt x="20034" y="2807"/>
                  </a:lnTo>
                  <a:cubicBezTo>
                    <a:pt x="20073" y="2773"/>
                    <a:pt x="20073" y="2738"/>
                    <a:pt x="20056" y="2699"/>
                  </a:cubicBezTo>
                  <a:cubicBezTo>
                    <a:pt x="20034" y="2681"/>
                    <a:pt x="20017" y="2664"/>
                    <a:pt x="19999" y="2664"/>
                  </a:cubicBezTo>
                  <a:close/>
                  <a:moveTo>
                    <a:pt x="16392" y="2699"/>
                  </a:moveTo>
                  <a:cubicBezTo>
                    <a:pt x="16357" y="2738"/>
                    <a:pt x="16335" y="2773"/>
                    <a:pt x="16375" y="2807"/>
                  </a:cubicBezTo>
                  <a:cubicBezTo>
                    <a:pt x="16375" y="2829"/>
                    <a:pt x="16409" y="2847"/>
                    <a:pt x="16427" y="2847"/>
                  </a:cubicBezTo>
                  <a:cubicBezTo>
                    <a:pt x="16444" y="2847"/>
                    <a:pt x="16466" y="2829"/>
                    <a:pt x="16466" y="2829"/>
                  </a:cubicBezTo>
                  <a:cubicBezTo>
                    <a:pt x="16501" y="2807"/>
                    <a:pt x="16518" y="2755"/>
                    <a:pt x="16483" y="2720"/>
                  </a:cubicBezTo>
                  <a:cubicBezTo>
                    <a:pt x="16483" y="2699"/>
                    <a:pt x="16444" y="2699"/>
                    <a:pt x="16427" y="2699"/>
                  </a:cubicBezTo>
                  <a:close/>
                  <a:moveTo>
                    <a:pt x="3429" y="2847"/>
                  </a:moveTo>
                  <a:cubicBezTo>
                    <a:pt x="3412" y="2864"/>
                    <a:pt x="3390" y="2916"/>
                    <a:pt x="3412" y="2955"/>
                  </a:cubicBezTo>
                  <a:cubicBezTo>
                    <a:pt x="3429" y="2973"/>
                    <a:pt x="3447" y="2990"/>
                    <a:pt x="3482" y="2990"/>
                  </a:cubicBezTo>
                  <a:cubicBezTo>
                    <a:pt x="3482" y="2990"/>
                    <a:pt x="3499" y="2973"/>
                    <a:pt x="3521" y="2973"/>
                  </a:cubicBezTo>
                  <a:cubicBezTo>
                    <a:pt x="3556" y="2955"/>
                    <a:pt x="3556" y="2899"/>
                    <a:pt x="3538" y="2864"/>
                  </a:cubicBezTo>
                  <a:cubicBezTo>
                    <a:pt x="3521" y="2847"/>
                    <a:pt x="3499" y="2847"/>
                    <a:pt x="3482" y="2847"/>
                  </a:cubicBezTo>
                  <a:close/>
                  <a:moveTo>
                    <a:pt x="27540" y="2847"/>
                  </a:moveTo>
                  <a:cubicBezTo>
                    <a:pt x="27505" y="2864"/>
                    <a:pt x="27488" y="2899"/>
                    <a:pt x="27505" y="2938"/>
                  </a:cubicBezTo>
                  <a:cubicBezTo>
                    <a:pt x="27505" y="2973"/>
                    <a:pt x="27540" y="2990"/>
                    <a:pt x="27562" y="2990"/>
                  </a:cubicBezTo>
                  <a:cubicBezTo>
                    <a:pt x="27579" y="2990"/>
                    <a:pt x="27579" y="2990"/>
                    <a:pt x="27597" y="2973"/>
                  </a:cubicBezTo>
                  <a:cubicBezTo>
                    <a:pt x="27631" y="2955"/>
                    <a:pt x="27649" y="2916"/>
                    <a:pt x="27631" y="2881"/>
                  </a:cubicBezTo>
                  <a:cubicBezTo>
                    <a:pt x="27614" y="2864"/>
                    <a:pt x="27597" y="2847"/>
                    <a:pt x="27562" y="2847"/>
                  </a:cubicBezTo>
                  <a:close/>
                  <a:moveTo>
                    <a:pt x="19655" y="2881"/>
                  </a:moveTo>
                  <a:cubicBezTo>
                    <a:pt x="19621" y="2916"/>
                    <a:pt x="19621" y="2955"/>
                    <a:pt x="19638" y="2990"/>
                  </a:cubicBezTo>
                  <a:cubicBezTo>
                    <a:pt x="19655" y="3008"/>
                    <a:pt x="19673" y="3025"/>
                    <a:pt x="19690" y="3025"/>
                  </a:cubicBezTo>
                  <a:cubicBezTo>
                    <a:pt x="19708" y="3025"/>
                    <a:pt x="19729" y="3025"/>
                    <a:pt x="19729" y="3008"/>
                  </a:cubicBezTo>
                  <a:cubicBezTo>
                    <a:pt x="19764" y="2990"/>
                    <a:pt x="19782" y="2938"/>
                    <a:pt x="19747" y="2916"/>
                  </a:cubicBezTo>
                  <a:cubicBezTo>
                    <a:pt x="19747" y="2881"/>
                    <a:pt x="19708" y="2881"/>
                    <a:pt x="19690" y="2881"/>
                  </a:cubicBezTo>
                  <a:close/>
                  <a:moveTo>
                    <a:pt x="16627" y="2990"/>
                  </a:moveTo>
                  <a:cubicBezTo>
                    <a:pt x="16627" y="2990"/>
                    <a:pt x="16609" y="2990"/>
                    <a:pt x="16592" y="3008"/>
                  </a:cubicBezTo>
                  <a:cubicBezTo>
                    <a:pt x="16553" y="3025"/>
                    <a:pt x="16553" y="3081"/>
                    <a:pt x="16575" y="3099"/>
                  </a:cubicBezTo>
                  <a:cubicBezTo>
                    <a:pt x="16592" y="3134"/>
                    <a:pt x="16609" y="3134"/>
                    <a:pt x="16627" y="3134"/>
                  </a:cubicBezTo>
                  <a:cubicBezTo>
                    <a:pt x="16644" y="3134"/>
                    <a:pt x="16662" y="3134"/>
                    <a:pt x="16683" y="3116"/>
                  </a:cubicBezTo>
                  <a:cubicBezTo>
                    <a:pt x="16718" y="3099"/>
                    <a:pt x="16718" y="3064"/>
                    <a:pt x="16701" y="3025"/>
                  </a:cubicBezTo>
                  <a:cubicBezTo>
                    <a:pt x="16683" y="3008"/>
                    <a:pt x="16662" y="2990"/>
                    <a:pt x="16627" y="2990"/>
                  </a:cubicBezTo>
                  <a:close/>
                  <a:moveTo>
                    <a:pt x="3173" y="3025"/>
                  </a:moveTo>
                  <a:cubicBezTo>
                    <a:pt x="3155" y="3025"/>
                    <a:pt x="3138" y="3047"/>
                    <a:pt x="3138" y="3047"/>
                  </a:cubicBezTo>
                  <a:cubicBezTo>
                    <a:pt x="3103" y="3064"/>
                    <a:pt x="3086" y="3116"/>
                    <a:pt x="3120" y="3155"/>
                  </a:cubicBezTo>
                  <a:cubicBezTo>
                    <a:pt x="3120" y="3173"/>
                    <a:pt x="3155" y="3173"/>
                    <a:pt x="3173" y="3173"/>
                  </a:cubicBezTo>
                  <a:lnTo>
                    <a:pt x="3212" y="3173"/>
                  </a:lnTo>
                  <a:cubicBezTo>
                    <a:pt x="3247" y="3155"/>
                    <a:pt x="3247" y="3099"/>
                    <a:pt x="3229" y="3064"/>
                  </a:cubicBezTo>
                  <a:cubicBezTo>
                    <a:pt x="3212" y="3047"/>
                    <a:pt x="3194" y="3025"/>
                    <a:pt x="3173" y="3025"/>
                  </a:cubicBezTo>
                  <a:close/>
                  <a:moveTo>
                    <a:pt x="19346" y="3081"/>
                  </a:moveTo>
                  <a:cubicBezTo>
                    <a:pt x="19312" y="3116"/>
                    <a:pt x="19312" y="3155"/>
                    <a:pt x="19329" y="3190"/>
                  </a:cubicBezTo>
                  <a:cubicBezTo>
                    <a:pt x="19346" y="3208"/>
                    <a:pt x="19364" y="3225"/>
                    <a:pt x="19381" y="3225"/>
                  </a:cubicBezTo>
                  <a:cubicBezTo>
                    <a:pt x="19403" y="3225"/>
                    <a:pt x="19420" y="3225"/>
                    <a:pt x="19438" y="3208"/>
                  </a:cubicBezTo>
                  <a:cubicBezTo>
                    <a:pt x="19455" y="3190"/>
                    <a:pt x="19473" y="3134"/>
                    <a:pt x="19455" y="3116"/>
                  </a:cubicBezTo>
                  <a:cubicBezTo>
                    <a:pt x="19438" y="3081"/>
                    <a:pt x="19420" y="3081"/>
                    <a:pt x="19381" y="3081"/>
                  </a:cubicBezTo>
                  <a:close/>
                  <a:moveTo>
                    <a:pt x="27670" y="3173"/>
                  </a:moveTo>
                  <a:cubicBezTo>
                    <a:pt x="27631" y="3190"/>
                    <a:pt x="27614" y="3242"/>
                    <a:pt x="27631" y="3282"/>
                  </a:cubicBezTo>
                  <a:cubicBezTo>
                    <a:pt x="27649" y="3299"/>
                    <a:pt x="27670" y="3316"/>
                    <a:pt x="27705" y="3316"/>
                  </a:cubicBezTo>
                  <a:lnTo>
                    <a:pt x="27723" y="3316"/>
                  </a:lnTo>
                  <a:cubicBezTo>
                    <a:pt x="27758" y="3299"/>
                    <a:pt x="27779" y="3264"/>
                    <a:pt x="27779" y="3225"/>
                  </a:cubicBezTo>
                  <a:cubicBezTo>
                    <a:pt x="27758" y="3190"/>
                    <a:pt x="27723" y="3173"/>
                    <a:pt x="27705" y="3173"/>
                  </a:cubicBezTo>
                  <a:close/>
                  <a:moveTo>
                    <a:pt x="2829" y="3242"/>
                  </a:moveTo>
                  <a:cubicBezTo>
                    <a:pt x="2794" y="3282"/>
                    <a:pt x="2794" y="3316"/>
                    <a:pt x="2811" y="3351"/>
                  </a:cubicBezTo>
                  <a:cubicBezTo>
                    <a:pt x="2829" y="3373"/>
                    <a:pt x="2846" y="3390"/>
                    <a:pt x="2868" y="3390"/>
                  </a:cubicBezTo>
                  <a:cubicBezTo>
                    <a:pt x="2885" y="3390"/>
                    <a:pt x="2903" y="3373"/>
                    <a:pt x="2920" y="3373"/>
                  </a:cubicBezTo>
                  <a:cubicBezTo>
                    <a:pt x="2938" y="3351"/>
                    <a:pt x="2955" y="3299"/>
                    <a:pt x="2938" y="3264"/>
                  </a:cubicBezTo>
                  <a:cubicBezTo>
                    <a:pt x="2920" y="3242"/>
                    <a:pt x="2903" y="3242"/>
                    <a:pt x="2868" y="3242"/>
                  </a:cubicBezTo>
                  <a:close/>
                  <a:moveTo>
                    <a:pt x="19077" y="3264"/>
                  </a:moveTo>
                  <a:cubicBezTo>
                    <a:pt x="19077" y="3264"/>
                    <a:pt x="19055" y="3264"/>
                    <a:pt x="19038" y="3282"/>
                  </a:cubicBezTo>
                  <a:cubicBezTo>
                    <a:pt x="19003" y="3299"/>
                    <a:pt x="19003" y="3334"/>
                    <a:pt x="19020" y="3373"/>
                  </a:cubicBezTo>
                  <a:cubicBezTo>
                    <a:pt x="19038" y="3408"/>
                    <a:pt x="19055" y="3408"/>
                    <a:pt x="19077" y="3408"/>
                  </a:cubicBezTo>
                  <a:lnTo>
                    <a:pt x="19111" y="3408"/>
                  </a:lnTo>
                  <a:cubicBezTo>
                    <a:pt x="19146" y="3390"/>
                    <a:pt x="19164" y="3334"/>
                    <a:pt x="19146" y="3299"/>
                  </a:cubicBezTo>
                  <a:cubicBezTo>
                    <a:pt x="19129" y="3282"/>
                    <a:pt x="19111" y="3264"/>
                    <a:pt x="19077" y="3264"/>
                  </a:cubicBezTo>
                  <a:close/>
                  <a:moveTo>
                    <a:pt x="16862" y="3282"/>
                  </a:moveTo>
                  <a:cubicBezTo>
                    <a:pt x="16844" y="3282"/>
                    <a:pt x="16827" y="3282"/>
                    <a:pt x="16810" y="3299"/>
                  </a:cubicBezTo>
                  <a:cubicBezTo>
                    <a:pt x="16770" y="3316"/>
                    <a:pt x="16770" y="3373"/>
                    <a:pt x="16810" y="3390"/>
                  </a:cubicBezTo>
                  <a:cubicBezTo>
                    <a:pt x="16810" y="3408"/>
                    <a:pt x="16844" y="3425"/>
                    <a:pt x="16862" y="3425"/>
                  </a:cubicBezTo>
                  <a:cubicBezTo>
                    <a:pt x="16879" y="3425"/>
                    <a:pt x="16901" y="3425"/>
                    <a:pt x="16901" y="3408"/>
                  </a:cubicBezTo>
                  <a:cubicBezTo>
                    <a:pt x="16936" y="3373"/>
                    <a:pt x="16936" y="3334"/>
                    <a:pt x="16918" y="3299"/>
                  </a:cubicBezTo>
                  <a:cubicBezTo>
                    <a:pt x="16901" y="3282"/>
                    <a:pt x="16879" y="3282"/>
                    <a:pt x="16862" y="3282"/>
                  </a:cubicBezTo>
                  <a:close/>
                  <a:moveTo>
                    <a:pt x="18768" y="3443"/>
                  </a:moveTo>
                  <a:cubicBezTo>
                    <a:pt x="18750" y="3443"/>
                    <a:pt x="18750" y="3443"/>
                    <a:pt x="18729" y="3460"/>
                  </a:cubicBezTo>
                  <a:cubicBezTo>
                    <a:pt x="18694" y="3482"/>
                    <a:pt x="18676" y="3517"/>
                    <a:pt x="18711" y="3551"/>
                  </a:cubicBezTo>
                  <a:cubicBezTo>
                    <a:pt x="18711" y="3591"/>
                    <a:pt x="18750" y="3591"/>
                    <a:pt x="18768" y="3591"/>
                  </a:cubicBezTo>
                  <a:lnTo>
                    <a:pt x="18803" y="3591"/>
                  </a:lnTo>
                  <a:cubicBezTo>
                    <a:pt x="18837" y="3569"/>
                    <a:pt x="18859" y="3517"/>
                    <a:pt x="18837" y="3482"/>
                  </a:cubicBezTo>
                  <a:cubicBezTo>
                    <a:pt x="18820" y="3460"/>
                    <a:pt x="18803" y="3443"/>
                    <a:pt x="18768" y="3443"/>
                  </a:cubicBezTo>
                  <a:close/>
                  <a:moveTo>
                    <a:pt x="2594" y="3460"/>
                  </a:moveTo>
                  <a:cubicBezTo>
                    <a:pt x="2577" y="3460"/>
                    <a:pt x="2559" y="3482"/>
                    <a:pt x="2542" y="3482"/>
                  </a:cubicBezTo>
                  <a:cubicBezTo>
                    <a:pt x="2503" y="3517"/>
                    <a:pt x="2503" y="3551"/>
                    <a:pt x="2542" y="3591"/>
                  </a:cubicBezTo>
                  <a:cubicBezTo>
                    <a:pt x="2559" y="3608"/>
                    <a:pt x="2577" y="3608"/>
                    <a:pt x="2594" y="3608"/>
                  </a:cubicBezTo>
                  <a:cubicBezTo>
                    <a:pt x="2611" y="3608"/>
                    <a:pt x="2629" y="3608"/>
                    <a:pt x="2650" y="3591"/>
                  </a:cubicBezTo>
                  <a:lnTo>
                    <a:pt x="2629" y="3591"/>
                  </a:lnTo>
                  <a:cubicBezTo>
                    <a:pt x="2668" y="3569"/>
                    <a:pt x="2668" y="3517"/>
                    <a:pt x="2650" y="3499"/>
                  </a:cubicBezTo>
                  <a:cubicBezTo>
                    <a:pt x="2629" y="3482"/>
                    <a:pt x="2611" y="3460"/>
                    <a:pt x="2594" y="3460"/>
                  </a:cubicBezTo>
                  <a:close/>
                  <a:moveTo>
                    <a:pt x="27814" y="3517"/>
                  </a:moveTo>
                  <a:cubicBezTo>
                    <a:pt x="27779" y="3534"/>
                    <a:pt x="27758" y="3569"/>
                    <a:pt x="27779" y="3608"/>
                  </a:cubicBezTo>
                  <a:cubicBezTo>
                    <a:pt x="27779" y="3643"/>
                    <a:pt x="27814" y="3660"/>
                    <a:pt x="27831" y="3660"/>
                  </a:cubicBezTo>
                  <a:cubicBezTo>
                    <a:pt x="27849" y="3660"/>
                    <a:pt x="27849" y="3660"/>
                    <a:pt x="27866" y="3643"/>
                  </a:cubicBezTo>
                  <a:cubicBezTo>
                    <a:pt x="27905" y="3643"/>
                    <a:pt x="27923" y="3591"/>
                    <a:pt x="27905" y="3551"/>
                  </a:cubicBezTo>
                  <a:cubicBezTo>
                    <a:pt x="27888" y="3534"/>
                    <a:pt x="27866" y="3517"/>
                    <a:pt x="27831" y="3517"/>
                  </a:cubicBezTo>
                  <a:close/>
                  <a:moveTo>
                    <a:pt x="17119" y="3534"/>
                  </a:moveTo>
                  <a:cubicBezTo>
                    <a:pt x="17097" y="3534"/>
                    <a:pt x="17062" y="3551"/>
                    <a:pt x="17062" y="3569"/>
                  </a:cubicBezTo>
                  <a:cubicBezTo>
                    <a:pt x="17027" y="3591"/>
                    <a:pt x="17027" y="3643"/>
                    <a:pt x="17062" y="3660"/>
                  </a:cubicBezTo>
                  <a:cubicBezTo>
                    <a:pt x="17079" y="3678"/>
                    <a:pt x="17097" y="3678"/>
                    <a:pt x="17119" y="3678"/>
                  </a:cubicBezTo>
                  <a:cubicBezTo>
                    <a:pt x="17136" y="3678"/>
                    <a:pt x="17153" y="3678"/>
                    <a:pt x="17171" y="3660"/>
                  </a:cubicBezTo>
                  <a:cubicBezTo>
                    <a:pt x="17188" y="3625"/>
                    <a:pt x="17188" y="3591"/>
                    <a:pt x="17153" y="3551"/>
                  </a:cubicBezTo>
                  <a:cubicBezTo>
                    <a:pt x="17153" y="3551"/>
                    <a:pt x="17136" y="3534"/>
                    <a:pt x="17119" y="3534"/>
                  </a:cubicBezTo>
                  <a:close/>
                  <a:moveTo>
                    <a:pt x="18424" y="3625"/>
                  </a:moveTo>
                  <a:cubicBezTo>
                    <a:pt x="18385" y="3643"/>
                    <a:pt x="18367" y="3678"/>
                    <a:pt x="18385" y="3717"/>
                  </a:cubicBezTo>
                  <a:cubicBezTo>
                    <a:pt x="18385" y="3752"/>
                    <a:pt x="18424" y="3769"/>
                    <a:pt x="18441" y="3769"/>
                  </a:cubicBezTo>
                  <a:cubicBezTo>
                    <a:pt x="18459" y="3769"/>
                    <a:pt x="18476" y="3752"/>
                    <a:pt x="18476" y="3752"/>
                  </a:cubicBezTo>
                  <a:cubicBezTo>
                    <a:pt x="18511" y="3734"/>
                    <a:pt x="18533" y="3699"/>
                    <a:pt x="18511" y="3660"/>
                  </a:cubicBezTo>
                  <a:cubicBezTo>
                    <a:pt x="18494" y="3625"/>
                    <a:pt x="18476" y="3625"/>
                    <a:pt x="18441" y="3625"/>
                  </a:cubicBezTo>
                  <a:close/>
                  <a:moveTo>
                    <a:pt x="2324" y="3717"/>
                  </a:moveTo>
                  <a:cubicBezTo>
                    <a:pt x="2302" y="3717"/>
                    <a:pt x="2285" y="3717"/>
                    <a:pt x="2285" y="3734"/>
                  </a:cubicBezTo>
                  <a:cubicBezTo>
                    <a:pt x="2250" y="3769"/>
                    <a:pt x="2250" y="3808"/>
                    <a:pt x="2285" y="3843"/>
                  </a:cubicBezTo>
                  <a:cubicBezTo>
                    <a:pt x="2285" y="3860"/>
                    <a:pt x="2302" y="3860"/>
                    <a:pt x="2324" y="3860"/>
                  </a:cubicBezTo>
                  <a:cubicBezTo>
                    <a:pt x="2342" y="3860"/>
                    <a:pt x="2359" y="3860"/>
                    <a:pt x="2376" y="3843"/>
                  </a:cubicBezTo>
                  <a:cubicBezTo>
                    <a:pt x="2411" y="3808"/>
                    <a:pt x="2411" y="3769"/>
                    <a:pt x="2376" y="3734"/>
                  </a:cubicBezTo>
                  <a:cubicBezTo>
                    <a:pt x="2359" y="3717"/>
                    <a:pt x="2342" y="3717"/>
                    <a:pt x="2324" y="3717"/>
                  </a:cubicBezTo>
                  <a:close/>
                  <a:moveTo>
                    <a:pt x="17406" y="3734"/>
                  </a:moveTo>
                  <a:cubicBezTo>
                    <a:pt x="17388" y="3734"/>
                    <a:pt x="17354" y="3752"/>
                    <a:pt x="17354" y="3786"/>
                  </a:cubicBezTo>
                  <a:cubicBezTo>
                    <a:pt x="17336" y="3826"/>
                    <a:pt x="17336" y="3860"/>
                    <a:pt x="17371" y="3878"/>
                  </a:cubicBezTo>
                  <a:lnTo>
                    <a:pt x="17406" y="3878"/>
                  </a:lnTo>
                  <a:cubicBezTo>
                    <a:pt x="17445" y="3878"/>
                    <a:pt x="17462" y="3860"/>
                    <a:pt x="17480" y="3843"/>
                  </a:cubicBezTo>
                  <a:cubicBezTo>
                    <a:pt x="17497" y="3808"/>
                    <a:pt x="17480" y="3769"/>
                    <a:pt x="17445" y="3752"/>
                  </a:cubicBezTo>
                  <a:cubicBezTo>
                    <a:pt x="17423" y="3734"/>
                    <a:pt x="17423" y="3734"/>
                    <a:pt x="17406" y="3734"/>
                  </a:cubicBezTo>
                  <a:close/>
                  <a:moveTo>
                    <a:pt x="18098" y="3769"/>
                  </a:moveTo>
                  <a:cubicBezTo>
                    <a:pt x="18058" y="3786"/>
                    <a:pt x="18041" y="3826"/>
                    <a:pt x="18041" y="3860"/>
                  </a:cubicBezTo>
                  <a:cubicBezTo>
                    <a:pt x="18058" y="3895"/>
                    <a:pt x="18076" y="3917"/>
                    <a:pt x="18115" y="3917"/>
                  </a:cubicBezTo>
                  <a:cubicBezTo>
                    <a:pt x="18115" y="3917"/>
                    <a:pt x="18132" y="3917"/>
                    <a:pt x="18132" y="3895"/>
                  </a:cubicBezTo>
                  <a:cubicBezTo>
                    <a:pt x="18167" y="3895"/>
                    <a:pt x="18206" y="3843"/>
                    <a:pt x="18185" y="3808"/>
                  </a:cubicBezTo>
                  <a:cubicBezTo>
                    <a:pt x="18167" y="3786"/>
                    <a:pt x="18150" y="3769"/>
                    <a:pt x="18115" y="3769"/>
                  </a:cubicBezTo>
                  <a:close/>
                  <a:moveTo>
                    <a:pt x="17750" y="3826"/>
                  </a:moveTo>
                  <a:cubicBezTo>
                    <a:pt x="17715" y="3826"/>
                    <a:pt x="17697" y="3860"/>
                    <a:pt x="17680" y="3895"/>
                  </a:cubicBezTo>
                  <a:cubicBezTo>
                    <a:pt x="17680" y="3934"/>
                    <a:pt x="17715" y="3969"/>
                    <a:pt x="17750" y="3969"/>
                  </a:cubicBezTo>
                  <a:cubicBezTo>
                    <a:pt x="17806" y="3969"/>
                    <a:pt x="17823" y="3934"/>
                    <a:pt x="17823" y="3895"/>
                  </a:cubicBezTo>
                  <a:cubicBezTo>
                    <a:pt x="17841" y="3860"/>
                    <a:pt x="17806" y="3826"/>
                    <a:pt x="17771" y="3826"/>
                  </a:cubicBezTo>
                  <a:close/>
                  <a:moveTo>
                    <a:pt x="27975" y="3843"/>
                  </a:moveTo>
                  <a:cubicBezTo>
                    <a:pt x="27958" y="3843"/>
                    <a:pt x="27958" y="3843"/>
                    <a:pt x="27940" y="3860"/>
                  </a:cubicBezTo>
                  <a:cubicBezTo>
                    <a:pt x="27905" y="3860"/>
                    <a:pt x="27888" y="3917"/>
                    <a:pt x="27905" y="3952"/>
                  </a:cubicBezTo>
                  <a:cubicBezTo>
                    <a:pt x="27923" y="3969"/>
                    <a:pt x="27940" y="3987"/>
                    <a:pt x="27975" y="3987"/>
                  </a:cubicBezTo>
                  <a:lnTo>
                    <a:pt x="27997" y="3987"/>
                  </a:lnTo>
                  <a:cubicBezTo>
                    <a:pt x="28032" y="3969"/>
                    <a:pt x="28049" y="3934"/>
                    <a:pt x="28049" y="3895"/>
                  </a:cubicBezTo>
                  <a:cubicBezTo>
                    <a:pt x="28032" y="3860"/>
                    <a:pt x="27997" y="3843"/>
                    <a:pt x="27975" y="3843"/>
                  </a:cubicBezTo>
                  <a:close/>
                  <a:moveTo>
                    <a:pt x="2085" y="3987"/>
                  </a:moveTo>
                  <a:cubicBezTo>
                    <a:pt x="2067" y="3987"/>
                    <a:pt x="2033" y="3987"/>
                    <a:pt x="2033" y="4004"/>
                  </a:cubicBezTo>
                  <a:cubicBezTo>
                    <a:pt x="1998" y="4043"/>
                    <a:pt x="1998" y="4078"/>
                    <a:pt x="2033" y="4113"/>
                  </a:cubicBezTo>
                  <a:cubicBezTo>
                    <a:pt x="2050" y="4113"/>
                    <a:pt x="2067" y="4135"/>
                    <a:pt x="2085" y="4135"/>
                  </a:cubicBezTo>
                  <a:cubicBezTo>
                    <a:pt x="2107" y="4135"/>
                    <a:pt x="2124" y="4113"/>
                    <a:pt x="2141" y="4095"/>
                  </a:cubicBezTo>
                  <a:cubicBezTo>
                    <a:pt x="2159" y="4078"/>
                    <a:pt x="2159" y="4026"/>
                    <a:pt x="2124" y="4004"/>
                  </a:cubicBezTo>
                  <a:cubicBezTo>
                    <a:pt x="2124" y="3987"/>
                    <a:pt x="2107" y="3987"/>
                    <a:pt x="2085" y="3987"/>
                  </a:cubicBezTo>
                  <a:close/>
                  <a:moveTo>
                    <a:pt x="28084" y="4187"/>
                  </a:moveTo>
                  <a:cubicBezTo>
                    <a:pt x="28049" y="4204"/>
                    <a:pt x="28032" y="4243"/>
                    <a:pt x="28049" y="4278"/>
                  </a:cubicBezTo>
                  <a:cubicBezTo>
                    <a:pt x="28066" y="4313"/>
                    <a:pt x="28084" y="4330"/>
                    <a:pt x="28123" y="4330"/>
                  </a:cubicBezTo>
                  <a:cubicBezTo>
                    <a:pt x="28123" y="4330"/>
                    <a:pt x="28140" y="4330"/>
                    <a:pt x="28140" y="4313"/>
                  </a:cubicBezTo>
                  <a:cubicBezTo>
                    <a:pt x="28175" y="4296"/>
                    <a:pt x="28193" y="4261"/>
                    <a:pt x="28175" y="4222"/>
                  </a:cubicBezTo>
                  <a:cubicBezTo>
                    <a:pt x="28175" y="4204"/>
                    <a:pt x="28140" y="4187"/>
                    <a:pt x="28123" y="4187"/>
                  </a:cubicBezTo>
                  <a:close/>
                  <a:moveTo>
                    <a:pt x="1832" y="4261"/>
                  </a:moveTo>
                  <a:cubicBezTo>
                    <a:pt x="1815" y="4261"/>
                    <a:pt x="1798" y="4261"/>
                    <a:pt x="1780" y="4278"/>
                  </a:cubicBezTo>
                  <a:cubicBezTo>
                    <a:pt x="1758" y="4313"/>
                    <a:pt x="1758" y="4352"/>
                    <a:pt x="1798" y="4387"/>
                  </a:cubicBezTo>
                  <a:cubicBezTo>
                    <a:pt x="1815" y="4387"/>
                    <a:pt x="1832" y="4404"/>
                    <a:pt x="1832" y="4404"/>
                  </a:cubicBezTo>
                  <a:cubicBezTo>
                    <a:pt x="1867" y="4404"/>
                    <a:pt x="1889" y="4387"/>
                    <a:pt x="1906" y="4369"/>
                  </a:cubicBezTo>
                  <a:cubicBezTo>
                    <a:pt x="1924" y="4352"/>
                    <a:pt x="1924" y="4296"/>
                    <a:pt x="1889" y="4278"/>
                  </a:cubicBezTo>
                  <a:cubicBezTo>
                    <a:pt x="1867" y="4261"/>
                    <a:pt x="1850" y="4261"/>
                    <a:pt x="1832" y="4261"/>
                  </a:cubicBezTo>
                  <a:close/>
                  <a:moveTo>
                    <a:pt x="28232" y="4513"/>
                  </a:moveTo>
                  <a:cubicBezTo>
                    <a:pt x="28193" y="4530"/>
                    <a:pt x="28175" y="4587"/>
                    <a:pt x="28193" y="4622"/>
                  </a:cubicBezTo>
                  <a:cubicBezTo>
                    <a:pt x="28214" y="4639"/>
                    <a:pt x="28249" y="4657"/>
                    <a:pt x="28267" y="4657"/>
                  </a:cubicBezTo>
                  <a:cubicBezTo>
                    <a:pt x="28284" y="4657"/>
                    <a:pt x="28284" y="4657"/>
                    <a:pt x="28301" y="4639"/>
                  </a:cubicBezTo>
                  <a:cubicBezTo>
                    <a:pt x="28341" y="4639"/>
                    <a:pt x="28358" y="4587"/>
                    <a:pt x="28341" y="4548"/>
                  </a:cubicBezTo>
                  <a:cubicBezTo>
                    <a:pt x="28323" y="4530"/>
                    <a:pt x="28284" y="4513"/>
                    <a:pt x="28267" y="4513"/>
                  </a:cubicBezTo>
                  <a:close/>
                  <a:moveTo>
                    <a:pt x="1615" y="4530"/>
                  </a:moveTo>
                  <a:cubicBezTo>
                    <a:pt x="1597" y="4530"/>
                    <a:pt x="1580" y="4548"/>
                    <a:pt x="1563" y="4570"/>
                  </a:cubicBezTo>
                  <a:cubicBezTo>
                    <a:pt x="1524" y="4604"/>
                    <a:pt x="1541" y="4639"/>
                    <a:pt x="1563" y="4657"/>
                  </a:cubicBezTo>
                  <a:cubicBezTo>
                    <a:pt x="1580" y="4678"/>
                    <a:pt x="1597" y="4678"/>
                    <a:pt x="1615" y="4678"/>
                  </a:cubicBezTo>
                  <a:cubicBezTo>
                    <a:pt x="1632" y="4678"/>
                    <a:pt x="1650" y="4678"/>
                    <a:pt x="1671" y="4657"/>
                  </a:cubicBezTo>
                  <a:cubicBezTo>
                    <a:pt x="1689" y="4622"/>
                    <a:pt x="1689" y="4570"/>
                    <a:pt x="1650" y="4548"/>
                  </a:cubicBezTo>
                  <a:cubicBezTo>
                    <a:pt x="1650" y="4548"/>
                    <a:pt x="1632" y="4530"/>
                    <a:pt x="1615" y="4530"/>
                  </a:cubicBezTo>
                  <a:close/>
                  <a:moveTo>
                    <a:pt x="1397" y="4822"/>
                  </a:moveTo>
                  <a:cubicBezTo>
                    <a:pt x="1380" y="4822"/>
                    <a:pt x="1363" y="4839"/>
                    <a:pt x="1345" y="4857"/>
                  </a:cubicBezTo>
                  <a:cubicBezTo>
                    <a:pt x="1323" y="4896"/>
                    <a:pt x="1323" y="4931"/>
                    <a:pt x="1363" y="4966"/>
                  </a:cubicBezTo>
                  <a:lnTo>
                    <a:pt x="1397" y="4966"/>
                  </a:lnTo>
                  <a:cubicBezTo>
                    <a:pt x="1415" y="4966"/>
                    <a:pt x="1454" y="4966"/>
                    <a:pt x="1454" y="4948"/>
                  </a:cubicBezTo>
                  <a:cubicBezTo>
                    <a:pt x="1489" y="4913"/>
                    <a:pt x="1471" y="4857"/>
                    <a:pt x="1432" y="4839"/>
                  </a:cubicBezTo>
                  <a:cubicBezTo>
                    <a:pt x="1432" y="4839"/>
                    <a:pt x="1415" y="4822"/>
                    <a:pt x="1397" y="4822"/>
                  </a:cubicBezTo>
                  <a:close/>
                  <a:moveTo>
                    <a:pt x="28393" y="4839"/>
                  </a:moveTo>
                  <a:cubicBezTo>
                    <a:pt x="28358" y="4857"/>
                    <a:pt x="28358" y="4913"/>
                    <a:pt x="28375" y="4948"/>
                  </a:cubicBezTo>
                  <a:cubicBezTo>
                    <a:pt x="28375" y="4966"/>
                    <a:pt x="28410" y="4983"/>
                    <a:pt x="28432" y="4983"/>
                  </a:cubicBezTo>
                  <a:cubicBezTo>
                    <a:pt x="28449" y="4983"/>
                    <a:pt x="28449" y="4983"/>
                    <a:pt x="28467" y="4966"/>
                  </a:cubicBezTo>
                  <a:cubicBezTo>
                    <a:pt x="28502" y="4948"/>
                    <a:pt x="28519" y="4913"/>
                    <a:pt x="28502" y="4874"/>
                  </a:cubicBezTo>
                  <a:cubicBezTo>
                    <a:pt x="28484" y="4839"/>
                    <a:pt x="28467" y="4839"/>
                    <a:pt x="28432" y="4839"/>
                  </a:cubicBezTo>
                  <a:close/>
                  <a:moveTo>
                    <a:pt x="1197" y="5131"/>
                  </a:moveTo>
                  <a:cubicBezTo>
                    <a:pt x="1180" y="5131"/>
                    <a:pt x="1145" y="5148"/>
                    <a:pt x="1145" y="5166"/>
                  </a:cubicBezTo>
                  <a:cubicBezTo>
                    <a:pt x="1106" y="5201"/>
                    <a:pt x="1128" y="5240"/>
                    <a:pt x="1162" y="5257"/>
                  </a:cubicBezTo>
                  <a:cubicBezTo>
                    <a:pt x="1162" y="5275"/>
                    <a:pt x="1180" y="5275"/>
                    <a:pt x="1197" y="5275"/>
                  </a:cubicBezTo>
                  <a:cubicBezTo>
                    <a:pt x="1215" y="5275"/>
                    <a:pt x="1254" y="5257"/>
                    <a:pt x="1254" y="5240"/>
                  </a:cubicBezTo>
                  <a:cubicBezTo>
                    <a:pt x="1271" y="5201"/>
                    <a:pt x="1271" y="5166"/>
                    <a:pt x="1236" y="5148"/>
                  </a:cubicBezTo>
                  <a:cubicBezTo>
                    <a:pt x="1215" y="5131"/>
                    <a:pt x="1215" y="5131"/>
                    <a:pt x="1197" y="5131"/>
                  </a:cubicBezTo>
                  <a:close/>
                  <a:moveTo>
                    <a:pt x="28610" y="5148"/>
                  </a:moveTo>
                  <a:cubicBezTo>
                    <a:pt x="28593" y="5148"/>
                    <a:pt x="28576" y="5148"/>
                    <a:pt x="28576" y="5166"/>
                  </a:cubicBezTo>
                  <a:cubicBezTo>
                    <a:pt x="28541" y="5183"/>
                    <a:pt x="28519" y="5222"/>
                    <a:pt x="28541" y="5257"/>
                  </a:cubicBezTo>
                  <a:cubicBezTo>
                    <a:pt x="28558" y="5275"/>
                    <a:pt x="28576" y="5292"/>
                    <a:pt x="28610" y="5292"/>
                  </a:cubicBezTo>
                  <a:lnTo>
                    <a:pt x="28650" y="5292"/>
                  </a:lnTo>
                  <a:cubicBezTo>
                    <a:pt x="28684" y="5275"/>
                    <a:pt x="28684" y="5222"/>
                    <a:pt x="28667" y="5183"/>
                  </a:cubicBezTo>
                  <a:cubicBezTo>
                    <a:pt x="28667" y="5166"/>
                    <a:pt x="28628" y="5148"/>
                    <a:pt x="28610" y="5148"/>
                  </a:cubicBezTo>
                  <a:close/>
                  <a:moveTo>
                    <a:pt x="997" y="5440"/>
                  </a:moveTo>
                  <a:cubicBezTo>
                    <a:pt x="980" y="5440"/>
                    <a:pt x="962" y="5457"/>
                    <a:pt x="945" y="5475"/>
                  </a:cubicBezTo>
                  <a:cubicBezTo>
                    <a:pt x="927" y="5510"/>
                    <a:pt x="927" y="5549"/>
                    <a:pt x="962" y="5566"/>
                  </a:cubicBezTo>
                  <a:cubicBezTo>
                    <a:pt x="980" y="5583"/>
                    <a:pt x="997" y="5583"/>
                    <a:pt x="997" y="5583"/>
                  </a:cubicBezTo>
                  <a:cubicBezTo>
                    <a:pt x="1036" y="5583"/>
                    <a:pt x="1054" y="5566"/>
                    <a:pt x="1071" y="5549"/>
                  </a:cubicBezTo>
                  <a:cubicBezTo>
                    <a:pt x="1088" y="5510"/>
                    <a:pt x="1071" y="5475"/>
                    <a:pt x="1036" y="5440"/>
                  </a:cubicBezTo>
                  <a:close/>
                  <a:moveTo>
                    <a:pt x="28758" y="5475"/>
                  </a:moveTo>
                  <a:cubicBezTo>
                    <a:pt x="28719" y="5492"/>
                    <a:pt x="28702" y="5549"/>
                    <a:pt x="28719" y="5583"/>
                  </a:cubicBezTo>
                  <a:cubicBezTo>
                    <a:pt x="28737" y="5601"/>
                    <a:pt x="28758" y="5618"/>
                    <a:pt x="28793" y="5618"/>
                  </a:cubicBezTo>
                  <a:cubicBezTo>
                    <a:pt x="28793" y="5618"/>
                    <a:pt x="28811" y="5618"/>
                    <a:pt x="28811" y="5601"/>
                  </a:cubicBezTo>
                  <a:cubicBezTo>
                    <a:pt x="28845" y="5583"/>
                    <a:pt x="28867" y="5549"/>
                    <a:pt x="28845" y="5510"/>
                  </a:cubicBezTo>
                  <a:cubicBezTo>
                    <a:pt x="28828" y="5475"/>
                    <a:pt x="28811" y="5475"/>
                    <a:pt x="28793" y="5475"/>
                  </a:cubicBezTo>
                  <a:close/>
                  <a:moveTo>
                    <a:pt x="819" y="5744"/>
                  </a:moveTo>
                  <a:cubicBezTo>
                    <a:pt x="801" y="5744"/>
                    <a:pt x="779" y="5766"/>
                    <a:pt x="762" y="5784"/>
                  </a:cubicBezTo>
                  <a:cubicBezTo>
                    <a:pt x="745" y="5818"/>
                    <a:pt x="745" y="5875"/>
                    <a:pt x="779" y="5892"/>
                  </a:cubicBezTo>
                  <a:lnTo>
                    <a:pt x="819" y="5892"/>
                  </a:lnTo>
                  <a:cubicBezTo>
                    <a:pt x="853" y="5892"/>
                    <a:pt x="871" y="5892"/>
                    <a:pt x="888" y="5853"/>
                  </a:cubicBezTo>
                  <a:cubicBezTo>
                    <a:pt x="910" y="5818"/>
                    <a:pt x="888" y="5784"/>
                    <a:pt x="853" y="5766"/>
                  </a:cubicBezTo>
                  <a:cubicBezTo>
                    <a:pt x="853" y="5744"/>
                    <a:pt x="836" y="5744"/>
                    <a:pt x="819" y="5744"/>
                  </a:cubicBezTo>
                  <a:close/>
                  <a:moveTo>
                    <a:pt x="28954" y="5784"/>
                  </a:moveTo>
                  <a:cubicBezTo>
                    <a:pt x="28954" y="5784"/>
                    <a:pt x="28937" y="5784"/>
                    <a:pt x="28919" y="5801"/>
                  </a:cubicBezTo>
                  <a:cubicBezTo>
                    <a:pt x="28902" y="5818"/>
                    <a:pt x="28884" y="5853"/>
                    <a:pt x="28902" y="5892"/>
                  </a:cubicBezTo>
                  <a:cubicBezTo>
                    <a:pt x="28919" y="5910"/>
                    <a:pt x="28937" y="5927"/>
                    <a:pt x="28954" y="5927"/>
                  </a:cubicBezTo>
                  <a:lnTo>
                    <a:pt x="28993" y="5927"/>
                  </a:lnTo>
                  <a:cubicBezTo>
                    <a:pt x="29028" y="5892"/>
                    <a:pt x="29045" y="5853"/>
                    <a:pt x="29028" y="5818"/>
                  </a:cubicBezTo>
                  <a:cubicBezTo>
                    <a:pt x="29011" y="5801"/>
                    <a:pt x="28993" y="5784"/>
                    <a:pt x="28954" y="5784"/>
                  </a:cubicBezTo>
                  <a:close/>
                  <a:moveTo>
                    <a:pt x="653" y="6071"/>
                  </a:moveTo>
                  <a:cubicBezTo>
                    <a:pt x="636" y="6071"/>
                    <a:pt x="601" y="6093"/>
                    <a:pt x="584" y="6110"/>
                  </a:cubicBezTo>
                  <a:cubicBezTo>
                    <a:pt x="562" y="6145"/>
                    <a:pt x="584" y="6180"/>
                    <a:pt x="618" y="6219"/>
                  </a:cubicBezTo>
                  <a:lnTo>
                    <a:pt x="653" y="6219"/>
                  </a:lnTo>
                  <a:cubicBezTo>
                    <a:pt x="671" y="6219"/>
                    <a:pt x="710" y="6201"/>
                    <a:pt x="727" y="6180"/>
                  </a:cubicBezTo>
                  <a:cubicBezTo>
                    <a:pt x="745" y="6145"/>
                    <a:pt x="727" y="6093"/>
                    <a:pt x="692" y="6071"/>
                  </a:cubicBezTo>
                  <a:close/>
                  <a:moveTo>
                    <a:pt x="29137" y="6093"/>
                  </a:moveTo>
                  <a:cubicBezTo>
                    <a:pt x="29137" y="6093"/>
                    <a:pt x="29119" y="6110"/>
                    <a:pt x="29102" y="6110"/>
                  </a:cubicBezTo>
                  <a:cubicBezTo>
                    <a:pt x="29085" y="6127"/>
                    <a:pt x="29063" y="6162"/>
                    <a:pt x="29085" y="6201"/>
                  </a:cubicBezTo>
                  <a:cubicBezTo>
                    <a:pt x="29102" y="6236"/>
                    <a:pt x="29119" y="6236"/>
                    <a:pt x="29137" y="6236"/>
                  </a:cubicBezTo>
                  <a:lnTo>
                    <a:pt x="29172" y="6236"/>
                  </a:lnTo>
                  <a:cubicBezTo>
                    <a:pt x="29211" y="6219"/>
                    <a:pt x="29228" y="6162"/>
                    <a:pt x="29211" y="6127"/>
                  </a:cubicBezTo>
                  <a:cubicBezTo>
                    <a:pt x="29193" y="6110"/>
                    <a:pt x="29172" y="6093"/>
                    <a:pt x="29137" y="6093"/>
                  </a:cubicBezTo>
                  <a:close/>
                  <a:moveTo>
                    <a:pt x="492" y="6397"/>
                  </a:moveTo>
                  <a:cubicBezTo>
                    <a:pt x="475" y="6397"/>
                    <a:pt x="436" y="6419"/>
                    <a:pt x="436" y="6436"/>
                  </a:cubicBezTo>
                  <a:cubicBezTo>
                    <a:pt x="418" y="6471"/>
                    <a:pt x="436" y="6528"/>
                    <a:pt x="475" y="6545"/>
                  </a:cubicBezTo>
                  <a:lnTo>
                    <a:pt x="492" y="6545"/>
                  </a:lnTo>
                  <a:cubicBezTo>
                    <a:pt x="527" y="6545"/>
                    <a:pt x="544" y="6528"/>
                    <a:pt x="562" y="6506"/>
                  </a:cubicBezTo>
                  <a:cubicBezTo>
                    <a:pt x="584" y="6471"/>
                    <a:pt x="562" y="6419"/>
                    <a:pt x="527" y="6397"/>
                  </a:cubicBezTo>
                  <a:close/>
                  <a:moveTo>
                    <a:pt x="29302" y="6419"/>
                  </a:moveTo>
                  <a:cubicBezTo>
                    <a:pt x="29263" y="6436"/>
                    <a:pt x="29246" y="6489"/>
                    <a:pt x="29263" y="6528"/>
                  </a:cubicBezTo>
                  <a:cubicBezTo>
                    <a:pt x="29280" y="6545"/>
                    <a:pt x="29302" y="6563"/>
                    <a:pt x="29337" y="6563"/>
                  </a:cubicBezTo>
                  <a:cubicBezTo>
                    <a:pt x="29337" y="6563"/>
                    <a:pt x="29354" y="6545"/>
                    <a:pt x="29372" y="6545"/>
                  </a:cubicBezTo>
                  <a:cubicBezTo>
                    <a:pt x="29389" y="6528"/>
                    <a:pt x="29411" y="6489"/>
                    <a:pt x="29389" y="6454"/>
                  </a:cubicBezTo>
                  <a:cubicBezTo>
                    <a:pt x="29372" y="6419"/>
                    <a:pt x="29354" y="6419"/>
                    <a:pt x="29337" y="6419"/>
                  </a:cubicBezTo>
                  <a:close/>
                  <a:moveTo>
                    <a:pt x="344" y="6724"/>
                  </a:moveTo>
                  <a:cubicBezTo>
                    <a:pt x="327" y="6724"/>
                    <a:pt x="292" y="6745"/>
                    <a:pt x="275" y="6780"/>
                  </a:cubicBezTo>
                  <a:lnTo>
                    <a:pt x="275" y="6797"/>
                  </a:lnTo>
                  <a:cubicBezTo>
                    <a:pt x="292" y="6797"/>
                    <a:pt x="292" y="6815"/>
                    <a:pt x="275" y="6832"/>
                  </a:cubicBezTo>
                  <a:cubicBezTo>
                    <a:pt x="292" y="6854"/>
                    <a:pt x="309" y="6854"/>
                    <a:pt x="327" y="6871"/>
                  </a:cubicBezTo>
                  <a:lnTo>
                    <a:pt x="344" y="6871"/>
                  </a:lnTo>
                  <a:cubicBezTo>
                    <a:pt x="383" y="6871"/>
                    <a:pt x="401" y="6854"/>
                    <a:pt x="418" y="6832"/>
                  </a:cubicBezTo>
                  <a:cubicBezTo>
                    <a:pt x="436" y="6797"/>
                    <a:pt x="418" y="6745"/>
                    <a:pt x="383" y="6724"/>
                  </a:cubicBezTo>
                  <a:close/>
                  <a:moveTo>
                    <a:pt x="29481" y="6724"/>
                  </a:moveTo>
                  <a:cubicBezTo>
                    <a:pt x="29446" y="6763"/>
                    <a:pt x="29428" y="6797"/>
                    <a:pt x="29446" y="6832"/>
                  </a:cubicBezTo>
                  <a:cubicBezTo>
                    <a:pt x="29463" y="6854"/>
                    <a:pt x="29481" y="6871"/>
                    <a:pt x="29520" y="6871"/>
                  </a:cubicBezTo>
                  <a:cubicBezTo>
                    <a:pt x="29520" y="6871"/>
                    <a:pt x="29537" y="6871"/>
                    <a:pt x="29555" y="6854"/>
                  </a:cubicBezTo>
                  <a:cubicBezTo>
                    <a:pt x="29589" y="6832"/>
                    <a:pt x="29589" y="6797"/>
                    <a:pt x="29572" y="6763"/>
                  </a:cubicBezTo>
                  <a:cubicBezTo>
                    <a:pt x="29555" y="6745"/>
                    <a:pt x="29537" y="6724"/>
                    <a:pt x="29520" y="6724"/>
                  </a:cubicBezTo>
                  <a:close/>
                  <a:moveTo>
                    <a:pt x="29698" y="7032"/>
                  </a:moveTo>
                  <a:cubicBezTo>
                    <a:pt x="29681" y="7032"/>
                    <a:pt x="29663" y="7032"/>
                    <a:pt x="29663" y="7050"/>
                  </a:cubicBezTo>
                  <a:cubicBezTo>
                    <a:pt x="29629" y="7072"/>
                    <a:pt x="29607" y="7106"/>
                    <a:pt x="29629" y="7141"/>
                  </a:cubicBezTo>
                  <a:cubicBezTo>
                    <a:pt x="29646" y="7180"/>
                    <a:pt x="29663" y="7180"/>
                    <a:pt x="29698" y="7180"/>
                  </a:cubicBezTo>
                  <a:lnTo>
                    <a:pt x="29737" y="7180"/>
                  </a:lnTo>
                  <a:cubicBezTo>
                    <a:pt x="29772" y="7159"/>
                    <a:pt x="29772" y="7106"/>
                    <a:pt x="29755" y="7072"/>
                  </a:cubicBezTo>
                  <a:cubicBezTo>
                    <a:pt x="29737" y="7050"/>
                    <a:pt x="29716" y="7032"/>
                    <a:pt x="29698" y="7032"/>
                  </a:cubicBezTo>
                  <a:close/>
                  <a:moveTo>
                    <a:pt x="218" y="7072"/>
                  </a:moveTo>
                  <a:cubicBezTo>
                    <a:pt x="183" y="7072"/>
                    <a:pt x="166" y="7089"/>
                    <a:pt x="148" y="7106"/>
                  </a:cubicBezTo>
                  <a:cubicBezTo>
                    <a:pt x="166" y="7124"/>
                    <a:pt x="183" y="7159"/>
                    <a:pt x="166" y="7180"/>
                  </a:cubicBezTo>
                  <a:lnTo>
                    <a:pt x="166" y="7198"/>
                  </a:lnTo>
                  <a:lnTo>
                    <a:pt x="183" y="7198"/>
                  </a:lnTo>
                  <a:cubicBezTo>
                    <a:pt x="201" y="7215"/>
                    <a:pt x="201" y="7215"/>
                    <a:pt x="218" y="7215"/>
                  </a:cubicBezTo>
                  <a:cubicBezTo>
                    <a:pt x="236" y="7215"/>
                    <a:pt x="275" y="7198"/>
                    <a:pt x="275" y="7159"/>
                  </a:cubicBezTo>
                  <a:cubicBezTo>
                    <a:pt x="292" y="7124"/>
                    <a:pt x="275" y="7089"/>
                    <a:pt x="236" y="7072"/>
                  </a:cubicBezTo>
                  <a:close/>
                  <a:moveTo>
                    <a:pt x="29846" y="7359"/>
                  </a:moveTo>
                  <a:cubicBezTo>
                    <a:pt x="29807" y="7376"/>
                    <a:pt x="29790" y="7433"/>
                    <a:pt x="29807" y="7468"/>
                  </a:cubicBezTo>
                  <a:cubicBezTo>
                    <a:pt x="29824" y="7485"/>
                    <a:pt x="29846" y="7507"/>
                    <a:pt x="29881" y="7507"/>
                  </a:cubicBezTo>
                  <a:cubicBezTo>
                    <a:pt x="29881" y="7507"/>
                    <a:pt x="29898" y="7485"/>
                    <a:pt x="29916" y="7485"/>
                  </a:cubicBezTo>
                  <a:cubicBezTo>
                    <a:pt x="29933" y="7468"/>
                    <a:pt x="29955" y="7433"/>
                    <a:pt x="29933" y="7398"/>
                  </a:cubicBezTo>
                  <a:cubicBezTo>
                    <a:pt x="29916" y="7359"/>
                    <a:pt x="29898" y="7359"/>
                    <a:pt x="29881" y="7359"/>
                  </a:cubicBezTo>
                  <a:close/>
                  <a:moveTo>
                    <a:pt x="92" y="7415"/>
                  </a:moveTo>
                  <a:cubicBezTo>
                    <a:pt x="57" y="7415"/>
                    <a:pt x="40" y="7433"/>
                    <a:pt x="18" y="7450"/>
                  </a:cubicBezTo>
                  <a:cubicBezTo>
                    <a:pt x="1" y="7507"/>
                    <a:pt x="40" y="7542"/>
                    <a:pt x="75" y="7542"/>
                  </a:cubicBezTo>
                  <a:cubicBezTo>
                    <a:pt x="75" y="7559"/>
                    <a:pt x="92" y="7559"/>
                    <a:pt x="92" y="7559"/>
                  </a:cubicBezTo>
                  <a:cubicBezTo>
                    <a:pt x="127" y="7559"/>
                    <a:pt x="148" y="7542"/>
                    <a:pt x="166" y="7507"/>
                  </a:cubicBezTo>
                  <a:cubicBezTo>
                    <a:pt x="148" y="7485"/>
                    <a:pt x="127" y="7450"/>
                    <a:pt x="148" y="7433"/>
                  </a:cubicBezTo>
                  <a:cubicBezTo>
                    <a:pt x="127" y="7415"/>
                    <a:pt x="127" y="7415"/>
                    <a:pt x="109" y="7415"/>
                  </a:cubicBezTo>
                  <a:close/>
                  <a:moveTo>
                    <a:pt x="30042" y="7668"/>
                  </a:moveTo>
                  <a:cubicBezTo>
                    <a:pt x="30042" y="7668"/>
                    <a:pt x="30025" y="7668"/>
                    <a:pt x="30007" y="7685"/>
                  </a:cubicBezTo>
                  <a:cubicBezTo>
                    <a:pt x="29972" y="7703"/>
                    <a:pt x="29972" y="7742"/>
                    <a:pt x="29990" y="7777"/>
                  </a:cubicBezTo>
                  <a:cubicBezTo>
                    <a:pt x="30007" y="7794"/>
                    <a:pt x="30025" y="7811"/>
                    <a:pt x="30042" y="7811"/>
                  </a:cubicBezTo>
                  <a:lnTo>
                    <a:pt x="30081" y="7811"/>
                  </a:lnTo>
                  <a:cubicBezTo>
                    <a:pt x="30116" y="7794"/>
                    <a:pt x="30133" y="7759"/>
                    <a:pt x="30116" y="7724"/>
                  </a:cubicBezTo>
                  <a:lnTo>
                    <a:pt x="30099" y="7703"/>
                  </a:lnTo>
                  <a:lnTo>
                    <a:pt x="30099" y="7685"/>
                  </a:lnTo>
                  <a:cubicBezTo>
                    <a:pt x="30081" y="7668"/>
                    <a:pt x="30064" y="7668"/>
                    <a:pt x="30042" y="7668"/>
                  </a:cubicBezTo>
                  <a:close/>
                  <a:moveTo>
                    <a:pt x="30190" y="7994"/>
                  </a:moveTo>
                  <a:cubicBezTo>
                    <a:pt x="30151" y="8012"/>
                    <a:pt x="30151" y="8051"/>
                    <a:pt x="30151" y="8085"/>
                  </a:cubicBezTo>
                  <a:cubicBezTo>
                    <a:pt x="30151" y="8085"/>
                    <a:pt x="30151" y="8103"/>
                    <a:pt x="30172" y="8103"/>
                  </a:cubicBezTo>
                  <a:cubicBezTo>
                    <a:pt x="30172" y="8120"/>
                    <a:pt x="30207" y="8138"/>
                    <a:pt x="30225" y="8138"/>
                  </a:cubicBezTo>
                  <a:cubicBezTo>
                    <a:pt x="30242" y="8138"/>
                    <a:pt x="30242" y="8120"/>
                    <a:pt x="30260" y="8120"/>
                  </a:cubicBezTo>
                  <a:cubicBezTo>
                    <a:pt x="30299" y="8103"/>
                    <a:pt x="30299" y="8068"/>
                    <a:pt x="30299" y="8029"/>
                  </a:cubicBezTo>
                  <a:lnTo>
                    <a:pt x="30281" y="8029"/>
                  </a:lnTo>
                  <a:lnTo>
                    <a:pt x="30281" y="8012"/>
                  </a:lnTo>
                  <a:cubicBezTo>
                    <a:pt x="30260" y="7994"/>
                    <a:pt x="30242" y="7994"/>
                    <a:pt x="30225" y="7994"/>
                  </a:cubicBezTo>
                  <a:close/>
                  <a:moveTo>
                    <a:pt x="30368" y="8303"/>
                  </a:moveTo>
                  <a:cubicBezTo>
                    <a:pt x="30333" y="8338"/>
                    <a:pt x="30333" y="8377"/>
                    <a:pt x="30351" y="8412"/>
                  </a:cubicBezTo>
                  <a:cubicBezTo>
                    <a:pt x="30368" y="8429"/>
                    <a:pt x="30390" y="8447"/>
                    <a:pt x="30407" y="8447"/>
                  </a:cubicBezTo>
                  <a:cubicBezTo>
                    <a:pt x="30425" y="8447"/>
                    <a:pt x="30442" y="8447"/>
                    <a:pt x="30442" y="8429"/>
                  </a:cubicBezTo>
                  <a:cubicBezTo>
                    <a:pt x="30477" y="8412"/>
                    <a:pt x="30499" y="8377"/>
                    <a:pt x="30477" y="8338"/>
                  </a:cubicBezTo>
                  <a:cubicBezTo>
                    <a:pt x="30477" y="8338"/>
                    <a:pt x="30477" y="8320"/>
                    <a:pt x="30460" y="8320"/>
                  </a:cubicBezTo>
                  <a:cubicBezTo>
                    <a:pt x="30460" y="8303"/>
                    <a:pt x="30442" y="8303"/>
                    <a:pt x="30407" y="8303"/>
                  </a:cubicBezTo>
                  <a:close/>
                  <a:moveTo>
                    <a:pt x="30568" y="8612"/>
                  </a:moveTo>
                  <a:cubicBezTo>
                    <a:pt x="30534" y="8629"/>
                    <a:pt x="30516" y="8682"/>
                    <a:pt x="30551" y="8721"/>
                  </a:cubicBezTo>
                  <a:cubicBezTo>
                    <a:pt x="30551" y="8738"/>
                    <a:pt x="30586" y="8756"/>
                    <a:pt x="30608" y="8756"/>
                  </a:cubicBezTo>
                  <a:cubicBezTo>
                    <a:pt x="30625" y="8756"/>
                    <a:pt x="30625" y="8738"/>
                    <a:pt x="30642" y="8738"/>
                  </a:cubicBezTo>
                  <a:cubicBezTo>
                    <a:pt x="30660" y="8721"/>
                    <a:pt x="30677" y="8703"/>
                    <a:pt x="30677" y="8682"/>
                  </a:cubicBezTo>
                  <a:cubicBezTo>
                    <a:pt x="30660" y="8664"/>
                    <a:pt x="30660" y="8664"/>
                    <a:pt x="30660" y="8647"/>
                  </a:cubicBezTo>
                  <a:cubicBezTo>
                    <a:pt x="30642" y="8629"/>
                    <a:pt x="30642" y="8629"/>
                    <a:pt x="30642" y="8612"/>
                  </a:cubicBezTo>
                  <a:close/>
                  <a:moveTo>
                    <a:pt x="30751" y="8921"/>
                  </a:moveTo>
                  <a:cubicBezTo>
                    <a:pt x="30734" y="8938"/>
                    <a:pt x="30716" y="8956"/>
                    <a:pt x="30716" y="8973"/>
                  </a:cubicBezTo>
                  <a:cubicBezTo>
                    <a:pt x="30716" y="8991"/>
                    <a:pt x="30734" y="8991"/>
                    <a:pt x="30734" y="9008"/>
                  </a:cubicBezTo>
                  <a:cubicBezTo>
                    <a:pt x="30751" y="9008"/>
                    <a:pt x="30751" y="9030"/>
                    <a:pt x="30751" y="9047"/>
                  </a:cubicBezTo>
                  <a:cubicBezTo>
                    <a:pt x="30751" y="9065"/>
                    <a:pt x="30769" y="9065"/>
                    <a:pt x="30786" y="9065"/>
                  </a:cubicBezTo>
                  <a:lnTo>
                    <a:pt x="30825" y="9065"/>
                  </a:lnTo>
                  <a:cubicBezTo>
                    <a:pt x="30843" y="9047"/>
                    <a:pt x="30843" y="9030"/>
                    <a:pt x="30860" y="9030"/>
                  </a:cubicBezTo>
                  <a:cubicBezTo>
                    <a:pt x="30825" y="9008"/>
                    <a:pt x="30803" y="8991"/>
                    <a:pt x="30786" y="8973"/>
                  </a:cubicBezTo>
                  <a:lnTo>
                    <a:pt x="30786" y="8921"/>
                  </a:lnTo>
                  <a:close/>
                  <a:moveTo>
                    <a:pt x="30986" y="9356"/>
                  </a:moveTo>
                  <a:cubicBezTo>
                    <a:pt x="30969" y="9373"/>
                    <a:pt x="30969" y="9373"/>
                    <a:pt x="30951" y="9373"/>
                  </a:cubicBezTo>
                  <a:lnTo>
                    <a:pt x="30912" y="9373"/>
                  </a:lnTo>
                  <a:lnTo>
                    <a:pt x="30912" y="9408"/>
                  </a:lnTo>
                  <a:cubicBezTo>
                    <a:pt x="30934" y="9408"/>
                    <a:pt x="30934" y="9408"/>
                    <a:pt x="30934" y="9391"/>
                  </a:cubicBezTo>
                  <a:cubicBezTo>
                    <a:pt x="30969" y="9391"/>
                    <a:pt x="30986" y="9373"/>
                    <a:pt x="30986" y="935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7"/>
            <p:cNvSpPr/>
            <p:nvPr/>
          </p:nvSpPr>
          <p:spPr>
            <a:xfrm rot="-5400000">
              <a:off x="5936131" y="2131247"/>
              <a:ext cx="5272603" cy="1142574"/>
            </a:xfrm>
            <a:custGeom>
              <a:avLst/>
              <a:gdLst/>
              <a:ahLst/>
              <a:cxnLst/>
              <a:rect l="l" t="t" r="r" b="b"/>
              <a:pathLst>
                <a:path w="29481" h="7003" extrusionOk="0">
                  <a:moveTo>
                    <a:pt x="11618" y="1"/>
                  </a:moveTo>
                  <a:cubicBezTo>
                    <a:pt x="11584" y="1"/>
                    <a:pt x="11549" y="23"/>
                    <a:pt x="11549" y="75"/>
                  </a:cubicBezTo>
                  <a:cubicBezTo>
                    <a:pt x="11549" y="110"/>
                    <a:pt x="11584" y="131"/>
                    <a:pt x="11618" y="131"/>
                  </a:cubicBezTo>
                  <a:cubicBezTo>
                    <a:pt x="11658" y="131"/>
                    <a:pt x="11692" y="110"/>
                    <a:pt x="11692" y="58"/>
                  </a:cubicBezTo>
                  <a:cubicBezTo>
                    <a:pt x="11692" y="23"/>
                    <a:pt x="11658" y="1"/>
                    <a:pt x="11618" y="1"/>
                  </a:cubicBezTo>
                  <a:close/>
                  <a:moveTo>
                    <a:pt x="11257" y="1"/>
                  </a:moveTo>
                  <a:cubicBezTo>
                    <a:pt x="11223" y="1"/>
                    <a:pt x="11183" y="40"/>
                    <a:pt x="11183" y="75"/>
                  </a:cubicBezTo>
                  <a:cubicBezTo>
                    <a:pt x="11183" y="131"/>
                    <a:pt x="11223" y="149"/>
                    <a:pt x="11257" y="149"/>
                  </a:cubicBezTo>
                  <a:cubicBezTo>
                    <a:pt x="11292" y="149"/>
                    <a:pt x="11331" y="110"/>
                    <a:pt x="11331" y="75"/>
                  </a:cubicBezTo>
                  <a:cubicBezTo>
                    <a:pt x="11331" y="40"/>
                    <a:pt x="11292" y="1"/>
                    <a:pt x="11257" y="1"/>
                  </a:cubicBezTo>
                  <a:close/>
                  <a:moveTo>
                    <a:pt x="11984" y="1"/>
                  </a:moveTo>
                  <a:cubicBezTo>
                    <a:pt x="11945" y="1"/>
                    <a:pt x="11910" y="23"/>
                    <a:pt x="11910" y="75"/>
                  </a:cubicBezTo>
                  <a:cubicBezTo>
                    <a:pt x="11910" y="110"/>
                    <a:pt x="11945" y="149"/>
                    <a:pt x="11984" y="149"/>
                  </a:cubicBezTo>
                  <a:cubicBezTo>
                    <a:pt x="12019" y="149"/>
                    <a:pt x="12054" y="110"/>
                    <a:pt x="12054" y="75"/>
                  </a:cubicBezTo>
                  <a:cubicBezTo>
                    <a:pt x="12054" y="40"/>
                    <a:pt x="12019" y="1"/>
                    <a:pt x="11984" y="1"/>
                  </a:cubicBezTo>
                  <a:close/>
                  <a:moveTo>
                    <a:pt x="12345" y="23"/>
                  </a:moveTo>
                  <a:cubicBezTo>
                    <a:pt x="12310" y="23"/>
                    <a:pt x="12271" y="58"/>
                    <a:pt x="12271" y="92"/>
                  </a:cubicBezTo>
                  <a:cubicBezTo>
                    <a:pt x="12271" y="131"/>
                    <a:pt x="12293" y="166"/>
                    <a:pt x="12345" y="166"/>
                  </a:cubicBezTo>
                  <a:cubicBezTo>
                    <a:pt x="12380" y="166"/>
                    <a:pt x="12419" y="149"/>
                    <a:pt x="12419" y="110"/>
                  </a:cubicBezTo>
                  <a:cubicBezTo>
                    <a:pt x="12419" y="58"/>
                    <a:pt x="12402" y="23"/>
                    <a:pt x="12345" y="23"/>
                  </a:cubicBezTo>
                  <a:close/>
                  <a:moveTo>
                    <a:pt x="10896" y="40"/>
                  </a:moveTo>
                  <a:cubicBezTo>
                    <a:pt x="10840" y="40"/>
                    <a:pt x="10822" y="75"/>
                    <a:pt x="10822" y="110"/>
                  </a:cubicBezTo>
                  <a:cubicBezTo>
                    <a:pt x="10822" y="149"/>
                    <a:pt x="10857" y="184"/>
                    <a:pt x="10896" y="184"/>
                  </a:cubicBezTo>
                  <a:cubicBezTo>
                    <a:pt x="10948" y="184"/>
                    <a:pt x="10966" y="149"/>
                    <a:pt x="10966" y="92"/>
                  </a:cubicBezTo>
                  <a:cubicBezTo>
                    <a:pt x="10966" y="58"/>
                    <a:pt x="10931" y="40"/>
                    <a:pt x="10896" y="40"/>
                  </a:cubicBezTo>
                  <a:close/>
                  <a:moveTo>
                    <a:pt x="10531" y="75"/>
                  </a:moveTo>
                  <a:cubicBezTo>
                    <a:pt x="10478" y="92"/>
                    <a:pt x="10461" y="131"/>
                    <a:pt x="10461" y="166"/>
                  </a:cubicBezTo>
                  <a:cubicBezTo>
                    <a:pt x="10478" y="201"/>
                    <a:pt x="10496" y="218"/>
                    <a:pt x="10531" y="218"/>
                  </a:cubicBezTo>
                  <a:lnTo>
                    <a:pt x="10552" y="218"/>
                  </a:lnTo>
                  <a:cubicBezTo>
                    <a:pt x="10587" y="218"/>
                    <a:pt x="10605" y="184"/>
                    <a:pt x="10605" y="149"/>
                  </a:cubicBezTo>
                  <a:cubicBezTo>
                    <a:pt x="10605" y="110"/>
                    <a:pt x="10570" y="75"/>
                    <a:pt x="10531" y="75"/>
                  </a:cubicBezTo>
                  <a:close/>
                  <a:moveTo>
                    <a:pt x="12706" y="75"/>
                  </a:moveTo>
                  <a:cubicBezTo>
                    <a:pt x="12671" y="75"/>
                    <a:pt x="12637" y="92"/>
                    <a:pt x="12637" y="131"/>
                  </a:cubicBezTo>
                  <a:cubicBezTo>
                    <a:pt x="12619" y="166"/>
                    <a:pt x="12654" y="201"/>
                    <a:pt x="12689" y="218"/>
                  </a:cubicBezTo>
                  <a:lnTo>
                    <a:pt x="12706" y="218"/>
                  </a:lnTo>
                  <a:cubicBezTo>
                    <a:pt x="12745" y="218"/>
                    <a:pt x="12763" y="184"/>
                    <a:pt x="12780" y="149"/>
                  </a:cubicBezTo>
                  <a:cubicBezTo>
                    <a:pt x="12780" y="110"/>
                    <a:pt x="12763" y="75"/>
                    <a:pt x="12706" y="75"/>
                  </a:cubicBezTo>
                  <a:close/>
                  <a:moveTo>
                    <a:pt x="10169" y="131"/>
                  </a:moveTo>
                  <a:cubicBezTo>
                    <a:pt x="10135" y="149"/>
                    <a:pt x="10096" y="184"/>
                    <a:pt x="10117" y="218"/>
                  </a:cubicBezTo>
                  <a:cubicBezTo>
                    <a:pt x="10117" y="258"/>
                    <a:pt x="10152" y="275"/>
                    <a:pt x="10169" y="275"/>
                  </a:cubicBezTo>
                  <a:lnTo>
                    <a:pt x="10187" y="275"/>
                  </a:lnTo>
                  <a:cubicBezTo>
                    <a:pt x="10226" y="275"/>
                    <a:pt x="10261" y="240"/>
                    <a:pt x="10243" y="201"/>
                  </a:cubicBezTo>
                  <a:cubicBezTo>
                    <a:pt x="10243" y="166"/>
                    <a:pt x="10204" y="131"/>
                    <a:pt x="10169" y="131"/>
                  </a:cubicBezTo>
                  <a:close/>
                  <a:moveTo>
                    <a:pt x="13054" y="149"/>
                  </a:moveTo>
                  <a:cubicBezTo>
                    <a:pt x="13033" y="149"/>
                    <a:pt x="12998" y="166"/>
                    <a:pt x="12980" y="201"/>
                  </a:cubicBezTo>
                  <a:cubicBezTo>
                    <a:pt x="12980" y="240"/>
                    <a:pt x="12998" y="275"/>
                    <a:pt x="13033" y="275"/>
                  </a:cubicBezTo>
                  <a:lnTo>
                    <a:pt x="13054" y="292"/>
                  </a:lnTo>
                  <a:cubicBezTo>
                    <a:pt x="13089" y="292"/>
                    <a:pt x="13124" y="258"/>
                    <a:pt x="13124" y="218"/>
                  </a:cubicBezTo>
                  <a:cubicBezTo>
                    <a:pt x="13141" y="184"/>
                    <a:pt x="13107" y="149"/>
                    <a:pt x="13072" y="149"/>
                  </a:cubicBezTo>
                  <a:close/>
                  <a:moveTo>
                    <a:pt x="9808" y="201"/>
                  </a:moveTo>
                  <a:cubicBezTo>
                    <a:pt x="9769" y="201"/>
                    <a:pt x="9734" y="258"/>
                    <a:pt x="9752" y="292"/>
                  </a:cubicBezTo>
                  <a:cubicBezTo>
                    <a:pt x="9752" y="327"/>
                    <a:pt x="9791" y="349"/>
                    <a:pt x="9826" y="349"/>
                  </a:cubicBezTo>
                  <a:lnTo>
                    <a:pt x="9843" y="349"/>
                  </a:lnTo>
                  <a:cubicBezTo>
                    <a:pt x="9878" y="327"/>
                    <a:pt x="9900" y="292"/>
                    <a:pt x="9900" y="258"/>
                  </a:cubicBezTo>
                  <a:cubicBezTo>
                    <a:pt x="9878" y="218"/>
                    <a:pt x="9861" y="201"/>
                    <a:pt x="9826" y="201"/>
                  </a:cubicBezTo>
                  <a:close/>
                  <a:moveTo>
                    <a:pt x="13416" y="240"/>
                  </a:moveTo>
                  <a:cubicBezTo>
                    <a:pt x="13381" y="240"/>
                    <a:pt x="13342" y="258"/>
                    <a:pt x="13342" y="292"/>
                  </a:cubicBezTo>
                  <a:cubicBezTo>
                    <a:pt x="13324" y="327"/>
                    <a:pt x="13342" y="366"/>
                    <a:pt x="13398" y="384"/>
                  </a:cubicBezTo>
                  <a:lnTo>
                    <a:pt x="13416" y="384"/>
                  </a:lnTo>
                  <a:cubicBezTo>
                    <a:pt x="13433" y="384"/>
                    <a:pt x="13468" y="366"/>
                    <a:pt x="13490" y="327"/>
                  </a:cubicBezTo>
                  <a:cubicBezTo>
                    <a:pt x="13490" y="292"/>
                    <a:pt x="13468" y="240"/>
                    <a:pt x="13433" y="240"/>
                  </a:cubicBezTo>
                  <a:close/>
                  <a:moveTo>
                    <a:pt x="24585" y="240"/>
                  </a:moveTo>
                  <a:cubicBezTo>
                    <a:pt x="24546" y="240"/>
                    <a:pt x="24511" y="275"/>
                    <a:pt x="24511" y="310"/>
                  </a:cubicBezTo>
                  <a:cubicBezTo>
                    <a:pt x="24511" y="349"/>
                    <a:pt x="24546" y="384"/>
                    <a:pt x="24585" y="384"/>
                  </a:cubicBezTo>
                  <a:cubicBezTo>
                    <a:pt x="24620" y="384"/>
                    <a:pt x="24655" y="349"/>
                    <a:pt x="24655" y="310"/>
                  </a:cubicBezTo>
                  <a:cubicBezTo>
                    <a:pt x="24655" y="275"/>
                    <a:pt x="24638" y="240"/>
                    <a:pt x="24585" y="240"/>
                  </a:cubicBezTo>
                  <a:close/>
                  <a:moveTo>
                    <a:pt x="24220" y="258"/>
                  </a:moveTo>
                  <a:cubicBezTo>
                    <a:pt x="24185" y="258"/>
                    <a:pt x="24150" y="292"/>
                    <a:pt x="24150" y="327"/>
                  </a:cubicBezTo>
                  <a:cubicBezTo>
                    <a:pt x="24150" y="366"/>
                    <a:pt x="24185" y="401"/>
                    <a:pt x="24220" y="401"/>
                  </a:cubicBezTo>
                  <a:lnTo>
                    <a:pt x="24237" y="384"/>
                  </a:lnTo>
                  <a:cubicBezTo>
                    <a:pt x="24276" y="384"/>
                    <a:pt x="24294" y="349"/>
                    <a:pt x="24294" y="310"/>
                  </a:cubicBezTo>
                  <a:cubicBezTo>
                    <a:pt x="24294" y="275"/>
                    <a:pt x="24259" y="258"/>
                    <a:pt x="24220" y="258"/>
                  </a:cubicBezTo>
                  <a:close/>
                  <a:moveTo>
                    <a:pt x="9443" y="275"/>
                  </a:moveTo>
                  <a:cubicBezTo>
                    <a:pt x="9408" y="292"/>
                    <a:pt x="9391" y="327"/>
                    <a:pt x="9391" y="366"/>
                  </a:cubicBezTo>
                  <a:cubicBezTo>
                    <a:pt x="9408" y="401"/>
                    <a:pt x="9425" y="419"/>
                    <a:pt x="9465" y="419"/>
                  </a:cubicBezTo>
                  <a:lnTo>
                    <a:pt x="9482" y="419"/>
                  </a:lnTo>
                  <a:cubicBezTo>
                    <a:pt x="9517" y="401"/>
                    <a:pt x="9552" y="366"/>
                    <a:pt x="9534" y="327"/>
                  </a:cubicBezTo>
                  <a:cubicBezTo>
                    <a:pt x="9534" y="292"/>
                    <a:pt x="9499" y="275"/>
                    <a:pt x="9465" y="275"/>
                  </a:cubicBezTo>
                  <a:close/>
                  <a:moveTo>
                    <a:pt x="24947" y="275"/>
                  </a:moveTo>
                  <a:cubicBezTo>
                    <a:pt x="24912" y="275"/>
                    <a:pt x="24890" y="292"/>
                    <a:pt x="24873" y="327"/>
                  </a:cubicBezTo>
                  <a:cubicBezTo>
                    <a:pt x="24873" y="366"/>
                    <a:pt x="24890" y="401"/>
                    <a:pt x="24947" y="419"/>
                  </a:cubicBezTo>
                  <a:cubicBezTo>
                    <a:pt x="24981" y="419"/>
                    <a:pt x="25020" y="384"/>
                    <a:pt x="25020" y="349"/>
                  </a:cubicBezTo>
                  <a:cubicBezTo>
                    <a:pt x="25020" y="310"/>
                    <a:pt x="24999" y="275"/>
                    <a:pt x="24964" y="275"/>
                  </a:cubicBezTo>
                  <a:close/>
                  <a:moveTo>
                    <a:pt x="23859" y="292"/>
                  </a:moveTo>
                  <a:cubicBezTo>
                    <a:pt x="23824" y="310"/>
                    <a:pt x="23785" y="349"/>
                    <a:pt x="23802" y="384"/>
                  </a:cubicBezTo>
                  <a:cubicBezTo>
                    <a:pt x="23802" y="419"/>
                    <a:pt x="23841" y="436"/>
                    <a:pt x="23859" y="436"/>
                  </a:cubicBezTo>
                  <a:lnTo>
                    <a:pt x="23876" y="436"/>
                  </a:lnTo>
                  <a:cubicBezTo>
                    <a:pt x="23911" y="436"/>
                    <a:pt x="23950" y="401"/>
                    <a:pt x="23933" y="349"/>
                  </a:cubicBezTo>
                  <a:cubicBezTo>
                    <a:pt x="23933" y="327"/>
                    <a:pt x="23893" y="292"/>
                    <a:pt x="23859" y="292"/>
                  </a:cubicBezTo>
                  <a:close/>
                  <a:moveTo>
                    <a:pt x="9116" y="349"/>
                  </a:moveTo>
                  <a:cubicBezTo>
                    <a:pt x="9099" y="349"/>
                    <a:pt x="9099" y="349"/>
                    <a:pt x="9099" y="366"/>
                  </a:cubicBezTo>
                  <a:cubicBezTo>
                    <a:pt x="9064" y="366"/>
                    <a:pt x="9029" y="401"/>
                    <a:pt x="9047" y="436"/>
                  </a:cubicBezTo>
                  <a:cubicBezTo>
                    <a:pt x="9047" y="475"/>
                    <a:pt x="9082" y="493"/>
                    <a:pt x="9116" y="493"/>
                  </a:cubicBezTo>
                  <a:lnTo>
                    <a:pt x="9138" y="493"/>
                  </a:lnTo>
                  <a:cubicBezTo>
                    <a:pt x="9173" y="493"/>
                    <a:pt x="9190" y="458"/>
                    <a:pt x="9190" y="401"/>
                  </a:cubicBezTo>
                  <a:cubicBezTo>
                    <a:pt x="9173" y="384"/>
                    <a:pt x="9138" y="349"/>
                    <a:pt x="9116" y="349"/>
                  </a:cubicBezTo>
                  <a:close/>
                  <a:moveTo>
                    <a:pt x="13759" y="349"/>
                  </a:moveTo>
                  <a:cubicBezTo>
                    <a:pt x="13725" y="349"/>
                    <a:pt x="13707" y="366"/>
                    <a:pt x="13685" y="401"/>
                  </a:cubicBezTo>
                  <a:cubicBezTo>
                    <a:pt x="13668" y="436"/>
                    <a:pt x="13685" y="475"/>
                    <a:pt x="13725" y="493"/>
                  </a:cubicBezTo>
                  <a:lnTo>
                    <a:pt x="13759" y="493"/>
                  </a:lnTo>
                  <a:cubicBezTo>
                    <a:pt x="13777" y="493"/>
                    <a:pt x="13816" y="475"/>
                    <a:pt x="13816" y="458"/>
                  </a:cubicBezTo>
                  <a:cubicBezTo>
                    <a:pt x="13833" y="419"/>
                    <a:pt x="13816" y="366"/>
                    <a:pt x="13777" y="349"/>
                  </a:cubicBezTo>
                  <a:close/>
                  <a:moveTo>
                    <a:pt x="25308" y="349"/>
                  </a:moveTo>
                  <a:cubicBezTo>
                    <a:pt x="25273" y="349"/>
                    <a:pt x="25238" y="366"/>
                    <a:pt x="25238" y="401"/>
                  </a:cubicBezTo>
                  <a:cubicBezTo>
                    <a:pt x="25216" y="436"/>
                    <a:pt x="25238" y="493"/>
                    <a:pt x="25273" y="493"/>
                  </a:cubicBezTo>
                  <a:lnTo>
                    <a:pt x="25308" y="493"/>
                  </a:lnTo>
                  <a:cubicBezTo>
                    <a:pt x="25325" y="493"/>
                    <a:pt x="25364" y="475"/>
                    <a:pt x="25364" y="458"/>
                  </a:cubicBezTo>
                  <a:cubicBezTo>
                    <a:pt x="25382" y="419"/>
                    <a:pt x="25364" y="366"/>
                    <a:pt x="25325" y="366"/>
                  </a:cubicBezTo>
                  <a:lnTo>
                    <a:pt x="25308" y="349"/>
                  </a:lnTo>
                  <a:close/>
                  <a:moveTo>
                    <a:pt x="23498" y="384"/>
                  </a:moveTo>
                  <a:cubicBezTo>
                    <a:pt x="23458" y="401"/>
                    <a:pt x="23441" y="436"/>
                    <a:pt x="23441" y="475"/>
                  </a:cubicBezTo>
                  <a:cubicBezTo>
                    <a:pt x="23458" y="510"/>
                    <a:pt x="23476" y="527"/>
                    <a:pt x="23515" y="527"/>
                  </a:cubicBezTo>
                  <a:lnTo>
                    <a:pt x="23532" y="527"/>
                  </a:lnTo>
                  <a:cubicBezTo>
                    <a:pt x="23567" y="510"/>
                    <a:pt x="23606" y="475"/>
                    <a:pt x="23585" y="436"/>
                  </a:cubicBezTo>
                  <a:cubicBezTo>
                    <a:pt x="23567" y="401"/>
                    <a:pt x="23550" y="384"/>
                    <a:pt x="23515" y="384"/>
                  </a:cubicBezTo>
                  <a:close/>
                  <a:moveTo>
                    <a:pt x="8738" y="436"/>
                  </a:moveTo>
                  <a:cubicBezTo>
                    <a:pt x="8703" y="458"/>
                    <a:pt x="8681" y="493"/>
                    <a:pt x="8681" y="527"/>
                  </a:cubicBezTo>
                  <a:cubicBezTo>
                    <a:pt x="8703" y="567"/>
                    <a:pt x="8721" y="584"/>
                    <a:pt x="8755" y="584"/>
                  </a:cubicBezTo>
                  <a:lnTo>
                    <a:pt x="8773" y="584"/>
                  </a:lnTo>
                  <a:cubicBezTo>
                    <a:pt x="8812" y="584"/>
                    <a:pt x="8847" y="527"/>
                    <a:pt x="8829" y="493"/>
                  </a:cubicBezTo>
                  <a:cubicBezTo>
                    <a:pt x="8829" y="458"/>
                    <a:pt x="8790" y="436"/>
                    <a:pt x="8755" y="436"/>
                  </a:cubicBezTo>
                  <a:close/>
                  <a:moveTo>
                    <a:pt x="14086" y="493"/>
                  </a:moveTo>
                  <a:cubicBezTo>
                    <a:pt x="14068" y="493"/>
                    <a:pt x="14033" y="510"/>
                    <a:pt x="14012" y="527"/>
                  </a:cubicBezTo>
                  <a:cubicBezTo>
                    <a:pt x="13994" y="567"/>
                    <a:pt x="14012" y="619"/>
                    <a:pt x="14051" y="636"/>
                  </a:cubicBezTo>
                  <a:lnTo>
                    <a:pt x="14086" y="636"/>
                  </a:lnTo>
                  <a:cubicBezTo>
                    <a:pt x="14120" y="636"/>
                    <a:pt x="14142" y="619"/>
                    <a:pt x="14160" y="601"/>
                  </a:cubicBezTo>
                  <a:cubicBezTo>
                    <a:pt x="14177" y="567"/>
                    <a:pt x="14160" y="510"/>
                    <a:pt x="14120" y="493"/>
                  </a:cubicBezTo>
                  <a:close/>
                  <a:moveTo>
                    <a:pt x="23149" y="493"/>
                  </a:moveTo>
                  <a:cubicBezTo>
                    <a:pt x="23115" y="510"/>
                    <a:pt x="23097" y="545"/>
                    <a:pt x="23097" y="601"/>
                  </a:cubicBezTo>
                  <a:cubicBezTo>
                    <a:pt x="23115" y="619"/>
                    <a:pt x="23132" y="636"/>
                    <a:pt x="23171" y="636"/>
                  </a:cubicBezTo>
                  <a:lnTo>
                    <a:pt x="23189" y="636"/>
                  </a:lnTo>
                  <a:cubicBezTo>
                    <a:pt x="23241" y="619"/>
                    <a:pt x="23258" y="584"/>
                    <a:pt x="23241" y="545"/>
                  </a:cubicBezTo>
                  <a:cubicBezTo>
                    <a:pt x="23223" y="510"/>
                    <a:pt x="23206" y="493"/>
                    <a:pt x="23171" y="493"/>
                  </a:cubicBezTo>
                  <a:close/>
                  <a:moveTo>
                    <a:pt x="25634" y="493"/>
                  </a:moveTo>
                  <a:cubicBezTo>
                    <a:pt x="25617" y="493"/>
                    <a:pt x="25582" y="510"/>
                    <a:pt x="25582" y="527"/>
                  </a:cubicBezTo>
                  <a:cubicBezTo>
                    <a:pt x="25543" y="567"/>
                    <a:pt x="25564" y="619"/>
                    <a:pt x="25599" y="636"/>
                  </a:cubicBezTo>
                  <a:lnTo>
                    <a:pt x="25634" y="636"/>
                  </a:lnTo>
                  <a:cubicBezTo>
                    <a:pt x="25673" y="636"/>
                    <a:pt x="25691" y="619"/>
                    <a:pt x="25708" y="601"/>
                  </a:cubicBezTo>
                  <a:cubicBezTo>
                    <a:pt x="25725" y="567"/>
                    <a:pt x="25708" y="527"/>
                    <a:pt x="25673" y="510"/>
                  </a:cubicBezTo>
                  <a:cubicBezTo>
                    <a:pt x="25651" y="493"/>
                    <a:pt x="25651" y="493"/>
                    <a:pt x="25634" y="493"/>
                  </a:cubicBezTo>
                  <a:close/>
                  <a:moveTo>
                    <a:pt x="8412" y="527"/>
                  </a:moveTo>
                  <a:cubicBezTo>
                    <a:pt x="8412" y="527"/>
                    <a:pt x="8394" y="527"/>
                    <a:pt x="8394" y="545"/>
                  </a:cubicBezTo>
                  <a:cubicBezTo>
                    <a:pt x="8355" y="545"/>
                    <a:pt x="8320" y="584"/>
                    <a:pt x="8338" y="619"/>
                  </a:cubicBezTo>
                  <a:cubicBezTo>
                    <a:pt x="8355" y="654"/>
                    <a:pt x="8377" y="675"/>
                    <a:pt x="8412" y="675"/>
                  </a:cubicBezTo>
                  <a:lnTo>
                    <a:pt x="8429" y="675"/>
                  </a:lnTo>
                  <a:cubicBezTo>
                    <a:pt x="8464" y="675"/>
                    <a:pt x="8486" y="619"/>
                    <a:pt x="8486" y="584"/>
                  </a:cubicBezTo>
                  <a:cubicBezTo>
                    <a:pt x="8464" y="567"/>
                    <a:pt x="8446" y="527"/>
                    <a:pt x="8412" y="527"/>
                  </a:cubicBezTo>
                  <a:close/>
                  <a:moveTo>
                    <a:pt x="8050" y="636"/>
                  </a:moveTo>
                  <a:cubicBezTo>
                    <a:pt x="7994" y="654"/>
                    <a:pt x="7976" y="693"/>
                    <a:pt x="7994" y="728"/>
                  </a:cubicBezTo>
                  <a:cubicBezTo>
                    <a:pt x="7994" y="762"/>
                    <a:pt x="8029" y="784"/>
                    <a:pt x="8068" y="784"/>
                  </a:cubicBezTo>
                  <a:lnTo>
                    <a:pt x="8085" y="784"/>
                  </a:lnTo>
                  <a:cubicBezTo>
                    <a:pt x="8120" y="762"/>
                    <a:pt x="8137" y="728"/>
                    <a:pt x="8137" y="693"/>
                  </a:cubicBezTo>
                  <a:cubicBezTo>
                    <a:pt x="8120" y="654"/>
                    <a:pt x="8085" y="636"/>
                    <a:pt x="8068" y="636"/>
                  </a:cubicBezTo>
                  <a:close/>
                  <a:moveTo>
                    <a:pt x="22806" y="636"/>
                  </a:moveTo>
                  <a:cubicBezTo>
                    <a:pt x="22771" y="654"/>
                    <a:pt x="22753" y="693"/>
                    <a:pt x="22771" y="728"/>
                  </a:cubicBezTo>
                  <a:cubicBezTo>
                    <a:pt x="22788" y="762"/>
                    <a:pt x="22806" y="784"/>
                    <a:pt x="22845" y="784"/>
                  </a:cubicBezTo>
                  <a:cubicBezTo>
                    <a:pt x="22845" y="784"/>
                    <a:pt x="22862" y="784"/>
                    <a:pt x="22862" y="762"/>
                  </a:cubicBezTo>
                  <a:cubicBezTo>
                    <a:pt x="22897" y="745"/>
                    <a:pt x="22914" y="710"/>
                    <a:pt x="22897" y="675"/>
                  </a:cubicBezTo>
                  <a:cubicBezTo>
                    <a:pt x="22897" y="654"/>
                    <a:pt x="22862" y="636"/>
                    <a:pt x="22845" y="636"/>
                  </a:cubicBezTo>
                  <a:close/>
                  <a:moveTo>
                    <a:pt x="14412" y="654"/>
                  </a:moveTo>
                  <a:cubicBezTo>
                    <a:pt x="14377" y="654"/>
                    <a:pt x="14360" y="675"/>
                    <a:pt x="14338" y="693"/>
                  </a:cubicBezTo>
                  <a:cubicBezTo>
                    <a:pt x="14321" y="728"/>
                    <a:pt x="14338" y="762"/>
                    <a:pt x="14377" y="802"/>
                  </a:cubicBezTo>
                  <a:lnTo>
                    <a:pt x="14412" y="802"/>
                  </a:lnTo>
                  <a:cubicBezTo>
                    <a:pt x="14429" y="802"/>
                    <a:pt x="14447" y="784"/>
                    <a:pt x="14469" y="762"/>
                  </a:cubicBezTo>
                  <a:cubicBezTo>
                    <a:pt x="14486" y="728"/>
                    <a:pt x="14486" y="693"/>
                    <a:pt x="14447" y="675"/>
                  </a:cubicBezTo>
                  <a:cubicBezTo>
                    <a:pt x="14429" y="654"/>
                    <a:pt x="14412" y="654"/>
                    <a:pt x="14412" y="654"/>
                  </a:cubicBezTo>
                  <a:close/>
                  <a:moveTo>
                    <a:pt x="25943" y="693"/>
                  </a:moveTo>
                  <a:cubicBezTo>
                    <a:pt x="25926" y="693"/>
                    <a:pt x="25908" y="693"/>
                    <a:pt x="25891" y="710"/>
                  </a:cubicBezTo>
                  <a:cubicBezTo>
                    <a:pt x="25869" y="745"/>
                    <a:pt x="25869" y="802"/>
                    <a:pt x="25908" y="819"/>
                  </a:cubicBezTo>
                  <a:cubicBezTo>
                    <a:pt x="25908" y="819"/>
                    <a:pt x="25926" y="836"/>
                    <a:pt x="25943" y="836"/>
                  </a:cubicBezTo>
                  <a:cubicBezTo>
                    <a:pt x="25960" y="836"/>
                    <a:pt x="26000" y="819"/>
                    <a:pt x="26000" y="802"/>
                  </a:cubicBezTo>
                  <a:cubicBezTo>
                    <a:pt x="26034" y="762"/>
                    <a:pt x="26017" y="728"/>
                    <a:pt x="25978" y="693"/>
                  </a:cubicBezTo>
                  <a:close/>
                  <a:moveTo>
                    <a:pt x="7685" y="745"/>
                  </a:moveTo>
                  <a:cubicBezTo>
                    <a:pt x="7650" y="762"/>
                    <a:pt x="7633" y="802"/>
                    <a:pt x="7650" y="836"/>
                  </a:cubicBezTo>
                  <a:cubicBezTo>
                    <a:pt x="7650" y="871"/>
                    <a:pt x="7685" y="893"/>
                    <a:pt x="7724" y="893"/>
                  </a:cubicBezTo>
                  <a:lnTo>
                    <a:pt x="7741" y="893"/>
                  </a:lnTo>
                  <a:cubicBezTo>
                    <a:pt x="7776" y="871"/>
                    <a:pt x="7794" y="836"/>
                    <a:pt x="7776" y="802"/>
                  </a:cubicBezTo>
                  <a:cubicBezTo>
                    <a:pt x="7776" y="762"/>
                    <a:pt x="7741" y="745"/>
                    <a:pt x="7724" y="745"/>
                  </a:cubicBezTo>
                  <a:close/>
                  <a:moveTo>
                    <a:pt x="22497" y="784"/>
                  </a:moveTo>
                  <a:cubicBezTo>
                    <a:pt x="22497" y="784"/>
                    <a:pt x="22479" y="784"/>
                    <a:pt x="22479" y="802"/>
                  </a:cubicBezTo>
                  <a:cubicBezTo>
                    <a:pt x="22445" y="819"/>
                    <a:pt x="22427" y="854"/>
                    <a:pt x="22445" y="893"/>
                  </a:cubicBezTo>
                  <a:cubicBezTo>
                    <a:pt x="22462" y="928"/>
                    <a:pt x="22479" y="928"/>
                    <a:pt x="22518" y="928"/>
                  </a:cubicBezTo>
                  <a:lnTo>
                    <a:pt x="22536" y="928"/>
                  </a:lnTo>
                  <a:cubicBezTo>
                    <a:pt x="22571" y="910"/>
                    <a:pt x="22588" y="871"/>
                    <a:pt x="22571" y="836"/>
                  </a:cubicBezTo>
                  <a:cubicBezTo>
                    <a:pt x="22553" y="802"/>
                    <a:pt x="22536" y="784"/>
                    <a:pt x="22497" y="784"/>
                  </a:cubicBezTo>
                  <a:close/>
                  <a:moveTo>
                    <a:pt x="7341" y="854"/>
                  </a:moveTo>
                  <a:cubicBezTo>
                    <a:pt x="7306" y="871"/>
                    <a:pt x="7289" y="910"/>
                    <a:pt x="7306" y="945"/>
                  </a:cubicBezTo>
                  <a:cubicBezTo>
                    <a:pt x="7306" y="980"/>
                    <a:pt x="7341" y="1002"/>
                    <a:pt x="7376" y="1002"/>
                  </a:cubicBezTo>
                  <a:lnTo>
                    <a:pt x="7398" y="1002"/>
                  </a:lnTo>
                  <a:cubicBezTo>
                    <a:pt x="7433" y="980"/>
                    <a:pt x="7450" y="945"/>
                    <a:pt x="7433" y="910"/>
                  </a:cubicBezTo>
                  <a:cubicBezTo>
                    <a:pt x="7433" y="871"/>
                    <a:pt x="7398" y="854"/>
                    <a:pt x="7376" y="854"/>
                  </a:cubicBezTo>
                  <a:close/>
                  <a:moveTo>
                    <a:pt x="14721" y="854"/>
                  </a:moveTo>
                  <a:cubicBezTo>
                    <a:pt x="14686" y="854"/>
                    <a:pt x="14664" y="871"/>
                    <a:pt x="14647" y="893"/>
                  </a:cubicBezTo>
                  <a:cubicBezTo>
                    <a:pt x="14630" y="928"/>
                    <a:pt x="14630" y="963"/>
                    <a:pt x="14664" y="980"/>
                  </a:cubicBezTo>
                  <a:cubicBezTo>
                    <a:pt x="14686" y="1002"/>
                    <a:pt x="14704" y="1002"/>
                    <a:pt x="14704" y="1002"/>
                  </a:cubicBezTo>
                  <a:cubicBezTo>
                    <a:pt x="14738" y="1002"/>
                    <a:pt x="14756" y="980"/>
                    <a:pt x="14773" y="963"/>
                  </a:cubicBezTo>
                  <a:cubicBezTo>
                    <a:pt x="14795" y="945"/>
                    <a:pt x="14795" y="893"/>
                    <a:pt x="14756" y="871"/>
                  </a:cubicBezTo>
                  <a:cubicBezTo>
                    <a:pt x="14738" y="854"/>
                    <a:pt x="14721" y="854"/>
                    <a:pt x="14721" y="854"/>
                  </a:cubicBezTo>
                  <a:close/>
                  <a:moveTo>
                    <a:pt x="26217" y="910"/>
                  </a:moveTo>
                  <a:cubicBezTo>
                    <a:pt x="26195" y="910"/>
                    <a:pt x="26178" y="928"/>
                    <a:pt x="26178" y="945"/>
                  </a:cubicBezTo>
                  <a:cubicBezTo>
                    <a:pt x="26143" y="963"/>
                    <a:pt x="26143" y="1019"/>
                    <a:pt x="26178" y="1037"/>
                  </a:cubicBezTo>
                  <a:cubicBezTo>
                    <a:pt x="26195" y="1054"/>
                    <a:pt x="26195" y="1054"/>
                    <a:pt x="26217" y="1054"/>
                  </a:cubicBezTo>
                  <a:cubicBezTo>
                    <a:pt x="26252" y="1054"/>
                    <a:pt x="26269" y="1054"/>
                    <a:pt x="26269" y="1037"/>
                  </a:cubicBezTo>
                  <a:cubicBezTo>
                    <a:pt x="26304" y="1002"/>
                    <a:pt x="26304" y="963"/>
                    <a:pt x="26269" y="928"/>
                  </a:cubicBezTo>
                  <a:cubicBezTo>
                    <a:pt x="26252" y="928"/>
                    <a:pt x="26234" y="910"/>
                    <a:pt x="26217" y="910"/>
                  </a:cubicBezTo>
                  <a:close/>
                  <a:moveTo>
                    <a:pt x="22153" y="963"/>
                  </a:moveTo>
                  <a:cubicBezTo>
                    <a:pt x="22118" y="980"/>
                    <a:pt x="22101" y="1037"/>
                    <a:pt x="22118" y="1071"/>
                  </a:cubicBezTo>
                  <a:cubicBezTo>
                    <a:pt x="22136" y="1089"/>
                    <a:pt x="22153" y="1111"/>
                    <a:pt x="22192" y="1111"/>
                  </a:cubicBezTo>
                  <a:cubicBezTo>
                    <a:pt x="22210" y="1111"/>
                    <a:pt x="22210" y="1111"/>
                    <a:pt x="22227" y="1089"/>
                  </a:cubicBezTo>
                  <a:cubicBezTo>
                    <a:pt x="22262" y="1071"/>
                    <a:pt x="22262" y="1037"/>
                    <a:pt x="22244" y="1002"/>
                  </a:cubicBezTo>
                  <a:cubicBezTo>
                    <a:pt x="22244" y="980"/>
                    <a:pt x="22210" y="963"/>
                    <a:pt x="22192" y="963"/>
                  </a:cubicBezTo>
                  <a:close/>
                  <a:moveTo>
                    <a:pt x="6997" y="980"/>
                  </a:moveTo>
                  <a:cubicBezTo>
                    <a:pt x="6963" y="1002"/>
                    <a:pt x="6941" y="1037"/>
                    <a:pt x="6963" y="1071"/>
                  </a:cubicBezTo>
                  <a:cubicBezTo>
                    <a:pt x="6980" y="1111"/>
                    <a:pt x="6997" y="1128"/>
                    <a:pt x="7032" y="1128"/>
                  </a:cubicBezTo>
                  <a:lnTo>
                    <a:pt x="7050" y="1128"/>
                  </a:lnTo>
                  <a:cubicBezTo>
                    <a:pt x="7089" y="1111"/>
                    <a:pt x="7106" y="1071"/>
                    <a:pt x="7106" y="1019"/>
                  </a:cubicBezTo>
                  <a:cubicBezTo>
                    <a:pt x="7089" y="1002"/>
                    <a:pt x="7050" y="980"/>
                    <a:pt x="7032" y="980"/>
                  </a:cubicBezTo>
                  <a:close/>
                  <a:moveTo>
                    <a:pt x="15012" y="1071"/>
                  </a:moveTo>
                  <a:cubicBezTo>
                    <a:pt x="14991" y="1071"/>
                    <a:pt x="14956" y="1071"/>
                    <a:pt x="14956" y="1089"/>
                  </a:cubicBezTo>
                  <a:cubicBezTo>
                    <a:pt x="14921" y="1128"/>
                    <a:pt x="14939" y="1180"/>
                    <a:pt x="14973" y="1198"/>
                  </a:cubicBezTo>
                  <a:cubicBezTo>
                    <a:pt x="14973" y="1198"/>
                    <a:pt x="14991" y="1219"/>
                    <a:pt x="15012" y="1219"/>
                  </a:cubicBezTo>
                  <a:cubicBezTo>
                    <a:pt x="15030" y="1219"/>
                    <a:pt x="15047" y="1198"/>
                    <a:pt x="15065" y="1180"/>
                  </a:cubicBezTo>
                  <a:cubicBezTo>
                    <a:pt x="15082" y="1145"/>
                    <a:pt x="15082" y="1111"/>
                    <a:pt x="15047" y="1071"/>
                  </a:cubicBezTo>
                  <a:close/>
                  <a:moveTo>
                    <a:pt x="6671" y="1111"/>
                  </a:moveTo>
                  <a:cubicBezTo>
                    <a:pt x="6636" y="1128"/>
                    <a:pt x="6614" y="1163"/>
                    <a:pt x="6614" y="1198"/>
                  </a:cubicBezTo>
                  <a:cubicBezTo>
                    <a:pt x="6636" y="1237"/>
                    <a:pt x="6654" y="1254"/>
                    <a:pt x="6688" y="1254"/>
                  </a:cubicBezTo>
                  <a:lnTo>
                    <a:pt x="6706" y="1254"/>
                  </a:lnTo>
                  <a:cubicBezTo>
                    <a:pt x="6762" y="1237"/>
                    <a:pt x="6780" y="1198"/>
                    <a:pt x="6762" y="1145"/>
                  </a:cubicBezTo>
                  <a:cubicBezTo>
                    <a:pt x="6745" y="1128"/>
                    <a:pt x="6723" y="1111"/>
                    <a:pt x="6688" y="1111"/>
                  </a:cubicBezTo>
                  <a:close/>
                  <a:moveTo>
                    <a:pt x="21844" y="1145"/>
                  </a:moveTo>
                  <a:cubicBezTo>
                    <a:pt x="21809" y="1180"/>
                    <a:pt x="21792" y="1219"/>
                    <a:pt x="21809" y="1254"/>
                  </a:cubicBezTo>
                  <a:cubicBezTo>
                    <a:pt x="21827" y="1272"/>
                    <a:pt x="21844" y="1289"/>
                    <a:pt x="21883" y="1289"/>
                  </a:cubicBezTo>
                  <a:cubicBezTo>
                    <a:pt x="21883" y="1289"/>
                    <a:pt x="21901" y="1289"/>
                    <a:pt x="21918" y="1272"/>
                  </a:cubicBezTo>
                  <a:cubicBezTo>
                    <a:pt x="21953" y="1254"/>
                    <a:pt x="21953" y="1219"/>
                    <a:pt x="21935" y="1180"/>
                  </a:cubicBezTo>
                  <a:cubicBezTo>
                    <a:pt x="21918" y="1163"/>
                    <a:pt x="21901" y="1145"/>
                    <a:pt x="21883" y="1145"/>
                  </a:cubicBezTo>
                  <a:close/>
                  <a:moveTo>
                    <a:pt x="26469" y="1180"/>
                  </a:moveTo>
                  <a:cubicBezTo>
                    <a:pt x="26452" y="1180"/>
                    <a:pt x="26435" y="1180"/>
                    <a:pt x="26435" y="1198"/>
                  </a:cubicBezTo>
                  <a:cubicBezTo>
                    <a:pt x="26395" y="1219"/>
                    <a:pt x="26395" y="1272"/>
                    <a:pt x="26413" y="1289"/>
                  </a:cubicBezTo>
                  <a:cubicBezTo>
                    <a:pt x="26435" y="1306"/>
                    <a:pt x="26452" y="1328"/>
                    <a:pt x="26469" y="1328"/>
                  </a:cubicBezTo>
                  <a:cubicBezTo>
                    <a:pt x="26487" y="1328"/>
                    <a:pt x="26504" y="1306"/>
                    <a:pt x="26522" y="1306"/>
                  </a:cubicBezTo>
                  <a:cubicBezTo>
                    <a:pt x="26561" y="1272"/>
                    <a:pt x="26561" y="1237"/>
                    <a:pt x="26522" y="1198"/>
                  </a:cubicBezTo>
                  <a:cubicBezTo>
                    <a:pt x="26522" y="1180"/>
                    <a:pt x="26487" y="1180"/>
                    <a:pt x="26469" y="1180"/>
                  </a:cubicBezTo>
                  <a:close/>
                  <a:moveTo>
                    <a:pt x="6345" y="1237"/>
                  </a:moveTo>
                  <a:cubicBezTo>
                    <a:pt x="6345" y="1237"/>
                    <a:pt x="6327" y="1237"/>
                    <a:pt x="6327" y="1254"/>
                  </a:cubicBezTo>
                  <a:cubicBezTo>
                    <a:pt x="6288" y="1254"/>
                    <a:pt x="6271" y="1306"/>
                    <a:pt x="6288" y="1345"/>
                  </a:cubicBezTo>
                  <a:cubicBezTo>
                    <a:pt x="6288" y="1363"/>
                    <a:pt x="6327" y="1380"/>
                    <a:pt x="6345" y="1380"/>
                  </a:cubicBezTo>
                  <a:lnTo>
                    <a:pt x="6380" y="1380"/>
                  </a:lnTo>
                  <a:cubicBezTo>
                    <a:pt x="6419" y="1363"/>
                    <a:pt x="6436" y="1328"/>
                    <a:pt x="6419" y="1289"/>
                  </a:cubicBezTo>
                  <a:cubicBezTo>
                    <a:pt x="6419" y="1254"/>
                    <a:pt x="6380" y="1237"/>
                    <a:pt x="6345" y="1237"/>
                  </a:cubicBezTo>
                  <a:close/>
                  <a:moveTo>
                    <a:pt x="15300" y="1272"/>
                  </a:moveTo>
                  <a:cubicBezTo>
                    <a:pt x="15282" y="1272"/>
                    <a:pt x="15265" y="1289"/>
                    <a:pt x="15247" y="1306"/>
                  </a:cubicBezTo>
                  <a:cubicBezTo>
                    <a:pt x="15208" y="1345"/>
                    <a:pt x="15230" y="1380"/>
                    <a:pt x="15247" y="1415"/>
                  </a:cubicBezTo>
                  <a:lnTo>
                    <a:pt x="15300" y="1415"/>
                  </a:lnTo>
                  <a:cubicBezTo>
                    <a:pt x="15317" y="1415"/>
                    <a:pt x="15339" y="1415"/>
                    <a:pt x="15356" y="1398"/>
                  </a:cubicBezTo>
                  <a:cubicBezTo>
                    <a:pt x="15374" y="1363"/>
                    <a:pt x="15374" y="1328"/>
                    <a:pt x="15356" y="1289"/>
                  </a:cubicBezTo>
                  <a:cubicBezTo>
                    <a:pt x="15339" y="1289"/>
                    <a:pt x="15317" y="1272"/>
                    <a:pt x="15300" y="1272"/>
                  </a:cubicBezTo>
                  <a:close/>
                  <a:moveTo>
                    <a:pt x="21574" y="1328"/>
                  </a:moveTo>
                  <a:cubicBezTo>
                    <a:pt x="21557" y="1328"/>
                    <a:pt x="21539" y="1345"/>
                    <a:pt x="21518" y="1345"/>
                  </a:cubicBezTo>
                  <a:cubicBezTo>
                    <a:pt x="21500" y="1363"/>
                    <a:pt x="21483" y="1415"/>
                    <a:pt x="21500" y="1454"/>
                  </a:cubicBezTo>
                  <a:cubicBezTo>
                    <a:pt x="21518" y="1472"/>
                    <a:pt x="21539" y="1489"/>
                    <a:pt x="21574" y="1489"/>
                  </a:cubicBezTo>
                  <a:cubicBezTo>
                    <a:pt x="21574" y="1489"/>
                    <a:pt x="21592" y="1472"/>
                    <a:pt x="21609" y="1472"/>
                  </a:cubicBezTo>
                  <a:cubicBezTo>
                    <a:pt x="21648" y="1454"/>
                    <a:pt x="21648" y="1398"/>
                    <a:pt x="21626" y="1363"/>
                  </a:cubicBezTo>
                  <a:cubicBezTo>
                    <a:pt x="21609" y="1345"/>
                    <a:pt x="21592" y="1328"/>
                    <a:pt x="21574" y="1328"/>
                  </a:cubicBezTo>
                  <a:close/>
                  <a:moveTo>
                    <a:pt x="5984" y="1380"/>
                  </a:moveTo>
                  <a:cubicBezTo>
                    <a:pt x="5944" y="1398"/>
                    <a:pt x="5927" y="1454"/>
                    <a:pt x="5944" y="1489"/>
                  </a:cubicBezTo>
                  <a:cubicBezTo>
                    <a:pt x="5962" y="1506"/>
                    <a:pt x="5984" y="1524"/>
                    <a:pt x="6018" y="1524"/>
                  </a:cubicBezTo>
                  <a:lnTo>
                    <a:pt x="6053" y="1524"/>
                  </a:lnTo>
                  <a:cubicBezTo>
                    <a:pt x="6092" y="1506"/>
                    <a:pt x="6110" y="1454"/>
                    <a:pt x="6092" y="1415"/>
                  </a:cubicBezTo>
                  <a:cubicBezTo>
                    <a:pt x="6071" y="1398"/>
                    <a:pt x="6053" y="1380"/>
                    <a:pt x="6018" y="1380"/>
                  </a:cubicBezTo>
                  <a:close/>
                  <a:moveTo>
                    <a:pt x="26652" y="1472"/>
                  </a:moveTo>
                  <a:cubicBezTo>
                    <a:pt x="26613" y="1506"/>
                    <a:pt x="26613" y="1546"/>
                    <a:pt x="26630" y="1580"/>
                  </a:cubicBezTo>
                  <a:cubicBezTo>
                    <a:pt x="26652" y="1598"/>
                    <a:pt x="26670" y="1615"/>
                    <a:pt x="26704" y="1615"/>
                  </a:cubicBezTo>
                  <a:cubicBezTo>
                    <a:pt x="26704" y="1615"/>
                    <a:pt x="26722" y="1598"/>
                    <a:pt x="26739" y="1598"/>
                  </a:cubicBezTo>
                  <a:cubicBezTo>
                    <a:pt x="26778" y="1580"/>
                    <a:pt x="26778" y="1524"/>
                    <a:pt x="26761" y="1489"/>
                  </a:cubicBezTo>
                  <a:cubicBezTo>
                    <a:pt x="26739" y="1472"/>
                    <a:pt x="26722" y="1472"/>
                    <a:pt x="26704" y="1472"/>
                  </a:cubicBezTo>
                  <a:close/>
                  <a:moveTo>
                    <a:pt x="5657" y="1524"/>
                  </a:moveTo>
                  <a:cubicBezTo>
                    <a:pt x="5618" y="1546"/>
                    <a:pt x="5601" y="1598"/>
                    <a:pt x="5618" y="1633"/>
                  </a:cubicBezTo>
                  <a:cubicBezTo>
                    <a:pt x="5635" y="1654"/>
                    <a:pt x="5657" y="1672"/>
                    <a:pt x="5692" y="1672"/>
                  </a:cubicBezTo>
                  <a:lnTo>
                    <a:pt x="5709" y="1672"/>
                  </a:lnTo>
                  <a:cubicBezTo>
                    <a:pt x="5744" y="1654"/>
                    <a:pt x="5766" y="1598"/>
                    <a:pt x="5744" y="1563"/>
                  </a:cubicBezTo>
                  <a:cubicBezTo>
                    <a:pt x="5744" y="1546"/>
                    <a:pt x="5709" y="1524"/>
                    <a:pt x="5692" y="1524"/>
                  </a:cubicBezTo>
                  <a:close/>
                  <a:moveTo>
                    <a:pt x="15556" y="1524"/>
                  </a:moveTo>
                  <a:cubicBezTo>
                    <a:pt x="15535" y="1524"/>
                    <a:pt x="15517" y="1546"/>
                    <a:pt x="15517" y="1546"/>
                  </a:cubicBezTo>
                  <a:cubicBezTo>
                    <a:pt x="15482" y="1580"/>
                    <a:pt x="15482" y="1615"/>
                    <a:pt x="15500" y="1654"/>
                  </a:cubicBezTo>
                  <a:cubicBezTo>
                    <a:pt x="15517" y="1672"/>
                    <a:pt x="15535" y="1672"/>
                    <a:pt x="15556" y="1672"/>
                  </a:cubicBezTo>
                  <a:cubicBezTo>
                    <a:pt x="15574" y="1672"/>
                    <a:pt x="15591" y="1672"/>
                    <a:pt x="15609" y="1654"/>
                  </a:cubicBezTo>
                  <a:cubicBezTo>
                    <a:pt x="15643" y="1633"/>
                    <a:pt x="15643" y="1580"/>
                    <a:pt x="15609" y="1563"/>
                  </a:cubicBezTo>
                  <a:cubicBezTo>
                    <a:pt x="15591" y="1546"/>
                    <a:pt x="15574" y="1524"/>
                    <a:pt x="15556" y="1524"/>
                  </a:cubicBezTo>
                  <a:close/>
                  <a:moveTo>
                    <a:pt x="21265" y="1524"/>
                  </a:moveTo>
                  <a:cubicBezTo>
                    <a:pt x="21248" y="1524"/>
                    <a:pt x="21231" y="1546"/>
                    <a:pt x="21231" y="1546"/>
                  </a:cubicBezTo>
                  <a:cubicBezTo>
                    <a:pt x="21191" y="1563"/>
                    <a:pt x="21174" y="1615"/>
                    <a:pt x="21213" y="1654"/>
                  </a:cubicBezTo>
                  <a:cubicBezTo>
                    <a:pt x="21213" y="1672"/>
                    <a:pt x="21248" y="1672"/>
                    <a:pt x="21265" y="1672"/>
                  </a:cubicBezTo>
                  <a:lnTo>
                    <a:pt x="21300" y="1672"/>
                  </a:lnTo>
                  <a:cubicBezTo>
                    <a:pt x="21339" y="1654"/>
                    <a:pt x="21339" y="1598"/>
                    <a:pt x="21322" y="1563"/>
                  </a:cubicBezTo>
                  <a:cubicBezTo>
                    <a:pt x="21300" y="1546"/>
                    <a:pt x="21283" y="1524"/>
                    <a:pt x="21265" y="1524"/>
                  </a:cubicBezTo>
                  <a:close/>
                  <a:moveTo>
                    <a:pt x="5366" y="1672"/>
                  </a:moveTo>
                  <a:cubicBezTo>
                    <a:pt x="5348" y="1672"/>
                    <a:pt x="5331" y="1689"/>
                    <a:pt x="5331" y="1689"/>
                  </a:cubicBezTo>
                  <a:cubicBezTo>
                    <a:pt x="5292" y="1707"/>
                    <a:pt x="5274" y="1741"/>
                    <a:pt x="5292" y="1781"/>
                  </a:cubicBezTo>
                  <a:cubicBezTo>
                    <a:pt x="5309" y="1815"/>
                    <a:pt x="5331" y="1815"/>
                    <a:pt x="5366" y="1815"/>
                  </a:cubicBezTo>
                  <a:lnTo>
                    <a:pt x="5383" y="1815"/>
                  </a:lnTo>
                  <a:cubicBezTo>
                    <a:pt x="5418" y="1798"/>
                    <a:pt x="5440" y="1763"/>
                    <a:pt x="5418" y="1724"/>
                  </a:cubicBezTo>
                  <a:cubicBezTo>
                    <a:pt x="5400" y="1689"/>
                    <a:pt x="5383" y="1672"/>
                    <a:pt x="5366" y="1672"/>
                  </a:cubicBezTo>
                  <a:close/>
                  <a:moveTo>
                    <a:pt x="20922" y="1741"/>
                  </a:moveTo>
                  <a:cubicBezTo>
                    <a:pt x="20887" y="1781"/>
                    <a:pt x="20887" y="1815"/>
                    <a:pt x="20904" y="1850"/>
                  </a:cubicBezTo>
                  <a:cubicBezTo>
                    <a:pt x="20922" y="1872"/>
                    <a:pt x="20939" y="1889"/>
                    <a:pt x="20956" y="1889"/>
                  </a:cubicBezTo>
                  <a:cubicBezTo>
                    <a:pt x="20974" y="1889"/>
                    <a:pt x="20996" y="1889"/>
                    <a:pt x="21013" y="1872"/>
                  </a:cubicBezTo>
                  <a:cubicBezTo>
                    <a:pt x="21030" y="1850"/>
                    <a:pt x="21048" y="1798"/>
                    <a:pt x="21030" y="1763"/>
                  </a:cubicBezTo>
                  <a:cubicBezTo>
                    <a:pt x="21013" y="1741"/>
                    <a:pt x="20996" y="1741"/>
                    <a:pt x="20956" y="1741"/>
                  </a:cubicBezTo>
                  <a:close/>
                  <a:moveTo>
                    <a:pt x="26887" y="1763"/>
                  </a:moveTo>
                  <a:cubicBezTo>
                    <a:pt x="26887" y="1763"/>
                    <a:pt x="26870" y="1763"/>
                    <a:pt x="26848" y="1781"/>
                  </a:cubicBezTo>
                  <a:cubicBezTo>
                    <a:pt x="26813" y="1798"/>
                    <a:pt x="26813" y="1833"/>
                    <a:pt x="26831" y="1872"/>
                  </a:cubicBezTo>
                  <a:cubicBezTo>
                    <a:pt x="26848" y="1907"/>
                    <a:pt x="26870" y="1907"/>
                    <a:pt x="26887" y="1907"/>
                  </a:cubicBezTo>
                  <a:lnTo>
                    <a:pt x="26922" y="1907"/>
                  </a:lnTo>
                  <a:cubicBezTo>
                    <a:pt x="26957" y="1889"/>
                    <a:pt x="26979" y="1833"/>
                    <a:pt x="26957" y="1798"/>
                  </a:cubicBezTo>
                  <a:cubicBezTo>
                    <a:pt x="26939" y="1781"/>
                    <a:pt x="26922" y="1763"/>
                    <a:pt x="26887" y="1763"/>
                  </a:cubicBezTo>
                  <a:close/>
                  <a:moveTo>
                    <a:pt x="15791" y="1798"/>
                  </a:moveTo>
                  <a:cubicBezTo>
                    <a:pt x="15791" y="1798"/>
                    <a:pt x="15774" y="1815"/>
                    <a:pt x="15752" y="1815"/>
                  </a:cubicBezTo>
                  <a:cubicBezTo>
                    <a:pt x="15717" y="1850"/>
                    <a:pt x="15717" y="1889"/>
                    <a:pt x="15735" y="1924"/>
                  </a:cubicBezTo>
                  <a:cubicBezTo>
                    <a:pt x="15752" y="1942"/>
                    <a:pt x="15774" y="1942"/>
                    <a:pt x="15791" y="1942"/>
                  </a:cubicBezTo>
                  <a:lnTo>
                    <a:pt x="15844" y="1942"/>
                  </a:lnTo>
                  <a:cubicBezTo>
                    <a:pt x="15883" y="1907"/>
                    <a:pt x="15883" y="1872"/>
                    <a:pt x="15844" y="1833"/>
                  </a:cubicBezTo>
                  <a:cubicBezTo>
                    <a:pt x="15844" y="1815"/>
                    <a:pt x="15826" y="1798"/>
                    <a:pt x="15791" y="1798"/>
                  </a:cubicBezTo>
                  <a:close/>
                  <a:moveTo>
                    <a:pt x="5039" y="1833"/>
                  </a:moveTo>
                  <a:cubicBezTo>
                    <a:pt x="5022" y="1833"/>
                    <a:pt x="5004" y="1833"/>
                    <a:pt x="5004" y="1850"/>
                  </a:cubicBezTo>
                  <a:cubicBezTo>
                    <a:pt x="4965" y="1872"/>
                    <a:pt x="4948" y="1907"/>
                    <a:pt x="4965" y="1942"/>
                  </a:cubicBezTo>
                  <a:cubicBezTo>
                    <a:pt x="4983" y="1959"/>
                    <a:pt x="5004" y="1981"/>
                    <a:pt x="5039" y="1981"/>
                  </a:cubicBezTo>
                  <a:lnTo>
                    <a:pt x="5057" y="1981"/>
                  </a:lnTo>
                  <a:cubicBezTo>
                    <a:pt x="5092" y="1959"/>
                    <a:pt x="5113" y="1907"/>
                    <a:pt x="5092" y="1872"/>
                  </a:cubicBezTo>
                  <a:cubicBezTo>
                    <a:pt x="5074" y="1850"/>
                    <a:pt x="5057" y="1833"/>
                    <a:pt x="5039" y="1833"/>
                  </a:cubicBezTo>
                  <a:close/>
                  <a:moveTo>
                    <a:pt x="20669" y="1942"/>
                  </a:moveTo>
                  <a:cubicBezTo>
                    <a:pt x="20647" y="1942"/>
                    <a:pt x="20630" y="1942"/>
                    <a:pt x="20630" y="1959"/>
                  </a:cubicBezTo>
                  <a:cubicBezTo>
                    <a:pt x="20595" y="1981"/>
                    <a:pt x="20578" y="2033"/>
                    <a:pt x="20613" y="2050"/>
                  </a:cubicBezTo>
                  <a:cubicBezTo>
                    <a:pt x="20613" y="2090"/>
                    <a:pt x="20647" y="2090"/>
                    <a:pt x="20669" y="2090"/>
                  </a:cubicBezTo>
                  <a:cubicBezTo>
                    <a:pt x="20687" y="2090"/>
                    <a:pt x="20704" y="2090"/>
                    <a:pt x="20704" y="2068"/>
                  </a:cubicBezTo>
                  <a:cubicBezTo>
                    <a:pt x="20739" y="2050"/>
                    <a:pt x="20756" y="2016"/>
                    <a:pt x="20721" y="1981"/>
                  </a:cubicBezTo>
                  <a:cubicBezTo>
                    <a:pt x="20704" y="1959"/>
                    <a:pt x="20687" y="1942"/>
                    <a:pt x="20669" y="1942"/>
                  </a:cubicBezTo>
                  <a:close/>
                  <a:moveTo>
                    <a:pt x="4713" y="1998"/>
                  </a:moveTo>
                  <a:cubicBezTo>
                    <a:pt x="4696" y="1998"/>
                    <a:pt x="4696" y="2016"/>
                    <a:pt x="4678" y="2016"/>
                  </a:cubicBezTo>
                  <a:cubicBezTo>
                    <a:pt x="4639" y="2033"/>
                    <a:pt x="4622" y="2068"/>
                    <a:pt x="4639" y="2107"/>
                  </a:cubicBezTo>
                  <a:cubicBezTo>
                    <a:pt x="4656" y="2142"/>
                    <a:pt x="4678" y="2142"/>
                    <a:pt x="4713" y="2142"/>
                  </a:cubicBezTo>
                  <a:lnTo>
                    <a:pt x="4748" y="2142"/>
                  </a:lnTo>
                  <a:cubicBezTo>
                    <a:pt x="4787" y="2124"/>
                    <a:pt x="4787" y="2068"/>
                    <a:pt x="4765" y="2050"/>
                  </a:cubicBezTo>
                  <a:cubicBezTo>
                    <a:pt x="4765" y="2016"/>
                    <a:pt x="4730" y="1998"/>
                    <a:pt x="4713" y="1998"/>
                  </a:cubicBezTo>
                  <a:close/>
                  <a:moveTo>
                    <a:pt x="16026" y="2090"/>
                  </a:moveTo>
                  <a:cubicBezTo>
                    <a:pt x="16009" y="2090"/>
                    <a:pt x="15992" y="2107"/>
                    <a:pt x="15970" y="2107"/>
                  </a:cubicBezTo>
                  <a:cubicBezTo>
                    <a:pt x="15935" y="2124"/>
                    <a:pt x="15935" y="2177"/>
                    <a:pt x="15952" y="2216"/>
                  </a:cubicBezTo>
                  <a:cubicBezTo>
                    <a:pt x="15970" y="2233"/>
                    <a:pt x="15992" y="2233"/>
                    <a:pt x="16026" y="2233"/>
                  </a:cubicBezTo>
                  <a:lnTo>
                    <a:pt x="16061" y="2233"/>
                  </a:lnTo>
                  <a:cubicBezTo>
                    <a:pt x="16100" y="2198"/>
                    <a:pt x="16100" y="2159"/>
                    <a:pt x="16079" y="2124"/>
                  </a:cubicBezTo>
                  <a:cubicBezTo>
                    <a:pt x="16061" y="2107"/>
                    <a:pt x="16044" y="2090"/>
                    <a:pt x="16026" y="2090"/>
                  </a:cubicBezTo>
                  <a:close/>
                  <a:moveTo>
                    <a:pt x="27031" y="2090"/>
                  </a:moveTo>
                  <a:cubicBezTo>
                    <a:pt x="26996" y="2107"/>
                    <a:pt x="26996" y="2159"/>
                    <a:pt x="27013" y="2198"/>
                  </a:cubicBezTo>
                  <a:cubicBezTo>
                    <a:pt x="27013" y="2216"/>
                    <a:pt x="27048" y="2233"/>
                    <a:pt x="27066" y="2233"/>
                  </a:cubicBezTo>
                  <a:cubicBezTo>
                    <a:pt x="27087" y="2233"/>
                    <a:pt x="27087" y="2233"/>
                    <a:pt x="27105" y="2216"/>
                  </a:cubicBezTo>
                  <a:cubicBezTo>
                    <a:pt x="27140" y="2198"/>
                    <a:pt x="27157" y="2159"/>
                    <a:pt x="27140" y="2124"/>
                  </a:cubicBezTo>
                  <a:cubicBezTo>
                    <a:pt x="27122" y="2107"/>
                    <a:pt x="27105" y="2090"/>
                    <a:pt x="27066" y="2090"/>
                  </a:cubicBezTo>
                  <a:close/>
                  <a:moveTo>
                    <a:pt x="20321" y="2159"/>
                  </a:moveTo>
                  <a:cubicBezTo>
                    <a:pt x="20286" y="2198"/>
                    <a:pt x="20286" y="2233"/>
                    <a:pt x="20304" y="2268"/>
                  </a:cubicBezTo>
                  <a:cubicBezTo>
                    <a:pt x="20321" y="2285"/>
                    <a:pt x="20343" y="2307"/>
                    <a:pt x="20378" y="2307"/>
                  </a:cubicBezTo>
                  <a:cubicBezTo>
                    <a:pt x="20378" y="2307"/>
                    <a:pt x="20395" y="2285"/>
                    <a:pt x="20412" y="2285"/>
                  </a:cubicBezTo>
                  <a:cubicBezTo>
                    <a:pt x="20452" y="2268"/>
                    <a:pt x="20452" y="2216"/>
                    <a:pt x="20430" y="2177"/>
                  </a:cubicBezTo>
                  <a:cubicBezTo>
                    <a:pt x="20412" y="2159"/>
                    <a:pt x="20395" y="2159"/>
                    <a:pt x="20378" y="2159"/>
                  </a:cubicBezTo>
                  <a:close/>
                  <a:moveTo>
                    <a:pt x="4352" y="2177"/>
                  </a:moveTo>
                  <a:cubicBezTo>
                    <a:pt x="4313" y="2198"/>
                    <a:pt x="4313" y="2251"/>
                    <a:pt x="4330" y="2285"/>
                  </a:cubicBezTo>
                  <a:cubicBezTo>
                    <a:pt x="4330" y="2307"/>
                    <a:pt x="4369" y="2325"/>
                    <a:pt x="4387" y="2325"/>
                  </a:cubicBezTo>
                  <a:cubicBezTo>
                    <a:pt x="4404" y="2325"/>
                    <a:pt x="4421" y="2325"/>
                    <a:pt x="4421" y="2307"/>
                  </a:cubicBezTo>
                  <a:cubicBezTo>
                    <a:pt x="4461" y="2285"/>
                    <a:pt x="4478" y="2251"/>
                    <a:pt x="4461" y="2216"/>
                  </a:cubicBezTo>
                  <a:cubicBezTo>
                    <a:pt x="4439" y="2198"/>
                    <a:pt x="4421" y="2177"/>
                    <a:pt x="4387" y="2177"/>
                  </a:cubicBezTo>
                  <a:close/>
                  <a:moveTo>
                    <a:pt x="4043" y="2359"/>
                  </a:moveTo>
                  <a:cubicBezTo>
                    <a:pt x="4004" y="2377"/>
                    <a:pt x="3986" y="2433"/>
                    <a:pt x="4004" y="2468"/>
                  </a:cubicBezTo>
                  <a:cubicBezTo>
                    <a:pt x="4025" y="2486"/>
                    <a:pt x="4043" y="2503"/>
                    <a:pt x="4078" y="2503"/>
                  </a:cubicBezTo>
                  <a:cubicBezTo>
                    <a:pt x="4095" y="2503"/>
                    <a:pt x="4095" y="2503"/>
                    <a:pt x="4112" y="2486"/>
                  </a:cubicBezTo>
                  <a:cubicBezTo>
                    <a:pt x="4152" y="2468"/>
                    <a:pt x="4152" y="2433"/>
                    <a:pt x="4134" y="2394"/>
                  </a:cubicBezTo>
                  <a:cubicBezTo>
                    <a:pt x="4134" y="2359"/>
                    <a:pt x="4095" y="2359"/>
                    <a:pt x="4078" y="2359"/>
                  </a:cubicBezTo>
                  <a:close/>
                  <a:moveTo>
                    <a:pt x="20069" y="2359"/>
                  </a:moveTo>
                  <a:cubicBezTo>
                    <a:pt x="20051" y="2359"/>
                    <a:pt x="20051" y="2359"/>
                    <a:pt x="20034" y="2377"/>
                  </a:cubicBezTo>
                  <a:cubicBezTo>
                    <a:pt x="19995" y="2394"/>
                    <a:pt x="19995" y="2433"/>
                    <a:pt x="20016" y="2468"/>
                  </a:cubicBezTo>
                  <a:cubicBezTo>
                    <a:pt x="20034" y="2486"/>
                    <a:pt x="20051" y="2503"/>
                    <a:pt x="20069" y="2503"/>
                  </a:cubicBezTo>
                  <a:cubicBezTo>
                    <a:pt x="20086" y="2503"/>
                    <a:pt x="20104" y="2503"/>
                    <a:pt x="20104" y="2486"/>
                  </a:cubicBezTo>
                  <a:cubicBezTo>
                    <a:pt x="20143" y="2468"/>
                    <a:pt x="20160" y="2433"/>
                    <a:pt x="20125" y="2394"/>
                  </a:cubicBezTo>
                  <a:cubicBezTo>
                    <a:pt x="20125" y="2377"/>
                    <a:pt x="20086" y="2359"/>
                    <a:pt x="20069" y="2359"/>
                  </a:cubicBezTo>
                  <a:close/>
                  <a:moveTo>
                    <a:pt x="16187" y="2394"/>
                  </a:moveTo>
                  <a:cubicBezTo>
                    <a:pt x="16153" y="2433"/>
                    <a:pt x="16135" y="2468"/>
                    <a:pt x="16170" y="2503"/>
                  </a:cubicBezTo>
                  <a:cubicBezTo>
                    <a:pt x="16170" y="2525"/>
                    <a:pt x="16209" y="2542"/>
                    <a:pt x="16227" y="2542"/>
                  </a:cubicBezTo>
                  <a:cubicBezTo>
                    <a:pt x="16244" y="2542"/>
                    <a:pt x="16261" y="2542"/>
                    <a:pt x="16261" y="2525"/>
                  </a:cubicBezTo>
                  <a:cubicBezTo>
                    <a:pt x="16296" y="2503"/>
                    <a:pt x="16318" y="2451"/>
                    <a:pt x="16279" y="2416"/>
                  </a:cubicBezTo>
                  <a:cubicBezTo>
                    <a:pt x="16279" y="2394"/>
                    <a:pt x="16244" y="2394"/>
                    <a:pt x="16227" y="2394"/>
                  </a:cubicBezTo>
                  <a:close/>
                  <a:moveTo>
                    <a:pt x="27196" y="2416"/>
                  </a:moveTo>
                  <a:cubicBezTo>
                    <a:pt x="27157" y="2433"/>
                    <a:pt x="27157" y="2468"/>
                    <a:pt x="27157" y="2503"/>
                  </a:cubicBezTo>
                  <a:cubicBezTo>
                    <a:pt x="27174" y="2542"/>
                    <a:pt x="27214" y="2559"/>
                    <a:pt x="27231" y="2559"/>
                  </a:cubicBezTo>
                  <a:cubicBezTo>
                    <a:pt x="27248" y="2559"/>
                    <a:pt x="27248" y="2559"/>
                    <a:pt x="27266" y="2542"/>
                  </a:cubicBezTo>
                  <a:cubicBezTo>
                    <a:pt x="27305" y="2525"/>
                    <a:pt x="27322" y="2486"/>
                    <a:pt x="27305" y="2451"/>
                  </a:cubicBezTo>
                  <a:cubicBezTo>
                    <a:pt x="27283" y="2433"/>
                    <a:pt x="27266" y="2416"/>
                    <a:pt x="27231" y="2416"/>
                  </a:cubicBezTo>
                  <a:close/>
                  <a:moveTo>
                    <a:pt x="3769" y="2542"/>
                  </a:moveTo>
                  <a:cubicBezTo>
                    <a:pt x="3751" y="2542"/>
                    <a:pt x="3734" y="2542"/>
                    <a:pt x="3734" y="2559"/>
                  </a:cubicBezTo>
                  <a:cubicBezTo>
                    <a:pt x="3699" y="2577"/>
                    <a:pt x="3677" y="2612"/>
                    <a:pt x="3699" y="2651"/>
                  </a:cubicBezTo>
                  <a:cubicBezTo>
                    <a:pt x="3717" y="2668"/>
                    <a:pt x="3734" y="2686"/>
                    <a:pt x="3769" y="2686"/>
                  </a:cubicBezTo>
                  <a:cubicBezTo>
                    <a:pt x="3769" y="2686"/>
                    <a:pt x="3786" y="2686"/>
                    <a:pt x="3808" y="2668"/>
                  </a:cubicBezTo>
                  <a:cubicBezTo>
                    <a:pt x="3843" y="2651"/>
                    <a:pt x="3843" y="2612"/>
                    <a:pt x="3825" y="2577"/>
                  </a:cubicBezTo>
                  <a:cubicBezTo>
                    <a:pt x="3808" y="2559"/>
                    <a:pt x="3786" y="2542"/>
                    <a:pt x="3769" y="2542"/>
                  </a:cubicBezTo>
                  <a:close/>
                  <a:moveTo>
                    <a:pt x="19777" y="2559"/>
                  </a:moveTo>
                  <a:cubicBezTo>
                    <a:pt x="19760" y="2559"/>
                    <a:pt x="19742" y="2577"/>
                    <a:pt x="19725" y="2577"/>
                  </a:cubicBezTo>
                  <a:cubicBezTo>
                    <a:pt x="19708" y="2594"/>
                    <a:pt x="19690" y="2651"/>
                    <a:pt x="19708" y="2686"/>
                  </a:cubicBezTo>
                  <a:cubicBezTo>
                    <a:pt x="19725" y="2703"/>
                    <a:pt x="19742" y="2703"/>
                    <a:pt x="19777" y="2703"/>
                  </a:cubicBezTo>
                  <a:lnTo>
                    <a:pt x="19816" y="2703"/>
                  </a:lnTo>
                  <a:cubicBezTo>
                    <a:pt x="19851" y="2668"/>
                    <a:pt x="19851" y="2633"/>
                    <a:pt x="19834" y="2594"/>
                  </a:cubicBezTo>
                  <a:cubicBezTo>
                    <a:pt x="19816" y="2577"/>
                    <a:pt x="19799" y="2559"/>
                    <a:pt x="19777" y="2559"/>
                  </a:cubicBezTo>
                  <a:close/>
                  <a:moveTo>
                    <a:pt x="16427" y="2686"/>
                  </a:moveTo>
                  <a:cubicBezTo>
                    <a:pt x="16427" y="2686"/>
                    <a:pt x="16405" y="2686"/>
                    <a:pt x="16388" y="2703"/>
                  </a:cubicBezTo>
                  <a:cubicBezTo>
                    <a:pt x="16353" y="2720"/>
                    <a:pt x="16353" y="2777"/>
                    <a:pt x="16370" y="2794"/>
                  </a:cubicBezTo>
                  <a:cubicBezTo>
                    <a:pt x="16388" y="2829"/>
                    <a:pt x="16405" y="2829"/>
                    <a:pt x="16427" y="2829"/>
                  </a:cubicBezTo>
                  <a:cubicBezTo>
                    <a:pt x="16444" y="2829"/>
                    <a:pt x="16461" y="2829"/>
                    <a:pt x="16479" y="2812"/>
                  </a:cubicBezTo>
                  <a:cubicBezTo>
                    <a:pt x="16514" y="2794"/>
                    <a:pt x="16514" y="2760"/>
                    <a:pt x="16496" y="2720"/>
                  </a:cubicBezTo>
                  <a:cubicBezTo>
                    <a:pt x="16479" y="2703"/>
                    <a:pt x="16461" y="2686"/>
                    <a:pt x="16427" y="2686"/>
                  </a:cubicBezTo>
                  <a:close/>
                  <a:moveTo>
                    <a:pt x="3460" y="2720"/>
                  </a:moveTo>
                  <a:cubicBezTo>
                    <a:pt x="3442" y="2720"/>
                    <a:pt x="3425" y="2742"/>
                    <a:pt x="3425" y="2742"/>
                  </a:cubicBezTo>
                  <a:lnTo>
                    <a:pt x="3408" y="2742"/>
                  </a:lnTo>
                  <a:cubicBezTo>
                    <a:pt x="3390" y="2760"/>
                    <a:pt x="3373" y="2812"/>
                    <a:pt x="3390" y="2851"/>
                  </a:cubicBezTo>
                  <a:cubicBezTo>
                    <a:pt x="3408" y="2868"/>
                    <a:pt x="3425" y="2886"/>
                    <a:pt x="3460" y="2886"/>
                  </a:cubicBezTo>
                  <a:cubicBezTo>
                    <a:pt x="3460" y="2886"/>
                    <a:pt x="3482" y="2868"/>
                    <a:pt x="3499" y="2868"/>
                  </a:cubicBezTo>
                  <a:cubicBezTo>
                    <a:pt x="3534" y="2851"/>
                    <a:pt x="3534" y="2794"/>
                    <a:pt x="3516" y="2760"/>
                  </a:cubicBezTo>
                  <a:cubicBezTo>
                    <a:pt x="3499" y="2742"/>
                    <a:pt x="3482" y="2720"/>
                    <a:pt x="3460" y="2720"/>
                  </a:cubicBezTo>
                  <a:close/>
                  <a:moveTo>
                    <a:pt x="27357" y="2742"/>
                  </a:moveTo>
                  <a:cubicBezTo>
                    <a:pt x="27322" y="2760"/>
                    <a:pt x="27305" y="2794"/>
                    <a:pt x="27322" y="2829"/>
                  </a:cubicBezTo>
                  <a:cubicBezTo>
                    <a:pt x="27322" y="2868"/>
                    <a:pt x="27357" y="2886"/>
                    <a:pt x="27375" y="2886"/>
                  </a:cubicBezTo>
                  <a:lnTo>
                    <a:pt x="27414" y="2886"/>
                  </a:lnTo>
                  <a:cubicBezTo>
                    <a:pt x="27449" y="2868"/>
                    <a:pt x="27466" y="2812"/>
                    <a:pt x="27449" y="2777"/>
                  </a:cubicBezTo>
                  <a:cubicBezTo>
                    <a:pt x="27431" y="2760"/>
                    <a:pt x="27414" y="2742"/>
                    <a:pt x="27375" y="2742"/>
                  </a:cubicBezTo>
                  <a:close/>
                  <a:moveTo>
                    <a:pt x="19473" y="2760"/>
                  </a:moveTo>
                  <a:cubicBezTo>
                    <a:pt x="19451" y="2760"/>
                    <a:pt x="19433" y="2777"/>
                    <a:pt x="19433" y="2777"/>
                  </a:cubicBezTo>
                  <a:cubicBezTo>
                    <a:pt x="19399" y="2794"/>
                    <a:pt x="19381" y="2851"/>
                    <a:pt x="19416" y="2886"/>
                  </a:cubicBezTo>
                  <a:cubicBezTo>
                    <a:pt x="19416" y="2903"/>
                    <a:pt x="19451" y="2903"/>
                    <a:pt x="19473" y="2903"/>
                  </a:cubicBezTo>
                  <a:lnTo>
                    <a:pt x="19507" y="2903"/>
                  </a:lnTo>
                  <a:cubicBezTo>
                    <a:pt x="19542" y="2886"/>
                    <a:pt x="19560" y="2829"/>
                    <a:pt x="19525" y="2794"/>
                  </a:cubicBezTo>
                  <a:cubicBezTo>
                    <a:pt x="19525" y="2777"/>
                    <a:pt x="19490" y="2760"/>
                    <a:pt x="19473" y="2760"/>
                  </a:cubicBezTo>
                  <a:close/>
                  <a:moveTo>
                    <a:pt x="3155" y="2921"/>
                  </a:moveTo>
                  <a:cubicBezTo>
                    <a:pt x="3133" y="2921"/>
                    <a:pt x="3116" y="2921"/>
                    <a:pt x="3116" y="2938"/>
                  </a:cubicBezTo>
                  <a:cubicBezTo>
                    <a:pt x="3081" y="2960"/>
                    <a:pt x="3064" y="3012"/>
                    <a:pt x="3081" y="3029"/>
                  </a:cubicBezTo>
                  <a:cubicBezTo>
                    <a:pt x="3099" y="3069"/>
                    <a:pt x="3116" y="3069"/>
                    <a:pt x="3155" y="3069"/>
                  </a:cubicBezTo>
                  <a:lnTo>
                    <a:pt x="3190" y="3069"/>
                  </a:lnTo>
                  <a:cubicBezTo>
                    <a:pt x="3225" y="3029"/>
                    <a:pt x="3225" y="2995"/>
                    <a:pt x="3207" y="2960"/>
                  </a:cubicBezTo>
                  <a:cubicBezTo>
                    <a:pt x="3190" y="2938"/>
                    <a:pt x="3173" y="2921"/>
                    <a:pt x="3155" y="2921"/>
                  </a:cubicBezTo>
                  <a:close/>
                  <a:moveTo>
                    <a:pt x="19164" y="2960"/>
                  </a:moveTo>
                  <a:cubicBezTo>
                    <a:pt x="19146" y="2960"/>
                    <a:pt x="19146" y="2960"/>
                    <a:pt x="19124" y="2977"/>
                  </a:cubicBezTo>
                  <a:cubicBezTo>
                    <a:pt x="19090" y="2995"/>
                    <a:pt x="19072" y="3029"/>
                    <a:pt x="19107" y="3069"/>
                  </a:cubicBezTo>
                  <a:cubicBezTo>
                    <a:pt x="19107" y="3086"/>
                    <a:pt x="19146" y="3103"/>
                    <a:pt x="19164" y="3103"/>
                  </a:cubicBezTo>
                  <a:cubicBezTo>
                    <a:pt x="19181" y="3103"/>
                    <a:pt x="19198" y="3103"/>
                    <a:pt x="19198" y="3086"/>
                  </a:cubicBezTo>
                  <a:cubicBezTo>
                    <a:pt x="19233" y="3069"/>
                    <a:pt x="19255" y="3029"/>
                    <a:pt x="19216" y="2995"/>
                  </a:cubicBezTo>
                  <a:cubicBezTo>
                    <a:pt x="19216" y="2977"/>
                    <a:pt x="19181" y="2960"/>
                    <a:pt x="19164" y="2960"/>
                  </a:cubicBezTo>
                  <a:close/>
                  <a:moveTo>
                    <a:pt x="16644" y="2977"/>
                  </a:moveTo>
                  <a:cubicBezTo>
                    <a:pt x="16644" y="2977"/>
                    <a:pt x="16622" y="2977"/>
                    <a:pt x="16605" y="2995"/>
                  </a:cubicBezTo>
                  <a:cubicBezTo>
                    <a:pt x="16570" y="3012"/>
                    <a:pt x="16570" y="3069"/>
                    <a:pt x="16588" y="3103"/>
                  </a:cubicBezTo>
                  <a:cubicBezTo>
                    <a:pt x="16605" y="3121"/>
                    <a:pt x="16622" y="3121"/>
                    <a:pt x="16644" y="3121"/>
                  </a:cubicBezTo>
                  <a:cubicBezTo>
                    <a:pt x="16662" y="3121"/>
                    <a:pt x="16679" y="3121"/>
                    <a:pt x="16696" y="3103"/>
                  </a:cubicBezTo>
                  <a:cubicBezTo>
                    <a:pt x="16731" y="3086"/>
                    <a:pt x="16731" y="3029"/>
                    <a:pt x="16714" y="3012"/>
                  </a:cubicBezTo>
                  <a:cubicBezTo>
                    <a:pt x="16696" y="2995"/>
                    <a:pt x="16679" y="2977"/>
                    <a:pt x="16644" y="2977"/>
                  </a:cubicBezTo>
                  <a:close/>
                  <a:moveTo>
                    <a:pt x="27522" y="3069"/>
                  </a:moveTo>
                  <a:cubicBezTo>
                    <a:pt x="27522" y="3069"/>
                    <a:pt x="27501" y="3069"/>
                    <a:pt x="27501" y="3086"/>
                  </a:cubicBezTo>
                  <a:cubicBezTo>
                    <a:pt x="27466" y="3086"/>
                    <a:pt x="27449" y="3138"/>
                    <a:pt x="27466" y="3177"/>
                  </a:cubicBezTo>
                  <a:cubicBezTo>
                    <a:pt x="27466" y="3195"/>
                    <a:pt x="27501" y="3212"/>
                    <a:pt x="27522" y="3212"/>
                  </a:cubicBezTo>
                  <a:lnTo>
                    <a:pt x="27557" y="3212"/>
                  </a:lnTo>
                  <a:cubicBezTo>
                    <a:pt x="27592" y="3195"/>
                    <a:pt x="27610" y="3156"/>
                    <a:pt x="27592" y="3121"/>
                  </a:cubicBezTo>
                  <a:cubicBezTo>
                    <a:pt x="27575" y="3086"/>
                    <a:pt x="27557" y="3069"/>
                    <a:pt x="27522" y="3069"/>
                  </a:cubicBezTo>
                  <a:close/>
                  <a:moveTo>
                    <a:pt x="2846" y="3121"/>
                  </a:moveTo>
                  <a:cubicBezTo>
                    <a:pt x="2829" y="3121"/>
                    <a:pt x="2807" y="3121"/>
                    <a:pt x="2807" y="3138"/>
                  </a:cubicBezTo>
                  <a:cubicBezTo>
                    <a:pt x="2772" y="3156"/>
                    <a:pt x="2755" y="3195"/>
                    <a:pt x="2790" y="3230"/>
                  </a:cubicBezTo>
                  <a:cubicBezTo>
                    <a:pt x="2790" y="3247"/>
                    <a:pt x="2829" y="3264"/>
                    <a:pt x="2846" y="3264"/>
                  </a:cubicBezTo>
                  <a:cubicBezTo>
                    <a:pt x="2864" y="3264"/>
                    <a:pt x="2864" y="3264"/>
                    <a:pt x="2881" y="3247"/>
                  </a:cubicBezTo>
                  <a:cubicBezTo>
                    <a:pt x="2916" y="3230"/>
                    <a:pt x="2916" y="3195"/>
                    <a:pt x="2898" y="3156"/>
                  </a:cubicBezTo>
                  <a:cubicBezTo>
                    <a:pt x="2898" y="3138"/>
                    <a:pt x="2864" y="3121"/>
                    <a:pt x="2846" y="3121"/>
                  </a:cubicBezTo>
                  <a:close/>
                  <a:moveTo>
                    <a:pt x="18855" y="3138"/>
                  </a:moveTo>
                  <a:cubicBezTo>
                    <a:pt x="18837" y="3138"/>
                    <a:pt x="18837" y="3138"/>
                    <a:pt x="18820" y="3156"/>
                  </a:cubicBezTo>
                  <a:cubicBezTo>
                    <a:pt x="18781" y="3177"/>
                    <a:pt x="18763" y="3212"/>
                    <a:pt x="18781" y="3247"/>
                  </a:cubicBezTo>
                  <a:cubicBezTo>
                    <a:pt x="18798" y="3286"/>
                    <a:pt x="18820" y="3286"/>
                    <a:pt x="18855" y="3286"/>
                  </a:cubicBezTo>
                  <a:lnTo>
                    <a:pt x="18890" y="3286"/>
                  </a:lnTo>
                  <a:cubicBezTo>
                    <a:pt x="18929" y="3264"/>
                    <a:pt x="18929" y="3212"/>
                    <a:pt x="18907" y="3177"/>
                  </a:cubicBezTo>
                  <a:cubicBezTo>
                    <a:pt x="18907" y="3156"/>
                    <a:pt x="18872" y="3138"/>
                    <a:pt x="18855" y="3138"/>
                  </a:cubicBezTo>
                  <a:close/>
                  <a:moveTo>
                    <a:pt x="16897" y="3247"/>
                  </a:moveTo>
                  <a:cubicBezTo>
                    <a:pt x="16879" y="3247"/>
                    <a:pt x="16862" y="3247"/>
                    <a:pt x="16840" y="3264"/>
                  </a:cubicBezTo>
                  <a:cubicBezTo>
                    <a:pt x="16805" y="3304"/>
                    <a:pt x="16805" y="3338"/>
                    <a:pt x="16840" y="3373"/>
                  </a:cubicBezTo>
                  <a:cubicBezTo>
                    <a:pt x="16862" y="3395"/>
                    <a:pt x="16879" y="3395"/>
                    <a:pt x="16897" y="3395"/>
                  </a:cubicBezTo>
                  <a:cubicBezTo>
                    <a:pt x="16914" y="3395"/>
                    <a:pt x="16931" y="3395"/>
                    <a:pt x="16949" y="3373"/>
                  </a:cubicBezTo>
                  <a:cubicBezTo>
                    <a:pt x="16971" y="3338"/>
                    <a:pt x="16971" y="3304"/>
                    <a:pt x="16949" y="3264"/>
                  </a:cubicBezTo>
                  <a:cubicBezTo>
                    <a:pt x="16931" y="3247"/>
                    <a:pt x="16914" y="3247"/>
                    <a:pt x="16897" y="3247"/>
                  </a:cubicBezTo>
                  <a:close/>
                  <a:moveTo>
                    <a:pt x="18494" y="3321"/>
                  </a:moveTo>
                  <a:cubicBezTo>
                    <a:pt x="18472" y="3338"/>
                    <a:pt x="18454" y="3395"/>
                    <a:pt x="18472" y="3430"/>
                  </a:cubicBezTo>
                  <a:cubicBezTo>
                    <a:pt x="18472" y="3447"/>
                    <a:pt x="18511" y="3465"/>
                    <a:pt x="18528" y="3465"/>
                  </a:cubicBezTo>
                  <a:cubicBezTo>
                    <a:pt x="18546" y="3465"/>
                    <a:pt x="18563" y="3465"/>
                    <a:pt x="18563" y="3447"/>
                  </a:cubicBezTo>
                  <a:cubicBezTo>
                    <a:pt x="18602" y="3430"/>
                    <a:pt x="18620" y="3395"/>
                    <a:pt x="18602" y="3356"/>
                  </a:cubicBezTo>
                  <a:cubicBezTo>
                    <a:pt x="18581" y="3338"/>
                    <a:pt x="18563" y="3321"/>
                    <a:pt x="18528" y="3321"/>
                  </a:cubicBezTo>
                  <a:close/>
                  <a:moveTo>
                    <a:pt x="2555" y="3338"/>
                  </a:moveTo>
                  <a:cubicBezTo>
                    <a:pt x="2537" y="3338"/>
                    <a:pt x="2520" y="3338"/>
                    <a:pt x="2502" y="3356"/>
                  </a:cubicBezTo>
                  <a:cubicBezTo>
                    <a:pt x="2481" y="3373"/>
                    <a:pt x="2463" y="3430"/>
                    <a:pt x="2502" y="3465"/>
                  </a:cubicBezTo>
                  <a:cubicBezTo>
                    <a:pt x="2520" y="3465"/>
                    <a:pt x="2537" y="3482"/>
                    <a:pt x="2555" y="3482"/>
                  </a:cubicBezTo>
                  <a:cubicBezTo>
                    <a:pt x="2572" y="3482"/>
                    <a:pt x="2590" y="3482"/>
                    <a:pt x="2590" y="3465"/>
                  </a:cubicBezTo>
                  <a:cubicBezTo>
                    <a:pt x="2629" y="3447"/>
                    <a:pt x="2629" y="3395"/>
                    <a:pt x="2611" y="3356"/>
                  </a:cubicBezTo>
                  <a:cubicBezTo>
                    <a:pt x="2590" y="3338"/>
                    <a:pt x="2572" y="3338"/>
                    <a:pt x="2555" y="3338"/>
                  </a:cubicBezTo>
                  <a:close/>
                  <a:moveTo>
                    <a:pt x="27631" y="3412"/>
                  </a:moveTo>
                  <a:cubicBezTo>
                    <a:pt x="27592" y="3430"/>
                    <a:pt x="27575" y="3465"/>
                    <a:pt x="27592" y="3504"/>
                  </a:cubicBezTo>
                  <a:cubicBezTo>
                    <a:pt x="27610" y="3539"/>
                    <a:pt x="27631" y="3556"/>
                    <a:pt x="27666" y="3556"/>
                  </a:cubicBezTo>
                  <a:cubicBezTo>
                    <a:pt x="27666" y="3556"/>
                    <a:pt x="27683" y="3556"/>
                    <a:pt x="27683" y="3539"/>
                  </a:cubicBezTo>
                  <a:cubicBezTo>
                    <a:pt x="27740" y="3539"/>
                    <a:pt x="27757" y="3482"/>
                    <a:pt x="27740" y="3447"/>
                  </a:cubicBezTo>
                  <a:cubicBezTo>
                    <a:pt x="27718" y="3430"/>
                    <a:pt x="27701" y="3412"/>
                    <a:pt x="27666" y="3412"/>
                  </a:cubicBezTo>
                  <a:close/>
                  <a:moveTo>
                    <a:pt x="17166" y="3482"/>
                  </a:moveTo>
                  <a:cubicBezTo>
                    <a:pt x="17149" y="3482"/>
                    <a:pt x="17132" y="3482"/>
                    <a:pt x="17114" y="3504"/>
                  </a:cubicBezTo>
                  <a:cubicBezTo>
                    <a:pt x="17097" y="3539"/>
                    <a:pt x="17097" y="3591"/>
                    <a:pt x="17132" y="3613"/>
                  </a:cubicBezTo>
                  <a:cubicBezTo>
                    <a:pt x="17149" y="3613"/>
                    <a:pt x="17166" y="3630"/>
                    <a:pt x="17166" y="3630"/>
                  </a:cubicBezTo>
                  <a:cubicBezTo>
                    <a:pt x="17206" y="3630"/>
                    <a:pt x="17223" y="3613"/>
                    <a:pt x="17240" y="3591"/>
                  </a:cubicBezTo>
                  <a:cubicBezTo>
                    <a:pt x="17258" y="3556"/>
                    <a:pt x="17240" y="3504"/>
                    <a:pt x="17206" y="3482"/>
                  </a:cubicBezTo>
                  <a:close/>
                  <a:moveTo>
                    <a:pt x="18185" y="3482"/>
                  </a:moveTo>
                  <a:cubicBezTo>
                    <a:pt x="18145" y="3504"/>
                    <a:pt x="18128" y="3539"/>
                    <a:pt x="18145" y="3573"/>
                  </a:cubicBezTo>
                  <a:cubicBezTo>
                    <a:pt x="18145" y="3613"/>
                    <a:pt x="18185" y="3630"/>
                    <a:pt x="18202" y="3630"/>
                  </a:cubicBezTo>
                  <a:cubicBezTo>
                    <a:pt x="18219" y="3630"/>
                    <a:pt x="18219" y="3613"/>
                    <a:pt x="18237" y="3613"/>
                  </a:cubicBezTo>
                  <a:cubicBezTo>
                    <a:pt x="18276" y="3591"/>
                    <a:pt x="18293" y="3556"/>
                    <a:pt x="18276" y="3521"/>
                  </a:cubicBezTo>
                  <a:cubicBezTo>
                    <a:pt x="18254" y="3482"/>
                    <a:pt x="18237" y="3482"/>
                    <a:pt x="18202" y="3482"/>
                  </a:cubicBezTo>
                  <a:close/>
                  <a:moveTo>
                    <a:pt x="2285" y="3573"/>
                  </a:moveTo>
                  <a:cubicBezTo>
                    <a:pt x="2263" y="3573"/>
                    <a:pt x="2246" y="3591"/>
                    <a:pt x="2228" y="3613"/>
                  </a:cubicBezTo>
                  <a:cubicBezTo>
                    <a:pt x="2211" y="3630"/>
                    <a:pt x="2211" y="3682"/>
                    <a:pt x="2228" y="3700"/>
                  </a:cubicBezTo>
                  <a:cubicBezTo>
                    <a:pt x="2246" y="3721"/>
                    <a:pt x="2263" y="3721"/>
                    <a:pt x="2285" y="3721"/>
                  </a:cubicBezTo>
                  <a:cubicBezTo>
                    <a:pt x="2302" y="3721"/>
                    <a:pt x="2320" y="3721"/>
                    <a:pt x="2337" y="3700"/>
                  </a:cubicBezTo>
                  <a:cubicBezTo>
                    <a:pt x="2355" y="3682"/>
                    <a:pt x="2372" y="3630"/>
                    <a:pt x="2337" y="3613"/>
                  </a:cubicBezTo>
                  <a:cubicBezTo>
                    <a:pt x="2320" y="3591"/>
                    <a:pt x="2302" y="3573"/>
                    <a:pt x="2285" y="3573"/>
                  </a:cubicBezTo>
                  <a:close/>
                  <a:moveTo>
                    <a:pt x="17514" y="3613"/>
                  </a:moveTo>
                  <a:cubicBezTo>
                    <a:pt x="17475" y="3613"/>
                    <a:pt x="17441" y="3630"/>
                    <a:pt x="17441" y="3665"/>
                  </a:cubicBezTo>
                  <a:cubicBezTo>
                    <a:pt x="17423" y="3700"/>
                    <a:pt x="17458" y="3756"/>
                    <a:pt x="17493" y="3756"/>
                  </a:cubicBezTo>
                  <a:lnTo>
                    <a:pt x="17514" y="3756"/>
                  </a:lnTo>
                  <a:cubicBezTo>
                    <a:pt x="17549" y="3756"/>
                    <a:pt x="17567" y="3739"/>
                    <a:pt x="17584" y="3700"/>
                  </a:cubicBezTo>
                  <a:cubicBezTo>
                    <a:pt x="17584" y="3665"/>
                    <a:pt x="17567" y="3613"/>
                    <a:pt x="17532" y="3613"/>
                  </a:cubicBezTo>
                  <a:close/>
                  <a:moveTo>
                    <a:pt x="17858" y="3613"/>
                  </a:moveTo>
                  <a:cubicBezTo>
                    <a:pt x="17819" y="3613"/>
                    <a:pt x="17784" y="3647"/>
                    <a:pt x="17802" y="3682"/>
                  </a:cubicBezTo>
                  <a:cubicBezTo>
                    <a:pt x="17802" y="3721"/>
                    <a:pt x="17841" y="3756"/>
                    <a:pt x="17876" y="3756"/>
                  </a:cubicBezTo>
                  <a:lnTo>
                    <a:pt x="17876" y="3739"/>
                  </a:lnTo>
                  <a:cubicBezTo>
                    <a:pt x="17928" y="3739"/>
                    <a:pt x="17950" y="3700"/>
                    <a:pt x="17950" y="3665"/>
                  </a:cubicBezTo>
                  <a:cubicBezTo>
                    <a:pt x="17928" y="3630"/>
                    <a:pt x="17893" y="3613"/>
                    <a:pt x="17876" y="3613"/>
                  </a:cubicBezTo>
                  <a:close/>
                  <a:moveTo>
                    <a:pt x="27810" y="3739"/>
                  </a:moveTo>
                  <a:cubicBezTo>
                    <a:pt x="27792" y="3739"/>
                    <a:pt x="27792" y="3739"/>
                    <a:pt x="27775" y="3756"/>
                  </a:cubicBezTo>
                  <a:cubicBezTo>
                    <a:pt x="27740" y="3756"/>
                    <a:pt x="27718" y="3808"/>
                    <a:pt x="27740" y="3847"/>
                  </a:cubicBezTo>
                  <a:cubicBezTo>
                    <a:pt x="27757" y="3865"/>
                    <a:pt x="27775" y="3882"/>
                    <a:pt x="27810" y="3882"/>
                  </a:cubicBezTo>
                  <a:lnTo>
                    <a:pt x="27827" y="3882"/>
                  </a:lnTo>
                  <a:cubicBezTo>
                    <a:pt x="27866" y="3865"/>
                    <a:pt x="27884" y="3830"/>
                    <a:pt x="27866" y="3791"/>
                  </a:cubicBezTo>
                  <a:cubicBezTo>
                    <a:pt x="27866" y="3756"/>
                    <a:pt x="27827" y="3739"/>
                    <a:pt x="27810" y="3739"/>
                  </a:cubicBezTo>
                  <a:close/>
                  <a:moveTo>
                    <a:pt x="2028" y="3847"/>
                  </a:moveTo>
                  <a:cubicBezTo>
                    <a:pt x="2011" y="3847"/>
                    <a:pt x="1993" y="3847"/>
                    <a:pt x="1976" y="3865"/>
                  </a:cubicBezTo>
                  <a:cubicBezTo>
                    <a:pt x="1959" y="3882"/>
                    <a:pt x="1959" y="3939"/>
                    <a:pt x="1976" y="3956"/>
                  </a:cubicBezTo>
                  <a:cubicBezTo>
                    <a:pt x="1993" y="3974"/>
                    <a:pt x="2011" y="3991"/>
                    <a:pt x="2028" y="3991"/>
                  </a:cubicBezTo>
                  <a:cubicBezTo>
                    <a:pt x="2046" y="3991"/>
                    <a:pt x="2067" y="3974"/>
                    <a:pt x="2085" y="3956"/>
                  </a:cubicBezTo>
                  <a:cubicBezTo>
                    <a:pt x="2102" y="3939"/>
                    <a:pt x="2102" y="3882"/>
                    <a:pt x="2085" y="3865"/>
                  </a:cubicBezTo>
                  <a:cubicBezTo>
                    <a:pt x="2067" y="3847"/>
                    <a:pt x="2046" y="3847"/>
                    <a:pt x="2028" y="3847"/>
                  </a:cubicBezTo>
                  <a:close/>
                  <a:moveTo>
                    <a:pt x="27958" y="4065"/>
                  </a:moveTo>
                  <a:cubicBezTo>
                    <a:pt x="27936" y="4065"/>
                    <a:pt x="27936" y="4082"/>
                    <a:pt x="27918" y="4082"/>
                  </a:cubicBezTo>
                  <a:cubicBezTo>
                    <a:pt x="27884" y="4100"/>
                    <a:pt x="27866" y="4135"/>
                    <a:pt x="27884" y="4174"/>
                  </a:cubicBezTo>
                  <a:cubicBezTo>
                    <a:pt x="27901" y="4209"/>
                    <a:pt x="27918" y="4209"/>
                    <a:pt x="27958" y="4209"/>
                  </a:cubicBezTo>
                  <a:lnTo>
                    <a:pt x="27975" y="4209"/>
                  </a:lnTo>
                  <a:cubicBezTo>
                    <a:pt x="28010" y="4191"/>
                    <a:pt x="28027" y="4156"/>
                    <a:pt x="28010" y="4117"/>
                  </a:cubicBezTo>
                  <a:cubicBezTo>
                    <a:pt x="28010" y="4082"/>
                    <a:pt x="27975" y="4065"/>
                    <a:pt x="27958" y="4065"/>
                  </a:cubicBezTo>
                  <a:close/>
                  <a:moveTo>
                    <a:pt x="1776" y="4100"/>
                  </a:moveTo>
                  <a:cubicBezTo>
                    <a:pt x="1758" y="4100"/>
                    <a:pt x="1741" y="4117"/>
                    <a:pt x="1719" y="4117"/>
                  </a:cubicBezTo>
                  <a:cubicBezTo>
                    <a:pt x="1702" y="4156"/>
                    <a:pt x="1702" y="4209"/>
                    <a:pt x="1741" y="4226"/>
                  </a:cubicBezTo>
                  <a:cubicBezTo>
                    <a:pt x="1741" y="4243"/>
                    <a:pt x="1758" y="4243"/>
                    <a:pt x="1776" y="4243"/>
                  </a:cubicBezTo>
                  <a:cubicBezTo>
                    <a:pt x="1793" y="4243"/>
                    <a:pt x="1811" y="4243"/>
                    <a:pt x="1828" y="4226"/>
                  </a:cubicBezTo>
                  <a:cubicBezTo>
                    <a:pt x="1867" y="4191"/>
                    <a:pt x="1867" y="4156"/>
                    <a:pt x="1828" y="4117"/>
                  </a:cubicBezTo>
                  <a:cubicBezTo>
                    <a:pt x="1811" y="4100"/>
                    <a:pt x="1793" y="4100"/>
                    <a:pt x="1776" y="4100"/>
                  </a:cubicBezTo>
                  <a:close/>
                  <a:moveTo>
                    <a:pt x="1541" y="4374"/>
                  </a:moveTo>
                  <a:cubicBezTo>
                    <a:pt x="1523" y="4374"/>
                    <a:pt x="1502" y="4391"/>
                    <a:pt x="1484" y="4409"/>
                  </a:cubicBezTo>
                  <a:cubicBezTo>
                    <a:pt x="1467" y="4426"/>
                    <a:pt x="1467" y="4483"/>
                    <a:pt x="1502" y="4500"/>
                  </a:cubicBezTo>
                  <a:cubicBezTo>
                    <a:pt x="1502" y="4518"/>
                    <a:pt x="1523" y="4518"/>
                    <a:pt x="1541" y="4518"/>
                  </a:cubicBezTo>
                  <a:cubicBezTo>
                    <a:pt x="1558" y="4518"/>
                    <a:pt x="1593" y="4518"/>
                    <a:pt x="1593" y="4500"/>
                  </a:cubicBezTo>
                  <a:cubicBezTo>
                    <a:pt x="1632" y="4461"/>
                    <a:pt x="1632" y="4426"/>
                    <a:pt x="1593" y="4391"/>
                  </a:cubicBezTo>
                  <a:cubicBezTo>
                    <a:pt x="1576" y="4391"/>
                    <a:pt x="1558" y="4374"/>
                    <a:pt x="1541" y="4374"/>
                  </a:cubicBezTo>
                  <a:close/>
                  <a:moveTo>
                    <a:pt x="28084" y="4409"/>
                  </a:moveTo>
                  <a:cubicBezTo>
                    <a:pt x="28045" y="4426"/>
                    <a:pt x="28027" y="4461"/>
                    <a:pt x="28045" y="4500"/>
                  </a:cubicBezTo>
                  <a:cubicBezTo>
                    <a:pt x="28045" y="4535"/>
                    <a:pt x="28084" y="4552"/>
                    <a:pt x="28101" y="4552"/>
                  </a:cubicBezTo>
                  <a:cubicBezTo>
                    <a:pt x="28119" y="4552"/>
                    <a:pt x="28136" y="4535"/>
                    <a:pt x="28136" y="4535"/>
                  </a:cubicBezTo>
                  <a:cubicBezTo>
                    <a:pt x="28175" y="4518"/>
                    <a:pt x="28193" y="4483"/>
                    <a:pt x="28175" y="4444"/>
                  </a:cubicBezTo>
                  <a:cubicBezTo>
                    <a:pt x="28153" y="4409"/>
                    <a:pt x="28136" y="4409"/>
                    <a:pt x="28101" y="4409"/>
                  </a:cubicBezTo>
                  <a:close/>
                  <a:moveTo>
                    <a:pt x="1323" y="4661"/>
                  </a:moveTo>
                  <a:cubicBezTo>
                    <a:pt x="1306" y="4661"/>
                    <a:pt x="1267" y="4679"/>
                    <a:pt x="1267" y="4700"/>
                  </a:cubicBezTo>
                  <a:cubicBezTo>
                    <a:pt x="1232" y="4718"/>
                    <a:pt x="1249" y="4770"/>
                    <a:pt x="1267" y="4787"/>
                  </a:cubicBezTo>
                  <a:cubicBezTo>
                    <a:pt x="1284" y="4809"/>
                    <a:pt x="1306" y="4809"/>
                    <a:pt x="1323" y="4809"/>
                  </a:cubicBezTo>
                  <a:cubicBezTo>
                    <a:pt x="1341" y="4809"/>
                    <a:pt x="1358" y="4787"/>
                    <a:pt x="1376" y="4770"/>
                  </a:cubicBezTo>
                  <a:cubicBezTo>
                    <a:pt x="1393" y="4753"/>
                    <a:pt x="1393" y="4700"/>
                    <a:pt x="1358" y="4679"/>
                  </a:cubicBezTo>
                  <a:cubicBezTo>
                    <a:pt x="1358" y="4661"/>
                    <a:pt x="1341" y="4661"/>
                    <a:pt x="1323" y="4661"/>
                  </a:cubicBezTo>
                  <a:close/>
                  <a:moveTo>
                    <a:pt x="28284" y="4718"/>
                  </a:moveTo>
                  <a:cubicBezTo>
                    <a:pt x="28262" y="4718"/>
                    <a:pt x="28245" y="4718"/>
                    <a:pt x="28245" y="4735"/>
                  </a:cubicBezTo>
                  <a:cubicBezTo>
                    <a:pt x="28210" y="4753"/>
                    <a:pt x="28193" y="4787"/>
                    <a:pt x="28210" y="4827"/>
                  </a:cubicBezTo>
                  <a:cubicBezTo>
                    <a:pt x="28227" y="4844"/>
                    <a:pt x="28245" y="4861"/>
                    <a:pt x="28284" y="4861"/>
                  </a:cubicBezTo>
                  <a:lnTo>
                    <a:pt x="28319" y="4861"/>
                  </a:lnTo>
                  <a:cubicBezTo>
                    <a:pt x="28354" y="4844"/>
                    <a:pt x="28354" y="4787"/>
                    <a:pt x="28336" y="4753"/>
                  </a:cubicBezTo>
                  <a:cubicBezTo>
                    <a:pt x="28319" y="4735"/>
                    <a:pt x="28301" y="4718"/>
                    <a:pt x="28284" y="4718"/>
                  </a:cubicBezTo>
                  <a:close/>
                  <a:moveTo>
                    <a:pt x="1106" y="4953"/>
                  </a:moveTo>
                  <a:cubicBezTo>
                    <a:pt x="1088" y="4953"/>
                    <a:pt x="1067" y="4970"/>
                    <a:pt x="1049" y="4988"/>
                  </a:cubicBezTo>
                  <a:cubicBezTo>
                    <a:pt x="1032" y="5027"/>
                    <a:pt x="1032" y="5061"/>
                    <a:pt x="1067" y="5079"/>
                  </a:cubicBezTo>
                  <a:cubicBezTo>
                    <a:pt x="1088" y="5096"/>
                    <a:pt x="1088" y="5096"/>
                    <a:pt x="1106" y="5096"/>
                  </a:cubicBezTo>
                  <a:cubicBezTo>
                    <a:pt x="1123" y="5096"/>
                    <a:pt x="1158" y="5096"/>
                    <a:pt x="1158" y="5061"/>
                  </a:cubicBezTo>
                  <a:cubicBezTo>
                    <a:pt x="1197" y="5044"/>
                    <a:pt x="1175" y="4988"/>
                    <a:pt x="1141" y="4970"/>
                  </a:cubicBezTo>
                  <a:cubicBezTo>
                    <a:pt x="1141" y="4953"/>
                    <a:pt x="1123" y="4953"/>
                    <a:pt x="1106" y="4953"/>
                  </a:cubicBezTo>
                  <a:close/>
                  <a:moveTo>
                    <a:pt x="28428" y="5044"/>
                  </a:moveTo>
                  <a:cubicBezTo>
                    <a:pt x="28393" y="5061"/>
                    <a:pt x="28371" y="5114"/>
                    <a:pt x="28393" y="5153"/>
                  </a:cubicBezTo>
                  <a:cubicBezTo>
                    <a:pt x="28410" y="5170"/>
                    <a:pt x="28428" y="5188"/>
                    <a:pt x="28462" y="5188"/>
                  </a:cubicBezTo>
                  <a:cubicBezTo>
                    <a:pt x="28462" y="5188"/>
                    <a:pt x="28480" y="5170"/>
                    <a:pt x="28502" y="5170"/>
                  </a:cubicBezTo>
                  <a:cubicBezTo>
                    <a:pt x="28536" y="5153"/>
                    <a:pt x="28536" y="5114"/>
                    <a:pt x="28519" y="5079"/>
                  </a:cubicBezTo>
                  <a:cubicBezTo>
                    <a:pt x="28502" y="5044"/>
                    <a:pt x="28480" y="5044"/>
                    <a:pt x="28462" y="5044"/>
                  </a:cubicBezTo>
                  <a:close/>
                  <a:moveTo>
                    <a:pt x="906" y="5262"/>
                  </a:moveTo>
                  <a:cubicBezTo>
                    <a:pt x="888" y="5262"/>
                    <a:pt x="849" y="5262"/>
                    <a:pt x="849" y="5296"/>
                  </a:cubicBezTo>
                  <a:cubicBezTo>
                    <a:pt x="814" y="5331"/>
                    <a:pt x="832" y="5370"/>
                    <a:pt x="871" y="5388"/>
                  </a:cubicBezTo>
                  <a:cubicBezTo>
                    <a:pt x="888" y="5405"/>
                    <a:pt x="888" y="5405"/>
                    <a:pt x="906" y="5405"/>
                  </a:cubicBezTo>
                  <a:cubicBezTo>
                    <a:pt x="923" y="5405"/>
                    <a:pt x="958" y="5388"/>
                    <a:pt x="958" y="5370"/>
                  </a:cubicBezTo>
                  <a:cubicBezTo>
                    <a:pt x="997" y="5331"/>
                    <a:pt x="980" y="5296"/>
                    <a:pt x="940" y="5262"/>
                  </a:cubicBezTo>
                  <a:close/>
                  <a:moveTo>
                    <a:pt x="28610" y="5353"/>
                  </a:moveTo>
                  <a:cubicBezTo>
                    <a:pt x="28571" y="5388"/>
                    <a:pt x="28554" y="5423"/>
                    <a:pt x="28571" y="5462"/>
                  </a:cubicBezTo>
                  <a:cubicBezTo>
                    <a:pt x="28589" y="5479"/>
                    <a:pt x="28610" y="5497"/>
                    <a:pt x="28645" y="5497"/>
                  </a:cubicBezTo>
                  <a:cubicBezTo>
                    <a:pt x="28645" y="5497"/>
                    <a:pt x="28663" y="5497"/>
                    <a:pt x="28680" y="5479"/>
                  </a:cubicBezTo>
                  <a:cubicBezTo>
                    <a:pt x="28719" y="5462"/>
                    <a:pt x="28719" y="5423"/>
                    <a:pt x="28697" y="5388"/>
                  </a:cubicBezTo>
                  <a:cubicBezTo>
                    <a:pt x="28680" y="5370"/>
                    <a:pt x="28663" y="5353"/>
                    <a:pt x="28645" y="5353"/>
                  </a:cubicBezTo>
                  <a:close/>
                  <a:moveTo>
                    <a:pt x="705" y="5571"/>
                  </a:moveTo>
                  <a:cubicBezTo>
                    <a:pt x="688" y="5571"/>
                    <a:pt x="671" y="5588"/>
                    <a:pt x="653" y="5605"/>
                  </a:cubicBezTo>
                  <a:cubicBezTo>
                    <a:pt x="631" y="5640"/>
                    <a:pt x="653" y="5679"/>
                    <a:pt x="671" y="5697"/>
                  </a:cubicBezTo>
                  <a:cubicBezTo>
                    <a:pt x="688" y="5714"/>
                    <a:pt x="705" y="5714"/>
                    <a:pt x="705" y="5714"/>
                  </a:cubicBezTo>
                  <a:cubicBezTo>
                    <a:pt x="740" y="5714"/>
                    <a:pt x="762" y="5697"/>
                    <a:pt x="779" y="5679"/>
                  </a:cubicBezTo>
                  <a:cubicBezTo>
                    <a:pt x="797" y="5640"/>
                    <a:pt x="779" y="5605"/>
                    <a:pt x="762" y="5571"/>
                  </a:cubicBezTo>
                  <a:close/>
                  <a:moveTo>
                    <a:pt x="28828" y="5658"/>
                  </a:moveTo>
                  <a:cubicBezTo>
                    <a:pt x="28806" y="5658"/>
                    <a:pt x="28789" y="5658"/>
                    <a:pt x="28789" y="5679"/>
                  </a:cubicBezTo>
                  <a:cubicBezTo>
                    <a:pt x="28754" y="5697"/>
                    <a:pt x="28736" y="5732"/>
                    <a:pt x="28754" y="5766"/>
                  </a:cubicBezTo>
                  <a:cubicBezTo>
                    <a:pt x="28771" y="5788"/>
                    <a:pt x="28806" y="5806"/>
                    <a:pt x="28828" y="5806"/>
                  </a:cubicBezTo>
                  <a:lnTo>
                    <a:pt x="28863" y="5806"/>
                  </a:lnTo>
                  <a:cubicBezTo>
                    <a:pt x="28897" y="5766"/>
                    <a:pt x="28897" y="5732"/>
                    <a:pt x="28880" y="5697"/>
                  </a:cubicBezTo>
                  <a:cubicBezTo>
                    <a:pt x="28880" y="5679"/>
                    <a:pt x="28845" y="5658"/>
                    <a:pt x="28828" y="5658"/>
                  </a:cubicBezTo>
                  <a:close/>
                  <a:moveTo>
                    <a:pt x="544" y="5875"/>
                  </a:moveTo>
                  <a:cubicBezTo>
                    <a:pt x="505" y="5875"/>
                    <a:pt x="488" y="5897"/>
                    <a:pt x="470" y="5914"/>
                  </a:cubicBezTo>
                  <a:cubicBezTo>
                    <a:pt x="453" y="5949"/>
                    <a:pt x="470" y="6006"/>
                    <a:pt x="505" y="6023"/>
                  </a:cubicBezTo>
                  <a:lnTo>
                    <a:pt x="544" y="6023"/>
                  </a:lnTo>
                  <a:cubicBezTo>
                    <a:pt x="562" y="6023"/>
                    <a:pt x="579" y="6006"/>
                    <a:pt x="597" y="5984"/>
                  </a:cubicBezTo>
                  <a:cubicBezTo>
                    <a:pt x="614" y="5949"/>
                    <a:pt x="597" y="5914"/>
                    <a:pt x="579" y="5897"/>
                  </a:cubicBezTo>
                  <a:cubicBezTo>
                    <a:pt x="562" y="5875"/>
                    <a:pt x="544" y="5875"/>
                    <a:pt x="544" y="5875"/>
                  </a:cubicBezTo>
                  <a:close/>
                  <a:moveTo>
                    <a:pt x="29006" y="5967"/>
                  </a:moveTo>
                  <a:cubicBezTo>
                    <a:pt x="29006" y="5967"/>
                    <a:pt x="28989" y="5967"/>
                    <a:pt x="28971" y="5984"/>
                  </a:cubicBezTo>
                  <a:cubicBezTo>
                    <a:pt x="28937" y="6006"/>
                    <a:pt x="28937" y="6041"/>
                    <a:pt x="28954" y="6075"/>
                  </a:cubicBezTo>
                  <a:cubicBezTo>
                    <a:pt x="28971" y="6114"/>
                    <a:pt x="28989" y="6114"/>
                    <a:pt x="29006" y="6114"/>
                  </a:cubicBezTo>
                  <a:lnTo>
                    <a:pt x="29045" y="6114"/>
                  </a:lnTo>
                  <a:cubicBezTo>
                    <a:pt x="29080" y="6093"/>
                    <a:pt x="29098" y="6041"/>
                    <a:pt x="29080" y="6006"/>
                  </a:cubicBezTo>
                  <a:cubicBezTo>
                    <a:pt x="29063" y="5984"/>
                    <a:pt x="29045" y="5967"/>
                    <a:pt x="29006" y="5967"/>
                  </a:cubicBezTo>
                  <a:close/>
                  <a:moveTo>
                    <a:pt x="362" y="6202"/>
                  </a:moveTo>
                  <a:cubicBezTo>
                    <a:pt x="344" y="6202"/>
                    <a:pt x="305" y="6223"/>
                    <a:pt x="305" y="6241"/>
                  </a:cubicBezTo>
                  <a:cubicBezTo>
                    <a:pt x="288" y="6275"/>
                    <a:pt x="305" y="6332"/>
                    <a:pt x="344" y="6349"/>
                  </a:cubicBezTo>
                  <a:lnTo>
                    <a:pt x="362" y="6349"/>
                  </a:lnTo>
                  <a:cubicBezTo>
                    <a:pt x="396" y="6349"/>
                    <a:pt x="414" y="6332"/>
                    <a:pt x="436" y="6310"/>
                  </a:cubicBezTo>
                  <a:cubicBezTo>
                    <a:pt x="453" y="6275"/>
                    <a:pt x="436" y="6223"/>
                    <a:pt x="396" y="6202"/>
                  </a:cubicBezTo>
                  <a:close/>
                  <a:moveTo>
                    <a:pt x="29206" y="6275"/>
                  </a:moveTo>
                  <a:cubicBezTo>
                    <a:pt x="29189" y="6275"/>
                    <a:pt x="29172" y="6293"/>
                    <a:pt x="29172" y="6293"/>
                  </a:cubicBezTo>
                  <a:cubicBezTo>
                    <a:pt x="29132" y="6310"/>
                    <a:pt x="29115" y="6367"/>
                    <a:pt x="29132" y="6384"/>
                  </a:cubicBezTo>
                  <a:cubicBezTo>
                    <a:pt x="29154" y="6419"/>
                    <a:pt x="29172" y="6419"/>
                    <a:pt x="29206" y="6419"/>
                  </a:cubicBezTo>
                  <a:lnTo>
                    <a:pt x="29241" y="6419"/>
                  </a:lnTo>
                  <a:cubicBezTo>
                    <a:pt x="29280" y="6402"/>
                    <a:pt x="29280" y="6349"/>
                    <a:pt x="29263" y="6310"/>
                  </a:cubicBezTo>
                  <a:cubicBezTo>
                    <a:pt x="29241" y="6293"/>
                    <a:pt x="29224" y="6275"/>
                    <a:pt x="29206" y="6275"/>
                  </a:cubicBezTo>
                  <a:close/>
                  <a:moveTo>
                    <a:pt x="218" y="6528"/>
                  </a:moveTo>
                  <a:cubicBezTo>
                    <a:pt x="179" y="6528"/>
                    <a:pt x="161" y="6550"/>
                    <a:pt x="144" y="6567"/>
                  </a:cubicBezTo>
                  <a:cubicBezTo>
                    <a:pt x="127" y="6602"/>
                    <a:pt x="144" y="6658"/>
                    <a:pt x="179" y="6676"/>
                  </a:cubicBezTo>
                  <a:lnTo>
                    <a:pt x="218" y="6676"/>
                  </a:lnTo>
                  <a:cubicBezTo>
                    <a:pt x="235" y="6676"/>
                    <a:pt x="270" y="6658"/>
                    <a:pt x="270" y="6637"/>
                  </a:cubicBezTo>
                  <a:cubicBezTo>
                    <a:pt x="288" y="6602"/>
                    <a:pt x="270" y="6550"/>
                    <a:pt x="235" y="6528"/>
                  </a:cubicBezTo>
                  <a:close/>
                  <a:moveTo>
                    <a:pt x="29389" y="6584"/>
                  </a:moveTo>
                  <a:cubicBezTo>
                    <a:pt x="29372" y="6584"/>
                    <a:pt x="29372" y="6602"/>
                    <a:pt x="29350" y="6602"/>
                  </a:cubicBezTo>
                  <a:cubicBezTo>
                    <a:pt x="29315" y="6619"/>
                    <a:pt x="29298" y="6676"/>
                    <a:pt x="29333" y="6711"/>
                  </a:cubicBezTo>
                  <a:cubicBezTo>
                    <a:pt x="29333" y="6728"/>
                    <a:pt x="29372" y="6728"/>
                    <a:pt x="29389" y="6728"/>
                  </a:cubicBezTo>
                  <a:lnTo>
                    <a:pt x="29424" y="6728"/>
                  </a:lnTo>
                  <a:cubicBezTo>
                    <a:pt x="29459" y="6711"/>
                    <a:pt x="29481" y="6658"/>
                    <a:pt x="29441" y="6619"/>
                  </a:cubicBezTo>
                  <a:cubicBezTo>
                    <a:pt x="29441" y="6602"/>
                    <a:pt x="29407" y="6584"/>
                    <a:pt x="29389" y="6584"/>
                  </a:cubicBezTo>
                  <a:close/>
                  <a:moveTo>
                    <a:pt x="70" y="6854"/>
                  </a:moveTo>
                  <a:cubicBezTo>
                    <a:pt x="35" y="6854"/>
                    <a:pt x="18" y="6876"/>
                    <a:pt x="0" y="6911"/>
                  </a:cubicBezTo>
                  <a:cubicBezTo>
                    <a:pt x="18" y="6928"/>
                    <a:pt x="18" y="6946"/>
                    <a:pt x="18" y="6985"/>
                  </a:cubicBezTo>
                  <a:lnTo>
                    <a:pt x="35" y="7002"/>
                  </a:lnTo>
                  <a:lnTo>
                    <a:pt x="70" y="7002"/>
                  </a:lnTo>
                  <a:cubicBezTo>
                    <a:pt x="88" y="7002"/>
                    <a:pt x="127" y="6985"/>
                    <a:pt x="127" y="6963"/>
                  </a:cubicBezTo>
                  <a:cubicBezTo>
                    <a:pt x="144" y="6928"/>
                    <a:pt x="127" y="6876"/>
                    <a:pt x="88" y="6876"/>
                  </a:cubicBezTo>
                  <a:cubicBezTo>
                    <a:pt x="88" y="6854"/>
                    <a:pt x="70" y="6854"/>
                    <a:pt x="70" y="685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7"/>
            <p:cNvSpPr/>
            <p:nvPr/>
          </p:nvSpPr>
          <p:spPr>
            <a:xfrm rot="-5400000">
              <a:off x="6044853" y="1843646"/>
              <a:ext cx="5561263" cy="1488137"/>
            </a:xfrm>
            <a:custGeom>
              <a:avLst/>
              <a:gdLst/>
              <a:ahLst/>
              <a:cxnLst/>
              <a:rect l="l" t="t" r="r" b="b"/>
              <a:pathLst>
                <a:path w="31095" h="9121" extrusionOk="0">
                  <a:moveTo>
                    <a:pt x="11949" y="1"/>
                  </a:moveTo>
                  <a:cubicBezTo>
                    <a:pt x="11914" y="1"/>
                    <a:pt x="11875" y="35"/>
                    <a:pt x="11875" y="92"/>
                  </a:cubicBezTo>
                  <a:cubicBezTo>
                    <a:pt x="11875" y="127"/>
                    <a:pt x="11914" y="144"/>
                    <a:pt x="11949" y="144"/>
                  </a:cubicBezTo>
                  <a:cubicBezTo>
                    <a:pt x="12001" y="144"/>
                    <a:pt x="12023" y="127"/>
                    <a:pt x="12023" y="75"/>
                  </a:cubicBezTo>
                  <a:cubicBezTo>
                    <a:pt x="12023" y="35"/>
                    <a:pt x="11984" y="1"/>
                    <a:pt x="11949" y="1"/>
                  </a:cubicBezTo>
                  <a:close/>
                  <a:moveTo>
                    <a:pt x="12310" y="1"/>
                  </a:moveTo>
                  <a:cubicBezTo>
                    <a:pt x="12275" y="1"/>
                    <a:pt x="12240" y="35"/>
                    <a:pt x="12240" y="75"/>
                  </a:cubicBezTo>
                  <a:cubicBezTo>
                    <a:pt x="12240" y="127"/>
                    <a:pt x="12275" y="144"/>
                    <a:pt x="12310" y="144"/>
                  </a:cubicBezTo>
                  <a:cubicBezTo>
                    <a:pt x="12349" y="144"/>
                    <a:pt x="12384" y="127"/>
                    <a:pt x="12384" y="92"/>
                  </a:cubicBezTo>
                  <a:cubicBezTo>
                    <a:pt x="12384" y="35"/>
                    <a:pt x="12367" y="18"/>
                    <a:pt x="12310" y="1"/>
                  </a:cubicBezTo>
                  <a:close/>
                  <a:moveTo>
                    <a:pt x="11588" y="18"/>
                  </a:moveTo>
                  <a:cubicBezTo>
                    <a:pt x="11549" y="35"/>
                    <a:pt x="11514" y="53"/>
                    <a:pt x="11514" y="109"/>
                  </a:cubicBezTo>
                  <a:cubicBezTo>
                    <a:pt x="11514" y="144"/>
                    <a:pt x="11549" y="162"/>
                    <a:pt x="11588" y="162"/>
                  </a:cubicBezTo>
                  <a:lnTo>
                    <a:pt x="11605" y="162"/>
                  </a:lnTo>
                  <a:cubicBezTo>
                    <a:pt x="11640" y="162"/>
                    <a:pt x="11657" y="127"/>
                    <a:pt x="11657" y="92"/>
                  </a:cubicBezTo>
                  <a:cubicBezTo>
                    <a:pt x="11657" y="53"/>
                    <a:pt x="11622" y="18"/>
                    <a:pt x="11588" y="18"/>
                  </a:cubicBezTo>
                  <a:close/>
                  <a:moveTo>
                    <a:pt x="12675" y="35"/>
                  </a:moveTo>
                  <a:cubicBezTo>
                    <a:pt x="12636" y="35"/>
                    <a:pt x="12602" y="53"/>
                    <a:pt x="12602" y="92"/>
                  </a:cubicBezTo>
                  <a:cubicBezTo>
                    <a:pt x="12602" y="127"/>
                    <a:pt x="12636" y="162"/>
                    <a:pt x="12675" y="183"/>
                  </a:cubicBezTo>
                  <a:cubicBezTo>
                    <a:pt x="12710" y="183"/>
                    <a:pt x="12745" y="144"/>
                    <a:pt x="12745" y="109"/>
                  </a:cubicBezTo>
                  <a:cubicBezTo>
                    <a:pt x="12745" y="75"/>
                    <a:pt x="12728" y="35"/>
                    <a:pt x="12693" y="35"/>
                  </a:cubicBezTo>
                  <a:close/>
                  <a:moveTo>
                    <a:pt x="11222" y="53"/>
                  </a:moveTo>
                  <a:cubicBezTo>
                    <a:pt x="11187" y="75"/>
                    <a:pt x="11153" y="109"/>
                    <a:pt x="11153" y="144"/>
                  </a:cubicBezTo>
                  <a:cubicBezTo>
                    <a:pt x="11170" y="183"/>
                    <a:pt x="11187" y="201"/>
                    <a:pt x="11222" y="201"/>
                  </a:cubicBezTo>
                  <a:lnTo>
                    <a:pt x="11240" y="201"/>
                  </a:lnTo>
                  <a:cubicBezTo>
                    <a:pt x="11279" y="201"/>
                    <a:pt x="11314" y="162"/>
                    <a:pt x="11296" y="127"/>
                  </a:cubicBezTo>
                  <a:cubicBezTo>
                    <a:pt x="11296" y="92"/>
                    <a:pt x="11261" y="53"/>
                    <a:pt x="11222" y="53"/>
                  </a:cubicBezTo>
                  <a:close/>
                  <a:moveTo>
                    <a:pt x="13037" y="75"/>
                  </a:moveTo>
                  <a:cubicBezTo>
                    <a:pt x="13002" y="75"/>
                    <a:pt x="12963" y="92"/>
                    <a:pt x="12963" y="127"/>
                  </a:cubicBezTo>
                  <a:cubicBezTo>
                    <a:pt x="12963" y="162"/>
                    <a:pt x="12980" y="218"/>
                    <a:pt x="13019" y="218"/>
                  </a:cubicBezTo>
                  <a:lnTo>
                    <a:pt x="13037" y="218"/>
                  </a:lnTo>
                  <a:cubicBezTo>
                    <a:pt x="13071" y="218"/>
                    <a:pt x="13111" y="183"/>
                    <a:pt x="13111" y="144"/>
                  </a:cubicBezTo>
                  <a:cubicBezTo>
                    <a:pt x="13111" y="109"/>
                    <a:pt x="13089" y="75"/>
                    <a:pt x="13054" y="75"/>
                  </a:cubicBezTo>
                  <a:close/>
                  <a:moveTo>
                    <a:pt x="10861" y="109"/>
                  </a:moveTo>
                  <a:cubicBezTo>
                    <a:pt x="10826" y="109"/>
                    <a:pt x="10787" y="144"/>
                    <a:pt x="10804" y="183"/>
                  </a:cubicBezTo>
                  <a:cubicBezTo>
                    <a:pt x="10804" y="218"/>
                    <a:pt x="10844" y="253"/>
                    <a:pt x="10878" y="253"/>
                  </a:cubicBezTo>
                  <a:cubicBezTo>
                    <a:pt x="10913" y="253"/>
                    <a:pt x="10952" y="201"/>
                    <a:pt x="10935" y="162"/>
                  </a:cubicBezTo>
                  <a:cubicBezTo>
                    <a:pt x="10935" y="127"/>
                    <a:pt x="10896" y="109"/>
                    <a:pt x="10878" y="109"/>
                  </a:cubicBezTo>
                  <a:close/>
                  <a:moveTo>
                    <a:pt x="13398" y="144"/>
                  </a:moveTo>
                  <a:cubicBezTo>
                    <a:pt x="13363" y="144"/>
                    <a:pt x="13328" y="162"/>
                    <a:pt x="13328" y="201"/>
                  </a:cubicBezTo>
                  <a:cubicBezTo>
                    <a:pt x="13306" y="236"/>
                    <a:pt x="13346" y="270"/>
                    <a:pt x="13380" y="270"/>
                  </a:cubicBezTo>
                  <a:lnTo>
                    <a:pt x="13398" y="292"/>
                  </a:lnTo>
                  <a:cubicBezTo>
                    <a:pt x="13437" y="292"/>
                    <a:pt x="13454" y="253"/>
                    <a:pt x="13472" y="218"/>
                  </a:cubicBezTo>
                  <a:cubicBezTo>
                    <a:pt x="13472" y="183"/>
                    <a:pt x="13454" y="144"/>
                    <a:pt x="13415" y="144"/>
                  </a:cubicBezTo>
                  <a:close/>
                  <a:moveTo>
                    <a:pt x="10500" y="162"/>
                  </a:moveTo>
                  <a:cubicBezTo>
                    <a:pt x="10461" y="183"/>
                    <a:pt x="10426" y="218"/>
                    <a:pt x="10443" y="253"/>
                  </a:cubicBezTo>
                  <a:cubicBezTo>
                    <a:pt x="10443" y="292"/>
                    <a:pt x="10478" y="310"/>
                    <a:pt x="10517" y="310"/>
                  </a:cubicBezTo>
                  <a:lnTo>
                    <a:pt x="10535" y="310"/>
                  </a:lnTo>
                  <a:cubicBezTo>
                    <a:pt x="10569" y="310"/>
                    <a:pt x="10587" y="270"/>
                    <a:pt x="10587" y="218"/>
                  </a:cubicBezTo>
                  <a:cubicBezTo>
                    <a:pt x="10569" y="201"/>
                    <a:pt x="10552" y="162"/>
                    <a:pt x="10517" y="162"/>
                  </a:cubicBezTo>
                  <a:close/>
                  <a:moveTo>
                    <a:pt x="24694" y="183"/>
                  </a:moveTo>
                  <a:cubicBezTo>
                    <a:pt x="24659" y="183"/>
                    <a:pt x="24620" y="218"/>
                    <a:pt x="24620" y="253"/>
                  </a:cubicBezTo>
                  <a:cubicBezTo>
                    <a:pt x="24620" y="292"/>
                    <a:pt x="24642" y="327"/>
                    <a:pt x="24694" y="327"/>
                  </a:cubicBezTo>
                  <a:cubicBezTo>
                    <a:pt x="24729" y="327"/>
                    <a:pt x="24768" y="292"/>
                    <a:pt x="24768" y="253"/>
                  </a:cubicBezTo>
                  <a:cubicBezTo>
                    <a:pt x="24768" y="218"/>
                    <a:pt x="24729" y="183"/>
                    <a:pt x="24694" y="183"/>
                  </a:cubicBezTo>
                  <a:close/>
                  <a:moveTo>
                    <a:pt x="24315" y="201"/>
                  </a:moveTo>
                  <a:cubicBezTo>
                    <a:pt x="24276" y="201"/>
                    <a:pt x="24259" y="236"/>
                    <a:pt x="24259" y="270"/>
                  </a:cubicBezTo>
                  <a:cubicBezTo>
                    <a:pt x="24259" y="310"/>
                    <a:pt x="24293" y="344"/>
                    <a:pt x="24333" y="344"/>
                  </a:cubicBezTo>
                  <a:cubicBezTo>
                    <a:pt x="24367" y="344"/>
                    <a:pt x="24402" y="310"/>
                    <a:pt x="24402" y="253"/>
                  </a:cubicBezTo>
                  <a:cubicBezTo>
                    <a:pt x="24402" y="218"/>
                    <a:pt x="24367" y="201"/>
                    <a:pt x="24333" y="201"/>
                  </a:cubicBezTo>
                  <a:close/>
                  <a:moveTo>
                    <a:pt x="25055" y="218"/>
                  </a:moveTo>
                  <a:cubicBezTo>
                    <a:pt x="25020" y="218"/>
                    <a:pt x="24985" y="236"/>
                    <a:pt x="24985" y="270"/>
                  </a:cubicBezTo>
                  <a:cubicBezTo>
                    <a:pt x="24968" y="310"/>
                    <a:pt x="25003" y="344"/>
                    <a:pt x="25038" y="362"/>
                  </a:cubicBezTo>
                  <a:lnTo>
                    <a:pt x="25055" y="362"/>
                  </a:lnTo>
                  <a:cubicBezTo>
                    <a:pt x="25094" y="362"/>
                    <a:pt x="25112" y="327"/>
                    <a:pt x="25129" y="292"/>
                  </a:cubicBezTo>
                  <a:cubicBezTo>
                    <a:pt x="25129" y="253"/>
                    <a:pt x="25094" y="218"/>
                    <a:pt x="25055" y="218"/>
                  </a:cubicBezTo>
                  <a:close/>
                  <a:moveTo>
                    <a:pt x="10134" y="236"/>
                  </a:moveTo>
                  <a:cubicBezTo>
                    <a:pt x="10100" y="236"/>
                    <a:pt x="10082" y="292"/>
                    <a:pt x="10082" y="327"/>
                  </a:cubicBezTo>
                  <a:cubicBezTo>
                    <a:pt x="10100" y="362"/>
                    <a:pt x="10117" y="379"/>
                    <a:pt x="10152" y="379"/>
                  </a:cubicBezTo>
                  <a:lnTo>
                    <a:pt x="10173" y="379"/>
                  </a:lnTo>
                  <a:cubicBezTo>
                    <a:pt x="10208" y="362"/>
                    <a:pt x="10226" y="327"/>
                    <a:pt x="10226" y="292"/>
                  </a:cubicBezTo>
                  <a:cubicBezTo>
                    <a:pt x="10226" y="253"/>
                    <a:pt x="10191" y="236"/>
                    <a:pt x="10152" y="236"/>
                  </a:cubicBezTo>
                  <a:close/>
                  <a:moveTo>
                    <a:pt x="13742" y="236"/>
                  </a:moveTo>
                  <a:cubicBezTo>
                    <a:pt x="13707" y="236"/>
                    <a:pt x="13689" y="253"/>
                    <a:pt x="13672" y="270"/>
                  </a:cubicBezTo>
                  <a:cubicBezTo>
                    <a:pt x="13672" y="310"/>
                    <a:pt x="13689" y="362"/>
                    <a:pt x="13724" y="362"/>
                  </a:cubicBezTo>
                  <a:lnTo>
                    <a:pt x="13742" y="379"/>
                  </a:lnTo>
                  <a:cubicBezTo>
                    <a:pt x="13781" y="379"/>
                    <a:pt x="13798" y="344"/>
                    <a:pt x="13816" y="327"/>
                  </a:cubicBezTo>
                  <a:cubicBezTo>
                    <a:pt x="13833" y="292"/>
                    <a:pt x="13798" y="236"/>
                    <a:pt x="13763" y="236"/>
                  </a:cubicBezTo>
                  <a:close/>
                  <a:moveTo>
                    <a:pt x="23950" y="253"/>
                  </a:moveTo>
                  <a:cubicBezTo>
                    <a:pt x="23915" y="253"/>
                    <a:pt x="23898" y="292"/>
                    <a:pt x="23898" y="327"/>
                  </a:cubicBezTo>
                  <a:cubicBezTo>
                    <a:pt x="23898" y="362"/>
                    <a:pt x="23932" y="401"/>
                    <a:pt x="23967" y="401"/>
                  </a:cubicBezTo>
                  <a:lnTo>
                    <a:pt x="23989" y="379"/>
                  </a:lnTo>
                  <a:cubicBezTo>
                    <a:pt x="24024" y="379"/>
                    <a:pt x="24041" y="344"/>
                    <a:pt x="24041" y="310"/>
                  </a:cubicBezTo>
                  <a:cubicBezTo>
                    <a:pt x="24041" y="270"/>
                    <a:pt x="24006" y="253"/>
                    <a:pt x="23967" y="253"/>
                  </a:cubicBezTo>
                  <a:close/>
                  <a:moveTo>
                    <a:pt x="25403" y="292"/>
                  </a:moveTo>
                  <a:cubicBezTo>
                    <a:pt x="25364" y="292"/>
                    <a:pt x="25346" y="310"/>
                    <a:pt x="25329" y="344"/>
                  </a:cubicBezTo>
                  <a:cubicBezTo>
                    <a:pt x="25329" y="379"/>
                    <a:pt x="25346" y="436"/>
                    <a:pt x="25381" y="436"/>
                  </a:cubicBezTo>
                  <a:lnTo>
                    <a:pt x="25403" y="436"/>
                  </a:lnTo>
                  <a:cubicBezTo>
                    <a:pt x="25438" y="436"/>
                    <a:pt x="25455" y="418"/>
                    <a:pt x="25473" y="401"/>
                  </a:cubicBezTo>
                  <a:cubicBezTo>
                    <a:pt x="25490" y="344"/>
                    <a:pt x="25455" y="310"/>
                    <a:pt x="25420" y="310"/>
                  </a:cubicBezTo>
                  <a:cubicBezTo>
                    <a:pt x="25420" y="292"/>
                    <a:pt x="25420" y="292"/>
                    <a:pt x="25403" y="292"/>
                  </a:cubicBezTo>
                  <a:close/>
                  <a:moveTo>
                    <a:pt x="9791" y="310"/>
                  </a:moveTo>
                  <a:cubicBezTo>
                    <a:pt x="9756" y="310"/>
                    <a:pt x="9717" y="362"/>
                    <a:pt x="9738" y="401"/>
                  </a:cubicBezTo>
                  <a:cubicBezTo>
                    <a:pt x="9738" y="436"/>
                    <a:pt x="9773" y="453"/>
                    <a:pt x="9808" y="453"/>
                  </a:cubicBezTo>
                  <a:cubicBezTo>
                    <a:pt x="9865" y="436"/>
                    <a:pt x="9882" y="401"/>
                    <a:pt x="9865" y="362"/>
                  </a:cubicBezTo>
                  <a:cubicBezTo>
                    <a:pt x="9865" y="327"/>
                    <a:pt x="9825" y="310"/>
                    <a:pt x="9808" y="310"/>
                  </a:cubicBezTo>
                  <a:close/>
                  <a:moveTo>
                    <a:pt x="23589" y="327"/>
                  </a:moveTo>
                  <a:cubicBezTo>
                    <a:pt x="23554" y="344"/>
                    <a:pt x="23532" y="379"/>
                    <a:pt x="23554" y="418"/>
                  </a:cubicBezTo>
                  <a:cubicBezTo>
                    <a:pt x="23554" y="453"/>
                    <a:pt x="23589" y="471"/>
                    <a:pt x="23623" y="471"/>
                  </a:cubicBezTo>
                  <a:lnTo>
                    <a:pt x="23641" y="471"/>
                  </a:lnTo>
                  <a:cubicBezTo>
                    <a:pt x="23680" y="453"/>
                    <a:pt x="23697" y="418"/>
                    <a:pt x="23680" y="379"/>
                  </a:cubicBezTo>
                  <a:cubicBezTo>
                    <a:pt x="23680" y="344"/>
                    <a:pt x="23641" y="327"/>
                    <a:pt x="23623" y="327"/>
                  </a:cubicBezTo>
                  <a:close/>
                  <a:moveTo>
                    <a:pt x="14090" y="344"/>
                  </a:moveTo>
                  <a:cubicBezTo>
                    <a:pt x="14051" y="344"/>
                    <a:pt x="14033" y="362"/>
                    <a:pt x="14016" y="379"/>
                  </a:cubicBezTo>
                  <a:cubicBezTo>
                    <a:pt x="14016" y="436"/>
                    <a:pt x="14033" y="471"/>
                    <a:pt x="14068" y="488"/>
                  </a:cubicBezTo>
                  <a:lnTo>
                    <a:pt x="14090" y="488"/>
                  </a:lnTo>
                  <a:cubicBezTo>
                    <a:pt x="14124" y="488"/>
                    <a:pt x="14142" y="471"/>
                    <a:pt x="14159" y="436"/>
                  </a:cubicBezTo>
                  <a:cubicBezTo>
                    <a:pt x="14177" y="401"/>
                    <a:pt x="14159" y="362"/>
                    <a:pt x="14107" y="344"/>
                  </a:cubicBezTo>
                  <a:close/>
                  <a:moveTo>
                    <a:pt x="9429" y="379"/>
                  </a:moveTo>
                  <a:cubicBezTo>
                    <a:pt x="9390" y="401"/>
                    <a:pt x="9373" y="436"/>
                    <a:pt x="9373" y="471"/>
                  </a:cubicBezTo>
                  <a:cubicBezTo>
                    <a:pt x="9390" y="510"/>
                    <a:pt x="9412" y="527"/>
                    <a:pt x="9447" y="527"/>
                  </a:cubicBezTo>
                  <a:lnTo>
                    <a:pt x="9464" y="527"/>
                  </a:lnTo>
                  <a:cubicBezTo>
                    <a:pt x="9499" y="527"/>
                    <a:pt x="9521" y="488"/>
                    <a:pt x="9521" y="436"/>
                  </a:cubicBezTo>
                  <a:cubicBezTo>
                    <a:pt x="9521" y="418"/>
                    <a:pt x="9482" y="379"/>
                    <a:pt x="9447" y="379"/>
                  </a:cubicBezTo>
                  <a:close/>
                  <a:moveTo>
                    <a:pt x="25747" y="436"/>
                  </a:moveTo>
                  <a:cubicBezTo>
                    <a:pt x="25708" y="436"/>
                    <a:pt x="25690" y="453"/>
                    <a:pt x="25673" y="471"/>
                  </a:cubicBezTo>
                  <a:cubicBezTo>
                    <a:pt x="25655" y="510"/>
                    <a:pt x="25673" y="562"/>
                    <a:pt x="25708" y="562"/>
                  </a:cubicBezTo>
                  <a:cubicBezTo>
                    <a:pt x="25708" y="579"/>
                    <a:pt x="25729" y="579"/>
                    <a:pt x="25747" y="579"/>
                  </a:cubicBezTo>
                  <a:cubicBezTo>
                    <a:pt x="25764" y="579"/>
                    <a:pt x="25799" y="562"/>
                    <a:pt x="25799" y="545"/>
                  </a:cubicBezTo>
                  <a:cubicBezTo>
                    <a:pt x="25816" y="510"/>
                    <a:pt x="25799" y="453"/>
                    <a:pt x="25764" y="436"/>
                  </a:cubicBezTo>
                  <a:close/>
                  <a:moveTo>
                    <a:pt x="23245" y="453"/>
                  </a:moveTo>
                  <a:cubicBezTo>
                    <a:pt x="23206" y="471"/>
                    <a:pt x="23188" y="510"/>
                    <a:pt x="23206" y="545"/>
                  </a:cubicBezTo>
                  <a:cubicBezTo>
                    <a:pt x="23206" y="579"/>
                    <a:pt x="23245" y="597"/>
                    <a:pt x="23280" y="597"/>
                  </a:cubicBezTo>
                  <a:lnTo>
                    <a:pt x="23297" y="579"/>
                  </a:lnTo>
                  <a:cubicBezTo>
                    <a:pt x="23336" y="579"/>
                    <a:pt x="23354" y="527"/>
                    <a:pt x="23336" y="488"/>
                  </a:cubicBezTo>
                  <a:cubicBezTo>
                    <a:pt x="23336" y="471"/>
                    <a:pt x="23297" y="453"/>
                    <a:pt x="23280" y="453"/>
                  </a:cubicBezTo>
                  <a:close/>
                  <a:moveTo>
                    <a:pt x="9086" y="471"/>
                  </a:moveTo>
                  <a:cubicBezTo>
                    <a:pt x="9029" y="488"/>
                    <a:pt x="9012" y="527"/>
                    <a:pt x="9029" y="562"/>
                  </a:cubicBezTo>
                  <a:cubicBezTo>
                    <a:pt x="9029" y="597"/>
                    <a:pt x="9064" y="619"/>
                    <a:pt x="9103" y="619"/>
                  </a:cubicBezTo>
                  <a:lnTo>
                    <a:pt x="9120" y="619"/>
                  </a:lnTo>
                  <a:cubicBezTo>
                    <a:pt x="9155" y="597"/>
                    <a:pt x="9173" y="562"/>
                    <a:pt x="9155" y="527"/>
                  </a:cubicBezTo>
                  <a:cubicBezTo>
                    <a:pt x="9155" y="488"/>
                    <a:pt x="9120" y="471"/>
                    <a:pt x="9103" y="471"/>
                  </a:cubicBezTo>
                  <a:close/>
                  <a:moveTo>
                    <a:pt x="14416" y="488"/>
                  </a:moveTo>
                  <a:cubicBezTo>
                    <a:pt x="14394" y="488"/>
                    <a:pt x="14377" y="510"/>
                    <a:pt x="14359" y="527"/>
                  </a:cubicBezTo>
                  <a:cubicBezTo>
                    <a:pt x="14342" y="562"/>
                    <a:pt x="14359" y="597"/>
                    <a:pt x="14394" y="619"/>
                  </a:cubicBezTo>
                  <a:cubicBezTo>
                    <a:pt x="14394" y="636"/>
                    <a:pt x="14416" y="636"/>
                    <a:pt x="14416" y="636"/>
                  </a:cubicBezTo>
                  <a:cubicBezTo>
                    <a:pt x="14451" y="636"/>
                    <a:pt x="14468" y="619"/>
                    <a:pt x="14486" y="579"/>
                  </a:cubicBezTo>
                  <a:cubicBezTo>
                    <a:pt x="14503" y="545"/>
                    <a:pt x="14486" y="510"/>
                    <a:pt x="14451" y="488"/>
                  </a:cubicBezTo>
                  <a:close/>
                  <a:moveTo>
                    <a:pt x="8720" y="562"/>
                  </a:moveTo>
                  <a:cubicBezTo>
                    <a:pt x="8685" y="579"/>
                    <a:pt x="8668" y="619"/>
                    <a:pt x="8668" y="653"/>
                  </a:cubicBezTo>
                  <a:cubicBezTo>
                    <a:pt x="8685" y="688"/>
                    <a:pt x="8703" y="706"/>
                    <a:pt x="8738" y="706"/>
                  </a:cubicBezTo>
                  <a:lnTo>
                    <a:pt x="8759" y="706"/>
                  </a:lnTo>
                  <a:cubicBezTo>
                    <a:pt x="8794" y="688"/>
                    <a:pt x="8829" y="653"/>
                    <a:pt x="8812" y="619"/>
                  </a:cubicBezTo>
                  <a:cubicBezTo>
                    <a:pt x="8812" y="579"/>
                    <a:pt x="8777" y="562"/>
                    <a:pt x="8738" y="562"/>
                  </a:cubicBezTo>
                  <a:close/>
                  <a:moveTo>
                    <a:pt x="22901" y="579"/>
                  </a:moveTo>
                  <a:cubicBezTo>
                    <a:pt x="22862" y="597"/>
                    <a:pt x="22862" y="653"/>
                    <a:pt x="22862" y="688"/>
                  </a:cubicBezTo>
                  <a:cubicBezTo>
                    <a:pt x="22879" y="706"/>
                    <a:pt x="22918" y="727"/>
                    <a:pt x="22936" y="727"/>
                  </a:cubicBezTo>
                  <a:lnTo>
                    <a:pt x="22971" y="727"/>
                  </a:lnTo>
                  <a:cubicBezTo>
                    <a:pt x="23010" y="706"/>
                    <a:pt x="23027" y="653"/>
                    <a:pt x="23010" y="619"/>
                  </a:cubicBezTo>
                  <a:cubicBezTo>
                    <a:pt x="22988" y="597"/>
                    <a:pt x="22971" y="579"/>
                    <a:pt x="22936" y="579"/>
                  </a:cubicBezTo>
                  <a:close/>
                  <a:moveTo>
                    <a:pt x="26056" y="619"/>
                  </a:moveTo>
                  <a:cubicBezTo>
                    <a:pt x="26034" y="619"/>
                    <a:pt x="25999" y="636"/>
                    <a:pt x="25999" y="653"/>
                  </a:cubicBezTo>
                  <a:cubicBezTo>
                    <a:pt x="25964" y="688"/>
                    <a:pt x="25982" y="727"/>
                    <a:pt x="25999" y="745"/>
                  </a:cubicBezTo>
                  <a:cubicBezTo>
                    <a:pt x="26017" y="762"/>
                    <a:pt x="26034" y="762"/>
                    <a:pt x="26056" y="762"/>
                  </a:cubicBezTo>
                  <a:cubicBezTo>
                    <a:pt x="26073" y="762"/>
                    <a:pt x="26091" y="762"/>
                    <a:pt x="26108" y="745"/>
                  </a:cubicBezTo>
                  <a:cubicBezTo>
                    <a:pt x="26125" y="706"/>
                    <a:pt x="26125" y="653"/>
                    <a:pt x="26091" y="636"/>
                  </a:cubicBezTo>
                  <a:cubicBezTo>
                    <a:pt x="26073" y="619"/>
                    <a:pt x="26073" y="619"/>
                    <a:pt x="26056" y="619"/>
                  </a:cubicBezTo>
                  <a:close/>
                  <a:moveTo>
                    <a:pt x="8376" y="653"/>
                  </a:moveTo>
                  <a:cubicBezTo>
                    <a:pt x="8342" y="671"/>
                    <a:pt x="8302" y="706"/>
                    <a:pt x="8324" y="745"/>
                  </a:cubicBezTo>
                  <a:cubicBezTo>
                    <a:pt x="8342" y="780"/>
                    <a:pt x="8359" y="797"/>
                    <a:pt x="8394" y="797"/>
                  </a:cubicBezTo>
                  <a:lnTo>
                    <a:pt x="8411" y="797"/>
                  </a:lnTo>
                  <a:cubicBezTo>
                    <a:pt x="8450" y="797"/>
                    <a:pt x="8468" y="745"/>
                    <a:pt x="8468" y="706"/>
                  </a:cubicBezTo>
                  <a:cubicBezTo>
                    <a:pt x="8450" y="671"/>
                    <a:pt x="8433" y="653"/>
                    <a:pt x="8394" y="653"/>
                  </a:cubicBezTo>
                  <a:close/>
                  <a:moveTo>
                    <a:pt x="14742" y="653"/>
                  </a:moveTo>
                  <a:cubicBezTo>
                    <a:pt x="14721" y="653"/>
                    <a:pt x="14686" y="671"/>
                    <a:pt x="14686" y="688"/>
                  </a:cubicBezTo>
                  <a:cubicBezTo>
                    <a:pt x="14651" y="727"/>
                    <a:pt x="14668" y="762"/>
                    <a:pt x="14703" y="797"/>
                  </a:cubicBezTo>
                  <a:lnTo>
                    <a:pt x="14742" y="797"/>
                  </a:lnTo>
                  <a:cubicBezTo>
                    <a:pt x="14760" y="797"/>
                    <a:pt x="14795" y="797"/>
                    <a:pt x="14795" y="762"/>
                  </a:cubicBezTo>
                  <a:cubicBezTo>
                    <a:pt x="14829" y="727"/>
                    <a:pt x="14812" y="688"/>
                    <a:pt x="14777" y="671"/>
                  </a:cubicBezTo>
                  <a:cubicBezTo>
                    <a:pt x="14760" y="653"/>
                    <a:pt x="14760" y="653"/>
                    <a:pt x="14742" y="653"/>
                  </a:cubicBezTo>
                  <a:close/>
                  <a:moveTo>
                    <a:pt x="22575" y="745"/>
                  </a:moveTo>
                  <a:cubicBezTo>
                    <a:pt x="22536" y="762"/>
                    <a:pt x="22518" y="797"/>
                    <a:pt x="22536" y="836"/>
                  </a:cubicBezTo>
                  <a:cubicBezTo>
                    <a:pt x="22553" y="871"/>
                    <a:pt x="22592" y="888"/>
                    <a:pt x="22610" y="888"/>
                  </a:cubicBezTo>
                  <a:cubicBezTo>
                    <a:pt x="22627" y="888"/>
                    <a:pt x="22627" y="871"/>
                    <a:pt x="22644" y="871"/>
                  </a:cubicBezTo>
                  <a:cubicBezTo>
                    <a:pt x="22683" y="853"/>
                    <a:pt x="22701" y="814"/>
                    <a:pt x="22683" y="780"/>
                  </a:cubicBezTo>
                  <a:cubicBezTo>
                    <a:pt x="22662" y="745"/>
                    <a:pt x="22627" y="745"/>
                    <a:pt x="22610" y="745"/>
                  </a:cubicBezTo>
                  <a:close/>
                  <a:moveTo>
                    <a:pt x="8033" y="762"/>
                  </a:moveTo>
                  <a:cubicBezTo>
                    <a:pt x="7976" y="780"/>
                    <a:pt x="7959" y="814"/>
                    <a:pt x="7976" y="853"/>
                  </a:cubicBezTo>
                  <a:cubicBezTo>
                    <a:pt x="7976" y="888"/>
                    <a:pt x="8015" y="906"/>
                    <a:pt x="8050" y="906"/>
                  </a:cubicBezTo>
                  <a:lnTo>
                    <a:pt x="8067" y="906"/>
                  </a:lnTo>
                  <a:cubicBezTo>
                    <a:pt x="8107" y="888"/>
                    <a:pt x="8124" y="853"/>
                    <a:pt x="8124" y="814"/>
                  </a:cubicBezTo>
                  <a:cubicBezTo>
                    <a:pt x="8107" y="780"/>
                    <a:pt x="8067" y="762"/>
                    <a:pt x="8050" y="762"/>
                  </a:cubicBezTo>
                  <a:close/>
                  <a:moveTo>
                    <a:pt x="15047" y="853"/>
                  </a:moveTo>
                  <a:cubicBezTo>
                    <a:pt x="15012" y="853"/>
                    <a:pt x="14995" y="871"/>
                    <a:pt x="14977" y="888"/>
                  </a:cubicBezTo>
                  <a:cubicBezTo>
                    <a:pt x="14960" y="923"/>
                    <a:pt x="14977" y="962"/>
                    <a:pt x="14995" y="997"/>
                  </a:cubicBezTo>
                  <a:lnTo>
                    <a:pt x="15047" y="997"/>
                  </a:lnTo>
                  <a:cubicBezTo>
                    <a:pt x="15069" y="997"/>
                    <a:pt x="15086" y="997"/>
                    <a:pt x="15104" y="980"/>
                  </a:cubicBezTo>
                  <a:cubicBezTo>
                    <a:pt x="15121" y="945"/>
                    <a:pt x="15121" y="888"/>
                    <a:pt x="15086" y="871"/>
                  </a:cubicBezTo>
                  <a:cubicBezTo>
                    <a:pt x="15069" y="853"/>
                    <a:pt x="15047" y="853"/>
                    <a:pt x="15047" y="853"/>
                  </a:cubicBezTo>
                  <a:close/>
                  <a:moveTo>
                    <a:pt x="26326" y="853"/>
                  </a:moveTo>
                  <a:cubicBezTo>
                    <a:pt x="26308" y="853"/>
                    <a:pt x="26291" y="853"/>
                    <a:pt x="26273" y="871"/>
                  </a:cubicBezTo>
                  <a:cubicBezTo>
                    <a:pt x="26252" y="906"/>
                    <a:pt x="26252" y="945"/>
                    <a:pt x="26291" y="980"/>
                  </a:cubicBezTo>
                  <a:cubicBezTo>
                    <a:pt x="26291" y="980"/>
                    <a:pt x="26308" y="997"/>
                    <a:pt x="26326" y="997"/>
                  </a:cubicBezTo>
                  <a:cubicBezTo>
                    <a:pt x="26343" y="997"/>
                    <a:pt x="26360" y="980"/>
                    <a:pt x="26382" y="962"/>
                  </a:cubicBezTo>
                  <a:cubicBezTo>
                    <a:pt x="26417" y="945"/>
                    <a:pt x="26417" y="888"/>
                    <a:pt x="26382" y="871"/>
                  </a:cubicBezTo>
                  <a:cubicBezTo>
                    <a:pt x="26360" y="853"/>
                    <a:pt x="26343" y="853"/>
                    <a:pt x="26326" y="853"/>
                  </a:cubicBezTo>
                  <a:close/>
                  <a:moveTo>
                    <a:pt x="7671" y="871"/>
                  </a:moveTo>
                  <a:cubicBezTo>
                    <a:pt x="7632" y="888"/>
                    <a:pt x="7615" y="923"/>
                    <a:pt x="7632" y="962"/>
                  </a:cubicBezTo>
                  <a:cubicBezTo>
                    <a:pt x="7632" y="997"/>
                    <a:pt x="7671" y="1014"/>
                    <a:pt x="7706" y="1014"/>
                  </a:cubicBezTo>
                  <a:lnTo>
                    <a:pt x="7724" y="1014"/>
                  </a:lnTo>
                  <a:cubicBezTo>
                    <a:pt x="7759" y="997"/>
                    <a:pt x="7780" y="962"/>
                    <a:pt x="7759" y="923"/>
                  </a:cubicBezTo>
                  <a:cubicBezTo>
                    <a:pt x="7759" y="888"/>
                    <a:pt x="7724" y="871"/>
                    <a:pt x="7706" y="871"/>
                  </a:cubicBezTo>
                  <a:close/>
                  <a:moveTo>
                    <a:pt x="22248" y="906"/>
                  </a:moveTo>
                  <a:cubicBezTo>
                    <a:pt x="22209" y="945"/>
                    <a:pt x="22209" y="980"/>
                    <a:pt x="22227" y="1014"/>
                  </a:cubicBezTo>
                  <a:cubicBezTo>
                    <a:pt x="22248" y="1032"/>
                    <a:pt x="22266" y="1054"/>
                    <a:pt x="22283" y="1054"/>
                  </a:cubicBezTo>
                  <a:cubicBezTo>
                    <a:pt x="22301" y="1054"/>
                    <a:pt x="22318" y="1054"/>
                    <a:pt x="22318" y="1032"/>
                  </a:cubicBezTo>
                  <a:cubicBezTo>
                    <a:pt x="22357" y="1014"/>
                    <a:pt x="22375" y="980"/>
                    <a:pt x="22357" y="945"/>
                  </a:cubicBezTo>
                  <a:cubicBezTo>
                    <a:pt x="22335" y="923"/>
                    <a:pt x="22318" y="906"/>
                    <a:pt x="22283" y="906"/>
                  </a:cubicBezTo>
                  <a:close/>
                  <a:moveTo>
                    <a:pt x="7323" y="980"/>
                  </a:moveTo>
                  <a:cubicBezTo>
                    <a:pt x="7289" y="997"/>
                    <a:pt x="7271" y="1032"/>
                    <a:pt x="7289" y="1088"/>
                  </a:cubicBezTo>
                  <a:cubicBezTo>
                    <a:pt x="7289" y="1106"/>
                    <a:pt x="7323" y="1123"/>
                    <a:pt x="7363" y="1123"/>
                  </a:cubicBezTo>
                  <a:lnTo>
                    <a:pt x="7380" y="1123"/>
                  </a:lnTo>
                  <a:cubicBezTo>
                    <a:pt x="7415" y="1106"/>
                    <a:pt x="7432" y="1071"/>
                    <a:pt x="7415" y="1032"/>
                  </a:cubicBezTo>
                  <a:cubicBezTo>
                    <a:pt x="7415" y="997"/>
                    <a:pt x="7380" y="980"/>
                    <a:pt x="7363" y="980"/>
                  </a:cubicBezTo>
                  <a:close/>
                  <a:moveTo>
                    <a:pt x="15338" y="1054"/>
                  </a:moveTo>
                  <a:cubicBezTo>
                    <a:pt x="15321" y="1054"/>
                    <a:pt x="15304" y="1071"/>
                    <a:pt x="15286" y="1088"/>
                  </a:cubicBezTo>
                  <a:cubicBezTo>
                    <a:pt x="15265" y="1123"/>
                    <a:pt x="15265" y="1180"/>
                    <a:pt x="15304" y="1197"/>
                  </a:cubicBezTo>
                  <a:lnTo>
                    <a:pt x="15338" y="1197"/>
                  </a:lnTo>
                  <a:cubicBezTo>
                    <a:pt x="15373" y="1197"/>
                    <a:pt x="15395" y="1197"/>
                    <a:pt x="15412" y="1180"/>
                  </a:cubicBezTo>
                  <a:cubicBezTo>
                    <a:pt x="15430" y="1141"/>
                    <a:pt x="15412" y="1088"/>
                    <a:pt x="15395" y="1071"/>
                  </a:cubicBezTo>
                  <a:cubicBezTo>
                    <a:pt x="15373" y="1071"/>
                    <a:pt x="15356" y="1054"/>
                    <a:pt x="15338" y="1054"/>
                  </a:cubicBezTo>
                  <a:close/>
                  <a:moveTo>
                    <a:pt x="21974" y="1088"/>
                  </a:moveTo>
                  <a:cubicBezTo>
                    <a:pt x="21957" y="1088"/>
                    <a:pt x="21957" y="1088"/>
                    <a:pt x="21939" y="1106"/>
                  </a:cubicBezTo>
                  <a:cubicBezTo>
                    <a:pt x="21900" y="1123"/>
                    <a:pt x="21883" y="1162"/>
                    <a:pt x="21922" y="1197"/>
                  </a:cubicBezTo>
                  <a:cubicBezTo>
                    <a:pt x="21922" y="1215"/>
                    <a:pt x="21957" y="1232"/>
                    <a:pt x="21974" y="1232"/>
                  </a:cubicBezTo>
                  <a:cubicBezTo>
                    <a:pt x="21992" y="1232"/>
                    <a:pt x="21992" y="1232"/>
                    <a:pt x="22009" y="1215"/>
                  </a:cubicBezTo>
                  <a:cubicBezTo>
                    <a:pt x="22048" y="1197"/>
                    <a:pt x="22066" y="1162"/>
                    <a:pt x="22031" y="1123"/>
                  </a:cubicBezTo>
                  <a:cubicBezTo>
                    <a:pt x="22031" y="1106"/>
                    <a:pt x="21992" y="1088"/>
                    <a:pt x="21974" y="1088"/>
                  </a:cubicBezTo>
                  <a:close/>
                  <a:moveTo>
                    <a:pt x="6980" y="1106"/>
                  </a:moveTo>
                  <a:cubicBezTo>
                    <a:pt x="6945" y="1123"/>
                    <a:pt x="6927" y="1162"/>
                    <a:pt x="6945" y="1197"/>
                  </a:cubicBezTo>
                  <a:cubicBezTo>
                    <a:pt x="6962" y="1232"/>
                    <a:pt x="6980" y="1249"/>
                    <a:pt x="7019" y="1249"/>
                  </a:cubicBezTo>
                  <a:lnTo>
                    <a:pt x="7036" y="1249"/>
                  </a:lnTo>
                  <a:cubicBezTo>
                    <a:pt x="7071" y="1232"/>
                    <a:pt x="7088" y="1197"/>
                    <a:pt x="7088" y="1162"/>
                  </a:cubicBezTo>
                  <a:cubicBezTo>
                    <a:pt x="7071" y="1123"/>
                    <a:pt x="7036" y="1106"/>
                    <a:pt x="7019" y="1106"/>
                  </a:cubicBezTo>
                  <a:close/>
                  <a:moveTo>
                    <a:pt x="26578" y="1106"/>
                  </a:moveTo>
                  <a:cubicBezTo>
                    <a:pt x="26560" y="1106"/>
                    <a:pt x="26543" y="1106"/>
                    <a:pt x="26543" y="1123"/>
                  </a:cubicBezTo>
                  <a:cubicBezTo>
                    <a:pt x="26508" y="1162"/>
                    <a:pt x="26508" y="1197"/>
                    <a:pt x="26526" y="1232"/>
                  </a:cubicBezTo>
                  <a:cubicBezTo>
                    <a:pt x="26543" y="1249"/>
                    <a:pt x="26560" y="1249"/>
                    <a:pt x="26578" y="1249"/>
                  </a:cubicBezTo>
                  <a:cubicBezTo>
                    <a:pt x="26600" y="1249"/>
                    <a:pt x="26617" y="1249"/>
                    <a:pt x="26634" y="1232"/>
                  </a:cubicBezTo>
                  <a:cubicBezTo>
                    <a:pt x="26669" y="1215"/>
                    <a:pt x="26669" y="1162"/>
                    <a:pt x="26634" y="1123"/>
                  </a:cubicBezTo>
                  <a:cubicBezTo>
                    <a:pt x="26634" y="1123"/>
                    <a:pt x="26600" y="1106"/>
                    <a:pt x="26578" y="1106"/>
                  </a:cubicBezTo>
                  <a:close/>
                  <a:moveTo>
                    <a:pt x="6653" y="1232"/>
                  </a:moveTo>
                  <a:cubicBezTo>
                    <a:pt x="6618" y="1249"/>
                    <a:pt x="6601" y="1289"/>
                    <a:pt x="6601" y="1323"/>
                  </a:cubicBezTo>
                  <a:cubicBezTo>
                    <a:pt x="6618" y="1358"/>
                    <a:pt x="6636" y="1380"/>
                    <a:pt x="6671" y="1380"/>
                  </a:cubicBezTo>
                  <a:lnTo>
                    <a:pt x="6692" y="1380"/>
                  </a:lnTo>
                  <a:cubicBezTo>
                    <a:pt x="6745" y="1358"/>
                    <a:pt x="6762" y="1306"/>
                    <a:pt x="6745" y="1271"/>
                  </a:cubicBezTo>
                  <a:cubicBezTo>
                    <a:pt x="6727" y="1249"/>
                    <a:pt x="6710" y="1232"/>
                    <a:pt x="6671" y="1232"/>
                  </a:cubicBezTo>
                  <a:close/>
                  <a:moveTo>
                    <a:pt x="15630" y="1289"/>
                  </a:moveTo>
                  <a:cubicBezTo>
                    <a:pt x="15613" y="1289"/>
                    <a:pt x="15591" y="1289"/>
                    <a:pt x="15573" y="1306"/>
                  </a:cubicBezTo>
                  <a:cubicBezTo>
                    <a:pt x="15539" y="1341"/>
                    <a:pt x="15539" y="1380"/>
                    <a:pt x="15573" y="1415"/>
                  </a:cubicBezTo>
                  <a:cubicBezTo>
                    <a:pt x="15591" y="1432"/>
                    <a:pt x="15613" y="1432"/>
                    <a:pt x="15630" y="1432"/>
                  </a:cubicBezTo>
                  <a:cubicBezTo>
                    <a:pt x="15647" y="1432"/>
                    <a:pt x="15665" y="1432"/>
                    <a:pt x="15682" y="1415"/>
                  </a:cubicBezTo>
                  <a:cubicBezTo>
                    <a:pt x="15700" y="1380"/>
                    <a:pt x="15700" y="1341"/>
                    <a:pt x="15682" y="1306"/>
                  </a:cubicBezTo>
                  <a:cubicBezTo>
                    <a:pt x="15665" y="1289"/>
                    <a:pt x="15647" y="1289"/>
                    <a:pt x="15630" y="1289"/>
                  </a:cubicBezTo>
                  <a:close/>
                  <a:moveTo>
                    <a:pt x="21630" y="1289"/>
                  </a:moveTo>
                  <a:cubicBezTo>
                    <a:pt x="21596" y="1306"/>
                    <a:pt x="21574" y="1358"/>
                    <a:pt x="21613" y="1397"/>
                  </a:cubicBezTo>
                  <a:cubicBezTo>
                    <a:pt x="21613" y="1415"/>
                    <a:pt x="21648" y="1432"/>
                    <a:pt x="21665" y="1432"/>
                  </a:cubicBezTo>
                  <a:cubicBezTo>
                    <a:pt x="21683" y="1432"/>
                    <a:pt x="21683" y="1415"/>
                    <a:pt x="21704" y="1415"/>
                  </a:cubicBezTo>
                  <a:cubicBezTo>
                    <a:pt x="21739" y="1397"/>
                    <a:pt x="21757" y="1341"/>
                    <a:pt x="21722" y="1306"/>
                  </a:cubicBezTo>
                  <a:cubicBezTo>
                    <a:pt x="21722" y="1289"/>
                    <a:pt x="21683" y="1289"/>
                    <a:pt x="21665" y="1289"/>
                  </a:cubicBezTo>
                  <a:close/>
                  <a:moveTo>
                    <a:pt x="6310" y="1358"/>
                  </a:moveTo>
                  <a:cubicBezTo>
                    <a:pt x="6275" y="1380"/>
                    <a:pt x="6257" y="1432"/>
                    <a:pt x="6275" y="1467"/>
                  </a:cubicBezTo>
                  <a:cubicBezTo>
                    <a:pt x="6275" y="1489"/>
                    <a:pt x="6310" y="1506"/>
                    <a:pt x="6327" y="1506"/>
                  </a:cubicBezTo>
                  <a:lnTo>
                    <a:pt x="6366" y="1506"/>
                  </a:lnTo>
                  <a:cubicBezTo>
                    <a:pt x="6401" y="1489"/>
                    <a:pt x="6418" y="1450"/>
                    <a:pt x="6401" y="1415"/>
                  </a:cubicBezTo>
                  <a:cubicBezTo>
                    <a:pt x="6401" y="1380"/>
                    <a:pt x="6366" y="1358"/>
                    <a:pt x="6327" y="1358"/>
                  </a:cubicBezTo>
                  <a:close/>
                  <a:moveTo>
                    <a:pt x="26761" y="1397"/>
                  </a:moveTo>
                  <a:cubicBezTo>
                    <a:pt x="26743" y="1432"/>
                    <a:pt x="26726" y="1467"/>
                    <a:pt x="26743" y="1506"/>
                  </a:cubicBezTo>
                  <a:lnTo>
                    <a:pt x="26761" y="1506"/>
                  </a:lnTo>
                  <a:cubicBezTo>
                    <a:pt x="26761" y="1524"/>
                    <a:pt x="26795" y="1541"/>
                    <a:pt x="26817" y="1541"/>
                  </a:cubicBezTo>
                  <a:cubicBezTo>
                    <a:pt x="26835" y="1541"/>
                    <a:pt x="26835" y="1524"/>
                    <a:pt x="26852" y="1524"/>
                  </a:cubicBezTo>
                  <a:cubicBezTo>
                    <a:pt x="26887" y="1506"/>
                    <a:pt x="26887" y="1450"/>
                    <a:pt x="26869" y="1415"/>
                  </a:cubicBezTo>
                  <a:cubicBezTo>
                    <a:pt x="26852" y="1397"/>
                    <a:pt x="26835" y="1397"/>
                    <a:pt x="26817" y="1397"/>
                  </a:cubicBezTo>
                  <a:close/>
                  <a:moveTo>
                    <a:pt x="21356" y="1467"/>
                  </a:moveTo>
                  <a:cubicBezTo>
                    <a:pt x="21339" y="1467"/>
                    <a:pt x="21339" y="1489"/>
                    <a:pt x="21322" y="1489"/>
                  </a:cubicBezTo>
                  <a:cubicBezTo>
                    <a:pt x="21287" y="1506"/>
                    <a:pt x="21287" y="1558"/>
                    <a:pt x="21304" y="1598"/>
                  </a:cubicBezTo>
                  <a:cubicBezTo>
                    <a:pt x="21322" y="1615"/>
                    <a:pt x="21339" y="1615"/>
                    <a:pt x="21356" y="1615"/>
                  </a:cubicBezTo>
                  <a:lnTo>
                    <a:pt x="21396" y="1615"/>
                  </a:lnTo>
                  <a:cubicBezTo>
                    <a:pt x="21430" y="1598"/>
                    <a:pt x="21448" y="1541"/>
                    <a:pt x="21430" y="1506"/>
                  </a:cubicBezTo>
                  <a:cubicBezTo>
                    <a:pt x="21413" y="1489"/>
                    <a:pt x="21378" y="1467"/>
                    <a:pt x="21356" y="1467"/>
                  </a:cubicBezTo>
                  <a:close/>
                  <a:moveTo>
                    <a:pt x="5966" y="1506"/>
                  </a:moveTo>
                  <a:cubicBezTo>
                    <a:pt x="5931" y="1524"/>
                    <a:pt x="5909" y="1558"/>
                    <a:pt x="5931" y="1598"/>
                  </a:cubicBezTo>
                  <a:cubicBezTo>
                    <a:pt x="5948" y="1632"/>
                    <a:pt x="5966" y="1650"/>
                    <a:pt x="6001" y="1650"/>
                  </a:cubicBezTo>
                  <a:cubicBezTo>
                    <a:pt x="6018" y="1650"/>
                    <a:pt x="6018" y="1650"/>
                    <a:pt x="6040" y="1632"/>
                  </a:cubicBezTo>
                  <a:cubicBezTo>
                    <a:pt x="6075" y="1632"/>
                    <a:pt x="6092" y="1576"/>
                    <a:pt x="6075" y="1541"/>
                  </a:cubicBezTo>
                  <a:cubicBezTo>
                    <a:pt x="6057" y="1524"/>
                    <a:pt x="6040" y="1506"/>
                    <a:pt x="6001" y="1506"/>
                  </a:cubicBezTo>
                  <a:close/>
                  <a:moveTo>
                    <a:pt x="15882" y="1541"/>
                  </a:moveTo>
                  <a:cubicBezTo>
                    <a:pt x="15865" y="1541"/>
                    <a:pt x="15848" y="1558"/>
                    <a:pt x="15830" y="1558"/>
                  </a:cubicBezTo>
                  <a:cubicBezTo>
                    <a:pt x="15791" y="1598"/>
                    <a:pt x="15791" y="1632"/>
                    <a:pt x="15830" y="1667"/>
                  </a:cubicBezTo>
                  <a:cubicBezTo>
                    <a:pt x="15848" y="1685"/>
                    <a:pt x="15865" y="1685"/>
                    <a:pt x="15882" y="1685"/>
                  </a:cubicBezTo>
                  <a:cubicBezTo>
                    <a:pt x="15900" y="1685"/>
                    <a:pt x="15917" y="1685"/>
                    <a:pt x="15917" y="1667"/>
                  </a:cubicBezTo>
                  <a:cubicBezTo>
                    <a:pt x="15956" y="1650"/>
                    <a:pt x="15956" y="1598"/>
                    <a:pt x="15939" y="1576"/>
                  </a:cubicBezTo>
                  <a:cubicBezTo>
                    <a:pt x="15917" y="1558"/>
                    <a:pt x="15900" y="1541"/>
                    <a:pt x="15882" y="1541"/>
                  </a:cubicBezTo>
                  <a:close/>
                  <a:moveTo>
                    <a:pt x="5639" y="1650"/>
                  </a:moveTo>
                  <a:cubicBezTo>
                    <a:pt x="5605" y="1667"/>
                    <a:pt x="5583" y="1706"/>
                    <a:pt x="5605" y="1741"/>
                  </a:cubicBezTo>
                  <a:cubicBezTo>
                    <a:pt x="5622" y="1776"/>
                    <a:pt x="5639" y="1793"/>
                    <a:pt x="5674" y="1793"/>
                  </a:cubicBezTo>
                  <a:cubicBezTo>
                    <a:pt x="5674" y="1793"/>
                    <a:pt x="5692" y="1793"/>
                    <a:pt x="5692" y="1776"/>
                  </a:cubicBezTo>
                  <a:cubicBezTo>
                    <a:pt x="5731" y="1776"/>
                    <a:pt x="5748" y="1724"/>
                    <a:pt x="5731" y="1685"/>
                  </a:cubicBezTo>
                  <a:cubicBezTo>
                    <a:pt x="5731" y="1667"/>
                    <a:pt x="5692" y="1650"/>
                    <a:pt x="5674" y="1650"/>
                  </a:cubicBezTo>
                  <a:close/>
                  <a:moveTo>
                    <a:pt x="21013" y="1685"/>
                  </a:moveTo>
                  <a:cubicBezTo>
                    <a:pt x="20978" y="1706"/>
                    <a:pt x="20978" y="1759"/>
                    <a:pt x="20995" y="1793"/>
                  </a:cubicBezTo>
                  <a:cubicBezTo>
                    <a:pt x="21013" y="1815"/>
                    <a:pt x="21030" y="1833"/>
                    <a:pt x="21069" y="1833"/>
                  </a:cubicBezTo>
                  <a:cubicBezTo>
                    <a:pt x="21069" y="1833"/>
                    <a:pt x="21087" y="1815"/>
                    <a:pt x="21104" y="1815"/>
                  </a:cubicBezTo>
                  <a:cubicBezTo>
                    <a:pt x="21139" y="1793"/>
                    <a:pt x="21139" y="1741"/>
                    <a:pt x="21121" y="1706"/>
                  </a:cubicBezTo>
                  <a:cubicBezTo>
                    <a:pt x="21104" y="1685"/>
                    <a:pt x="21087" y="1685"/>
                    <a:pt x="21069" y="1685"/>
                  </a:cubicBezTo>
                  <a:close/>
                  <a:moveTo>
                    <a:pt x="27013" y="1685"/>
                  </a:moveTo>
                  <a:cubicBezTo>
                    <a:pt x="26996" y="1685"/>
                    <a:pt x="26978" y="1706"/>
                    <a:pt x="26978" y="1706"/>
                  </a:cubicBezTo>
                  <a:cubicBezTo>
                    <a:pt x="26943" y="1724"/>
                    <a:pt x="26926" y="1776"/>
                    <a:pt x="26943" y="1793"/>
                  </a:cubicBezTo>
                  <a:cubicBezTo>
                    <a:pt x="26961" y="1833"/>
                    <a:pt x="26978" y="1833"/>
                    <a:pt x="27013" y="1833"/>
                  </a:cubicBezTo>
                  <a:lnTo>
                    <a:pt x="27052" y="1833"/>
                  </a:lnTo>
                  <a:cubicBezTo>
                    <a:pt x="27087" y="1815"/>
                    <a:pt x="27087" y="1759"/>
                    <a:pt x="27070" y="1724"/>
                  </a:cubicBezTo>
                  <a:cubicBezTo>
                    <a:pt x="27052" y="1706"/>
                    <a:pt x="27035" y="1685"/>
                    <a:pt x="27013" y="1685"/>
                  </a:cubicBezTo>
                  <a:close/>
                  <a:moveTo>
                    <a:pt x="5348" y="1793"/>
                  </a:moveTo>
                  <a:cubicBezTo>
                    <a:pt x="5330" y="1793"/>
                    <a:pt x="5313" y="1793"/>
                    <a:pt x="5313" y="1815"/>
                  </a:cubicBezTo>
                  <a:cubicBezTo>
                    <a:pt x="5278" y="1833"/>
                    <a:pt x="5257" y="1867"/>
                    <a:pt x="5278" y="1902"/>
                  </a:cubicBezTo>
                  <a:cubicBezTo>
                    <a:pt x="5296" y="1924"/>
                    <a:pt x="5313" y="1941"/>
                    <a:pt x="5348" y="1941"/>
                  </a:cubicBezTo>
                  <a:lnTo>
                    <a:pt x="5365" y="1941"/>
                  </a:lnTo>
                  <a:cubicBezTo>
                    <a:pt x="5404" y="1924"/>
                    <a:pt x="5422" y="1867"/>
                    <a:pt x="5404" y="1833"/>
                  </a:cubicBezTo>
                  <a:cubicBezTo>
                    <a:pt x="5387" y="1815"/>
                    <a:pt x="5365" y="1793"/>
                    <a:pt x="5348" y="1793"/>
                  </a:cubicBezTo>
                  <a:close/>
                  <a:moveTo>
                    <a:pt x="16065" y="1833"/>
                  </a:moveTo>
                  <a:cubicBezTo>
                    <a:pt x="16026" y="1867"/>
                    <a:pt x="16026" y="1902"/>
                    <a:pt x="16048" y="1941"/>
                  </a:cubicBezTo>
                  <a:cubicBezTo>
                    <a:pt x="16065" y="1959"/>
                    <a:pt x="16083" y="1976"/>
                    <a:pt x="16117" y="1976"/>
                  </a:cubicBezTo>
                  <a:cubicBezTo>
                    <a:pt x="16117" y="1976"/>
                    <a:pt x="16135" y="1959"/>
                    <a:pt x="16157" y="1959"/>
                  </a:cubicBezTo>
                  <a:cubicBezTo>
                    <a:pt x="16191" y="1924"/>
                    <a:pt x="16191" y="1885"/>
                    <a:pt x="16174" y="1850"/>
                  </a:cubicBezTo>
                  <a:cubicBezTo>
                    <a:pt x="16157" y="1833"/>
                    <a:pt x="16135" y="1833"/>
                    <a:pt x="16117" y="1833"/>
                  </a:cubicBezTo>
                  <a:close/>
                  <a:moveTo>
                    <a:pt x="20725" y="1885"/>
                  </a:moveTo>
                  <a:cubicBezTo>
                    <a:pt x="20686" y="1924"/>
                    <a:pt x="20669" y="1959"/>
                    <a:pt x="20704" y="1994"/>
                  </a:cubicBezTo>
                  <a:cubicBezTo>
                    <a:pt x="20704" y="2011"/>
                    <a:pt x="20743" y="2033"/>
                    <a:pt x="20760" y="2033"/>
                  </a:cubicBezTo>
                  <a:cubicBezTo>
                    <a:pt x="20778" y="2033"/>
                    <a:pt x="20795" y="2033"/>
                    <a:pt x="20795" y="2011"/>
                  </a:cubicBezTo>
                  <a:cubicBezTo>
                    <a:pt x="20834" y="1994"/>
                    <a:pt x="20852" y="1941"/>
                    <a:pt x="20812" y="1924"/>
                  </a:cubicBezTo>
                  <a:cubicBezTo>
                    <a:pt x="20812" y="1885"/>
                    <a:pt x="20778" y="1885"/>
                    <a:pt x="20760" y="1885"/>
                  </a:cubicBezTo>
                  <a:close/>
                  <a:moveTo>
                    <a:pt x="4987" y="1959"/>
                  </a:moveTo>
                  <a:cubicBezTo>
                    <a:pt x="4952" y="1976"/>
                    <a:pt x="4930" y="2033"/>
                    <a:pt x="4952" y="2067"/>
                  </a:cubicBezTo>
                  <a:cubicBezTo>
                    <a:pt x="4969" y="2085"/>
                    <a:pt x="4987" y="2102"/>
                    <a:pt x="5022" y="2102"/>
                  </a:cubicBezTo>
                  <a:lnTo>
                    <a:pt x="5039" y="2102"/>
                  </a:lnTo>
                  <a:cubicBezTo>
                    <a:pt x="5078" y="2085"/>
                    <a:pt x="5096" y="2033"/>
                    <a:pt x="5078" y="1994"/>
                  </a:cubicBezTo>
                  <a:cubicBezTo>
                    <a:pt x="5061" y="1976"/>
                    <a:pt x="5039" y="1959"/>
                    <a:pt x="5004" y="1959"/>
                  </a:cubicBezTo>
                  <a:close/>
                  <a:moveTo>
                    <a:pt x="27161" y="2011"/>
                  </a:moveTo>
                  <a:cubicBezTo>
                    <a:pt x="27122" y="2033"/>
                    <a:pt x="27104" y="2085"/>
                    <a:pt x="27122" y="2120"/>
                  </a:cubicBezTo>
                  <a:cubicBezTo>
                    <a:pt x="27144" y="2141"/>
                    <a:pt x="27161" y="2159"/>
                    <a:pt x="27196" y="2159"/>
                  </a:cubicBezTo>
                  <a:cubicBezTo>
                    <a:pt x="27196" y="2159"/>
                    <a:pt x="27213" y="2159"/>
                    <a:pt x="27231" y="2141"/>
                  </a:cubicBezTo>
                  <a:cubicBezTo>
                    <a:pt x="27270" y="2120"/>
                    <a:pt x="27270" y="2085"/>
                    <a:pt x="27252" y="2050"/>
                  </a:cubicBezTo>
                  <a:cubicBezTo>
                    <a:pt x="27252" y="2011"/>
                    <a:pt x="27213" y="2011"/>
                    <a:pt x="27196" y="2011"/>
                  </a:cubicBezTo>
                  <a:close/>
                  <a:moveTo>
                    <a:pt x="20451" y="2085"/>
                  </a:moveTo>
                  <a:cubicBezTo>
                    <a:pt x="20451" y="2085"/>
                    <a:pt x="20434" y="2085"/>
                    <a:pt x="20416" y="2102"/>
                  </a:cubicBezTo>
                  <a:cubicBezTo>
                    <a:pt x="20377" y="2120"/>
                    <a:pt x="20377" y="2159"/>
                    <a:pt x="20399" y="2194"/>
                  </a:cubicBezTo>
                  <a:cubicBezTo>
                    <a:pt x="20416" y="2211"/>
                    <a:pt x="20434" y="2228"/>
                    <a:pt x="20451" y="2228"/>
                  </a:cubicBezTo>
                  <a:cubicBezTo>
                    <a:pt x="20469" y="2228"/>
                    <a:pt x="20486" y="2228"/>
                    <a:pt x="20508" y="2211"/>
                  </a:cubicBezTo>
                  <a:cubicBezTo>
                    <a:pt x="20543" y="2194"/>
                    <a:pt x="20543" y="2159"/>
                    <a:pt x="20525" y="2120"/>
                  </a:cubicBezTo>
                  <a:cubicBezTo>
                    <a:pt x="20508" y="2102"/>
                    <a:pt x="20486" y="2085"/>
                    <a:pt x="20451" y="2085"/>
                  </a:cubicBezTo>
                  <a:close/>
                  <a:moveTo>
                    <a:pt x="4695" y="2120"/>
                  </a:moveTo>
                  <a:cubicBezTo>
                    <a:pt x="4678" y="2120"/>
                    <a:pt x="4660" y="2120"/>
                    <a:pt x="4660" y="2141"/>
                  </a:cubicBezTo>
                  <a:cubicBezTo>
                    <a:pt x="4626" y="2159"/>
                    <a:pt x="4604" y="2194"/>
                    <a:pt x="4626" y="2228"/>
                  </a:cubicBezTo>
                  <a:cubicBezTo>
                    <a:pt x="4643" y="2250"/>
                    <a:pt x="4660" y="2268"/>
                    <a:pt x="4695" y="2268"/>
                  </a:cubicBezTo>
                  <a:lnTo>
                    <a:pt x="4734" y="2268"/>
                  </a:lnTo>
                  <a:cubicBezTo>
                    <a:pt x="4769" y="2250"/>
                    <a:pt x="4769" y="2194"/>
                    <a:pt x="4752" y="2159"/>
                  </a:cubicBezTo>
                  <a:cubicBezTo>
                    <a:pt x="4752" y="2141"/>
                    <a:pt x="4713" y="2120"/>
                    <a:pt x="4695" y="2120"/>
                  </a:cubicBezTo>
                  <a:close/>
                  <a:moveTo>
                    <a:pt x="16283" y="2120"/>
                  </a:moveTo>
                  <a:cubicBezTo>
                    <a:pt x="16244" y="2159"/>
                    <a:pt x="16244" y="2194"/>
                    <a:pt x="16265" y="2228"/>
                  </a:cubicBezTo>
                  <a:cubicBezTo>
                    <a:pt x="16283" y="2250"/>
                    <a:pt x="16300" y="2268"/>
                    <a:pt x="16335" y="2268"/>
                  </a:cubicBezTo>
                  <a:cubicBezTo>
                    <a:pt x="16335" y="2268"/>
                    <a:pt x="16352" y="2250"/>
                    <a:pt x="16374" y="2250"/>
                  </a:cubicBezTo>
                  <a:cubicBezTo>
                    <a:pt x="16409" y="2228"/>
                    <a:pt x="16409" y="2176"/>
                    <a:pt x="16392" y="2141"/>
                  </a:cubicBezTo>
                  <a:cubicBezTo>
                    <a:pt x="16374" y="2120"/>
                    <a:pt x="16352" y="2120"/>
                    <a:pt x="16335" y="2120"/>
                  </a:cubicBezTo>
                  <a:close/>
                  <a:moveTo>
                    <a:pt x="20160" y="2285"/>
                  </a:moveTo>
                  <a:cubicBezTo>
                    <a:pt x="20142" y="2285"/>
                    <a:pt x="20125" y="2285"/>
                    <a:pt x="20125" y="2302"/>
                  </a:cubicBezTo>
                  <a:cubicBezTo>
                    <a:pt x="20090" y="2320"/>
                    <a:pt x="20073" y="2376"/>
                    <a:pt x="20108" y="2394"/>
                  </a:cubicBezTo>
                  <a:cubicBezTo>
                    <a:pt x="20108" y="2429"/>
                    <a:pt x="20142" y="2429"/>
                    <a:pt x="20160" y="2429"/>
                  </a:cubicBezTo>
                  <a:lnTo>
                    <a:pt x="20199" y="2429"/>
                  </a:lnTo>
                  <a:cubicBezTo>
                    <a:pt x="20234" y="2394"/>
                    <a:pt x="20234" y="2359"/>
                    <a:pt x="20216" y="2320"/>
                  </a:cubicBezTo>
                  <a:cubicBezTo>
                    <a:pt x="20199" y="2302"/>
                    <a:pt x="20181" y="2285"/>
                    <a:pt x="20160" y="2285"/>
                  </a:cubicBezTo>
                  <a:close/>
                  <a:moveTo>
                    <a:pt x="4334" y="2302"/>
                  </a:moveTo>
                  <a:cubicBezTo>
                    <a:pt x="4299" y="2320"/>
                    <a:pt x="4299" y="2376"/>
                    <a:pt x="4317" y="2411"/>
                  </a:cubicBezTo>
                  <a:cubicBezTo>
                    <a:pt x="4317" y="2429"/>
                    <a:pt x="4351" y="2446"/>
                    <a:pt x="4369" y="2446"/>
                  </a:cubicBezTo>
                  <a:cubicBezTo>
                    <a:pt x="4386" y="2446"/>
                    <a:pt x="4386" y="2429"/>
                    <a:pt x="4408" y="2429"/>
                  </a:cubicBezTo>
                  <a:cubicBezTo>
                    <a:pt x="4443" y="2411"/>
                    <a:pt x="4460" y="2376"/>
                    <a:pt x="4443" y="2337"/>
                  </a:cubicBezTo>
                  <a:cubicBezTo>
                    <a:pt x="4425" y="2302"/>
                    <a:pt x="4408" y="2302"/>
                    <a:pt x="4369" y="2302"/>
                  </a:cubicBezTo>
                  <a:close/>
                  <a:moveTo>
                    <a:pt x="27322" y="2337"/>
                  </a:moveTo>
                  <a:cubicBezTo>
                    <a:pt x="27287" y="2359"/>
                    <a:pt x="27270" y="2394"/>
                    <a:pt x="27287" y="2429"/>
                  </a:cubicBezTo>
                  <a:cubicBezTo>
                    <a:pt x="27305" y="2468"/>
                    <a:pt x="27322" y="2485"/>
                    <a:pt x="27361" y="2485"/>
                  </a:cubicBezTo>
                  <a:cubicBezTo>
                    <a:pt x="27361" y="2485"/>
                    <a:pt x="27379" y="2468"/>
                    <a:pt x="27396" y="2468"/>
                  </a:cubicBezTo>
                  <a:cubicBezTo>
                    <a:pt x="27431" y="2446"/>
                    <a:pt x="27431" y="2411"/>
                    <a:pt x="27413" y="2376"/>
                  </a:cubicBezTo>
                  <a:cubicBezTo>
                    <a:pt x="27413" y="2337"/>
                    <a:pt x="27379" y="2337"/>
                    <a:pt x="27361" y="2337"/>
                  </a:cubicBezTo>
                  <a:close/>
                  <a:moveTo>
                    <a:pt x="16535" y="2411"/>
                  </a:moveTo>
                  <a:cubicBezTo>
                    <a:pt x="16518" y="2411"/>
                    <a:pt x="16518" y="2411"/>
                    <a:pt x="16500" y="2429"/>
                  </a:cubicBezTo>
                  <a:cubicBezTo>
                    <a:pt x="16461" y="2446"/>
                    <a:pt x="16461" y="2485"/>
                    <a:pt x="16483" y="2520"/>
                  </a:cubicBezTo>
                  <a:cubicBezTo>
                    <a:pt x="16500" y="2537"/>
                    <a:pt x="16518" y="2555"/>
                    <a:pt x="16535" y="2555"/>
                  </a:cubicBezTo>
                  <a:cubicBezTo>
                    <a:pt x="16553" y="2555"/>
                    <a:pt x="16570" y="2555"/>
                    <a:pt x="16570" y="2537"/>
                  </a:cubicBezTo>
                  <a:cubicBezTo>
                    <a:pt x="16609" y="2520"/>
                    <a:pt x="16626" y="2468"/>
                    <a:pt x="16592" y="2446"/>
                  </a:cubicBezTo>
                  <a:cubicBezTo>
                    <a:pt x="16592" y="2429"/>
                    <a:pt x="16553" y="2411"/>
                    <a:pt x="16535" y="2411"/>
                  </a:cubicBezTo>
                  <a:close/>
                  <a:moveTo>
                    <a:pt x="4060" y="2468"/>
                  </a:moveTo>
                  <a:cubicBezTo>
                    <a:pt x="4043" y="2468"/>
                    <a:pt x="4025" y="2485"/>
                    <a:pt x="4025" y="2485"/>
                  </a:cubicBezTo>
                  <a:cubicBezTo>
                    <a:pt x="3990" y="2503"/>
                    <a:pt x="3973" y="2555"/>
                    <a:pt x="3990" y="2577"/>
                  </a:cubicBezTo>
                  <a:cubicBezTo>
                    <a:pt x="4008" y="2611"/>
                    <a:pt x="4025" y="2611"/>
                    <a:pt x="4060" y="2611"/>
                  </a:cubicBezTo>
                  <a:lnTo>
                    <a:pt x="4099" y="2611"/>
                  </a:lnTo>
                  <a:cubicBezTo>
                    <a:pt x="4134" y="2594"/>
                    <a:pt x="4134" y="2537"/>
                    <a:pt x="4116" y="2503"/>
                  </a:cubicBezTo>
                  <a:cubicBezTo>
                    <a:pt x="4099" y="2485"/>
                    <a:pt x="4082" y="2468"/>
                    <a:pt x="4060" y="2468"/>
                  </a:cubicBezTo>
                  <a:close/>
                  <a:moveTo>
                    <a:pt x="19855" y="2485"/>
                  </a:moveTo>
                  <a:cubicBezTo>
                    <a:pt x="19833" y="2485"/>
                    <a:pt x="19833" y="2485"/>
                    <a:pt x="19816" y="2503"/>
                  </a:cubicBezTo>
                  <a:cubicBezTo>
                    <a:pt x="19781" y="2520"/>
                    <a:pt x="19781" y="2577"/>
                    <a:pt x="19799" y="2594"/>
                  </a:cubicBezTo>
                  <a:cubicBezTo>
                    <a:pt x="19816" y="2629"/>
                    <a:pt x="19833" y="2629"/>
                    <a:pt x="19855" y="2629"/>
                  </a:cubicBezTo>
                  <a:lnTo>
                    <a:pt x="19890" y="2629"/>
                  </a:lnTo>
                  <a:cubicBezTo>
                    <a:pt x="19925" y="2594"/>
                    <a:pt x="19942" y="2555"/>
                    <a:pt x="19925" y="2520"/>
                  </a:cubicBezTo>
                  <a:cubicBezTo>
                    <a:pt x="19907" y="2503"/>
                    <a:pt x="19890" y="2485"/>
                    <a:pt x="19855" y="2485"/>
                  </a:cubicBezTo>
                  <a:close/>
                  <a:moveTo>
                    <a:pt x="3699" y="2664"/>
                  </a:moveTo>
                  <a:cubicBezTo>
                    <a:pt x="3681" y="2685"/>
                    <a:pt x="3664" y="2738"/>
                    <a:pt x="3681" y="2772"/>
                  </a:cubicBezTo>
                  <a:cubicBezTo>
                    <a:pt x="3699" y="2794"/>
                    <a:pt x="3716" y="2812"/>
                    <a:pt x="3755" y="2812"/>
                  </a:cubicBezTo>
                  <a:cubicBezTo>
                    <a:pt x="3755" y="2812"/>
                    <a:pt x="3773" y="2794"/>
                    <a:pt x="3790" y="2794"/>
                  </a:cubicBezTo>
                  <a:cubicBezTo>
                    <a:pt x="3825" y="2772"/>
                    <a:pt x="3825" y="2720"/>
                    <a:pt x="3808" y="2703"/>
                  </a:cubicBezTo>
                  <a:cubicBezTo>
                    <a:pt x="3790" y="2664"/>
                    <a:pt x="3773" y="2664"/>
                    <a:pt x="3755" y="2664"/>
                  </a:cubicBezTo>
                  <a:close/>
                  <a:moveTo>
                    <a:pt x="27487" y="2664"/>
                  </a:moveTo>
                  <a:cubicBezTo>
                    <a:pt x="27448" y="2685"/>
                    <a:pt x="27431" y="2720"/>
                    <a:pt x="27448" y="2755"/>
                  </a:cubicBezTo>
                  <a:cubicBezTo>
                    <a:pt x="27448" y="2794"/>
                    <a:pt x="27487" y="2812"/>
                    <a:pt x="27505" y="2812"/>
                  </a:cubicBezTo>
                  <a:cubicBezTo>
                    <a:pt x="27522" y="2812"/>
                    <a:pt x="27522" y="2812"/>
                    <a:pt x="27540" y="2794"/>
                  </a:cubicBezTo>
                  <a:cubicBezTo>
                    <a:pt x="27579" y="2772"/>
                    <a:pt x="27596" y="2738"/>
                    <a:pt x="27579" y="2703"/>
                  </a:cubicBezTo>
                  <a:cubicBezTo>
                    <a:pt x="27557" y="2685"/>
                    <a:pt x="27540" y="2664"/>
                    <a:pt x="27505" y="2664"/>
                  </a:cubicBezTo>
                  <a:close/>
                  <a:moveTo>
                    <a:pt x="19546" y="2685"/>
                  </a:moveTo>
                  <a:cubicBezTo>
                    <a:pt x="19546" y="2685"/>
                    <a:pt x="19529" y="2685"/>
                    <a:pt x="19507" y="2703"/>
                  </a:cubicBezTo>
                  <a:cubicBezTo>
                    <a:pt x="19472" y="2720"/>
                    <a:pt x="19472" y="2755"/>
                    <a:pt x="19490" y="2794"/>
                  </a:cubicBezTo>
                  <a:cubicBezTo>
                    <a:pt x="19507" y="2812"/>
                    <a:pt x="19529" y="2829"/>
                    <a:pt x="19546" y="2829"/>
                  </a:cubicBezTo>
                  <a:cubicBezTo>
                    <a:pt x="19564" y="2829"/>
                    <a:pt x="19581" y="2829"/>
                    <a:pt x="19598" y="2812"/>
                  </a:cubicBezTo>
                  <a:cubicBezTo>
                    <a:pt x="19616" y="2794"/>
                    <a:pt x="19638" y="2755"/>
                    <a:pt x="19616" y="2720"/>
                  </a:cubicBezTo>
                  <a:cubicBezTo>
                    <a:pt x="19598" y="2703"/>
                    <a:pt x="19581" y="2685"/>
                    <a:pt x="19546" y="2685"/>
                  </a:cubicBezTo>
                  <a:close/>
                  <a:moveTo>
                    <a:pt x="16753" y="2703"/>
                  </a:moveTo>
                  <a:cubicBezTo>
                    <a:pt x="16735" y="2703"/>
                    <a:pt x="16718" y="2703"/>
                    <a:pt x="16718" y="2720"/>
                  </a:cubicBezTo>
                  <a:cubicBezTo>
                    <a:pt x="16679" y="2738"/>
                    <a:pt x="16679" y="2794"/>
                    <a:pt x="16700" y="2812"/>
                  </a:cubicBezTo>
                  <a:cubicBezTo>
                    <a:pt x="16718" y="2846"/>
                    <a:pt x="16735" y="2846"/>
                    <a:pt x="16753" y="2846"/>
                  </a:cubicBezTo>
                  <a:cubicBezTo>
                    <a:pt x="16770" y="2846"/>
                    <a:pt x="16787" y="2846"/>
                    <a:pt x="16809" y="2829"/>
                  </a:cubicBezTo>
                  <a:cubicBezTo>
                    <a:pt x="16827" y="2812"/>
                    <a:pt x="16844" y="2755"/>
                    <a:pt x="16809" y="2738"/>
                  </a:cubicBezTo>
                  <a:cubicBezTo>
                    <a:pt x="16787" y="2720"/>
                    <a:pt x="16770" y="2703"/>
                    <a:pt x="16753" y="2703"/>
                  </a:cubicBezTo>
                  <a:close/>
                  <a:moveTo>
                    <a:pt x="3446" y="2846"/>
                  </a:moveTo>
                  <a:cubicBezTo>
                    <a:pt x="3429" y="2846"/>
                    <a:pt x="3407" y="2846"/>
                    <a:pt x="3390" y="2864"/>
                  </a:cubicBezTo>
                  <a:cubicBezTo>
                    <a:pt x="3372" y="2881"/>
                    <a:pt x="3355" y="2920"/>
                    <a:pt x="3372" y="2955"/>
                  </a:cubicBezTo>
                  <a:cubicBezTo>
                    <a:pt x="3390" y="2973"/>
                    <a:pt x="3407" y="2990"/>
                    <a:pt x="3446" y="2990"/>
                  </a:cubicBezTo>
                  <a:lnTo>
                    <a:pt x="3481" y="2990"/>
                  </a:lnTo>
                  <a:cubicBezTo>
                    <a:pt x="3516" y="2955"/>
                    <a:pt x="3516" y="2920"/>
                    <a:pt x="3499" y="2881"/>
                  </a:cubicBezTo>
                  <a:cubicBezTo>
                    <a:pt x="3481" y="2864"/>
                    <a:pt x="3464" y="2846"/>
                    <a:pt x="3446" y="2846"/>
                  </a:cubicBezTo>
                  <a:close/>
                  <a:moveTo>
                    <a:pt x="19237" y="2864"/>
                  </a:moveTo>
                  <a:cubicBezTo>
                    <a:pt x="19237" y="2864"/>
                    <a:pt x="19220" y="2881"/>
                    <a:pt x="19202" y="2881"/>
                  </a:cubicBezTo>
                  <a:cubicBezTo>
                    <a:pt x="19163" y="2903"/>
                    <a:pt x="19163" y="2955"/>
                    <a:pt x="19181" y="2973"/>
                  </a:cubicBezTo>
                  <a:cubicBezTo>
                    <a:pt x="19202" y="3012"/>
                    <a:pt x="19220" y="3012"/>
                    <a:pt x="19237" y="3012"/>
                  </a:cubicBezTo>
                  <a:lnTo>
                    <a:pt x="19272" y="3012"/>
                  </a:lnTo>
                  <a:cubicBezTo>
                    <a:pt x="19311" y="2990"/>
                    <a:pt x="19329" y="2938"/>
                    <a:pt x="19311" y="2903"/>
                  </a:cubicBezTo>
                  <a:cubicBezTo>
                    <a:pt x="19289" y="2881"/>
                    <a:pt x="19272" y="2864"/>
                    <a:pt x="19237" y="2864"/>
                  </a:cubicBezTo>
                  <a:close/>
                  <a:moveTo>
                    <a:pt x="16988" y="2973"/>
                  </a:moveTo>
                  <a:cubicBezTo>
                    <a:pt x="16970" y="2973"/>
                    <a:pt x="16953" y="2990"/>
                    <a:pt x="16935" y="2990"/>
                  </a:cubicBezTo>
                  <a:cubicBezTo>
                    <a:pt x="16918" y="3029"/>
                    <a:pt x="16896" y="3064"/>
                    <a:pt x="16935" y="3099"/>
                  </a:cubicBezTo>
                  <a:cubicBezTo>
                    <a:pt x="16953" y="3121"/>
                    <a:pt x="16970" y="3121"/>
                    <a:pt x="16988" y="3121"/>
                  </a:cubicBezTo>
                  <a:cubicBezTo>
                    <a:pt x="17005" y="3121"/>
                    <a:pt x="17027" y="3121"/>
                    <a:pt x="17044" y="3099"/>
                  </a:cubicBezTo>
                  <a:cubicBezTo>
                    <a:pt x="17062" y="3081"/>
                    <a:pt x="17062" y="3029"/>
                    <a:pt x="17044" y="3012"/>
                  </a:cubicBezTo>
                  <a:cubicBezTo>
                    <a:pt x="17027" y="2990"/>
                    <a:pt x="17005" y="2973"/>
                    <a:pt x="16988" y="2973"/>
                  </a:cubicBezTo>
                  <a:close/>
                  <a:moveTo>
                    <a:pt x="27631" y="2990"/>
                  </a:moveTo>
                  <a:cubicBezTo>
                    <a:pt x="27596" y="3012"/>
                    <a:pt x="27579" y="3047"/>
                    <a:pt x="27596" y="3099"/>
                  </a:cubicBezTo>
                  <a:cubicBezTo>
                    <a:pt x="27596" y="3121"/>
                    <a:pt x="27631" y="3138"/>
                    <a:pt x="27648" y="3138"/>
                  </a:cubicBezTo>
                  <a:lnTo>
                    <a:pt x="27687" y="3138"/>
                  </a:lnTo>
                  <a:cubicBezTo>
                    <a:pt x="27722" y="3121"/>
                    <a:pt x="27740" y="3064"/>
                    <a:pt x="27722" y="3029"/>
                  </a:cubicBezTo>
                  <a:cubicBezTo>
                    <a:pt x="27705" y="3012"/>
                    <a:pt x="27687" y="2990"/>
                    <a:pt x="27648" y="2990"/>
                  </a:cubicBezTo>
                  <a:close/>
                  <a:moveTo>
                    <a:pt x="3081" y="3047"/>
                  </a:moveTo>
                  <a:cubicBezTo>
                    <a:pt x="3063" y="3064"/>
                    <a:pt x="3046" y="3121"/>
                    <a:pt x="3063" y="3155"/>
                  </a:cubicBezTo>
                  <a:cubicBezTo>
                    <a:pt x="3081" y="3173"/>
                    <a:pt x="3103" y="3190"/>
                    <a:pt x="3137" y="3190"/>
                  </a:cubicBezTo>
                  <a:cubicBezTo>
                    <a:pt x="3137" y="3190"/>
                    <a:pt x="3155" y="3173"/>
                    <a:pt x="3172" y="3173"/>
                  </a:cubicBezTo>
                  <a:cubicBezTo>
                    <a:pt x="3211" y="3155"/>
                    <a:pt x="3211" y="3099"/>
                    <a:pt x="3190" y="3081"/>
                  </a:cubicBezTo>
                  <a:cubicBezTo>
                    <a:pt x="3172" y="3047"/>
                    <a:pt x="3155" y="3047"/>
                    <a:pt x="3137" y="3047"/>
                  </a:cubicBezTo>
                  <a:close/>
                  <a:moveTo>
                    <a:pt x="18928" y="3047"/>
                  </a:moveTo>
                  <a:cubicBezTo>
                    <a:pt x="18911" y="3047"/>
                    <a:pt x="18911" y="3047"/>
                    <a:pt x="18894" y="3064"/>
                  </a:cubicBezTo>
                  <a:cubicBezTo>
                    <a:pt x="18854" y="3081"/>
                    <a:pt x="18837" y="3121"/>
                    <a:pt x="18854" y="3155"/>
                  </a:cubicBezTo>
                  <a:cubicBezTo>
                    <a:pt x="18876" y="3173"/>
                    <a:pt x="18894" y="3190"/>
                    <a:pt x="18928" y="3190"/>
                  </a:cubicBezTo>
                  <a:lnTo>
                    <a:pt x="18963" y="3190"/>
                  </a:lnTo>
                  <a:cubicBezTo>
                    <a:pt x="19002" y="3173"/>
                    <a:pt x="19002" y="3121"/>
                    <a:pt x="18985" y="3081"/>
                  </a:cubicBezTo>
                  <a:cubicBezTo>
                    <a:pt x="18985" y="3064"/>
                    <a:pt x="18946" y="3047"/>
                    <a:pt x="18928" y="3047"/>
                  </a:cubicBezTo>
                  <a:close/>
                  <a:moveTo>
                    <a:pt x="18602" y="3208"/>
                  </a:moveTo>
                  <a:cubicBezTo>
                    <a:pt x="18585" y="3208"/>
                    <a:pt x="18585" y="3208"/>
                    <a:pt x="18567" y="3229"/>
                  </a:cubicBezTo>
                  <a:cubicBezTo>
                    <a:pt x="18528" y="3247"/>
                    <a:pt x="18528" y="3282"/>
                    <a:pt x="18528" y="3316"/>
                  </a:cubicBezTo>
                  <a:cubicBezTo>
                    <a:pt x="18550" y="3355"/>
                    <a:pt x="18585" y="3355"/>
                    <a:pt x="18602" y="3355"/>
                  </a:cubicBezTo>
                  <a:lnTo>
                    <a:pt x="18637" y="3355"/>
                  </a:lnTo>
                  <a:cubicBezTo>
                    <a:pt x="18676" y="3338"/>
                    <a:pt x="18693" y="3299"/>
                    <a:pt x="18676" y="3264"/>
                  </a:cubicBezTo>
                  <a:cubicBezTo>
                    <a:pt x="18659" y="3229"/>
                    <a:pt x="18637" y="3208"/>
                    <a:pt x="18602" y="3208"/>
                  </a:cubicBezTo>
                  <a:close/>
                  <a:moveTo>
                    <a:pt x="17262" y="3229"/>
                  </a:moveTo>
                  <a:cubicBezTo>
                    <a:pt x="17223" y="3229"/>
                    <a:pt x="17205" y="3247"/>
                    <a:pt x="17188" y="3264"/>
                  </a:cubicBezTo>
                  <a:cubicBezTo>
                    <a:pt x="17170" y="3282"/>
                    <a:pt x="17170" y="3338"/>
                    <a:pt x="17205" y="3355"/>
                  </a:cubicBezTo>
                  <a:cubicBezTo>
                    <a:pt x="17223" y="3373"/>
                    <a:pt x="17244" y="3373"/>
                    <a:pt x="17262" y="3373"/>
                  </a:cubicBezTo>
                  <a:cubicBezTo>
                    <a:pt x="17279" y="3373"/>
                    <a:pt x="17297" y="3355"/>
                    <a:pt x="17314" y="3338"/>
                  </a:cubicBezTo>
                  <a:cubicBezTo>
                    <a:pt x="17331" y="3316"/>
                    <a:pt x="17331" y="3264"/>
                    <a:pt x="17297" y="3247"/>
                  </a:cubicBezTo>
                  <a:cubicBezTo>
                    <a:pt x="17279" y="3229"/>
                    <a:pt x="17262" y="3229"/>
                    <a:pt x="17262" y="3229"/>
                  </a:cubicBezTo>
                  <a:close/>
                  <a:moveTo>
                    <a:pt x="2828" y="3247"/>
                  </a:moveTo>
                  <a:cubicBezTo>
                    <a:pt x="2811" y="3247"/>
                    <a:pt x="2794" y="3247"/>
                    <a:pt x="2794" y="3264"/>
                  </a:cubicBezTo>
                  <a:cubicBezTo>
                    <a:pt x="2755" y="3282"/>
                    <a:pt x="2737" y="3338"/>
                    <a:pt x="2776" y="3355"/>
                  </a:cubicBezTo>
                  <a:cubicBezTo>
                    <a:pt x="2794" y="3373"/>
                    <a:pt x="2811" y="3390"/>
                    <a:pt x="2828" y="3390"/>
                  </a:cubicBezTo>
                  <a:cubicBezTo>
                    <a:pt x="2846" y="3390"/>
                    <a:pt x="2863" y="3390"/>
                    <a:pt x="2863" y="3373"/>
                  </a:cubicBezTo>
                  <a:cubicBezTo>
                    <a:pt x="2902" y="3355"/>
                    <a:pt x="2920" y="3299"/>
                    <a:pt x="2885" y="3282"/>
                  </a:cubicBezTo>
                  <a:cubicBezTo>
                    <a:pt x="2863" y="3247"/>
                    <a:pt x="2846" y="3247"/>
                    <a:pt x="2828" y="3247"/>
                  </a:cubicBezTo>
                  <a:close/>
                  <a:moveTo>
                    <a:pt x="27796" y="3316"/>
                  </a:moveTo>
                  <a:cubicBezTo>
                    <a:pt x="27796" y="3316"/>
                    <a:pt x="27775" y="3316"/>
                    <a:pt x="27775" y="3338"/>
                  </a:cubicBezTo>
                  <a:cubicBezTo>
                    <a:pt x="27740" y="3338"/>
                    <a:pt x="27722" y="3390"/>
                    <a:pt x="27740" y="3425"/>
                  </a:cubicBezTo>
                  <a:cubicBezTo>
                    <a:pt x="27740" y="3447"/>
                    <a:pt x="27775" y="3464"/>
                    <a:pt x="27796" y="3464"/>
                  </a:cubicBezTo>
                  <a:lnTo>
                    <a:pt x="27831" y="3464"/>
                  </a:lnTo>
                  <a:cubicBezTo>
                    <a:pt x="27866" y="3447"/>
                    <a:pt x="27883" y="3408"/>
                    <a:pt x="27866" y="3373"/>
                  </a:cubicBezTo>
                  <a:cubicBezTo>
                    <a:pt x="27848" y="3338"/>
                    <a:pt x="27831" y="3316"/>
                    <a:pt x="27796" y="3316"/>
                  </a:cubicBezTo>
                  <a:close/>
                  <a:moveTo>
                    <a:pt x="18241" y="3373"/>
                  </a:moveTo>
                  <a:cubicBezTo>
                    <a:pt x="18202" y="3390"/>
                    <a:pt x="18184" y="3425"/>
                    <a:pt x="18202" y="3464"/>
                  </a:cubicBezTo>
                  <a:cubicBezTo>
                    <a:pt x="18223" y="3499"/>
                    <a:pt x="18241" y="3516"/>
                    <a:pt x="18276" y="3516"/>
                  </a:cubicBezTo>
                  <a:lnTo>
                    <a:pt x="18293" y="3499"/>
                  </a:lnTo>
                  <a:cubicBezTo>
                    <a:pt x="18332" y="3482"/>
                    <a:pt x="18350" y="3447"/>
                    <a:pt x="18350" y="3408"/>
                  </a:cubicBezTo>
                  <a:cubicBezTo>
                    <a:pt x="18332" y="3390"/>
                    <a:pt x="18293" y="3373"/>
                    <a:pt x="18276" y="3373"/>
                  </a:cubicBezTo>
                  <a:close/>
                  <a:moveTo>
                    <a:pt x="17571" y="3408"/>
                  </a:moveTo>
                  <a:cubicBezTo>
                    <a:pt x="17532" y="3408"/>
                    <a:pt x="17514" y="3425"/>
                    <a:pt x="17497" y="3447"/>
                  </a:cubicBezTo>
                  <a:cubicBezTo>
                    <a:pt x="17479" y="3482"/>
                    <a:pt x="17497" y="3534"/>
                    <a:pt x="17549" y="3534"/>
                  </a:cubicBezTo>
                  <a:cubicBezTo>
                    <a:pt x="17549" y="3556"/>
                    <a:pt x="17549" y="3556"/>
                    <a:pt x="17571" y="3556"/>
                  </a:cubicBezTo>
                  <a:cubicBezTo>
                    <a:pt x="17606" y="3556"/>
                    <a:pt x="17623" y="3534"/>
                    <a:pt x="17640" y="3499"/>
                  </a:cubicBezTo>
                  <a:cubicBezTo>
                    <a:pt x="17640" y="3464"/>
                    <a:pt x="17623" y="3425"/>
                    <a:pt x="17588" y="3408"/>
                  </a:cubicBezTo>
                  <a:close/>
                  <a:moveTo>
                    <a:pt x="17914" y="3447"/>
                  </a:moveTo>
                  <a:cubicBezTo>
                    <a:pt x="17875" y="3464"/>
                    <a:pt x="17840" y="3499"/>
                    <a:pt x="17858" y="3534"/>
                  </a:cubicBezTo>
                  <a:cubicBezTo>
                    <a:pt x="17858" y="3573"/>
                    <a:pt x="17875" y="3590"/>
                    <a:pt x="17932" y="3590"/>
                  </a:cubicBezTo>
                  <a:cubicBezTo>
                    <a:pt x="17967" y="3590"/>
                    <a:pt x="18006" y="3556"/>
                    <a:pt x="18006" y="3516"/>
                  </a:cubicBezTo>
                  <a:cubicBezTo>
                    <a:pt x="17984" y="3482"/>
                    <a:pt x="17967" y="3447"/>
                    <a:pt x="17932" y="3447"/>
                  </a:cubicBezTo>
                  <a:close/>
                  <a:moveTo>
                    <a:pt x="2559" y="3482"/>
                  </a:moveTo>
                  <a:cubicBezTo>
                    <a:pt x="2537" y="3482"/>
                    <a:pt x="2520" y="3482"/>
                    <a:pt x="2502" y="3499"/>
                  </a:cubicBezTo>
                  <a:cubicBezTo>
                    <a:pt x="2485" y="3516"/>
                    <a:pt x="2467" y="3573"/>
                    <a:pt x="2502" y="3608"/>
                  </a:cubicBezTo>
                  <a:cubicBezTo>
                    <a:pt x="2520" y="3625"/>
                    <a:pt x="2537" y="3625"/>
                    <a:pt x="2559" y="3625"/>
                  </a:cubicBezTo>
                  <a:cubicBezTo>
                    <a:pt x="2576" y="3625"/>
                    <a:pt x="2594" y="3625"/>
                    <a:pt x="2594" y="3608"/>
                  </a:cubicBezTo>
                  <a:cubicBezTo>
                    <a:pt x="2628" y="3573"/>
                    <a:pt x="2628" y="3534"/>
                    <a:pt x="2611" y="3499"/>
                  </a:cubicBezTo>
                  <a:cubicBezTo>
                    <a:pt x="2594" y="3482"/>
                    <a:pt x="2576" y="3482"/>
                    <a:pt x="2559" y="3482"/>
                  </a:cubicBezTo>
                  <a:close/>
                  <a:moveTo>
                    <a:pt x="27922" y="3664"/>
                  </a:moveTo>
                  <a:cubicBezTo>
                    <a:pt x="27883" y="3682"/>
                    <a:pt x="27866" y="3717"/>
                    <a:pt x="27883" y="3751"/>
                  </a:cubicBezTo>
                  <a:cubicBezTo>
                    <a:pt x="27883" y="3791"/>
                    <a:pt x="27922" y="3808"/>
                    <a:pt x="27940" y="3808"/>
                  </a:cubicBezTo>
                  <a:cubicBezTo>
                    <a:pt x="27957" y="3808"/>
                    <a:pt x="27957" y="3808"/>
                    <a:pt x="27975" y="3791"/>
                  </a:cubicBezTo>
                  <a:cubicBezTo>
                    <a:pt x="28014" y="3773"/>
                    <a:pt x="28031" y="3734"/>
                    <a:pt x="28014" y="3699"/>
                  </a:cubicBezTo>
                  <a:cubicBezTo>
                    <a:pt x="27992" y="3682"/>
                    <a:pt x="27975" y="3664"/>
                    <a:pt x="27940" y="3664"/>
                  </a:cubicBezTo>
                  <a:close/>
                  <a:moveTo>
                    <a:pt x="2285" y="3734"/>
                  </a:moveTo>
                  <a:cubicBezTo>
                    <a:pt x="2267" y="3734"/>
                    <a:pt x="2250" y="3734"/>
                    <a:pt x="2232" y="3751"/>
                  </a:cubicBezTo>
                  <a:cubicBezTo>
                    <a:pt x="2211" y="3773"/>
                    <a:pt x="2211" y="3825"/>
                    <a:pt x="2232" y="3843"/>
                  </a:cubicBezTo>
                  <a:cubicBezTo>
                    <a:pt x="2250" y="3860"/>
                    <a:pt x="2267" y="3882"/>
                    <a:pt x="2285" y="3882"/>
                  </a:cubicBezTo>
                  <a:cubicBezTo>
                    <a:pt x="2302" y="3882"/>
                    <a:pt x="2319" y="3860"/>
                    <a:pt x="2341" y="3860"/>
                  </a:cubicBezTo>
                  <a:cubicBezTo>
                    <a:pt x="2376" y="3825"/>
                    <a:pt x="2376" y="3773"/>
                    <a:pt x="2341" y="3751"/>
                  </a:cubicBezTo>
                  <a:cubicBezTo>
                    <a:pt x="2319" y="3734"/>
                    <a:pt x="2302" y="3734"/>
                    <a:pt x="2285" y="3734"/>
                  </a:cubicBezTo>
                  <a:close/>
                  <a:moveTo>
                    <a:pt x="2032" y="3991"/>
                  </a:moveTo>
                  <a:cubicBezTo>
                    <a:pt x="2015" y="3991"/>
                    <a:pt x="1993" y="3991"/>
                    <a:pt x="1976" y="4008"/>
                  </a:cubicBezTo>
                  <a:cubicBezTo>
                    <a:pt x="1958" y="4043"/>
                    <a:pt x="1958" y="4078"/>
                    <a:pt x="1976" y="4117"/>
                  </a:cubicBezTo>
                  <a:cubicBezTo>
                    <a:pt x="1993" y="4134"/>
                    <a:pt x="2015" y="4134"/>
                    <a:pt x="2032" y="4134"/>
                  </a:cubicBezTo>
                  <a:cubicBezTo>
                    <a:pt x="2050" y="4134"/>
                    <a:pt x="2067" y="4117"/>
                    <a:pt x="2084" y="4117"/>
                  </a:cubicBezTo>
                  <a:cubicBezTo>
                    <a:pt x="2124" y="4078"/>
                    <a:pt x="2124" y="4043"/>
                    <a:pt x="2084" y="4008"/>
                  </a:cubicBezTo>
                  <a:cubicBezTo>
                    <a:pt x="2067" y="3991"/>
                    <a:pt x="2050" y="3991"/>
                    <a:pt x="2032" y="3991"/>
                  </a:cubicBezTo>
                  <a:close/>
                  <a:moveTo>
                    <a:pt x="28066" y="3991"/>
                  </a:moveTo>
                  <a:cubicBezTo>
                    <a:pt x="28031" y="4008"/>
                    <a:pt x="28014" y="4060"/>
                    <a:pt x="28031" y="4100"/>
                  </a:cubicBezTo>
                  <a:cubicBezTo>
                    <a:pt x="28049" y="4117"/>
                    <a:pt x="28066" y="4134"/>
                    <a:pt x="28101" y="4134"/>
                  </a:cubicBezTo>
                  <a:cubicBezTo>
                    <a:pt x="28101" y="4134"/>
                    <a:pt x="28123" y="4134"/>
                    <a:pt x="28123" y="4117"/>
                  </a:cubicBezTo>
                  <a:cubicBezTo>
                    <a:pt x="28157" y="4117"/>
                    <a:pt x="28175" y="4060"/>
                    <a:pt x="28157" y="4026"/>
                  </a:cubicBezTo>
                  <a:cubicBezTo>
                    <a:pt x="28157" y="4008"/>
                    <a:pt x="28123" y="3991"/>
                    <a:pt x="28101" y="3991"/>
                  </a:cubicBezTo>
                  <a:close/>
                  <a:moveTo>
                    <a:pt x="1797" y="4261"/>
                  </a:moveTo>
                  <a:cubicBezTo>
                    <a:pt x="1775" y="4261"/>
                    <a:pt x="1741" y="4261"/>
                    <a:pt x="1741" y="4278"/>
                  </a:cubicBezTo>
                  <a:cubicBezTo>
                    <a:pt x="1706" y="4317"/>
                    <a:pt x="1706" y="4352"/>
                    <a:pt x="1741" y="4387"/>
                  </a:cubicBezTo>
                  <a:cubicBezTo>
                    <a:pt x="1758" y="4387"/>
                    <a:pt x="1775" y="4404"/>
                    <a:pt x="1797" y="4404"/>
                  </a:cubicBezTo>
                  <a:cubicBezTo>
                    <a:pt x="1815" y="4404"/>
                    <a:pt x="1832" y="4387"/>
                    <a:pt x="1849" y="4369"/>
                  </a:cubicBezTo>
                  <a:cubicBezTo>
                    <a:pt x="1867" y="4352"/>
                    <a:pt x="1867" y="4295"/>
                    <a:pt x="1832" y="4278"/>
                  </a:cubicBezTo>
                  <a:cubicBezTo>
                    <a:pt x="1832" y="4261"/>
                    <a:pt x="1815" y="4261"/>
                    <a:pt x="1797" y="4261"/>
                  </a:cubicBezTo>
                  <a:close/>
                  <a:moveTo>
                    <a:pt x="28231" y="4317"/>
                  </a:moveTo>
                  <a:cubicBezTo>
                    <a:pt x="28192" y="4335"/>
                    <a:pt x="28175" y="4387"/>
                    <a:pt x="28192" y="4426"/>
                  </a:cubicBezTo>
                  <a:cubicBezTo>
                    <a:pt x="28210" y="4443"/>
                    <a:pt x="28231" y="4461"/>
                    <a:pt x="28249" y="4461"/>
                  </a:cubicBezTo>
                  <a:cubicBezTo>
                    <a:pt x="28266" y="4461"/>
                    <a:pt x="28284" y="4461"/>
                    <a:pt x="28284" y="4443"/>
                  </a:cubicBezTo>
                  <a:cubicBezTo>
                    <a:pt x="28318" y="4426"/>
                    <a:pt x="28340" y="4387"/>
                    <a:pt x="28318" y="4352"/>
                  </a:cubicBezTo>
                  <a:cubicBezTo>
                    <a:pt x="28301" y="4335"/>
                    <a:pt x="28284" y="4317"/>
                    <a:pt x="28249" y="4317"/>
                  </a:cubicBezTo>
                  <a:close/>
                  <a:moveTo>
                    <a:pt x="1558" y="4535"/>
                  </a:moveTo>
                  <a:cubicBezTo>
                    <a:pt x="1541" y="4535"/>
                    <a:pt x="1506" y="4535"/>
                    <a:pt x="1506" y="4552"/>
                  </a:cubicBezTo>
                  <a:cubicBezTo>
                    <a:pt x="1471" y="4587"/>
                    <a:pt x="1488" y="4643"/>
                    <a:pt x="1506" y="4661"/>
                  </a:cubicBezTo>
                  <a:cubicBezTo>
                    <a:pt x="1523" y="4678"/>
                    <a:pt x="1541" y="4678"/>
                    <a:pt x="1558" y="4678"/>
                  </a:cubicBezTo>
                  <a:cubicBezTo>
                    <a:pt x="1580" y="4678"/>
                    <a:pt x="1597" y="4661"/>
                    <a:pt x="1614" y="4643"/>
                  </a:cubicBezTo>
                  <a:cubicBezTo>
                    <a:pt x="1632" y="4622"/>
                    <a:pt x="1632" y="4569"/>
                    <a:pt x="1597" y="4552"/>
                  </a:cubicBezTo>
                  <a:cubicBezTo>
                    <a:pt x="1597" y="4535"/>
                    <a:pt x="1580" y="4535"/>
                    <a:pt x="1558" y="4535"/>
                  </a:cubicBezTo>
                  <a:close/>
                  <a:moveTo>
                    <a:pt x="28427" y="4622"/>
                  </a:moveTo>
                  <a:cubicBezTo>
                    <a:pt x="28410" y="4622"/>
                    <a:pt x="28410" y="4622"/>
                    <a:pt x="28392" y="4643"/>
                  </a:cubicBezTo>
                  <a:cubicBezTo>
                    <a:pt x="28358" y="4661"/>
                    <a:pt x="28358" y="4696"/>
                    <a:pt x="28375" y="4730"/>
                  </a:cubicBezTo>
                  <a:cubicBezTo>
                    <a:pt x="28375" y="4770"/>
                    <a:pt x="28410" y="4770"/>
                    <a:pt x="28427" y="4770"/>
                  </a:cubicBezTo>
                  <a:lnTo>
                    <a:pt x="28466" y="4770"/>
                  </a:lnTo>
                  <a:cubicBezTo>
                    <a:pt x="28501" y="4752"/>
                    <a:pt x="28519" y="4696"/>
                    <a:pt x="28501" y="4661"/>
                  </a:cubicBezTo>
                  <a:cubicBezTo>
                    <a:pt x="28484" y="4643"/>
                    <a:pt x="28466" y="4622"/>
                    <a:pt x="28427" y="4622"/>
                  </a:cubicBezTo>
                  <a:close/>
                  <a:moveTo>
                    <a:pt x="1323" y="4822"/>
                  </a:moveTo>
                  <a:cubicBezTo>
                    <a:pt x="1306" y="4822"/>
                    <a:pt x="1288" y="4822"/>
                    <a:pt x="1271" y="4839"/>
                  </a:cubicBezTo>
                  <a:cubicBezTo>
                    <a:pt x="1253" y="4878"/>
                    <a:pt x="1253" y="4931"/>
                    <a:pt x="1288" y="4948"/>
                  </a:cubicBezTo>
                  <a:cubicBezTo>
                    <a:pt x="1306" y="4948"/>
                    <a:pt x="1323" y="4970"/>
                    <a:pt x="1323" y="4970"/>
                  </a:cubicBezTo>
                  <a:cubicBezTo>
                    <a:pt x="1362" y="4970"/>
                    <a:pt x="1380" y="4948"/>
                    <a:pt x="1397" y="4931"/>
                  </a:cubicBezTo>
                  <a:cubicBezTo>
                    <a:pt x="1414" y="4896"/>
                    <a:pt x="1414" y="4861"/>
                    <a:pt x="1380" y="4822"/>
                  </a:cubicBezTo>
                  <a:close/>
                  <a:moveTo>
                    <a:pt x="28575" y="4948"/>
                  </a:moveTo>
                  <a:cubicBezTo>
                    <a:pt x="28536" y="4970"/>
                    <a:pt x="28536" y="5022"/>
                    <a:pt x="28558" y="5057"/>
                  </a:cubicBezTo>
                  <a:cubicBezTo>
                    <a:pt x="28575" y="5079"/>
                    <a:pt x="28593" y="5096"/>
                    <a:pt x="28610" y="5096"/>
                  </a:cubicBezTo>
                  <a:cubicBezTo>
                    <a:pt x="28627" y="5096"/>
                    <a:pt x="28645" y="5079"/>
                    <a:pt x="28645" y="5079"/>
                  </a:cubicBezTo>
                  <a:cubicBezTo>
                    <a:pt x="28684" y="5057"/>
                    <a:pt x="28701" y="5005"/>
                    <a:pt x="28684" y="4987"/>
                  </a:cubicBezTo>
                  <a:cubicBezTo>
                    <a:pt x="28667" y="4948"/>
                    <a:pt x="28645" y="4948"/>
                    <a:pt x="28610" y="4948"/>
                  </a:cubicBezTo>
                  <a:close/>
                  <a:moveTo>
                    <a:pt x="1123" y="5113"/>
                  </a:moveTo>
                  <a:cubicBezTo>
                    <a:pt x="1105" y="5113"/>
                    <a:pt x="1071" y="5113"/>
                    <a:pt x="1071" y="5148"/>
                  </a:cubicBezTo>
                  <a:cubicBezTo>
                    <a:pt x="1036" y="5166"/>
                    <a:pt x="1053" y="5222"/>
                    <a:pt x="1088" y="5240"/>
                  </a:cubicBezTo>
                  <a:cubicBezTo>
                    <a:pt x="1088" y="5257"/>
                    <a:pt x="1105" y="5257"/>
                    <a:pt x="1123" y="5257"/>
                  </a:cubicBezTo>
                  <a:cubicBezTo>
                    <a:pt x="1145" y="5257"/>
                    <a:pt x="1162" y="5240"/>
                    <a:pt x="1179" y="5222"/>
                  </a:cubicBezTo>
                  <a:cubicBezTo>
                    <a:pt x="1197" y="5187"/>
                    <a:pt x="1197" y="5148"/>
                    <a:pt x="1162" y="5131"/>
                  </a:cubicBezTo>
                  <a:cubicBezTo>
                    <a:pt x="1145" y="5113"/>
                    <a:pt x="1145" y="5113"/>
                    <a:pt x="1123" y="5113"/>
                  </a:cubicBezTo>
                  <a:close/>
                  <a:moveTo>
                    <a:pt x="28775" y="5257"/>
                  </a:moveTo>
                  <a:cubicBezTo>
                    <a:pt x="28736" y="5274"/>
                    <a:pt x="28719" y="5331"/>
                    <a:pt x="28736" y="5366"/>
                  </a:cubicBezTo>
                  <a:cubicBezTo>
                    <a:pt x="28754" y="5383"/>
                    <a:pt x="28775" y="5405"/>
                    <a:pt x="28810" y="5405"/>
                  </a:cubicBezTo>
                  <a:cubicBezTo>
                    <a:pt x="28810" y="5405"/>
                    <a:pt x="28828" y="5383"/>
                    <a:pt x="28845" y="5383"/>
                  </a:cubicBezTo>
                  <a:cubicBezTo>
                    <a:pt x="28884" y="5366"/>
                    <a:pt x="28884" y="5314"/>
                    <a:pt x="28862" y="5296"/>
                  </a:cubicBezTo>
                  <a:cubicBezTo>
                    <a:pt x="28845" y="5257"/>
                    <a:pt x="28828" y="5257"/>
                    <a:pt x="28810" y="5257"/>
                  </a:cubicBezTo>
                  <a:close/>
                  <a:moveTo>
                    <a:pt x="927" y="5422"/>
                  </a:moveTo>
                  <a:cubicBezTo>
                    <a:pt x="888" y="5422"/>
                    <a:pt x="870" y="5422"/>
                    <a:pt x="853" y="5440"/>
                  </a:cubicBezTo>
                  <a:cubicBezTo>
                    <a:pt x="836" y="5475"/>
                    <a:pt x="853" y="5531"/>
                    <a:pt x="888" y="5549"/>
                  </a:cubicBezTo>
                  <a:cubicBezTo>
                    <a:pt x="888" y="5549"/>
                    <a:pt x="905" y="5566"/>
                    <a:pt x="927" y="5566"/>
                  </a:cubicBezTo>
                  <a:cubicBezTo>
                    <a:pt x="944" y="5566"/>
                    <a:pt x="962" y="5549"/>
                    <a:pt x="979" y="5531"/>
                  </a:cubicBezTo>
                  <a:cubicBezTo>
                    <a:pt x="997" y="5492"/>
                    <a:pt x="997" y="5440"/>
                    <a:pt x="962" y="5422"/>
                  </a:cubicBezTo>
                  <a:close/>
                  <a:moveTo>
                    <a:pt x="28954" y="5566"/>
                  </a:moveTo>
                  <a:cubicBezTo>
                    <a:pt x="28919" y="5583"/>
                    <a:pt x="28919" y="5640"/>
                    <a:pt x="28936" y="5675"/>
                  </a:cubicBezTo>
                  <a:cubicBezTo>
                    <a:pt x="28936" y="5692"/>
                    <a:pt x="28971" y="5710"/>
                    <a:pt x="28993" y="5710"/>
                  </a:cubicBezTo>
                  <a:cubicBezTo>
                    <a:pt x="29010" y="5710"/>
                    <a:pt x="29028" y="5710"/>
                    <a:pt x="29028" y="5692"/>
                  </a:cubicBezTo>
                  <a:cubicBezTo>
                    <a:pt x="29062" y="5675"/>
                    <a:pt x="29080" y="5622"/>
                    <a:pt x="29045" y="5601"/>
                  </a:cubicBezTo>
                  <a:cubicBezTo>
                    <a:pt x="29045" y="5566"/>
                    <a:pt x="29010" y="5566"/>
                    <a:pt x="28993" y="5566"/>
                  </a:cubicBezTo>
                  <a:close/>
                  <a:moveTo>
                    <a:pt x="727" y="5731"/>
                  </a:moveTo>
                  <a:cubicBezTo>
                    <a:pt x="709" y="5731"/>
                    <a:pt x="688" y="5731"/>
                    <a:pt x="670" y="5766"/>
                  </a:cubicBezTo>
                  <a:cubicBezTo>
                    <a:pt x="653" y="5783"/>
                    <a:pt x="653" y="5840"/>
                    <a:pt x="688" y="5857"/>
                  </a:cubicBezTo>
                  <a:cubicBezTo>
                    <a:pt x="709" y="5857"/>
                    <a:pt x="727" y="5875"/>
                    <a:pt x="727" y="5875"/>
                  </a:cubicBezTo>
                  <a:cubicBezTo>
                    <a:pt x="762" y="5875"/>
                    <a:pt x="779" y="5857"/>
                    <a:pt x="796" y="5840"/>
                  </a:cubicBezTo>
                  <a:cubicBezTo>
                    <a:pt x="818" y="5801"/>
                    <a:pt x="796" y="5749"/>
                    <a:pt x="762" y="5731"/>
                  </a:cubicBezTo>
                  <a:close/>
                  <a:moveTo>
                    <a:pt x="29154" y="5875"/>
                  </a:moveTo>
                  <a:cubicBezTo>
                    <a:pt x="29119" y="5892"/>
                    <a:pt x="29102" y="5949"/>
                    <a:pt x="29119" y="5984"/>
                  </a:cubicBezTo>
                  <a:cubicBezTo>
                    <a:pt x="29136" y="6001"/>
                    <a:pt x="29154" y="6018"/>
                    <a:pt x="29189" y="6018"/>
                  </a:cubicBezTo>
                  <a:cubicBezTo>
                    <a:pt x="29189" y="6018"/>
                    <a:pt x="29210" y="6001"/>
                    <a:pt x="29228" y="6001"/>
                  </a:cubicBezTo>
                  <a:cubicBezTo>
                    <a:pt x="29263" y="5984"/>
                    <a:pt x="29263" y="5927"/>
                    <a:pt x="29245" y="5910"/>
                  </a:cubicBezTo>
                  <a:cubicBezTo>
                    <a:pt x="29228" y="5875"/>
                    <a:pt x="29210" y="5875"/>
                    <a:pt x="29189" y="5875"/>
                  </a:cubicBezTo>
                  <a:close/>
                  <a:moveTo>
                    <a:pt x="544" y="6036"/>
                  </a:moveTo>
                  <a:cubicBezTo>
                    <a:pt x="527" y="6036"/>
                    <a:pt x="509" y="6058"/>
                    <a:pt x="492" y="6075"/>
                  </a:cubicBezTo>
                  <a:cubicBezTo>
                    <a:pt x="470" y="6110"/>
                    <a:pt x="492" y="6166"/>
                    <a:pt x="527" y="6184"/>
                  </a:cubicBezTo>
                  <a:lnTo>
                    <a:pt x="544" y="6184"/>
                  </a:lnTo>
                  <a:cubicBezTo>
                    <a:pt x="579" y="6184"/>
                    <a:pt x="601" y="6166"/>
                    <a:pt x="618" y="6145"/>
                  </a:cubicBezTo>
                  <a:cubicBezTo>
                    <a:pt x="635" y="6110"/>
                    <a:pt x="618" y="6075"/>
                    <a:pt x="579" y="6058"/>
                  </a:cubicBezTo>
                  <a:cubicBezTo>
                    <a:pt x="579" y="6036"/>
                    <a:pt x="561" y="6036"/>
                    <a:pt x="544" y="6036"/>
                  </a:cubicBezTo>
                  <a:close/>
                  <a:moveTo>
                    <a:pt x="29337" y="6184"/>
                  </a:moveTo>
                  <a:cubicBezTo>
                    <a:pt x="29297" y="6201"/>
                    <a:pt x="29297" y="6253"/>
                    <a:pt x="29319" y="6293"/>
                  </a:cubicBezTo>
                  <a:cubicBezTo>
                    <a:pt x="29337" y="6310"/>
                    <a:pt x="29354" y="6327"/>
                    <a:pt x="29371" y="6327"/>
                  </a:cubicBezTo>
                  <a:cubicBezTo>
                    <a:pt x="29389" y="6327"/>
                    <a:pt x="29406" y="6310"/>
                    <a:pt x="29428" y="6310"/>
                  </a:cubicBezTo>
                  <a:cubicBezTo>
                    <a:pt x="29445" y="6293"/>
                    <a:pt x="29463" y="6236"/>
                    <a:pt x="29445" y="6201"/>
                  </a:cubicBezTo>
                  <a:cubicBezTo>
                    <a:pt x="29428" y="6184"/>
                    <a:pt x="29406" y="6184"/>
                    <a:pt x="29371" y="6184"/>
                  </a:cubicBezTo>
                  <a:close/>
                  <a:moveTo>
                    <a:pt x="383" y="6362"/>
                  </a:moveTo>
                  <a:cubicBezTo>
                    <a:pt x="361" y="6362"/>
                    <a:pt x="326" y="6384"/>
                    <a:pt x="326" y="6401"/>
                  </a:cubicBezTo>
                  <a:cubicBezTo>
                    <a:pt x="309" y="6436"/>
                    <a:pt x="326" y="6471"/>
                    <a:pt x="361" y="6493"/>
                  </a:cubicBezTo>
                  <a:cubicBezTo>
                    <a:pt x="361" y="6510"/>
                    <a:pt x="383" y="6510"/>
                    <a:pt x="383" y="6510"/>
                  </a:cubicBezTo>
                  <a:cubicBezTo>
                    <a:pt x="418" y="6510"/>
                    <a:pt x="435" y="6493"/>
                    <a:pt x="453" y="6471"/>
                  </a:cubicBezTo>
                  <a:cubicBezTo>
                    <a:pt x="470" y="6436"/>
                    <a:pt x="453" y="6384"/>
                    <a:pt x="418" y="6362"/>
                  </a:cubicBezTo>
                  <a:close/>
                  <a:moveTo>
                    <a:pt x="29572" y="6471"/>
                  </a:moveTo>
                  <a:cubicBezTo>
                    <a:pt x="29554" y="6471"/>
                    <a:pt x="29554" y="6493"/>
                    <a:pt x="29537" y="6493"/>
                  </a:cubicBezTo>
                  <a:cubicBezTo>
                    <a:pt x="29498" y="6510"/>
                    <a:pt x="29498" y="6562"/>
                    <a:pt x="29515" y="6602"/>
                  </a:cubicBezTo>
                  <a:cubicBezTo>
                    <a:pt x="29537" y="6619"/>
                    <a:pt x="29554" y="6619"/>
                    <a:pt x="29572" y="6619"/>
                  </a:cubicBezTo>
                  <a:lnTo>
                    <a:pt x="29606" y="6619"/>
                  </a:lnTo>
                  <a:cubicBezTo>
                    <a:pt x="29646" y="6602"/>
                    <a:pt x="29663" y="6545"/>
                    <a:pt x="29646" y="6510"/>
                  </a:cubicBezTo>
                  <a:cubicBezTo>
                    <a:pt x="29624" y="6493"/>
                    <a:pt x="29589" y="6471"/>
                    <a:pt x="29572" y="6471"/>
                  </a:cubicBezTo>
                  <a:close/>
                  <a:moveTo>
                    <a:pt x="235" y="6689"/>
                  </a:moveTo>
                  <a:cubicBezTo>
                    <a:pt x="200" y="6689"/>
                    <a:pt x="183" y="6710"/>
                    <a:pt x="165" y="6728"/>
                  </a:cubicBezTo>
                  <a:lnTo>
                    <a:pt x="165" y="6745"/>
                  </a:lnTo>
                  <a:cubicBezTo>
                    <a:pt x="165" y="6763"/>
                    <a:pt x="183" y="6780"/>
                    <a:pt x="165" y="6797"/>
                  </a:cubicBezTo>
                  <a:cubicBezTo>
                    <a:pt x="183" y="6819"/>
                    <a:pt x="183" y="6819"/>
                    <a:pt x="200" y="6837"/>
                  </a:cubicBezTo>
                  <a:lnTo>
                    <a:pt x="235" y="6837"/>
                  </a:lnTo>
                  <a:cubicBezTo>
                    <a:pt x="253" y="6837"/>
                    <a:pt x="292" y="6819"/>
                    <a:pt x="292" y="6797"/>
                  </a:cubicBezTo>
                  <a:cubicBezTo>
                    <a:pt x="309" y="6763"/>
                    <a:pt x="292" y="6710"/>
                    <a:pt x="253" y="6689"/>
                  </a:cubicBezTo>
                  <a:close/>
                  <a:moveTo>
                    <a:pt x="29772" y="6780"/>
                  </a:moveTo>
                  <a:cubicBezTo>
                    <a:pt x="29754" y="6780"/>
                    <a:pt x="29733" y="6797"/>
                    <a:pt x="29733" y="6797"/>
                  </a:cubicBezTo>
                  <a:cubicBezTo>
                    <a:pt x="29698" y="6819"/>
                    <a:pt x="29680" y="6871"/>
                    <a:pt x="29698" y="6906"/>
                  </a:cubicBezTo>
                  <a:cubicBezTo>
                    <a:pt x="29715" y="6928"/>
                    <a:pt x="29754" y="6928"/>
                    <a:pt x="29772" y="6928"/>
                  </a:cubicBezTo>
                  <a:lnTo>
                    <a:pt x="29807" y="6928"/>
                  </a:lnTo>
                  <a:cubicBezTo>
                    <a:pt x="29841" y="6906"/>
                    <a:pt x="29841" y="6854"/>
                    <a:pt x="29824" y="6819"/>
                  </a:cubicBezTo>
                  <a:cubicBezTo>
                    <a:pt x="29807" y="6797"/>
                    <a:pt x="29789" y="6780"/>
                    <a:pt x="29772" y="6780"/>
                  </a:cubicBezTo>
                  <a:close/>
                  <a:moveTo>
                    <a:pt x="92" y="7015"/>
                  </a:moveTo>
                  <a:cubicBezTo>
                    <a:pt x="57" y="7015"/>
                    <a:pt x="35" y="7037"/>
                    <a:pt x="18" y="7071"/>
                  </a:cubicBezTo>
                  <a:cubicBezTo>
                    <a:pt x="0" y="7106"/>
                    <a:pt x="18" y="7145"/>
                    <a:pt x="57" y="7163"/>
                  </a:cubicBezTo>
                  <a:lnTo>
                    <a:pt x="92" y="7163"/>
                  </a:lnTo>
                  <a:cubicBezTo>
                    <a:pt x="109" y="7163"/>
                    <a:pt x="144" y="7145"/>
                    <a:pt x="165" y="7124"/>
                  </a:cubicBezTo>
                  <a:lnTo>
                    <a:pt x="165" y="7089"/>
                  </a:lnTo>
                  <a:cubicBezTo>
                    <a:pt x="165" y="7054"/>
                    <a:pt x="144" y="7037"/>
                    <a:pt x="109" y="7037"/>
                  </a:cubicBezTo>
                  <a:cubicBezTo>
                    <a:pt x="109" y="7015"/>
                    <a:pt x="92" y="7015"/>
                    <a:pt x="92" y="7015"/>
                  </a:cubicBezTo>
                  <a:close/>
                  <a:moveTo>
                    <a:pt x="29950" y="7089"/>
                  </a:moveTo>
                  <a:cubicBezTo>
                    <a:pt x="29950" y="7089"/>
                    <a:pt x="29933" y="7106"/>
                    <a:pt x="29915" y="7106"/>
                  </a:cubicBezTo>
                  <a:cubicBezTo>
                    <a:pt x="29881" y="7124"/>
                    <a:pt x="29881" y="7180"/>
                    <a:pt x="29898" y="7198"/>
                  </a:cubicBezTo>
                  <a:cubicBezTo>
                    <a:pt x="29915" y="7232"/>
                    <a:pt x="29933" y="7232"/>
                    <a:pt x="29950" y="7232"/>
                  </a:cubicBezTo>
                  <a:lnTo>
                    <a:pt x="30007" y="7232"/>
                  </a:lnTo>
                  <a:cubicBezTo>
                    <a:pt x="30024" y="7215"/>
                    <a:pt x="30042" y="7163"/>
                    <a:pt x="30024" y="7124"/>
                  </a:cubicBezTo>
                  <a:cubicBezTo>
                    <a:pt x="30007" y="7106"/>
                    <a:pt x="29989" y="7089"/>
                    <a:pt x="29950" y="7089"/>
                  </a:cubicBezTo>
                  <a:close/>
                  <a:moveTo>
                    <a:pt x="30150" y="7398"/>
                  </a:moveTo>
                  <a:cubicBezTo>
                    <a:pt x="30133" y="7398"/>
                    <a:pt x="30133" y="7415"/>
                    <a:pt x="30116" y="7415"/>
                  </a:cubicBezTo>
                  <a:cubicBezTo>
                    <a:pt x="30081" y="7433"/>
                    <a:pt x="30059" y="7489"/>
                    <a:pt x="30098" y="7507"/>
                  </a:cubicBezTo>
                  <a:cubicBezTo>
                    <a:pt x="30098" y="7541"/>
                    <a:pt x="30133" y="7541"/>
                    <a:pt x="30150" y="7541"/>
                  </a:cubicBezTo>
                  <a:lnTo>
                    <a:pt x="30189" y="7541"/>
                  </a:lnTo>
                  <a:cubicBezTo>
                    <a:pt x="30224" y="7524"/>
                    <a:pt x="30242" y="7472"/>
                    <a:pt x="30207" y="7433"/>
                  </a:cubicBezTo>
                  <a:cubicBezTo>
                    <a:pt x="30207" y="7415"/>
                    <a:pt x="30168" y="7398"/>
                    <a:pt x="30150" y="7398"/>
                  </a:cubicBezTo>
                  <a:close/>
                  <a:moveTo>
                    <a:pt x="30333" y="7707"/>
                  </a:moveTo>
                  <a:cubicBezTo>
                    <a:pt x="30333" y="7707"/>
                    <a:pt x="30316" y="7724"/>
                    <a:pt x="30298" y="7724"/>
                  </a:cubicBezTo>
                  <a:cubicBezTo>
                    <a:pt x="30259" y="7742"/>
                    <a:pt x="30259" y="7798"/>
                    <a:pt x="30277" y="7833"/>
                  </a:cubicBezTo>
                  <a:cubicBezTo>
                    <a:pt x="30298" y="7850"/>
                    <a:pt x="30316" y="7850"/>
                    <a:pt x="30333" y="7850"/>
                  </a:cubicBezTo>
                  <a:lnTo>
                    <a:pt x="30385" y="7850"/>
                  </a:lnTo>
                  <a:cubicBezTo>
                    <a:pt x="30407" y="7833"/>
                    <a:pt x="30424" y="7776"/>
                    <a:pt x="30407" y="7742"/>
                  </a:cubicBezTo>
                  <a:cubicBezTo>
                    <a:pt x="30385" y="7724"/>
                    <a:pt x="30368" y="7707"/>
                    <a:pt x="30333" y="7707"/>
                  </a:cubicBezTo>
                  <a:close/>
                  <a:moveTo>
                    <a:pt x="30551" y="8016"/>
                  </a:moveTo>
                  <a:cubicBezTo>
                    <a:pt x="30533" y="8016"/>
                    <a:pt x="30516" y="8016"/>
                    <a:pt x="30516" y="8033"/>
                  </a:cubicBezTo>
                  <a:cubicBezTo>
                    <a:pt x="30477" y="8051"/>
                    <a:pt x="30459" y="8085"/>
                    <a:pt x="30494" y="8124"/>
                  </a:cubicBezTo>
                  <a:cubicBezTo>
                    <a:pt x="30494" y="8142"/>
                    <a:pt x="30533" y="8159"/>
                    <a:pt x="30551" y="8159"/>
                  </a:cubicBezTo>
                  <a:cubicBezTo>
                    <a:pt x="30568" y="8159"/>
                    <a:pt x="30568" y="8159"/>
                    <a:pt x="30585" y="8142"/>
                  </a:cubicBezTo>
                  <a:cubicBezTo>
                    <a:pt x="30625" y="8124"/>
                    <a:pt x="30625" y="8068"/>
                    <a:pt x="30603" y="8051"/>
                  </a:cubicBezTo>
                  <a:cubicBezTo>
                    <a:pt x="30585" y="8016"/>
                    <a:pt x="30568" y="8016"/>
                    <a:pt x="30551" y="8016"/>
                  </a:cubicBezTo>
                  <a:close/>
                  <a:moveTo>
                    <a:pt x="30751" y="8303"/>
                  </a:moveTo>
                  <a:cubicBezTo>
                    <a:pt x="30733" y="8303"/>
                    <a:pt x="30733" y="8320"/>
                    <a:pt x="30712" y="8320"/>
                  </a:cubicBezTo>
                  <a:cubicBezTo>
                    <a:pt x="30677" y="8342"/>
                    <a:pt x="30677" y="8394"/>
                    <a:pt x="30694" y="8429"/>
                  </a:cubicBezTo>
                  <a:cubicBezTo>
                    <a:pt x="30694" y="8451"/>
                    <a:pt x="30733" y="8451"/>
                    <a:pt x="30751" y="8451"/>
                  </a:cubicBezTo>
                  <a:lnTo>
                    <a:pt x="30786" y="8451"/>
                  </a:lnTo>
                  <a:cubicBezTo>
                    <a:pt x="30803" y="8429"/>
                    <a:pt x="30820" y="8412"/>
                    <a:pt x="30820" y="8394"/>
                  </a:cubicBezTo>
                  <a:lnTo>
                    <a:pt x="30803" y="8377"/>
                  </a:lnTo>
                  <a:cubicBezTo>
                    <a:pt x="30786" y="8359"/>
                    <a:pt x="30786" y="8342"/>
                    <a:pt x="30803" y="8320"/>
                  </a:cubicBezTo>
                  <a:cubicBezTo>
                    <a:pt x="30786" y="8320"/>
                    <a:pt x="30768" y="8303"/>
                    <a:pt x="30751" y="8303"/>
                  </a:cubicBezTo>
                  <a:close/>
                  <a:moveTo>
                    <a:pt x="30894" y="8629"/>
                  </a:moveTo>
                  <a:cubicBezTo>
                    <a:pt x="30877" y="8647"/>
                    <a:pt x="30860" y="8668"/>
                    <a:pt x="30860" y="8668"/>
                  </a:cubicBezTo>
                  <a:cubicBezTo>
                    <a:pt x="30860" y="8686"/>
                    <a:pt x="30860" y="8686"/>
                    <a:pt x="30877" y="8686"/>
                  </a:cubicBezTo>
                  <a:lnTo>
                    <a:pt x="30877" y="8755"/>
                  </a:lnTo>
                  <a:cubicBezTo>
                    <a:pt x="30894" y="8755"/>
                    <a:pt x="30912" y="8777"/>
                    <a:pt x="30929" y="8777"/>
                  </a:cubicBezTo>
                  <a:lnTo>
                    <a:pt x="30951" y="8777"/>
                  </a:lnTo>
                  <a:lnTo>
                    <a:pt x="30968" y="8755"/>
                  </a:lnTo>
                  <a:cubicBezTo>
                    <a:pt x="30951" y="8755"/>
                    <a:pt x="30912" y="8721"/>
                    <a:pt x="30912" y="8703"/>
                  </a:cubicBezTo>
                  <a:cubicBezTo>
                    <a:pt x="30912" y="8668"/>
                    <a:pt x="30912" y="8647"/>
                    <a:pt x="30929" y="8629"/>
                  </a:cubicBezTo>
                  <a:close/>
                  <a:moveTo>
                    <a:pt x="31003" y="8973"/>
                  </a:moveTo>
                  <a:cubicBezTo>
                    <a:pt x="31021" y="8995"/>
                    <a:pt x="31038" y="8995"/>
                    <a:pt x="31038" y="9012"/>
                  </a:cubicBezTo>
                  <a:cubicBezTo>
                    <a:pt x="31060" y="9047"/>
                    <a:pt x="31038" y="9104"/>
                    <a:pt x="31003" y="9121"/>
                  </a:cubicBezTo>
                  <a:lnTo>
                    <a:pt x="31038" y="9121"/>
                  </a:lnTo>
                  <a:cubicBezTo>
                    <a:pt x="31077" y="9121"/>
                    <a:pt x="31095" y="9082"/>
                    <a:pt x="31095" y="9047"/>
                  </a:cubicBezTo>
                  <a:cubicBezTo>
                    <a:pt x="31095" y="9012"/>
                    <a:pt x="31060" y="8973"/>
                    <a:pt x="31021" y="8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7"/>
            <p:cNvSpPr/>
            <p:nvPr/>
          </p:nvSpPr>
          <p:spPr>
            <a:xfrm rot="-5400000">
              <a:off x="6067845" y="2156588"/>
              <a:ext cx="5278863" cy="1085633"/>
            </a:xfrm>
            <a:custGeom>
              <a:avLst/>
              <a:gdLst/>
              <a:ahLst/>
              <a:cxnLst/>
              <a:rect l="l" t="t" r="r" b="b"/>
              <a:pathLst>
                <a:path w="29516" h="6654" extrusionOk="0">
                  <a:moveTo>
                    <a:pt x="11945" y="1"/>
                  </a:moveTo>
                  <a:cubicBezTo>
                    <a:pt x="11910" y="1"/>
                    <a:pt x="11875" y="36"/>
                    <a:pt x="11875" y="70"/>
                  </a:cubicBezTo>
                  <a:cubicBezTo>
                    <a:pt x="11875" y="127"/>
                    <a:pt x="11910" y="144"/>
                    <a:pt x="11945" y="144"/>
                  </a:cubicBezTo>
                  <a:cubicBezTo>
                    <a:pt x="12001" y="144"/>
                    <a:pt x="12019" y="110"/>
                    <a:pt x="12019" y="70"/>
                  </a:cubicBezTo>
                  <a:cubicBezTo>
                    <a:pt x="12019" y="36"/>
                    <a:pt x="11984" y="1"/>
                    <a:pt x="11945" y="1"/>
                  </a:cubicBezTo>
                  <a:close/>
                  <a:moveTo>
                    <a:pt x="12310" y="1"/>
                  </a:moveTo>
                  <a:cubicBezTo>
                    <a:pt x="12271" y="1"/>
                    <a:pt x="12236" y="36"/>
                    <a:pt x="12236" y="70"/>
                  </a:cubicBezTo>
                  <a:cubicBezTo>
                    <a:pt x="12236" y="110"/>
                    <a:pt x="12271" y="144"/>
                    <a:pt x="12310" y="144"/>
                  </a:cubicBezTo>
                  <a:cubicBezTo>
                    <a:pt x="12345" y="144"/>
                    <a:pt x="12380" y="110"/>
                    <a:pt x="12380" y="70"/>
                  </a:cubicBezTo>
                  <a:cubicBezTo>
                    <a:pt x="12380" y="36"/>
                    <a:pt x="12345" y="1"/>
                    <a:pt x="12310" y="1"/>
                  </a:cubicBezTo>
                  <a:close/>
                  <a:moveTo>
                    <a:pt x="11584" y="36"/>
                  </a:moveTo>
                  <a:cubicBezTo>
                    <a:pt x="11549" y="36"/>
                    <a:pt x="11510" y="70"/>
                    <a:pt x="11510" y="110"/>
                  </a:cubicBezTo>
                  <a:cubicBezTo>
                    <a:pt x="11510" y="144"/>
                    <a:pt x="11549" y="162"/>
                    <a:pt x="11584" y="162"/>
                  </a:cubicBezTo>
                  <a:lnTo>
                    <a:pt x="11601" y="162"/>
                  </a:lnTo>
                  <a:cubicBezTo>
                    <a:pt x="11640" y="162"/>
                    <a:pt x="11658" y="127"/>
                    <a:pt x="11658" y="88"/>
                  </a:cubicBezTo>
                  <a:cubicBezTo>
                    <a:pt x="11658" y="53"/>
                    <a:pt x="11618" y="36"/>
                    <a:pt x="11584" y="36"/>
                  </a:cubicBezTo>
                  <a:close/>
                  <a:moveTo>
                    <a:pt x="12671" y="18"/>
                  </a:moveTo>
                  <a:cubicBezTo>
                    <a:pt x="12637" y="18"/>
                    <a:pt x="12598" y="36"/>
                    <a:pt x="12598" y="70"/>
                  </a:cubicBezTo>
                  <a:cubicBezTo>
                    <a:pt x="12598" y="127"/>
                    <a:pt x="12637" y="162"/>
                    <a:pt x="12671" y="162"/>
                  </a:cubicBezTo>
                  <a:cubicBezTo>
                    <a:pt x="12706" y="162"/>
                    <a:pt x="12745" y="127"/>
                    <a:pt x="12745" y="88"/>
                  </a:cubicBezTo>
                  <a:cubicBezTo>
                    <a:pt x="12745" y="53"/>
                    <a:pt x="12728" y="18"/>
                    <a:pt x="12671" y="18"/>
                  </a:cubicBezTo>
                  <a:close/>
                  <a:moveTo>
                    <a:pt x="13033" y="53"/>
                  </a:moveTo>
                  <a:cubicBezTo>
                    <a:pt x="12998" y="53"/>
                    <a:pt x="12963" y="70"/>
                    <a:pt x="12963" y="110"/>
                  </a:cubicBezTo>
                  <a:cubicBezTo>
                    <a:pt x="12963" y="144"/>
                    <a:pt x="12980" y="179"/>
                    <a:pt x="13033" y="197"/>
                  </a:cubicBezTo>
                  <a:cubicBezTo>
                    <a:pt x="13072" y="197"/>
                    <a:pt x="13107" y="162"/>
                    <a:pt x="13107" y="127"/>
                  </a:cubicBezTo>
                  <a:cubicBezTo>
                    <a:pt x="13107" y="88"/>
                    <a:pt x="13089" y="53"/>
                    <a:pt x="13054" y="53"/>
                  </a:cubicBezTo>
                  <a:close/>
                  <a:moveTo>
                    <a:pt x="11223" y="70"/>
                  </a:moveTo>
                  <a:cubicBezTo>
                    <a:pt x="11183" y="70"/>
                    <a:pt x="11149" y="110"/>
                    <a:pt x="11149" y="144"/>
                  </a:cubicBezTo>
                  <a:cubicBezTo>
                    <a:pt x="11166" y="179"/>
                    <a:pt x="11183" y="218"/>
                    <a:pt x="11223" y="218"/>
                  </a:cubicBezTo>
                  <a:lnTo>
                    <a:pt x="11240" y="218"/>
                  </a:lnTo>
                  <a:cubicBezTo>
                    <a:pt x="11275" y="197"/>
                    <a:pt x="11314" y="162"/>
                    <a:pt x="11292" y="127"/>
                  </a:cubicBezTo>
                  <a:cubicBezTo>
                    <a:pt x="11292" y="88"/>
                    <a:pt x="11257" y="70"/>
                    <a:pt x="11223" y="70"/>
                  </a:cubicBezTo>
                  <a:close/>
                  <a:moveTo>
                    <a:pt x="10879" y="110"/>
                  </a:moveTo>
                  <a:cubicBezTo>
                    <a:pt x="10857" y="110"/>
                    <a:pt x="10857" y="110"/>
                    <a:pt x="10857" y="127"/>
                  </a:cubicBezTo>
                  <a:cubicBezTo>
                    <a:pt x="10822" y="127"/>
                    <a:pt x="10787" y="162"/>
                    <a:pt x="10805" y="197"/>
                  </a:cubicBezTo>
                  <a:cubicBezTo>
                    <a:pt x="10805" y="236"/>
                    <a:pt x="10840" y="253"/>
                    <a:pt x="10879" y="253"/>
                  </a:cubicBezTo>
                  <a:cubicBezTo>
                    <a:pt x="10914" y="253"/>
                    <a:pt x="10948" y="218"/>
                    <a:pt x="10931" y="179"/>
                  </a:cubicBezTo>
                  <a:cubicBezTo>
                    <a:pt x="10931" y="144"/>
                    <a:pt x="10896" y="110"/>
                    <a:pt x="10879" y="110"/>
                  </a:cubicBezTo>
                  <a:close/>
                  <a:moveTo>
                    <a:pt x="13398" y="110"/>
                  </a:moveTo>
                  <a:cubicBezTo>
                    <a:pt x="13359" y="110"/>
                    <a:pt x="13324" y="144"/>
                    <a:pt x="13324" y="162"/>
                  </a:cubicBezTo>
                  <a:cubicBezTo>
                    <a:pt x="13307" y="218"/>
                    <a:pt x="13342" y="253"/>
                    <a:pt x="13381" y="253"/>
                  </a:cubicBezTo>
                  <a:lnTo>
                    <a:pt x="13398" y="253"/>
                  </a:lnTo>
                  <a:cubicBezTo>
                    <a:pt x="13433" y="253"/>
                    <a:pt x="13450" y="236"/>
                    <a:pt x="13468" y="197"/>
                  </a:cubicBezTo>
                  <a:cubicBezTo>
                    <a:pt x="13468" y="162"/>
                    <a:pt x="13450" y="127"/>
                    <a:pt x="13416" y="110"/>
                  </a:cubicBezTo>
                  <a:close/>
                  <a:moveTo>
                    <a:pt x="24455" y="110"/>
                  </a:moveTo>
                  <a:cubicBezTo>
                    <a:pt x="24420" y="110"/>
                    <a:pt x="24385" y="144"/>
                    <a:pt x="24385" y="179"/>
                  </a:cubicBezTo>
                  <a:cubicBezTo>
                    <a:pt x="24385" y="218"/>
                    <a:pt x="24420" y="253"/>
                    <a:pt x="24455" y="253"/>
                  </a:cubicBezTo>
                  <a:cubicBezTo>
                    <a:pt x="24494" y="253"/>
                    <a:pt x="24529" y="236"/>
                    <a:pt x="24529" y="179"/>
                  </a:cubicBezTo>
                  <a:cubicBezTo>
                    <a:pt x="24529" y="144"/>
                    <a:pt x="24494" y="110"/>
                    <a:pt x="24455" y="110"/>
                  </a:cubicBezTo>
                  <a:close/>
                  <a:moveTo>
                    <a:pt x="24076" y="127"/>
                  </a:moveTo>
                  <a:cubicBezTo>
                    <a:pt x="24041" y="127"/>
                    <a:pt x="24020" y="162"/>
                    <a:pt x="24020" y="197"/>
                  </a:cubicBezTo>
                  <a:cubicBezTo>
                    <a:pt x="24020" y="253"/>
                    <a:pt x="24059" y="271"/>
                    <a:pt x="24094" y="271"/>
                  </a:cubicBezTo>
                  <a:cubicBezTo>
                    <a:pt x="24128" y="271"/>
                    <a:pt x="24168" y="236"/>
                    <a:pt x="24168" y="197"/>
                  </a:cubicBezTo>
                  <a:cubicBezTo>
                    <a:pt x="24168" y="162"/>
                    <a:pt x="24128" y="127"/>
                    <a:pt x="24094" y="127"/>
                  </a:cubicBezTo>
                  <a:close/>
                  <a:moveTo>
                    <a:pt x="24820" y="144"/>
                  </a:moveTo>
                  <a:cubicBezTo>
                    <a:pt x="24781" y="144"/>
                    <a:pt x="24746" y="162"/>
                    <a:pt x="24746" y="197"/>
                  </a:cubicBezTo>
                  <a:cubicBezTo>
                    <a:pt x="24729" y="253"/>
                    <a:pt x="24764" y="288"/>
                    <a:pt x="24803" y="288"/>
                  </a:cubicBezTo>
                  <a:lnTo>
                    <a:pt x="24820" y="288"/>
                  </a:lnTo>
                  <a:cubicBezTo>
                    <a:pt x="24855" y="288"/>
                    <a:pt x="24873" y="253"/>
                    <a:pt x="24890" y="218"/>
                  </a:cubicBezTo>
                  <a:cubicBezTo>
                    <a:pt x="24890" y="179"/>
                    <a:pt x="24855" y="144"/>
                    <a:pt x="24820" y="144"/>
                  </a:cubicBezTo>
                  <a:close/>
                  <a:moveTo>
                    <a:pt x="10496" y="179"/>
                  </a:moveTo>
                  <a:cubicBezTo>
                    <a:pt x="10461" y="179"/>
                    <a:pt x="10444" y="218"/>
                    <a:pt x="10444" y="271"/>
                  </a:cubicBezTo>
                  <a:cubicBezTo>
                    <a:pt x="10444" y="305"/>
                    <a:pt x="10478" y="327"/>
                    <a:pt x="10513" y="327"/>
                  </a:cubicBezTo>
                  <a:lnTo>
                    <a:pt x="10531" y="327"/>
                  </a:lnTo>
                  <a:cubicBezTo>
                    <a:pt x="10570" y="305"/>
                    <a:pt x="10587" y="271"/>
                    <a:pt x="10587" y="236"/>
                  </a:cubicBezTo>
                  <a:cubicBezTo>
                    <a:pt x="10570" y="197"/>
                    <a:pt x="10552" y="179"/>
                    <a:pt x="10513" y="179"/>
                  </a:cubicBezTo>
                  <a:close/>
                  <a:moveTo>
                    <a:pt x="23715" y="179"/>
                  </a:moveTo>
                  <a:cubicBezTo>
                    <a:pt x="23676" y="179"/>
                    <a:pt x="23659" y="236"/>
                    <a:pt x="23659" y="271"/>
                  </a:cubicBezTo>
                  <a:cubicBezTo>
                    <a:pt x="23659" y="305"/>
                    <a:pt x="23693" y="327"/>
                    <a:pt x="23733" y="327"/>
                  </a:cubicBezTo>
                  <a:lnTo>
                    <a:pt x="23750" y="327"/>
                  </a:lnTo>
                  <a:cubicBezTo>
                    <a:pt x="23785" y="305"/>
                    <a:pt x="23802" y="271"/>
                    <a:pt x="23802" y="236"/>
                  </a:cubicBezTo>
                  <a:cubicBezTo>
                    <a:pt x="23802" y="197"/>
                    <a:pt x="23767" y="179"/>
                    <a:pt x="23733" y="179"/>
                  </a:cubicBezTo>
                  <a:close/>
                  <a:moveTo>
                    <a:pt x="13742" y="197"/>
                  </a:moveTo>
                  <a:cubicBezTo>
                    <a:pt x="13707" y="197"/>
                    <a:pt x="13685" y="218"/>
                    <a:pt x="13668" y="253"/>
                  </a:cubicBezTo>
                  <a:cubicBezTo>
                    <a:pt x="13668" y="288"/>
                    <a:pt x="13685" y="327"/>
                    <a:pt x="13725" y="344"/>
                  </a:cubicBezTo>
                  <a:lnTo>
                    <a:pt x="13742" y="344"/>
                  </a:lnTo>
                  <a:cubicBezTo>
                    <a:pt x="13777" y="344"/>
                    <a:pt x="13816" y="327"/>
                    <a:pt x="13816" y="288"/>
                  </a:cubicBezTo>
                  <a:cubicBezTo>
                    <a:pt x="13833" y="253"/>
                    <a:pt x="13794" y="218"/>
                    <a:pt x="13759" y="197"/>
                  </a:cubicBezTo>
                  <a:close/>
                  <a:moveTo>
                    <a:pt x="25164" y="218"/>
                  </a:moveTo>
                  <a:cubicBezTo>
                    <a:pt x="25129" y="218"/>
                    <a:pt x="25108" y="236"/>
                    <a:pt x="25090" y="271"/>
                  </a:cubicBezTo>
                  <a:cubicBezTo>
                    <a:pt x="25090" y="305"/>
                    <a:pt x="25108" y="344"/>
                    <a:pt x="25147" y="362"/>
                  </a:cubicBezTo>
                  <a:lnTo>
                    <a:pt x="25164" y="362"/>
                  </a:lnTo>
                  <a:cubicBezTo>
                    <a:pt x="25199" y="362"/>
                    <a:pt x="25238" y="344"/>
                    <a:pt x="25238" y="305"/>
                  </a:cubicBezTo>
                  <a:cubicBezTo>
                    <a:pt x="25255" y="271"/>
                    <a:pt x="25216" y="236"/>
                    <a:pt x="25181" y="218"/>
                  </a:cubicBezTo>
                  <a:close/>
                  <a:moveTo>
                    <a:pt x="10135" y="253"/>
                  </a:moveTo>
                  <a:cubicBezTo>
                    <a:pt x="10096" y="253"/>
                    <a:pt x="10078" y="288"/>
                    <a:pt x="10078" y="344"/>
                  </a:cubicBezTo>
                  <a:cubicBezTo>
                    <a:pt x="10096" y="379"/>
                    <a:pt x="10117" y="397"/>
                    <a:pt x="10152" y="397"/>
                  </a:cubicBezTo>
                  <a:lnTo>
                    <a:pt x="10169" y="397"/>
                  </a:lnTo>
                  <a:cubicBezTo>
                    <a:pt x="10204" y="379"/>
                    <a:pt x="10243" y="344"/>
                    <a:pt x="10226" y="305"/>
                  </a:cubicBezTo>
                  <a:cubicBezTo>
                    <a:pt x="10226" y="271"/>
                    <a:pt x="10187" y="253"/>
                    <a:pt x="10152" y="253"/>
                  </a:cubicBezTo>
                  <a:close/>
                  <a:moveTo>
                    <a:pt x="23350" y="271"/>
                  </a:moveTo>
                  <a:cubicBezTo>
                    <a:pt x="23315" y="288"/>
                    <a:pt x="23297" y="327"/>
                    <a:pt x="23315" y="362"/>
                  </a:cubicBezTo>
                  <a:cubicBezTo>
                    <a:pt x="23315" y="397"/>
                    <a:pt x="23350" y="414"/>
                    <a:pt x="23389" y="414"/>
                  </a:cubicBezTo>
                  <a:lnTo>
                    <a:pt x="23406" y="414"/>
                  </a:lnTo>
                  <a:cubicBezTo>
                    <a:pt x="23441" y="397"/>
                    <a:pt x="23458" y="362"/>
                    <a:pt x="23441" y="327"/>
                  </a:cubicBezTo>
                  <a:cubicBezTo>
                    <a:pt x="23441" y="288"/>
                    <a:pt x="23406" y="271"/>
                    <a:pt x="23389" y="271"/>
                  </a:cubicBezTo>
                  <a:close/>
                  <a:moveTo>
                    <a:pt x="14086" y="305"/>
                  </a:moveTo>
                  <a:cubicBezTo>
                    <a:pt x="14068" y="305"/>
                    <a:pt x="14033" y="327"/>
                    <a:pt x="14012" y="362"/>
                  </a:cubicBezTo>
                  <a:cubicBezTo>
                    <a:pt x="14012" y="397"/>
                    <a:pt x="14033" y="436"/>
                    <a:pt x="14068" y="453"/>
                  </a:cubicBezTo>
                  <a:lnTo>
                    <a:pt x="14086" y="453"/>
                  </a:lnTo>
                  <a:cubicBezTo>
                    <a:pt x="14120" y="453"/>
                    <a:pt x="14142" y="436"/>
                    <a:pt x="14160" y="414"/>
                  </a:cubicBezTo>
                  <a:cubicBezTo>
                    <a:pt x="14177" y="379"/>
                    <a:pt x="14160" y="327"/>
                    <a:pt x="14120" y="327"/>
                  </a:cubicBezTo>
                  <a:cubicBezTo>
                    <a:pt x="14103" y="305"/>
                    <a:pt x="14103" y="305"/>
                    <a:pt x="14086" y="305"/>
                  </a:cubicBezTo>
                  <a:close/>
                  <a:moveTo>
                    <a:pt x="9791" y="327"/>
                  </a:moveTo>
                  <a:cubicBezTo>
                    <a:pt x="9752" y="327"/>
                    <a:pt x="9717" y="379"/>
                    <a:pt x="9734" y="414"/>
                  </a:cubicBezTo>
                  <a:cubicBezTo>
                    <a:pt x="9734" y="453"/>
                    <a:pt x="9769" y="471"/>
                    <a:pt x="9808" y="471"/>
                  </a:cubicBezTo>
                  <a:lnTo>
                    <a:pt x="9826" y="471"/>
                  </a:lnTo>
                  <a:cubicBezTo>
                    <a:pt x="9861" y="453"/>
                    <a:pt x="9878" y="414"/>
                    <a:pt x="9878" y="379"/>
                  </a:cubicBezTo>
                  <a:cubicBezTo>
                    <a:pt x="9861" y="344"/>
                    <a:pt x="9843" y="327"/>
                    <a:pt x="9808" y="327"/>
                  </a:cubicBezTo>
                  <a:close/>
                  <a:moveTo>
                    <a:pt x="25508" y="362"/>
                  </a:moveTo>
                  <a:cubicBezTo>
                    <a:pt x="25473" y="362"/>
                    <a:pt x="25456" y="362"/>
                    <a:pt x="25434" y="397"/>
                  </a:cubicBezTo>
                  <a:cubicBezTo>
                    <a:pt x="25416" y="436"/>
                    <a:pt x="25434" y="471"/>
                    <a:pt x="25473" y="488"/>
                  </a:cubicBezTo>
                  <a:cubicBezTo>
                    <a:pt x="25490" y="488"/>
                    <a:pt x="25490" y="505"/>
                    <a:pt x="25508" y="505"/>
                  </a:cubicBezTo>
                  <a:cubicBezTo>
                    <a:pt x="25525" y="505"/>
                    <a:pt x="25564" y="488"/>
                    <a:pt x="25564" y="453"/>
                  </a:cubicBezTo>
                  <a:cubicBezTo>
                    <a:pt x="25582" y="414"/>
                    <a:pt x="25582" y="379"/>
                    <a:pt x="25543" y="362"/>
                  </a:cubicBezTo>
                  <a:close/>
                  <a:moveTo>
                    <a:pt x="23006" y="379"/>
                  </a:moveTo>
                  <a:cubicBezTo>
                    <a:pt x="22971" y="397"/>
                    <a:pt x="22954" y="436"/>
                    <a:pt x="22971" y="471"/>
                  </a:cubicBezTo>
                  <a:cubicBezTo>
                    <a:pt x="22971" y="505"/>
                    <a:pt x="23006" y="523"/>
                    <a:pt x="23041" y="523"/>
                  </a:cubicBezTo>
                  <a:lnTo>
                    <a:pt x="23062" y="523"/>
                  </a:lnTo>
                  <a:cubicBezTo>
                    <a:pt x="23097" y="505"/>
                    <a:pt x="23115" y="471"/>
                    <a:pt x="23097" y="436"/>
                  </a:cubicBezTo>
                  <a:cubicBezTo>
                    <a:pt x="23097" y="397"/>
                    <a:pt x="23062" y="379"/>
                    <a:pt x="23041" y="379"/>
                  </a:cubicBezTo>
                  <a:close/>
                  <a:moveTo>
                    <a:pt x="9425" y="397"/>
                  </a:moveTo>
                  <a:cubicBezTo>
                    <a:pt x="9391" y="414"/>
                    <a:pt x="9373" y="453"/>
                    <a:pt x="9373" y="488"/>
                  </a:cubicBezTo>
                  <a:cubicBezTo>
                    <a:pt x="9391" y="523"/>
                    <a:pt x="9408" y="545"/>
                    <a:pt x="9443" y="545"/>
                  </a:cubicBezTo>
                  <a:lnTo>
                    <a:pt x="9465" y="545"/>
                  </a:lnTo>
                  <a:cubicBezTo>
                    <a:pt x="9499" y="545"/>
                    <a:pt x="9534" y="505"/>
                    <a:pt x="9517" y="453"/>
                  </a:cubicBezTo>
                  <a:cubicBezTo>
                    <a:pt x="9517" y="436"/>
                    <a:pt x="9482" y="397"/>
                    <a:pt x="9443" y="397"/>
                  </a:cubicBezTo>
                  <a:close/>
                  <a:moveTo>
                    <a:pt x="14429" y="453"/>
                  </a:moveTo>
                  <a:cubicBezTo>
                    <a:pt x="14395" y="453"/>
                    <a:pt x="14377" y="471"/>
                    <a:pt x="14360" y="488"/>
                  </a:cubicBezTo>
                  <a:cubicBezTo>
                    <a:pt x="14338" y="523"/>
                    <a:pt x="14360" y="579"/>
                    <a:pt x="14395" y="597"/>
                  </a:cubicBezTo>
                  <a:lnTo>
                    <a:pt x="14429" y="597"/>
                  </a:lnTo>
                  <a:cubicBezTo>
                    <a:pt x="14447" y="597"/>
                    <a:pt x="14469" y="579"/>
                    <a:pt x="14486" y="562"/>
                  </a:cubicBezTo>
                  <a:cubicBezTo>
                    <a:pt x="14503" y="523"/>
                    <a:pt x="14486" y="471"/>
                    <a:pt x="14447" y="453"/>
                  </a:cubicBezTo>
                  <a:close/>
                  <a:moveTo>
                    <a:pt x="9082" y="488"/>
                  </a:moveTo>
                  <a:cubicBezTo>
                    <a:pt x="9047" y="505"/>
                    <a:pt x="9008" y="545"/>
                    <a:pt x="9029" y="579"/>
                  </a:cubicBezTo>
                  <a:cubicBezTo>
                    <a:pt x="9029" y="614"/>
                    <a:pt x="9064" y="632"/>
                    <a:pt x="9099" y="632"/>
                  </a:cubicBezTo>
                  <a:lnTo>
                    <a:pt x="9116" y="632"/>
                  </a:lnTo>
                  <a:cubicBezTo>
                    <a:pt x="9156" y="614"/>
                    <a:pt x="9173" y="579"/>
                    <a:pt x="9173" y="545"/>
                  </a:cubicBezTo>
                  <a:cubicBezTo>
                    <a:pt x="9156" y="505"/>
                    <a:pt x="9116" y="488"/>
                    <a:pt x="9099" y="488"/>
                  </a:cubicBezTo>
                  <a:close/>
                  <a:moveTo>
                    <a:pt x="22662" y="523"/>
                  </a:moveTo>
                  <a:cubicBezTo>
                    <a:pt x="22627" y="545"/>
                    <a:pt x="22627" y="579"/>
                    <a:pt x="22627" y="614"/>
                  </a:cubicBezTo>
                  <a:cubicBezTo>
                    <a:pt x="22645" y="653"/>
                    <a:pt x="22679" y="671"/>
                    <a:pt x="22697" y="671"/>
                  </a:cubicBezTo>
                  <a:cubicBezTo>
                    <a:pt x="22714" y="671"/>
                    <a:pt x="22714" y="653"/>
                    <a:pt x="22736" y="653"/>
                  </a:cubicBezTo>
                  <a:cubicBezTo>
                    <a:pt x="22771" y="632"/>
                    <a:pt x="22788" y="597"/>
                    <a:pt x="22771" y="562"/>
                  </a:cubicBezTo>
                  <a:cubicBezTo>
                    <a:pt x="22753" y="523"/>
                    <a:pt x="22736" y="523"/>
                    <a:pt x="22697" y="523"/>
                  </a:cubicBezTo>
                  <a:close/>
                  <a:moveTo>
                    <a:pt x="25817" y="545"/>
                  </a:moveTo>
                  <a:cubicBezTo>
                    <a:pt x="25799" y="545"/>
                    <a:pt x="25782" y="545"/>
                    <a:pt x="25760" y="562"/>
                  </a:cubicBezTo>
                  <a:cubicBezTo>
                    <a:pt x="25743" y="597"/>
                    <a:pt x="25743" y="653"/>
                    <a:pt x="25782" y="671"/>
                  </a:cubicBezTo>
                  <a:cubicBezTo>
                    <a:pt x="25782" y="671"/>
                    <a:pt x="25799" y="688"/>
                    <a:pt x="25817" y="688"/>
                  </a:cubicBezTo>
                  <a:cubicBezTo>
                    <a:pt x="25834" y="688"/>
                    <a:pt x="25869" y="671"/>
                    <a:pt x="25869" y="653"/>
                  </a:cubicBezTo>
                  <a:cubicBezTo>
                    <a:pt x="25908" y="614"/>
                    <a:pt x="25891" y="579"/>
                    <a:pt x="25852" y="545"/>
                  </a:cubicBezTo>
                  <a:close/>
                  <a:moveTo>
                    <a:pt x="8721" y="579"/>
                  </a:moveTo>
                  <a:cubicBezTo>
                    <a:pt x="8681" y="579"/>
                    <a:pt x="8664" y="632"/>
                    <a:pt x="8664" y="671"/>
                  </a:cubicBezTo>
                  <a:cubicBezTo>
                    <a:pt x="8681" y="706"/>
                    <a:pt x="8703" y="723"/>
                    <a:pt x="8738" y="723"/>
                  </a:cubicBezTo>
                  <a:lnTo>
                    <a:pt x="8755" y="723"/>
                  </a:lnTo>
                  <a:cubicBezTo>
                    <a:pt x="8790" y="706"/>
                    <a:pt x="8829" y="671"/>
                    <a:pt x="8812" y="632"/>
                  </a:cubicBezTo>
                  <a:cubicBezTo>
                    <a:pt x="8812" y="597"/>
                    <a:pt x="8773" y="579"/>
                    <a:pt x="8738" y="579"/>
                  </a:cubicBezTo>
                  <a:close/>
                  <a:moveTo>
                    <a:pt x="14738" y="632"/>
                  </a:moveTo>
                  <a:cubicBezTo>
                    <a:pt x="14721" y="632"/>
                    <a:pt x="14686" y="653"/>
                    <a:pt x="14686" y="671"/>
                  </a:cubicBezTo>
                  <a:cubicBezTo>
                    <a:pt x="14647" y="706"/>
                    <a:pt x="14664" y="740"/>
                    <a:pt x="14704" y="762"/>
                  </a:cubicBezTo>
                  <a:cubicBezTo>
                    <a:pt x="14704" y="780"/>
                    <a:pt x="14721" y="780"/>
                    <a:pt x="14738" y="780"/>
                  </a:cubicBezTo>
                  <a:cubicBezTo>
                    <a:pt x="14756" y="780"/>
                    <a:pt x="14795" y="762"/>
                    <a:pt x="14795" y="740"/>
                  </a:cubicBezTo>
                  <a:cubicBezTo>
                    <a:pt x="14812" y="706"/>
                    <a:pt x="14812" y="671"/>
                    <a:pt x="14773" y="653"/>
                  </a:cubicBezTo>
                  <a:cubicBezTo>
                    <a:pt x="14756" y="632"/>
                    <a:pt x="14756" y="632"/>
                    <a:pt x="14738" y="632"/>
                  </a:cubicBezTo>
                  <a:close/>
                  <a:moveTo>
                    <a:pt x="8377" y="671"/>
                  </a:moveTo>
                  <a:cubicBezTo>
                    <a:pt x="8338" y="688"/>
                    <a:pt x="8303" y="723"/>
                    <a:pt x="8320" y="762"/>
                  </a:cubicBezTo>
                  <a:cubicBezTo>
                    <a:pt x="8338" y="797"/>
                    <a:pt x="8355" y="814"/>
                    <a:pt x="8394" y="814"/>
                  </a:cubicBezTo>
                  <a:lnTo>
                    <a:pt x="8412" y="814"/>
                  </a:lnTo>
                  <a:cubicBezTo>
                    <a:pt x="8446" y="797"/>
                    <a:pt x="8464" y="762"/>
                    <a:pt x="8464" y="723"/>
                  </a:cubicBezTo>
                  <a:cubicBezTo>
                    <a:pt x="8446" y="688"/>
                    <a:pt x="8429" y="671"/>
                    <a:pt x="8394" y="671"/>
                  </a:cubicBezTo>
                  <a:close/>
                  <a:moveTo>
                    <a:pt x="22336" y="671"/>
                  </a:moveTo>
                  <a:cubicBezTo>
                    <a:pt x="22301" y="688"/>
                    <a:pt x="22279" y="740"/>
                    <a:pt x="22301" y="780"/>
                  </a:cubicBezTo>
                  <a:cubicBezTo>
                    <a:pt x="22318" y="797"/>
                    <a:pt x="22353" y="814"/>
                    <a:pt x="22371" y="814"/>
                  </a:cubicBezTo>
                  <a:lnTo>
                    <a:pt x="22410" y="814"/>
                  </a:lnTo>
                  <a:cubicBezTo>
                    <a:pt x="22445" y="797"/>
                    <a:pt x="22462" y="740"/>
                    <a:pt x="22445" y="706"/>
                  </a:cubicBezTo>
                  <a:cubicBezTo>
                    <a:pt x="22427" y="688"/>
                    <a:pt x="22388" y="671"/>
                    <a:pt x="22371" y="671"/>
                  </a:cubicBezTo>
                  <a:close/>
                  <a:moveTo>
                    <a:pt x="8029" y="762"/>
                  </a:moveTo>
                  <a:cubicBezTo>
                    <a:pt x="7976" y="780"/>
                    <a:pt x="7959" y="814"/>
                    <a:pt x="7976" y="849"/>
                  </a:cubicBezTo>
                  <a:cubicBezTo>
                    <a:pt x="7976" y="888"/>
                    <a:pt x="8011" y="906"/>
                    <a:pt x="8050" y="906"/>
                  </a:cubicBezTo>
                  <a:lnTo>
                    <a:pt x="8068" y="906"/>
                  </a:lnTo>
                  <a:cubicBezTo>
                    <a:pt x="8103" y="888"/>
                    <a:pt x="8120" y="849"/>
                    <a:pt x="8120" y="814"/>
                  </a:cubicBezTo>
                  <a:cubicBezTo>
                    <a:pt x="8103" y="780"/>
                    <a:pt x="8068" y="762"/>
                    <a:pt x="8050" y="762"/>
                  </a:cubicBezTo>
                  <a:close/>
                  <a:moveTo>
                    <a:pt x="26108" y="762"/>
                  </a:moveTo>
                  <a:cubicBezTo>
                    <a:pt x="26087" y="762"/>
                    <a:pt x="26069" y="762"/>
                    <a:pt x="26052" y="780"/>
                  </a:cubicBezTo>
                  <a:cubicBezTo>
                    <a:pt x="26017" y="814"/>
                    <a:pt x="26017" y="849"/>
                    <a:pt x="26052" y="888"/>
                  </a:cubicBezTo>
                  <a:cubicBezTo>
                    <a:pt x="26069" y="906"/>
                    <a:pt x="26087" y="906"/>
                    <a:pt x="26108" y="906"/>
                  </a:cubicBezTo>
                  <a:cubicBezTo>
                    <a:pt x="26126" y="906"/>
                    <a:pt x="26143" y="888"/>
                    <a:pt x="26161" y="888"/>
                  </a:cubicBezTo>
                  <a:cubicBezTo>
                    <a:pt x="26178" y="849"/>
                    <a:pt x="26178" y="797"/>
                    <a:pt x="26143" y="780"/>
                  </a:cubicBezTo>
                  <a:cubicBezTo>
                    <a:pt x="26143" y="762"/>
                    <a:pt x="26126" y="762"/>
                    <a:pt x="26108" y="762"/>
                  </a:cubicBezTo>
                  <a:close/>
                  <a:moveTo>
                    <a:pt x="15047" y="832"/>
                  </a:moveTo>
                  <a:cubicBezTo>
                    <a:pt x="15012" y="832"/>
                    <a:pt x="14991" y="849"/>
                    <a:pt x="14973" y="871"/>
                  </a:cubicBezTo>
                  <a:cubicBezTo>
                    <a:pt x="14956" y="906"/>
                    <a:pt x="14973" y="941"/>
                    <a:pt x="14991" y="958"/>
                  </a:cubicBezTo>
                  <a:cubicBezTo>
                    <a:pt x="15012" y="980"/>
                    <a:pt x="15030" y="980"/>
                    <a:pt x="15047" y="980"/>
                  </a:cubicBezTo>
                  <a:cubicBezTo>
                    <a:pt x="15065" y="980"/>
                    <a:pt x="15082" y="958"/>
                    <a:pt x="15100" y="941"/>
                  </a:cubicBezTo>
                  <a:cubicBezTo>
                    <a:pt x="15121" y="906"/>
                    <a:pt x="15121" y="871"/>
                    <a:pt x="15082" y="849"/>
                  </a:cubicBezTo>
                  <a:cubicBezTo>
                    <a:pt x="15065" y="832"/>
                    <a:pt x="15047" y="832"/>
                    <a:pt x="15047" y="832"/>
                  </a:cubicBezTo>
                  <a:close/>
                  <a:moveTo>
                    <a:pt x="22044" y="832"/>
                  </a:moveTo>
                  <a:cubicBezTo>
                    <a:pt x="22044" y="832"/>
                    <a:pt x="22027" y="849"/>
                    <a:pt x="22009" y="849"/>
                  </a:cubicBezTo>
                  <a:cubicBezTo>
                    <a:pt x="21975" y="871"/>
                    <a:pt x="21975" y="906"/>
                    <a:pt x="21992" y="941"/>
                  </a:cubicBezTo>
                  <a:cubicBezTo>
                    <a:pt x="22009" y="980"/>
                    <a:pt x="22027" y="980"/>
                    <a:pt x="22044" y="980"/>
                  </a:cubicBezTo>
                  <a:lnTo>
                    <a:pt x="22083" y="980"/>
                  </a:lnTo>
                  <a:cubicBezTo>
                    <a:pt x="22118" y="958"/>
                    <a:pt x="22136" y="906"/>
                    <a:pt x="22118" y="871"/>
                  </a:cubicBezTo>
                  <a:cubicBezTo>
                    <a:pt x="22101" y="849"/>
                    <a:pt x="22083" y="832"/>
                    <a:pt x="22044" y="832"/>
                  </a:cubicBezTo>
                  <a:close/>
                  <a:moveTo>
                    <a:pt x="7667" y="871"/>
                  </a:moveTo>
                  <a:cubicBezTo>
                    <a:pt x="7633" y="888"/>
                    <a:pt x="7615" y="923"/>
                    <a:pt x="7633" y="958"/>
                  </a:cubicBezTo>
                  <a:cubicBezTo>
                    <a:pt x="7633" y="997"/>
                    <a:pt x="7667" y="1015"/>
                    <a:pt x="7685" y="1015"/>
                  </a:cubicBezTo>
                  <a:lnTo>
                    <a:pt x="7724" y="1015"/>
                  </a:lnTo>
                  <a:cubicBezTo>
                    <a:pt x="7759" y="997"/>
                    <a:pt x="7776" y="958"/>
                    <a:pt x="7759" y="923"/>
                  </a:cubicBezTo>
                  <a:cubicBezTo>
                    <a:pt x="7759" y="888"/>
                    <a:pt x="7724" y="871"/>
                    <a:pt x="7685" y="871"/>
                  </a:cubicBezTo>
                  <a:close/>
                  <a:moveTo>
                    <a:pt x="7324" y="980"/>
                  </a:moveTo>
                  <a:cubicBezTo>
                    <a:pt x="7289" y="997"/>
                    <a:pt x="7267" y="1032"/>
                    <a:pt x="7289" y="1067"/>
                  </a:cubicBezTo>
                  <a:cubicBezTo>
                    <a:pt x="7289" y="1106"/>
                    <a:pt x="7324" y="1123"/>
                    <a:pt x="7341" y="1123"/>
                  </a:cubicBezTo>
                  <a:lnTo>
                    <a:pt x="7376" y="1123"/>
                  </a:lnTo>
                  <a:cubicBezTo>
                    <a:pt x="7415" y="1106"/>
                    <a:pt x="7433" y="1067"/>
                    <a:pt x="7415" y="1032"/>
                  </a:cubicBezTo>
                  <a:cubicBezTo>
                    <a:pt x="7415" y="997"/>
                    <a:pt x="7376" y="980"/>
                    <a:pt x="7341" y="980"/>
                  </a:cubicBezTo>
                  <a:close/>
                  <a:moveTo>
                    <a:pt x="21735" y="1015"/>
                  </a:moveTo>
                  <a:cubicBezTo>
                    <a:pt x="21718" y="1015"/>
                    <a:pt x="21718" y="1015"/>
                    <a:pt x="21700" y="1032"/>
                  </a:cubicBezTo>
                  <a:cubicBezTo>
                    <a:pt x="21666" y="1049"/>
                    <a:pt x="21648" y="1089"/>
                    <a:pt x="21666" y="1123"/>
                  </a:cubicBezTo>
                  <a:cubicBezTo>
                    <a:pt x="21683" y="1158"/>
                    <a:pt x="21718" y="1158"/>
                    <a:pt x="21735" y="1158"/>
                  </a:cubicBezTo>
                  <a:lnTo>
                    <a:pt x="21774" y="1158"/>
                  </a:lnTo>
                  <a:cubicBezTo>
                    <a:pt x="21809" y="1141"/>
                    <a:pt x="21809" y="1089"/>
                    <a:pt x="21792" y="1049"/>
                  </a:cubicBezTo>
                  <a:cubicBezTo>
                    <a:pt x="21792" y="1032"/>
                    <a:pt x="21757" y="1015"/>
                    <a:pt x="21735" y="1015"/>
                  </a:cubicBezTo>
                  <a:close/>
                  <a:moveTo>
                    <a:pt x="26361" y="1015"/>
                  </a:moveTo>
                  <a:cubicBezTo>
                    <a:pt x="26343" y="1015"/>
                    <a:pt x="26326" y="1015"/>
                    <a:pt x="26304" y="1032"/>
                  </a:cubicBezTo>
                  <a:cubicBezTo>
                    <a:pt x="26287" y="1067"/>
                    <a:pt x="26287" y="1106"/>
                    <a:pt x="26304" y="1141"/>
                  </a:cubicBezTo>
                  <a:cubicBezTo>
                    <a:pt x="26326" y="1158"/>
                    <a:pt x="26343" y="1158"/>
                    <a:pt x="26361" y="1158"/>
                  </a:cubicBezTo>
                  <a:cubicBezTo>
                    <a:pt x="26378" y="1158"/>
                    <a:pt x="26395" y="1158"/>
                    <a:pt x="26413" y="1141"/>
                  </a:cubicBezTo>
                  <a:cubicBezTo>
                    <a:pt x="26435" y="1106"/>
                    <a:pt x="26435" y="1067"/>
                    <a:pt x="26413" y="1032"/>
                  </a:cubicBezTo>
                  <a:cubicBezTo>
                    <a:pt x="26395" y="1015"/>
                    <a:pt x="26378" y="1015"/>
                    <a:pt x="26361" y="1015"/>
                  </a:cubicBezTo>
                  <a:close/>
                  <a:moveTo>
                    <a:pt x="15339" y="1032"/>
                  </a:moveTo>
                  <a:cubicBezTo>
                    <a:pt x="15317" y="1032"/>
                    <a:pt x="15300" y="1049"/>
                    <a:pt x="15282" y="1067"/>
                  </a:cubicBezTo>
                  <a:cubicBezTo>
                    <a:pt x="15265" y="1106"/>
                    <a:pt x="15265" y="1141"/>
                    <a:pt x="15300" y="1158"/>
                  </a:cubicBezTo>
                  <a:cubicBezTo>
                    <a:pt x="15300" y="1176"/>
                    <a:pt x="15317" y="1176"/>
                    <a:pt x="15339" y="1176"/>
                  </a:cubicBezTo>
                  <a:cubicBezTo>
                    <a:pt x="15356" y="1176"/>
                    <a:pt x="15391" y="1176"/>
                    <a:pt x="15391" y="1158"/>
                  </a:cubicBezTo>
                  <a:cubicBezTo>
                    <a:pt x="15426" y="1123"/>
                    <a:pt x="15408" y="1067"/>
                    <a:pt x="15391" y="1049"/>
                  </a:cubicBezTo>
                  <a:cubicBezTo>
                    <a:pt x="15374" y="1032"/>
                    <a:pt x="15356" y="1032"/>
                    <a:pt x="15339" y="1032"/>
                  </a:cubicBezTo>
                  <a:close/>
                  <a:moveTo>
                    <a:pt x="6980" y="1089"/>
                  </a:moveTo>
                  <a:cubicBezTo>
                    <a:pt x="6941" y="1106"/>
                    <a:pt x="6923" y="1141"/>
                    <a:pt x="6941" y="1176"/>
                  </a:cubicBezTo>
                  <a:cubicBezTo>
                    <a:pt x="6941" y="1215"/>
                    <a:pt x="6980" y="1232"/>
                    <a:pt x="6997" y="1232"/>
                  </a:cubicBezTo>
                  <a:lnTo>
                    <a:pt x="7032" y="1232"/>
                  </a:lnTo>
                  <a:cubicBezTo>
                    <a:pt x="7071" y="1215"/>
                    <a:pt x="7089" y="1176"/>
                    <a:pt x="7071" y="1141"/>
                  </a:cubicBezTo>
                  <a:cubicBezTo>
                    <a:pt x="7071" y="1106"/>
                    <a:pt x="7032" y="1089"/>
                    <a:pt x="6997" y="1089"/>
                  </a:cubicBezTo>
                  <a:close/>
                  <a:moveTo>
                    <a:pt x="6636" y="1215"/>
                  </a:moveTo>
                  <a:cubicBezTo>
                    <a:pt x="6597" y="1232"/>
                    <a:pt x="6580" y="1267"/>
                    <a:pt x="6597" y="1306"/>
                  </a:cubicBezTo>
                  <a:cubicBezTo>
                    <a:pt x="6597" y="1341"/>
                    <a:pt x="6636" y="1358"/>
                    <a:pt x="6671" y="1358"/>
                  </a:cubicBezTo>
                  <a:lnTo>
                    <a:pt x="6688" y="1341"/>
                  </a:lnTo>
                  <a:cubicBezTo>
                    <a:pt x="6723" y="1341"/>
                    <a:pt x="6745" y="1284"/>
                    <a:pt x="6723" y="1250"/>
                  </a:cubicBezTo>
                  <a:cubicBezTo>
                    <a:pt x="6723" y="1232"/>
                    <a:pt x="6688" y="1215"/>
                    <a:pt x="6671" y="1215"/>
                  </a:cubicBezTo>
                  <a:close/>
                  <a:moveTo>
                    <a:pt x="21392" y="1215"/>
                  </a:moveTo>
                  <a:cubicBezTo>
                    <a:pt x="21357" y="1232"/>
                    <a:pt x="21339" y="1284"/>
                    <a:pt x="21357" y="1324"/>
                  </a:cubicBezTo>
                  <a:cubicBezTo>
                    <a:pt x="21374" y="1341"/>
                    <a:pt x="21409" y="1358"/>
                    <a:pt x="21431" y="1358"/>
                  </a:cubicBezTo>
                  <a:cubicBezTo>
                    <a:pt x="21448" y="1358"/>
                    <a:pt x="21448" y="1358"/>
                    <a:pt x="21465" y="1341"/>
                  </a:cubicBezTo>
                  <a:cubicBezTo>
                    <a:pt x="21500" y="1324"/>
                    <a:pt x="21500" y="1267"/>
                    <a:pt x="21483" y="1250"/>
                  </a:cubicBezTo>
                  <a:cubicBezTo>
                    <a:pt x="21465" y="1215"/>
                    <a:pt x="21448" y="1215"/>
                    <a:pt x="21431" y="1215"/>
                  </a:cubicBezTo>
                  <a:close/>
                  <a:moveTo>
                    <a:pt x="15609" y="1267"/>
                  </a:moveTo>
                  <a:cubicBezTo>
                    <a:pt x="15591" y="1267"/>
                    <a:pt x="15574" y="1284"/>
                    <a:pt x="15556" y="1306"/>
                  </a:cubicBezTo>
                  <a:cubicBezTo>
                    <a:pt x="15535" y="1324"/>
                    <a:pt x="15535" y="1376"/>
                    <a:pt x="15556" y="1393"/>
                  </a:cubicBezTo>
                  <a:cubicBezTo>
                    <a:pt x="15574" y="1415"/>
                    <a:pt x="15591" y="1415"/>
                    <a:pt x="15609" y="1415"/>
                  </a:cubicBezTo>
                  <a:cubicBezTo>
                    <a:pt x="15626" y="1415"/>
                    <a:pt x="15643" y="1415"/>
                    <a:pt x="15665" y="1393"/>
                  </a:cubicBezTo>
                  <a:cubicBezTo>
                    <a:pt x="15700" y="1376"/>
                    <a:pt x="15700" y="1324"/>
                    <a:pt x="15665" y="1284"/>
                  </a:cubicBezTo>
                  <a:cubicBezTo>
                    <a:pt x="15643" y="1284"/>
                    <a:pt x="15626" y="1267"/>
                    <a:pt x="15609" y="1267"/>
                  </a:cubicBezTo>
                  <a:close/>
                  <a:moveTo>
                    <a:pt x="26596" y="1284"/>
                  </a:moveTo>
                  <a:cubicBezTo>
                    <a:pt x="26578" y="1284"/>
                    <a:pt x="26561" y="1306"/>
                    <a:pt x="26543" y="1306"/>
                  </a:cubicBezTo>
                  <a:cubicBezTo>
                    <a:pt x="26504" y="1341"/>
                    <a:pt x="26504" y="1376"/>
                    <a:pt x="26522" y="1415"/>
                  </a:cubicBezTo>
                  <a:cubicBezTo>
                    <a:pt x="26543" y="1432"/>
                    <a:pt x="26561" y="1432"/>
                    <a:pt x="26596" y="1432"/>
                  </a:cubicBezTo>
                  <a:lnTo>
                    <a:pt x="26630" y="1432"/>
                  </a:lnTo>
                  <a:cubicBezTo>
                    <a:pt x="26670" y="1393"/>
                    <a:pt x="26670" y="1358"/>
                    <a:pt x="26652" y="1324"/>
                  </a:cubicBezTo>
                  <a:cubicBezTo>
                    <a:pt x="26630" y="1306"/>
                    <a:pt x="26613" y="1284"/>
                    <a:pt x="26596" y="1284"/>
                  </a:cubicBezTo>
                  <a:close/>
                  <a:moveTo>
                    <a:pt x="6288" y="1341"/>
                  </a:moveTo>
                  <a:cubicBezTo>
                    <a:pt x="6253" y="1358"/>
                    <a:pt x="6236" y="1393"/>
                    <a:pt x="6253" y="1432"/>
                  </a:cubicBezTo>
                  <a:cubicBezTo>
                    <a:pt x="6271" y="1467"/>
                    <a:pt x="6288" y="1485"/>
                    <a:pt x="6327" y="1485"/>
                  </a:cubicBezTo>
                  <a:cubicBezTo>
                    <a:pt x="6327" y="1485"/>
                    <a:pt x="6345" y="1485"/>
                    <a:pt x="6345" y="1467"/>
                  </a:cubicBezTo>
                  <a:cubicBezTo>
                    <a:pt x="6380" y="1467"/>
                    <a:pt x="6397" y="1415"/>
                    <a:pt x="6380" y="1376"/>
                  </a:cubicBezTo>
                  <a:cubicBezTo>
                    <a:pt x="6380" y="1358"/>
                    <a:pt x="6345" y="1341"/>
                    <a:pt x="6327" y="1341"/>
                  </a:cubicBezTo>
                  <a:close/>
                  <a:moveTo>
                    <a:pt x="21083" y="1415"/>
                  </a:moveTo>
                  <a:cubicBezTo>
                    <a:pt x="21048" y="1432"/>
                    <a:pt x="21030" y="1485"/>
                    <a:pt x="21065" y="1524"/>
                  </a:cubicBezTo>
                  <a:cubicBezTo>
                    <a:pt x="21065" y="1541"/>
                    <a:pt x="21104" y="1541"/>
                    <a:pt x="21122" y="1541"/>
                  </a:cubicBezTo>
                  <a:lnTo>
                    <a:pt x="21157" y="1541"/>
                  </a:lnTo>
                  <a:cubicBezTo>
                    <a:pt x="21191" y="1524"/>
                    <a:pt x="21213" y="1467"/>
                    <a:pt x="21174" y="1432"/>
                  </a:cubicBezTo>
                  <a:cubicBezTo>
                    <a:pt x="21174" y="1415"/>
                    <a:pt x="21139" y="1415"/>
                    <a:pt x="21122" y="1415"/>
                  </a:cubicBezTo>
                  <a:close/>
                  <a:moveTo>
                    <a:pt x="5962" y="1467"/>
                  </a:moveTo>
                  <a:cubicBezTo>
                    <a:pt x="5927" y="1485"/>
                    <a:pt x="5910" y="1524"/>
                    <a:pt x="5910" y="1558"/>
                  </a:cubicBezTo>
                  <a:cubicBezTo>
                    <a:pt x="5927" y="1593"/>
                    <a:pt x="5962" y="1611"/>
                    <a:pt x="5984" y="1611"/>
                  </a:cubicBezTo>
                  <a:lnTo>
                    <a:pt x="6018" y="1611"/>
                  </a:lnTo>
                  <a:cubicBezTo>
                    <a:pt x="6053" y="1593"/>
                    <a:pt x="6071" y="1541"/>
                    <a:pt x="6053" y="1502"/>
                  </a:cubicBezTo>
                  <a:cubicBezTo>
                    <a:pt x="6036" y="1485"/>
                    <a:pt x="6018" y="1467"/>
                    <a:pt x="5984" y="1467"/>
                  </a:cubicBezTo>
                  <a:close/>
                  <a:moveTo>
                    <a:pt x="15861" y="1541"/>
                  </a:moveTo>
                  <a:cubicBezTo>
                    <a:pt x="15844" y="1541"/>
                    <a:pt x="15826" y="1541"/>
                    <a:pt x="15809" y="1558"/>
                  </a:cubicBezTo>
                  <a:cubicBezTo>
                    <a:pt x="15791" y="1576"/>
                    <a:pt x="15774" y="1632"/>
                    <a:pt x="15809" y="1667"/>
                  </a:cubicBezTo>
                  <a:cubicBezTo>
                    <a:pt x="15826" y="1667"/>
                    <a:pt x="15844" y="1685"/>
                    <a:pt x="15861" y="1685"/>
                  </a:cubicBezTo>
                  <a:cubicBezTo>
                    <a:pt x="15883" y="1685"/>
                    <a:pt x="15900" y="1685"/>
                    <a:pt x="15918" y="1667"/>
                  </a:cubicBezTo>
                  <a:cubicBezTo>
                    <a:pt x="15935" y="1650"/>
                    <a:pt x="15935" y="1593"/>
                    <a:pt x="15918" y="1558"/>
                  </a:cubicBezTo>
                  <a:cubicBezTo>
                    <a:pt x="15900" y="1541"/>
                    <a:pt x="15883" y="1541"/>
                    <a:pt x="15861" y="1541"/>
                  </a:cubicBezTo>
                  <a:close/>
                  <a:moveTo>
                    <a:pt x="5657" y="1593"/>
                  </a:moveTo>
                  <a:cubicBezTo>
                    <a:pt x="5635" y="1593"/>
                    <a:pt x="5635" y="1611"/>
                    <a:pt x="5618" y="1611"/>
                  </a:cubicBezTo>
                  <a:cubicBezTo>
                    <a:pt x="5583" y="1632"/>
                    <a:pt x="5566" y="1667"/>
                    <a:pt x="5583" y="1702"/>
                  </a:cubicBezTo>
                  <a:cubicBezTo>
                    <a:pt x="5601" y="1741"/>
                    <a:pt x="5618" y="1741"/>
                    <a:pt x="5657" y="1741"/>
                  </a:cubicBezTo>
                  <a:lnTo>
                    <a:pt x="5675" y="1741"/>
                  </a:lnTo>
                  <a:cubicBezTo>
                    <a:pt x="5709" y="1719"/>
                    <a:pt x="5727" y="1685"/>
                    <a:pt x="5709" y="1650"/>
                  </a:cubicBezTo>
                  <a:cubicBezTo>
                    <a:pt x="5709" y="1611"/>
                    <a:pt x="5675" y="1593"/>
                    <a:pt x="5657" y="1593"/>
                  </a:cubicBezTo>
                  <a:close/>
                  <a:moveTo>
                    <a:pt x="20813" y="1593"/>
                  </a:moveTo>
                  <a:cubicBezTo>
                    <a:pt x="20795" y="1593"/>
                    <a:pt x="20795" y="1611"/>
                    <a:pt x="20778" y="1611"/>
                  </a:cubicBezTo>
                  <a:cubicBezTo>
                    <a:pt x="20739" y="1632"/>
                    <a:pt x="20739" y="1685"/>
                    <a:pt x="20756" y="1719"/>
                  </a:cubicBezTo>
                  <a:cubicBezTo>
                    <a:pt x="20778" y="1741"/>
                    <a:pt x="20795" y="1741"/>
                    <a:pt x="20813" y="1741"/>
                  </a:cubicBezTo>
                  <a:lnTo>
                    <a:pt x="20848" y="1741"/>
                  </a:lnTo>
                  <a:cubicBezTo>
                    <a:pt x="20887" y="1719"/>
                    <a:pt x="20904" y="1667"/>
                    <a:pt x="20887" y="1632"/>
                  </a:cubicBezTo>
                  <a:cubicBezTo>
                    <a:pt x="20865" y="1611"/>
                    <a:pt x="20848" y="1593"/>
                    <a:pt x="20813" y="1593"/>
                  </a:cubicBezTo>
                  <a:close/>
                  <a:moveTo>
                    <a:pt x="26796" y="1593"/>
                  </a:moveTo>
                  <a:cubicBezTo>
                    <a:pt x="26778" y="1593"/>
                    <a:pt x="26761" y="1593"/>
                    <a:pt x="26761" y="1611"/>
                  </a:cubicBezTo>
                  <a:cubicBezTo>
                    <a:pt x="26722" y="1632"/>
                    <a:pt x="26704" y="1667"/>
                    <a:pt x="26722" y="1702"/>
                  </a:cubicBezTo>
                  <a:cubicBezTo>
                    <a:pt x="26739" y="1719"/>
                    <a:pt x="26761" y="1741"/>
                    <a:pt x="26796" y="1741"/>
                  </a:cubicBezTo>
                  <a:cubicBezTo>
                    <a:pt x="26813" y="1741"/>
                    <a:pt x="26813" y="1741"/>
                    <a:pt x="26831" y="1719"/>
                  </a:cubicBezTo>
                  <a:cubicBezTo>
                    <a:pt x="26870" y="1702"/>
                    <a:pt x="26870" y="1667"/>
                    <a:pt x="26848" y="1632"/>
                  </a:cubicBezTo>
                  <a:cubicBezTo>
                    <a:pt x="26831" y="1611"/>
                    <a:pt x="26813" y="1593"/>
                    <a:pt x="26796" y="1593"/>
                  </a:cubicBezTo>
                  <a:close/>
                  <a:moveTo>
                    <a:pt x="5309" y="1741"/>
                  </a:moveTo>
                  <a:lnTo>
                    <a:pt x="5292" y="1759"/>
                  </a:lnTo>
                  <a:cubicBezTo>
                    <a:pt x="5257" y="1776"/>
                    <a:pt x="5239" y="1811"/>
                    <a:pt x="5257" y="1850"/>
                  </a:cubicBezTo>
                  <a:cubicBezTo>
                    <a:pt x="5257" y="1885"/>
                    <a:pt x="5292" y="1885"/>
                    <a:pt x="5309" y="1885"/>
                  </a:cubicBezTo>
                  <a:lnTo>
                    <a:pt x="5348" y="1885"/>
                  </a:lnTo>
                  <a:cubicBezTo>
                    <a:pt x="5383" y="1867"/>
                    <a:pt x="5400" y="1828"/>
                    <a:pt x="5383" y="1793"/>
                  </a:cubicBezTo>
                  <a:cubicBezTo>
                    <a:pt x="5366" y="1759"/>
                    <a:pt x="5348" y="1741"/>
                    <a:pt x="5309" y="1741"/>
                  </a:cubicBezTo>
                  <a:close/>
                  <a:moveTo>
                    <a:pt x="16100" y="1811"/>
                  </a:moveTo>
                  <a:cubicBezTo>
                    <a:pt x="16079" y="1811"/>
                    <a:pt x="16061" y="1828"/>
                    <a:pt x="16044" y="1828"/>
                  </a:cubicBezTo>
                  <a:cubicBezTo>
                    <a:pt x="16009" y="1867"/>
                    <a:pt x="16009" y="1902"/>
                    <a:pt x="16026" y="1937"/>
                  </a:cubicBezTo>
                  <a:cubicBezTo>
                    <a:pt x="16044" y="1959"/>
                    <a:pt x="16061" y="1959"/>
                    <a:pt x="16100" y="1959"/>
                  </a:cubicBezTo>
                  <a:lnTo>
                    <a:pt x="16135" y="1959"/>
                  </a:lnTo>
                  <a:cubicBezTo>
                    <a:pt x="16170" y="1920"/>
                    <a:pt x="16170" y="1885"/>
                    <a:pt x="16153" y="1850"/>
                  </a:cubicBezTo>
                  <a:cubicBezTo>
                    <a:pt x="16135" y="1828"/>
                    <a:pt x="16118" y="1811"/>
                    <a:pt x="16100" y="1811"/>
                  </a:cubicBezTo>
                  <a:close/>
                  <a:moveTo>
                    <a:pt x="20469" y="1811"/>
                  </a:moveTo>
                  <a:cubicBezTo>
                    <a:pt x="20452" y="1828"/>
                    <a:pt x="20430" y="1885"/>
                    <a:pt x="20452" y="1920"/>
                  </a:cubicBezTo>
                  <a:cubicBezTo>
                    <a:pt x="20469" y="1937"/>
                    <a:pt x="20486" y="1959"/>
                    <a:pt x="20521" y="1959"/>
                  </a:cubicBezTo>
                  <a:cubicBezTo>
                    <a:pt x="20521" y="1959"/>
                    <a:pt x="20539" y="1937"/>
                    <a:pt x="20560" y="1937"/>
                  </a:cubicBezTo>
                  <a:cubicBezTo>
                    <a:pt x="20595" y="1920"/>
                    <a:pt x="20595" y="1867"/>
                    <a:pt x="20578" y="1828"/>
                  </a:cubicBezTo>
                  <a:cubicBezTo>
                    <a:pt x="20560" y="1811"/>
                    <a:pt x="20539" y="1811"/>
                    <a:pt x="20521" y="1811"/>
                  </a:cubicBezTo>
                  <a:close/>
                  <a:moveTo>
                    <a:pt x="4948" y="1902"/>
                  </a:moveTo>
                  <a:cubicBezTo>
                    <a:pt x="4913" y="1920"/>
                    <a:pt x="4913" y="1959"/>
                    <a:pt x="4913" y="1994"/>
                  </a:cubicBezTo>
                  <a:cubicBezTo>
                    <a:pt x="4931" y="2028"/>
                    <a:pt x="4965" y="2046"/>
                    <a:pt x="4983" y="2046"/>
                  </a:cubicBezTo>
                  <a:cubicBezTo>
                    <a:pt x="5004" y="2046"/>
                    <a:pt x="5004" y="2046"/>
                    <a:pt x="5022" y="2028"/>
                  </a:cubicBezTo>
                  <a:cubicBezTo>
                    <a:pt x="5057" y="2011"/>
                    <a:pt x="5074" y="1976"/>
                    <a:pt x="5057" y="1937"/>
                  </a:cubicBezTo>
                  <a:cubicBezTo>
                    <a:pt x="5039" y="1920"/>
                    <a:pt x="5022" y="1902"/>
                    <a:pt x="4983" y="1902"/>
                  </a:cubicBezTo>
                  <a:close/>
                  <a:moveTo>
                    <a:pt x="26979" y="1902"/>
                  </a:moveTo>
                  <a:cubicBezTo>
                    <a:pt x="26957" y="1902"/>
                    <a:pt x="26957" y="1902"/>
                    <a:pt x="26939" y="1920"/>
                  </a:cubicBezTo>
                  <a:cubicBezTo>
                    <a:pt x="26905" y="1937"/>
                    <a:pt x="26887" y="1976"/>
                    <a:pt x="26905" y="2011"/>
                  </a:cubicBezTo>
                  <a:cubicBezTo>
                    <a:pt x="26922" y="2028"/>
                    <a:pt x="26957" y="2046"/>
                    <a:pt x="26979" y="2046"/>
                  </a:cubicBezTo>
                  <a:lnTo>
                    <a:pt x="27013" y="2046"/>
                  </a:lnTo>
                  <a:cubicBezTo>
                    <a:pt x="27048" y="2028"/>
                    <a:pt x="27066" y="1976"/>
                    <a:pt x="27031" y="1937"/>
                  </a:cubicBezTo>
                  <a:cubicBezTo>
                    <a:pt x="27031" y="1920"/>
                    <a:pt x="26996" y="1902"/>
                    <a:pt x="26979" y="1902"/>
                  </a:cubicBezTo>
                  <a:close/>
                  <a:moveTo>
                    <a:pt x="20177" y="2011"/>
                  </a:moveTo>
                  <a:cubicBezTo>
                    <a:pt x="20143" y="2028"/>
                    <a:pt x="20125" y="2085"/>
                    <a:pt x="20160" y="2120"/>
                  </a:cubicBezTo>
                  <a:cubicBezTo>
                    <a:pt x="20160" y="2137"/>
                    <a:pt x="20195" y="2155"/>
                    <a:pt x="20212" y="2155"/>
                  </a:cubicBezTo>
                  <a:cubicBezTo>
                    <a:pt x="20234" y="2155"/>
                    <a:pt x="20234" y="2137"/>
                    <a:pt x="20251" y="2137"/>
                  </a:cubicBezTo>
                  <a:cubicBezTo>
                    <a:pt x="20286" y="2120"/>
                    <a:pt x="20286" y="2068"/>
                    <a:pt x="20269" y="2028"/>
                  </a:cubicBezTo>
                  <a:cubicBezTo>
                    <a:pt x="20251" y="2011"/>
                    <a:pt x="20234" y="2011"/>
                    <a:pt x="20212" y="2011"/>
                  </a:cubicBezTo>
                  <a:close/>
                  <a:moveTo>
                    <a:pt x="4656" y="2046"/>
                  </a:moveTo>
                  <a:cubicBezTo>
                    <a:pt x="4656" y="2046"/>
                    <a:pt x="4639" y="2068"/>
                    <a:pt x="4622" y="2068"/>
                  </a:cubicBezTo>
                  <a:cubicBezTo>
                    <a:pt x="4587" y="2085"/>
                    <a:pt x="4587" y="2120"/>
                    <a:pt x="4604" y="2155"/>
                  </a:cubicBezTo>
                  <a:cubicBezTo>
                    <a:pt x="4604" y="2194"/>
                    <a:pt x="4639" y="2194"/>
                    <a:pt x="4656" y="2194"/>
                  </a:cubicBezTo>
                  <a:lnTo>
                    <a:pt x="4696" y="2194"/>
                  </a:lnTo>
                  <a:cubicBezTo>
                    <a:pt x="4730" y="2176"/>
                    <a:pt x="4748" y="2137"/>
                    <a:pt x="4730" y="2102"/>
                  </a:cubicBezTo>
                  <a:cubicBezTo>
                    <a:pt x="4713" y="2068"/>
                    <a:pt x="4696" y="2046"/>
                    <a:pt x="4656" y="2046"/>
                  </a:cubicBezTo>
                  <a:close/>
                  <a:moveTo>
                    <a:pt x="16296" y="2102"/>
                  </a:moveTo>
                  <a:cubicBezTo>
                    <a:pt x="16296" y="2102"/>
                    <a:pt x="16279" y="2120"/>
                    <a:pt x="16261" y="2120"/>
                  </a:cubicBezTo>
                  <a:cubicBezTo>
                    <a:pt x="16227" y="2155"/>
                    <a:pt x="16227" y="2194"/>
                    <a:pt x="16244" y="2229"/>
                  </a:cubicBezTo>
                  <a:cubicBezTo>
                    <a:pt x="16261" y="2246"/>
                    <a:pt x="16279" y="2246"/>
                    <a:pt x="16296" y="2246"/>
                  </a:cubicBezTo>
                  <a:lnTo>
                    <a:pt x="16353" y="2246"/>
                  </a:lnTo>
                  <a:cubicBezTo>
                    <a:pt x="16388" y="2211"/>
                    <a:pt x="16388" y="2176"/>
                    <a:pt x="16370" y="2137"/>
                  </a:cubicBezTo>
                  <a:cubicBezTo>
                    <a:pt x="16353" y="2120"/>
                    <a:pt x="16335" y="2102"/>
                    <a:pt x="16296" y="2102"/>
                  </a:cubicBezTo>
                  <a:close/>
                  <a:moveTo>
                    <a:pt x="19869" y="2211"/>
                  </a:moveTo>
                  <a:cubicBezTo>
                    <a:pt x="19834" y="2229"/>
                    <a:pt x="19834" y="2285"/>
                    <a:pt x="19851" y="2320"/>
                  </a:cubicBezTo>
                  <a:cubicBezTo>
                    <a:pt x="19869" y="2337"/>
                    <a:pt x="19886" y="2355"/>
                    <a:pt x="19908" y="2355"/>
                  </a:cubicBezTo>
                  <a:cubicBezTo>
                    <a:pt x="19925" y="2355"/>
                    <a:pt x="19943" y="2337"/>
                    <a:pt x="19943" y="2337"/>
                  </a:cubicBezTo>
                  <a:cubicBezTo>
                    <a:pt x="19977" y="2320"/>
                    <a:pt x="19995" y="2263"/>
                    <a:pt x="19977" y="2229"/>
                  </a:cubicBezTo>
                  <a:cubicBezTo>
                    <a:pt x="19960" y="2211"/>
                    <a:pt x="19943" y="2211"/>
                    <a:pt x="19908" y="2211"/>
                  </a:cubicBezTo>
                  <a:close/>
                  <a:moveTo>
                    <a:pt x="4295" y="2229"/>
                  </a:moveTo>
                  <a:cubicBezTo>
                    <a:pt x="4260" y="2246"/>
                    <a:pt x="4260" y="2303"/>
                    <a:pt x="4278" y="2337"/>
                  </a:cubicBezTo>
                  <a:cubicBezTo>
                    <a:pt x="4278" y="2355"/>
                    <a:pt x="4313" y="2372"/>
                    <a:pt x="4330" y="2372"/>
                  </a:cubicBezTo>
                  <a:cubicBezTo>
                    <a:pt x="4352" y="2372"/>
                    <a:pt x="4369" y="2355"/>
                    <a:pt x="4369" y="2355"/>
                  </a:cubicBezTo>
                  <a:cubicBezTo>
                    <a:pt x="4404" y="2337"/>
                    <a:pt x="4421" y="2303"/>
                    <a:pt x="4404" y="2263"/>
                  </a:cubicBezTo>
                  <a:cubicBezTo>
                    <a:pt x="4387" y="2229"/>
                    <a:pt x="4369" y="2229"/>
                    <a:pt x="4330" y="2229"/>
                  </a:cubicBezTo>
                  <a:close/>
                  <a:moveTo>
                    <a:pt x="27105" y="2229"/>
                  </a:moveTo>
                  <a:cubicBezTo>
                    <a:pt x="27087" y="2246"/>
                    <a:pt x="27066" y="2303"/>
                    <a:pt x="27087" y="2337"/>
                  </a:cubicBezTo>
                  <a:cubicBezTo>
                    <a:pt x="27087" y="2355"/>
                    <a:pt x="27122" y="2372"/>
                    <a:pt x="27140" y="2372"/>
                  </a:cubicBezTo>
                  <a:lnTo>
                    <a:pt x="27174" y="2372"/>
                  </a:lnTo>
                  <a:cubicBezTo>
                    <a:pt x="27214" y="2355"/>
                    <a:pt x="27231" y="2303"/>
                    <a:pt x="27214" y="2263"/>
                  </a:cubicBezTo>
                  <a:cubicBezTo>
                    <a:pt x="27196" y="2246"/>
                    <a:pt x="27174" y="2229"/>
                    <a:pt x="27140" y="2229"/>
                  </a:cubicBezTo>
                  <a:close/>
                  <a:moveTo>
                    <a:pt x="4025" y="2394"/>
                  </a:moveTo>
                  <a:cubicBezTo>
                    <a:pt x="4004" y="2394"/>
                    <a:pt x="3986" y="2394"/>
                    <a:pt x="3986" y="2411"/>
                  </a:cubicBezTo>
                  <a:cubicBezTo>
                    <a:pt x="3951" y="2429"/>
                    <a:pt x="3934" y="2464"/>
                    <a:pt x="3951" y="2503"/>
                  </a:cubicBezTo>
                  <a:cubicBezTo>
                    <a:pt x="3969" y="2520"/>
                    <a:pt x="3986" y="2538"/>
                    <a:pt x="4025" y="2538"/>
                  </a:cubicBezTo>
                  <a:lnTo>
                    <a:pt x="4060" y="2538"/>
                  </a:lnTo>
                  <a:cubicBezTo>
                    <a:pt x="4095" y="2520"/>
                    <a:pt x="4095" y="2464"/>
                    <a:pt x="4078" y="2429"/>
                  </a:cubicBezTo>
                  <a:cubicBezTo>
                    <a:pt x="4078" y="2411"/>
                    <a:pt x="4043" y="2394"/>
                    <a:pt x="4025" y="2394"/>
                  </a:cubicBezTo>
                  <a:close/>
                  <a:moveTo>
                    <a:pt x="19599" y="2394"/>
                  </a:moveTo>
                  <a:cubicBezTo>
                    <a:pt x="19599" y="2394"/>
                    <a:pt x="19581" y="2411"/>
                    <a:pt x="19560" y="2411"/>
                  </a:cubicBezTo>
                  <a:cubicBezTo>
                    <a:pt x="19525" y="2429"/>
                    <a:pt x="19525" y="2481"/>
                    <a:pt x="19542" y="2503"/>
                  </a:cubicBezTo>
                  <a:cubicBezTo>
                    <a:pt x="19560" y="2538"/>
                    <a:pt x="19581" y="2538"/>
                    <a:pt x="19599" y="2538"/>
                  </a:cubicBezTo>
                  <a:lnTo>
                    <a:pt x="19634" y="2538"/>
                  </a:lnTo>
                  <a:cubicBezTo>
                    <a:pt x="19668" y="2520"/>
                    <a:pt x="19690" y="2464"/>
                    <a:pt x="19668" y="2429"/>
                  </a:cubicBezTo>
                  <a:cubicBezTo>
                    <a:pt x="19651" y="2411"/>
                    <a:pt x="19634" y="2394"/>
                    <a:pt x="19599" y="2394"/>
                  </a:cubicBezTo>
                  <a:close/>
                  <a:moveTo>
                    <a:pt x="16479" y="2411"/>
                  </a:moveTo>
                  <a:cubicBezTo>
                    <a:pt x="16444" y="2446"/>
                    <a:pt x="16444" y="2481"/>
                    <a:pt x="16461" y="2520"/>
                  </a:cubicBezTo>
                  <a:cubicBezTo>
                    <a:pt x="16479" y="2538"/>
                    <a:pt x="16496" y="2555"/>
                    <a:pt x="16514" y="2555"/>
                  </a:cubicBezTo>
                  <a:cubicBezTo>
                    <a:pt x="16535" y="2555"/>
                    <a:pt x="16553" y="2538"/>
                    <a:pt x="16570" y="2538"/>
                  </a:cubicBezTo>
                  <a:cubicBezTo>
                    <a:pt x="16605" y="2503"/>
                    <a:pt x="16605" y="2464"/>
                    <a:pt x="16588" y="2429"/>
                  </a:cubicBezTo>
                  <a:cubicBezTo>
                    <a:pt x="16570" y="2411"/>
                    <a:pt x="16553" y="2411"/>
                    <a:pt x="16514" y="2411"/>
                  </a:cubicBezTo>
                  <a:close/>
                  <a:moveTo>
                    <a:pt x="27266" y="2555"/>
                  </a:moveTo>
                  <a:cubicBezTo>
                    <a:pt x="27231" y="2572"/>
                    <a:pt x="27214" y="2629"/>
                    <a:pt x="27231" y="2664"/>
                  </a:cubicBezTo>
                  <a:cubicBezTo>
                    <a:pt x="27248" y="2681"/>
                    <a:pt x="27266" y="2699"/>
                    <a:pt x="27305" y="2699"/>
                  </a:cubicBezTo>
                  <a:lnTo>
                    <a:pt x="27340" y="2699"/>
                  </a:lnTo>
                  <a:cubicBezTo>
                    <a:pt x="27375" y="2681"/>
                    <a:pt x="27392" y="2629"/>
                    <a:pt x="27375" y="2590"/>
                  </a:cubicBezTo>
                  <a:cubicBezTo>
                    <a:pt x="27357" y="2572"/>
                    <a:pt x="27322" y="2555"/>
                    <a:pt x="27305" y="2555"/>
                  </a:cubicBezTo>
                  <a:close/>
                  <a:moveTo>
                    <a:pt x="3699" y="2572"/>
                  </a:moveTo>
                  <a:cubicBezTo>
                    <a:pt x="3699" y="2572"/>
                    <a:pt x="3677" y="2572"/>
                    <a:pt x="3660" y="2590"/>
                  </a:cubicBezTo>
                  <a:cubicBezTo>
                    <a:pt x="3625" y="2612"/>
                    <a:pt x="3625" y="2646"/>
                    <a:pt x="3643" y="2681"/>
                  </a:cubicBezTo>
                  <a:cubicBezTo>
                    <a:pt x="3660" y="2699"/>
                    <a:pt x="3677" y="2720"/>
                    <a:pt x="3699" y="2720"/>
                  </a:cubicBezTo>
                  <a:lnTo>
                    <a:pt x="3734" y="2720"/>
                  </a:lnTo>
                  <a:cubicBezTo>
                    <a:pt x="3769" y="2681"/>
                    <a:pt x="3786" y="2646"/>
                    <a:pt x="3769" y="2612"/>
                  </a:cubicBezTo>
                  <a:cubicBezTo>
                    <a:pt x="3751" y="2590"/>
                    <a:pt x="3734" y="2572"/>
                    <a:pt x="3699" y="2572"/>
                  </a:cubicBezTo>
                  <a:close/>
                  <a:moveTo>
                    <a:pt x="19255" y="2590"/>
                  </a:moveTo>
                  <a:cubicBezTo>
                    <a:pt x="19216" y="2612"/>
                    <a:pt x="19216" y="2664"/>
                    <a:pt x="19233" y="2699"/>
                  </a:cubicBezTo>
                  <a:cubicBezTo>
                    <a:pt x="19255" y="2720"/>
                    <a:pt x="19272" y="2738"/>
                    <a:pt x="19290" y="2738"/>
                  </a:cubicBezTo>
                  <a:cubicBezTo>
                    <a:pt x="19307" y="2738"/>
                    <a:pt x="19325" y="2738"/>
                    <a:pt x="19325" y="2720"/>
                  </a:cubicBezTo>
                  <a:cubicBezTo>
                    <a:pt x="19364" y="2699"/>
                    <a:pt x="19381" y="2664"/>
                    <a:pt x="19364" y="2629"/>
                  </a:cubicBezTo>
                  <a:cubicBezTo>
                    <a:pt x="19342" y="2590"/>
                    <a:pt x="19325" y="2590"/>
                    <a:pt x="19290" y="2590"/>
                  </a:cubicBezTo>
                  <a:close/>
                  <a:moveTo>
                    <a:pt x="16753" y="2681"/>
                  </a:moveTo>
                  <a:cubicBezTo>
                    <a:pt x="16731" y="2681"/>
                    <a:pt x="16714" y="2699"/>
                    <a:pt x="16696" y="2699"/>
                  </a:cubicBezTo>
                  <a:cubicBezTo>
                    <a:pt x="16679" y="2738"/>
                    <a:pt x="16662" y="2773"/>
                    <a:pt x="16696" y="2807"/>
                  </a:cubicBezTo>
                  <a:cubicBezTo>
                    <a:pt x="16714" y="2829"/>
                    <a:pt x="16731" y="2829"/>
                    <a:pt x="16753" y="2829"/>
                  </a:cubicBezTo>
                  <a:cubicBezTo>
                    <a:pt x="16770" y="2829"/>
                    <a:pt x="16788" y="2829"/>
                    <a:pt x="16788" y="2807"/>
                  </a:cubicBezTo>
                  <a:cubicBezTo>
                    <a:pt x="16823" y="2790"/>
                    <a:pt x="16823" y="2738"/>
                    <a:pt x="16805" y="2720"/>
                  </a:cubicBezTo>
                  <a:cubicBezTo>
                    <a:pt x="16788" y="2699"/>
                    <a:pt x="16770" y="2681"/>
                    <a:pt x="16753" y="2681"/>
                  </a:cubicBezTo>
                  <a:close/>
                  <a:moveTo>
                    <a:pt x="3390" y="2755"/>
                  </a:moveTo>
                  <a:cubicBezTo>
                    <a:pt x="3373" y="2755"/>
                    <a:pt x="3373" y="2755"/>
                    <a:pt x="3351" y="2773"/>
                  </a:cubicBezTo>
                  <a:cubicBezTo>
                    <a:pt x="3316" y="2790"/>
                    <a:pt x="3316" y="2829"/>
                    <a:pt x="3334" y="2864"/>
                  </a:cubicBezTo>
                  <a:cubicBezTo>
                    <a:pt x="3334" y="2899"/>
                    <a:pt x="3373" y="2899"/>
                    <a:pt x="3390" y="2899"/>
                  </a:cubicBezTo>
                  <a:lnTo>
                    <a:pt x="3425" y="2899"/>
                  </a:lnTo>
                  <a:cubicBezTo>
                    <a:pt x="3460" y="2881"/>
                    <a:pt x="3482" y="2829"/>
                    <a:pt x="3460" y="2790"/>
                  </a:cubicBezTo>
                  <a:cubicBezTo>
                    <a:pt x="3442" y="2773"/>
                    <a:pt x="3425" y="2755"/>
                    <a:pt x="3390" y="2755"/>
                  </a:cubicBezTo>
                  <a:close/>
                  <a:moveTo>
                    <a:pt x="18946" y="2773"/>
                  </a:moveTo>
                  <a:cubicBezTo>
                    <a:pt x="18907" y="2790"/>
                    <a:pt x="18890" y="2846"/>
                    <a:pt x="18907" y="2881"/>
                  </a:cubicBezTo>
                  <a:cubicBezTo>
                    <a:pt x="18929" y="2899"/>
                    <a:pt x="18963" y="2916"/>
                    <a:pt x="18981" y="2916"/>
                  </a:cubicBezTo>
                  <a:cubicBezTo>
                    <a:pt x="18998" y="2916"/>
                    <a:pt x="18998" y="2916"/>
                    <a:pt x="19016" y="2899"/>
                  </a:cubicBezTo>
                  <a:cubicBezTo>
                    <a:pt x="19055" y="2881"/>
                    <a:pt x="19072" y="2846"/>
                    <a:pt x="19037" y="2807"/>
                  </a:cubicBezTo>
                  <a:cubicBezTo>
                    <a:pt x="19037" y="2773"/>
                    <a:pt x="18998" y="2773"/>
                    <a:pt x="18981" y="2773"/>
                  </a:cubicBezTo>
                  <a:close/>
                  <a:moveTo>
                    <a:pt x="27431" y="2881"/>
                  </a:moveTo>
                  <a:cubicBezTo>
                    <a:pt x="27392" y="2899"/>
                    <a:pt x="27375" y="2955"/>
                    <a:pt x="27392" y="2990"/>
                  </a:cubicBezTo>
                  <a:cubicBezTo>
                    <a:pt x="27392" y="3007"/>
                    <a:pt x="27431" y="3025"/>
                    <a:pt x="27449" y="3025"/>
                  </a:cubicBezTo>
                  <a:lnTo>
                    <a:pt x="27483" y="3025"/>
                  </a:lnTo>
                  <a:cubicBezTo>
                    <a:pt x="27522" y="3007"/>
                    <a:pt x="27540" y="2955"/>
                    <a:pt x="27522" y="2916"/>
                  </a:cubicBezTo>
                  <a:cubicBezTo>
                    <a:pt x="27501" y="2899"/>
                    <a:pt x="27483" y="2881"/>
                    <a:pt x="27449" y="2881"/>
                  </a:cubicBezTo>
                  <a:close/>
                  <a:moveTo>
                    <a:pt x="18655" y="2938"/>
                  </a:moveTo>
                  <a:cubicBezTo>
                    <a:pt x="18655" y="2938"/>
                    <a:pt x="18637" y="2938"/>
                    <a:pt x="18637" y="2955"/>
                  </a:cubicBezTo>
                  <a:cubicBezTo>
                    <a:pt x="18602" y="2973"/>
                    <a:pt x="18581" y="3007"/>
                    <a:pt x="18602" y="3047"/>
                  </a:cubicBezTo>
                  <a:cubicBezTo>
                    <a:pt x="18602" y="3064"/>
                    <a:pt x="18637" y="3081"/>
                    <a:pt x="18655" y="3081"/>
                  </a:cubicBezTo>
                  <a:lnTo>
                    <a:pt x="18689" y="3081"/>
                  </a:lnTo>
                  <a:cubicBezTo>
                    <a:pt x="18729" y="3064"/>
                    <a:pt x="18746" y="3007"/>
                    <a:pt x="18729" y="2973"/>
                  </a:cubicBezTo>
                  <a:cubicBezTo>
                    <a:pt x="18711" y="2955"/>
                    <a:pt x="18689" y="2938"/>
                    <a:pt x="18655" y="2938"/>
                  </a:cubicBezTo>
                  <a:close/>
                  <a:moveTo>
                    <a:pt x="3046" y="2955"/>
                  </a:moveTo>
                  <a:cubicBezTo>
                    <a:pt x="3007" y="2973"/>
                    <a:pt x="2990" y="3025"/>
                    <a:pt x="3025" y="3064"/>
                  </a:cubicBezTo>
                  <a:cubicBezTo>
                    <a:pt x="3025" y="3081"/>
                    <a:pt x="3064" y="3099"/>
                    <a:pt x="3081" y="3099"/>
                  </a:cubicBezTo>
                  <a:cubicBezTo>
                    <a:pt x="3099" y="3099"/>
                    <a:pt x="3099" y="3081"/>
                    <a:pt x="3116" y="3081"/>
                  </a:cubicBezTo>
                  <a:cubicBezTo>
                    <a:pt x="3155" y="3064"/>
                    <a:pt x="3173" y="3007"/>
                    <a:pt x="3133" y="2973"/>
                  </a:cubicBezTo>
                  <a:cubicBezTo>
                    <a:pt x="3133" y="2955"/>
                    <a:pt x="3099" y="2955"/>
                    <a:pt x="3081" y="2955"/>
                  </a:cubicBezTo>
                  <a:close/>
                  <a:moveTo>
                    <a:pt x="17005" y="2955"/>
                  </a:moveTo>
                  <a:cubicBezTo>
                    <a:pt x="16988" y="2955"/>
                    <a:pt x="16971" y="2955"/>
                    <a:pt x="16949" y="2973"/>
                  </a:cubicBezTo>
                  <a:cubicBezTo>
                    <a:pt x="16914" y="3007"/>
                    <a:pt x="16914" y="3047"/>
                    <a:pt x="16949" y="3081"/>
                  </a:cubicBezTo>
                  <a:cubicBezTo>
                    <a:pt x="16971" y="3081"/>
                    <a:pt x="16988" y="3099"/>
                    <a:pt x="17005" y="3099"/>
                  </a:cubicBezTo>
                  <a:cubicBezTo>
                    <a:pt x="17023" y="3099"/>
                    <a:pt x="17040" y="3081"/>
                    <a:pt x="17058" y="3064"/>
                  </a:cubicBezTo>
                  <a:cubicBezTo>
                    <a:pt x="17079" y="3047"/>
                    <a:pt x="17079" y="2990"/>
                    <a:pt x="17040" y="2973"/>
                  </a:cubicBezTo>
                  <a:cubicBezTo>
                    <a:pt x="17040" y="2955"/>
                    <a:pt x="17023" y="2955"/>
                    <a:pt x="17005" y="2955"/>
                  </a:cubicBezTo>
                  <a:close/>
                  <a:moveTo>
                    <a:pt x="18311" y="3099"/>
                  </a:moveTo>
                  <a:cubicBezTo>
                    <a:pt x="18276" y="3116"/>
                    <a:pt x="18254" y="3155"/>
                    <a:pt x="18276" y="3190"/>
                  </a:cubicBezTo>
                  <a:cubicBezTo>
                    <a:pt x="18276" y="3225"/>
                    <a:pt x="18311" y="3242"/>
                    <a:pt x="18328" y="3242"/>
                  </a:cubicBezTo>
                  <a:cubicBezTo>
                    <a:pt x="18346" y="3242"/>
                    <a:pt x="18346" y="3242"/>
                    <a:pt x="18363" y="3225"/>
                  </a:cubicBezTo>
                  <a:cubicBezTo>
                    <a:pt x="18402" y="3225"/>
                    <a:pt x="18420" y="3173"/>
                    <a:pt x="18402" y="3134"/>
                  </a:cubicBezTo>
                  <a:cubicBezTo>
                    <a:pt x="18385" y="3116"/>
                    <a:pt x="18363" y="3099"/>
                    <a:pt x="18328" y="3099"/>
                  </a:cubicBezTo>
                  <a:close/>
                  <a:moveTo>
                    <a:pt x="2772" y="3134"/>
                  </a:moveTo>
                  <a:cubicBezTo>
                    <a:pt x="2755" y="3134"/>
                    <a:pt x="2755" y="3155"/>
                    <a:pt x="2737" y="3155"/>
                  </a:cubicBezTo>
                  <a:cubicBezTo>
                    <a:pt x="2698" y="3173"/>
                    <a:pt x="2698" y="3225"/>
                    <a:pt x="2720" y="3264"/>
                  </a:cubicBezTo>
                  <a:cubicBezTo>
                    <a:pt x="2737" y="3282"/>
                    <a:pt x="2755" y="3282"/>
                    <a:pt x="2772" y="3282"/>
                  </a:cubicBezTo>
                  <a:lnTo>
                    <a:pt x="2807" y="3282"/>
                  </a:lnTo>
                  <a:cubicBezTo>
                    <a:pt x="2846" y="3242"/>
                    <a:pt x="2864" y="3208"/>
                    <a:pt x="2829" y="3173"/>
                  </a:cubicBezTo>
                  <a:cubicBezTo>
                    <a:pt x="2829" y="3155"/>
                    <a:pt x="2790" y="3134"/>
                    <a:pt x="2772" y="3134"/>
                  </a:cubicBezTo>
                  <a:close/>
                  <a:moveTo>
                    <a:pt x="17297" y="3155"/>
                  </a:moveTo>
                  <a:cubicBezTo>
                    <a:pt x="17275" y="3155"/>
                    <a:pt x="17240" y="3173"/>
                    <a:pt x="17223" y="3190"/>
                  </a:cubicBezTo>
                  <a:cubicBezTo>
                    <a:pt x="17206" y="3225"/>
                    <a:pt x="17223" y="3282"/>
                    <a:pt x="17258" y="3299"/>
                  </a:cubicBezTo>
                  <a:lnTo>
                    <a:pt x="17297" y="3299"/>
                  </a:lnTo>
                  <a:cubicBezTo>
                    <a:pt x="17314" y="3299"/>
                    <a:pt x="17349" y="3282"/>
                    <a:pt x="17367" y="3264"/>
                  </a:cubicBezTo>
                  <a:cubicBezTo>
                    <a:pt x="17384" y="3225"/>
                    <a:pt x="17367" y="3190"/>
                    <a:pt x="17332" y="3173"/>
                  </a:cubicBezTo>
                  <a:cubicBezTo>
                    <a:pt x="17314" y="3155"/>
                    <a:pt x="17314" y="3155"/>
                    <a:pt x="17297" y="3155"/>
                  </a:cubicBezTo>
                  <a:close/>
                  <a:moveTo>
                    <a:pt x="27610" y="3208"/>
                  </a:moveTo>
                  <a:cubicBezTo>
                    <a:pt x="27592" y="3208"/>
                    <a:pt x="27575" y="3208"/>
                    <a:pt x="27575" y="3225"/>
                  </a:cubicBezTo>
                  <a:cubicBezTo>
                    <a:pt x="27540" y="3242"/>
                    <a:pt x="27522" y="3282"/>
                    <a:pt x="27540" y="3316"/>
                  </a:cubicBezTo>
                  <a:cubicBezTo>
                    <a:pt x="27557" y="3351"/>
                    <a:pt x="27575" y="3351"/>
                    <a:pt x="27610" y="3351"/>
                  </a:cubicBezTo>
                  <a:lnTo>
                    <a:pt x="27631" y="3351"/>
                  </a:lnTo>
                  <a:cubicBezTo>
                    <a:pt x="27666" y="3334"/>
                    <a:pt x="27683" y="3299"/>
                    <a:pt x="27666" y="3264"/>
                  </a:cubicBezTo>
                  <a:cubicBezTo>
                    <a:pt x="27666" y="3225"/>
                    <a:pt x="27631" y="3208"/>
                    <a:pt x="27610" y="3208"/>
                  </a:cubicBezTo>
                  <a:close/>
                  <a:moveTo>
                    <a:pt x="17984" y="3225"/>
                  </a:moveTo>
                  <a:cubicBezTo>
                    <a:pt x="17928" y="3242"/>
                    <a:pt x="17910" y="3282"/>
                    <a:pt x="17928" y="3316"/>
                  </a:cubicBezTo>
                  <a:cubicBezTo>
                    <a:pt x="17928" y="3351"/>
                    <a:pt x="17967" y="3373"/>
                    <a:pt x="18002" y="3373"/>
                  </a:cubicBezTo>
                  <a:lnTo>
                    <a:pt x="18019" y="3373"/>
                  </a:lnTo>
                  <a:cubicBezTo>
                    <a:pt x="18058" y="3351"/>
                    <a:pt x="18076" y="3316"/>
                    <a:pt x="18076" y="3282"/>
                  </a:cubicBezTo>
                  <a:cubicBezTo>
                    <a:pt x="18058" y="3242"/>
                    <a:pt x="18019" y="3225"/>
                    <a:pt x="18002" y="3225"/>
                  </a:cubicBezTo>
                  <a:close/>
                  <a:moveTo>
                    <a:pt x="17641" y="3264"/>
                  </a:moveTo>
                  <a:cubicBezTo>
                    <a:pt x="17602" y="3264"/>
                    <a:pt x="17567" y="3299"/>
                    <a:pt x="17567" y="3334"/>
                  </a:cubicBezTo>
                  <a:cubicBezTo>
                    <a:pt x="17567" y="3373"/>
                    <a:pt x="17584" y="3408"/>
                    <a:pt x="17641" y="3408"/>
                  </a:cubicBezTo>
                  <a:cubicBezTo>
                    <a:pt x="17675" y="3408"/>
                    <a:pt x="17710" y="3390"/>
                    <a:pt x="17710" y="3334"/>
                  </a:cubicBezTo>
                  <a:cubicBezTo>
                    <a:pt x="17710" y="3299"/>
                    <a:pt x="17693" y="3264"/>
                    <a:pt x="17641" y="3264"/>
                  </a:cubicBezTo>
                  <a:close/>
                  <a:moveTo>
                    <a:pt x="2502" y="3373"/>
                  </a:moveTo>
                  <a:cubicBezTo>
                    <a:pt x="2481" y="3373"/>
                    <a:pt x="2463" y="3373"/>
                    <a:pt x="2446" y="3390"/>
                  </a:cubicBezTo>
                  <a:cubicBezTo>
                    <a:pt x="2411" y="3408"/>
                    <a:pt x="2411" y="3460"/>
                    <a:pt x="2429" y="3482"/>
                  </a:cubicBezTo>
                  <a:cubicBezTo>
                    <a:pt x="2446" y="3499"/>
                    <a:pt x="2463" y="3517"/>
                    <a:pt x="2502" y="3517"/>
                  </a:cubicBezTo>
                  <a:cubicBezTo>
                    <a:pt x="2502" y="3517"/>
                    <a:pt x="2520" y="3517"/>
                    <a:pt x="2537" y="3499"/>
                  </a:cubicBezTo>
                  <a:cubicBezTo>
                    <a:pt x="2572" y="3460"/>
                    <a:pt x="2572" y="3425"/>
                    <a:pt x="2555" y="3390"/>
                  </a:cubicBezTo>
                  <a:cubicBezTo>
                    <a:pt x="2537" y="3373"/>
                    <a:pt x="2520" y="3373"/>
                    <a:pt x="2502" y="3373"/>
                  </a:cubicBezTo>
                  <a:close/>
                  <a:moveTo>
                    <a:pt x="27718" y="3551"/>
                  </a:moveTo>
                  <a:cubicBezTo>
                    <a:pt x="27683" y="3569"/>
                    <a:pt x="27666" y="3608"/>
                    <a:pt x="27683" y="3643"/>
                  </a:cubicBezTo>
                  <a:cubicBezTo>
                    <a:pt x="27701" y="3678"/>
                    <a:pt x="27718" y="3699"/>
                    <a:pt x="27757" y="3699"/>
                  </a:cubicBezTo>
                  <a:cubicBezTo>
                    <a:pt x="27757" y="3699"/>
                    <a:pt x="27775" y="3699"/>
                    <a:pt x="27775" y="3678"/>
                  </a:cubicBezTo>
                  <a:cubicBezTo>
                    <a:pt x="27810" y="3660"/>
                    <a:pt x="27827" y="3625"/>
                    <a:pt x="27810" y="3591"/>
                  </a:cubicBezTo>
                  <a:cubicBezTo>
                    <a:pt x="27810" y="3569"/>
                    <a:pt x="27775" y="3551"/>
                    <a:pt x="27757" y="3551"/>
                  </a:cubicBezTo>
                  <a:close/>
                  <a:moveTo>
                    <a:pt x="2228" y="3608"/>
                  </a:moveTo>
                  <a:cubicBezTo>
                    <a:pt x="2211" y="3608"/>
                    <a:pt x="2194" y="3608"/>
                    <a:pt x="2176" y="3625"/>
                  </a:cubicBezTo>
                  <a:cubicBezTo>
                    <a:pt x="2137" y="3660"/>
                    <a:pt x="2137" y="3699"/>
                    <a:pt x="2176" y="3734"/>
                  </a:cubicBezTo>
                  <a:cubicBezTo>
                    <a:pt x="2176" y="3752"/>
                    <a:pt x="2211" y="3752"/>
                    <a:pt x="2228" y="3752"/>
                  </a:cubicBezTo>
                  <a:cubicBezTo>
                    <a:pt x="2246" y="3752"/>
                    <a:pt x="2263" y="3752"/>
                    <a:pt x="2263" y="3734"/>
                  </a:cubicBezTo>
                  <a:cubicBezTo>
                    <a:pt x="2302" y="3717"/>
                    <a:pt x="2302" y="3660"/>
                    <a:pt x="2285" y="3625"/>
                  </a:cubicBezTo>
                  <a:cubicBezTo>
                    <a:pt x="2263" y="3625"/>
                    <a:pt x="2246" y="3608"/>
                    <a:pt x="2228" y="3608"/>
                  </a:cubicBezTo>
                  <a:close/>
                  <a:moveTo>
                    <a:pt x="1959" y="3860"/>
                  </a:moveTo>
                  <a:cubicBezTo>
                    <a:pt x="1937" y="3860"/>
                    <a:pt x="1919" y="3860"/>
                    <a:pt x="1902" y="3878"/>
                  </a:cubicBezTo>
                  <a:cubicBezTo>
                    <a:pt x="1885" y="3917"/>
                    <a:pt x="1885" y="3952"/>
                    <a:pt x="1902" y="3987"/>
                  </a:cubicBezTo>
                  <a:cubicBezTo>
                    <a:pt x="1919" y="4004"/>
                    <a:pt x="1937" y="4004"/>
                    <a:pt x="1959" y="4004"/>
                  </a:cubicBezTo>
                  <a:cubicBezTo>
                    <a:pt x="1976" y="4004"/>
                    <a:pt x="1993" y="4004"/>
                    <a:pt x="2011" y="3987"/>
                  </a:cubicBezTo>
                  <a:cubicBezTo>
                    <a:pt x="2046" y="3952"/>
                    <a:pt x="2046" y="3917"/>
                    <a:pt x="2011" y="3878"/>
                  </a:cubicBezTo>
                  <a:cubicBezTo>
                    <a:pt x="1993" y="3860"/>
                    <a:pt x="1976" y="3860"/>
                    <a:pt x="1959" y="3860"/>
                  </a:cubicBezTo>
                  <a:close/>
                  <a:moveTo>
                    <a:pt x="27884" y="3878"/>
                  </a:moveTo>
                  <a:cubicBezTo>
                    <a:pt x="27849" y="3895"/>
                    <a:pt x="27827" y="3934"/>
                    <a:pt x="27849" y="3969"/>
                  </a:cubicBezTo>
                  <a:cubicBezTo>
                    <a:pt x="27849" y="4004"/>
                    <a:pt x="27884" y="4026"/>
                    <a:pt x="27901" y="4026"/>
                  </a:cubicBezTo>
                  <a:cubicBezTo>
                    <a:pt x="27918" y="4026"/>
                    <a:pt x="27918" y="4026"/>
                    <a:pt x="27936" y="4004"/>
                  </a:cubicBezTo>
                  <a:cubicBezTo>
                    <a:pt x="27975" y="3987"/>
                    <a:pt x="27992" y="3952"/>
                    <a:pt x="27975" y="3917"/>
                  </a:cubicBezTo>
                  <a:cubicBezTo>
                    <a:pt x="27958" y="3895"/>
                    <a:pt x="27936" y="3878"/>
                    <a:pt x="27901" y="3878"/>
                  </a:cubicBezTo>
                  <a:close/>
                  <a:moveTo>
                    <a:pt x="1702" y="4113"/>
                  </a:moveTo>
                  <a:cubicBezTo>
                    <a:pt x="1684" y="4113"/>
                    <a:pt x="1667" y="4134"/>
                    <a:pt x="1650" y="4134"/>
                  </a:cubicBezTo>
                  <a:cubicBezTo>
                    <a:pt x="1632" y="4169"/>
                    <a:pt x="1632" y="4221"/>
                    <a:pt x="1650" y="4243"/>
                  </a:cubicBezTo>
                  <a:cubicBezTo>
                    <a:pt x="1667" y="4261"/>
                    <a:pt x="1684" y="4261"/>
                    <a:pt x="1702" y="4261"/>
                  </a:cubicBezTo>
                  <a:cubicBezTo>
                    <a:pt x="1719" y="4261"/>
                    <a:pt x="1741" y="4261"/>
                    <a:pt x="1758" y="4243"/>
                  </a:cubicBezTo>
                  <a:cubicBezTo>
                    <a:pt x="1793" y="4204"/>
                    <a:pt x="1793" y="4169"/>
                    <a:pt x="1758" y="4134"/>
                  </a:cubicBezTo>
                  <a:cubicBezTo>
                    <a:pt x="1741" y="4134"/>
                    <a:pt x="1719" y="4113"/>
                    <a:pt x="1702" y="4113"/>
                  </a:cubicBezTo>
                  <a:close/>
                  <a:moveTo>
                    <a:pt x="28027" y="4204"/>
                  </a:moveTo>
                  <a:cubicBezTo>
                    <a:pt x="28010" y="4221"/>
                    <a:pt x="27992" y="4261"/>
                    <a:pt x="28010" y="4295"/>
                  </a:cubicBezTo>
                  <a:cubicBezTo>
                    <a:pt x="28027" y="4330"/>
                    <a:pt x="28045" y="4352"/>
                    <a:pt x="28066" y="4352"/>
                  </a:cubicBezTo>
                  <a:cubicBezTo>
                    <a:pt x="28084" y="4352"/>
                    <a:pt x="28101" y="4330"/>
                    <a:pt x="28101" y="4330"/>
                  </a:cubicBezTo>
                  <a:cubicBezTo>
                    <a:pt x="28136" y="4313"/>
                    <a:pt x="28153" y="4278"/>
                    <a:pt x="28136" y="4243"/>
                  </a:cubicBezTo>
                  <a:cubicBezTo>
                    <a:pt x="28119" y="4204"/>
                    <a:pt x="28101" y="4204"/>
                    <a:pt x="28066" y="4204"/>
                  </a:cubicBezTo>
                  <a:close/>
                  <a:moveTo>
                    <a:pt x="1467" y="4387"/>
                  </a:moveTo>
                  <a:cubicBezTo>
                    <a:pt x="1449" y="4387"/>
                    <a:pt x="1432" y="4404"/>
                    <a:pt x="1415" y="4404"/>
                  </a:cubicBezTo>
                  <a:cubicBezTo>
                    <a:pt x="1376" y="4439"/>
                    <a:pt x="1376" y="4496"/>
                    <a:pt x="1415" y="4513"/>
                  </a:cubicBezTo>
                  <a:cubicBezTo>
                    <a:pt x="1432" y="4530"/>
                    <a:pt x="1449" y="4530"/>
                    <a:pt x="1467" y="4530"/>
                  </a:cubicBezTo>
                  <a:cubicBezTo>
                    <a:pt x="1484" y="4530"/>
                    <a:pt x="1502" y="4530"/>
                    <a:pt x="1523" y="4513"/>
                  </a:cubicBezTo>
                  <a:cubicBezTo>
                    <a:pt x="1541" y="4478"/>
                    <a:pt x="1541" y="4422"/>
                    <a:pt x="1502" y="4404"/>
                  </a:cubicBezTo>
                  <a:cubicBezTo>
                    <a:pt x="1502" y="4387"/>
                    <a:pt x="1484" y="4387"/>
                    <a:pt x="1467" y="4387"/>
                  </a:cubicBezTo>
                  <a:close/>
                  <a:moveTo>
                    <a:pt x="28210" y="4513"/>
                  </a:moveTo>
                  <a:cubicBezTo>
                    <a:pt x="28175" y="4548"/>
                    <a:pt x="28175" y="4587"/>
                    <a:pt x="28193" y="4622"/>
                  </a:cubicBezTo>
                  <a:cubicBezTo>
                    <a:pt x="28210" y="4639"/>
                    <a:pt x="28227" y="4657"/>
                    <a:pt x="28245" y="4657"/>
                  </a:cubicBezTo>
                  <a:cubicBezTo>
                    <a:pt x="28262" y="4657"/>
                    <a:pt x="28284" y="4657"/>
                    <a:pt x="28284" y="4639"/>
                  </a:cubicBezTo>
                  <a:cubicBezTo>
                    <a:pt x="28319" y="4622"/>
                    <a:pt x="28336" y="4587"/>
                    <a:pt x="28319" y="4548"/>
                  </a:cubicBezTo>
                  <a:cubicBezTo>
                    <a:pt x="28301" y="4530"/>
                    <a:pt x="28284" y="4513"/>
                    <a:pt x="28245" y="4513"/>
                  </a:cubicBezTo>
                  <a:close/>
                  <a:moveTo>
                    <a:pt x="1232" y="4657"/>
                  </a:moveTo>
                  <a:cubicBezTo>
                    <a:pt x="1215" y="4657"/>
                    <a:pt x="1197" y="4678"/>
                    <a:pt x="1175" y="4696"/>
                  </a:cubicBezTo>
                  <a:cubicBezTo>
                    <a:pt x="1141" y="4731"/>
                    <a:pt x="1158" y="4765"/>
                    <a:pt x="1175" y="4787"/>
                  </a:cubicBezTo>
                  <a:cubicBezTo>
                    <a:pt x="1197" y="4805"/>
                    <a:pt x="1215" y="4805"/>
                    <a:pt x="1232" y="4805"/>
                  </a:cubicBezTo>
                  <a:cubicBezTo>
                    <a:pt x="1249" y="4805"/>
                    <a:pt x="1267" y="4805"/>
                    <a:pt x="1284" y="4787"/>
                  </a:cubicBezTo>
                  <a:cubicBezTo>
                    <a:pt x="1306" y="4748"/>
                    <a:pt x="1306" y="4713"/>
                    <a:pt x="1267" y="4678"/>
                  </a:cubicBezTo>
                  <a:cubicBezTo>
                    <a:pt x="1267" y="4678"/>
                    <a:pt x="1249" y="4657"/>
                    <a:pt x="1232" y="4657"/>
                  </a:cubicBezTo>
                  <a:close/>
                  <a:moveTo>
                    <a:pt x="28445" y="4822"/>
                  </a:moveTo>
                  <a:cubicBezTo>
                    <a:pt x="28428" y="4822"/>
                    <a:pt x="28410" y="4822"/>
                    <a:pt x="28410" y="4839"/>
                  </a:cubicBezTo>
                  <a:cubicBezTo>
                    <a:pt x="28371" y="4857"/>
                    <a:pt x="28354" y="4896"/>
                    <a:pt x="28371" y="4931"/>
                  </a:cubicBezTo>
                  <a:cubicBezTo>
                    <a:pt x="28393" y="4948"/>
                    <a:pt x="28410" y="4966"/>
                    <a:pt x="28445" y="4966"/>
                  </a:cubicBezTo>
                  <a:cubicBezTo>
                    <a:pt x="28445" y="4966"/>
                    <a:pt x="28462" y="4966"/>
                    <a:pt x="28480" y="4948"/>
                  </a:cubicBezTo>
                  <a:cubicBezTo>
                    <a:pt x="28519" y="4931"/>
                    <a:pt x="28519" y="4896"/>
                    <a:pt x="28502" y="4857"/>
                  </a:cubicBezTo>
                  <a:cubicBezTo>
                    <a:pt x="28480" y="4839"/>
                    <a:pt x="28462" y="4822"/>
                    <a:pt x="28445" y="4822"/>
                  </a:cubicBezTo>
                  <a:close/>
                  <a:moveTo>
                    <a:pt x="1014" y="4948"/>
                  </a:moveTo>
                  <a:cubicBezTo>
                    <a:pt x="980" y="4948"/>
                    <a:pt x="958" y="4966"/>
                    <a:pt x="940" y="4983"/>
                  </a:cubicBezTo>
                  <a:cubicBezTo>
                    <a:pt x="923" y="5022"/>
                    <a:pt x="923" y="5057"/>
                    <a:pt x="958" y="5074"/>
                  </a:cubicBezTo>
                  <a:cubicBezTo>
                    <a:pt x="980" y="5092"/>
                    <a:pt x="997" y="5092"/>
                    <a:pt x="1014" y="5092"/>
                  </a:cubicBezTo>
                  <a:cubicBezTo>
                    <a:pt x="1032" y="5092"/>
                    <a:pt x="1049" y="5092"/>
                    <a:pt x="1067" y="5074"/>
                  </a:cubicBezTo>
                  <a:cubicBezTo>
                    <a:pt x="1088" y="5040"/>
                    <a:pt x="1088" y="4983"/>
                    <a:pt x="1049" y="4966"/>
                  </a:cubicBezTo>
                  <a:cubicBezTo>
                    <a:pt x="1032" y="4948"/>
                    <a:pt x="1014" y="4948"/>
                    <a:pt x="1014" y="4948"/>
                  </a:cubicBezTo>
                  <a:close/>
                  <a:moveTo>
                    <a:pt x="28628" y="5131"/>
                  </a:moveTo>
                  <a:cubicBezTo>
                    <a:pt x="28628" y="5131"/>
                    <a:pt x="28610" y="5131"/>
                    <a:pt x="28589" y="5148"/>
                  </a:cubicBezTo>
                  <a:cubicBezTo>
                    <a:pt x="28554" y="5166"/>
                    <a:pt x="28554" y="5201"/>
                    <a:pt x="28571" y="5240"/>
                  </a:cubicBezTo>
                  <a:cubicBezTo>
                    <a:pt x="28589" y="5257"/>
                    <a:pt x="28610" y="5274"/>
                    <a:pt x="28628" y="5274"/>
                  </a:cubicBezTo>
                  <a:cubicBezTo>
                    <a:pt x="28645" y="5274"/>
                    <a:pt x="28663" y="5274"/>
                    <a:pt x="28663" y="5257"/>
                  </a:cubicBezTo>
                  <a:cubicBezTo>
                    <a:pt x="28697" y="5240"/>
                    <a:pt x="28719" y="5201"/>
                    <a:pt x="28697" y="5166"/>
                  </a:cubicBezTo>
                  <a:cubicBezTo>
                    <a:pt x="28680" y="5148"/>
                    <a:pt x="28663" y="5131"/>
                    <a:pt x="28628" y="5131"/>
                  </a:cubicBezTo>
                  <a:close/>
                  <a:moveTo>
                    <a:pt x="797" y="5240"/>
                  </a:moveTo>
                  <a:cubicBezTo>
                    <a:pt x="779" y="5240"/>
                    <a:pt x="762" y="5257"/>
                    <a:pt x="740" y="5274"/>
                  </a:cubicBezTo>
                  <a:cubicBezTo>
                    <a:pt x="705" y="5309"/>
                    <a:pt x="723" y="5348"/>
                    <a:pt x="762" y="5383"/>
                  </a:cubicBezTo>
                  <a:lnTo>
                    <a:pt x="797" y="5383"/>
                  </a:lnTo>
                  <a:cubicBezTo>
                    <a:pt x="814" y="5383"/>
                    <a:pt x="849" y="5383"/>
                    <a:pt x="849" y="5366"/>
                  </a:cubicBezTo>
                  <a:cubicBezTo>
                    <a:pt x="888" y="5331"/>
                    <a:pt x="871" y="5274"/>
                    <a:pt x="832" y="5257"/>
                  </a:cubicBezTo>
                  <a:cubicBezTo>
                    <a:pt x="832" y="5257"/>
                    <a:pt x="814" y="5240"/>
                    <a:pt x="797" y="5240"/>
                  </a:cubicBezTo>
                  <a:close/>
                  <a:moveTo>
                    <a:pt x="28789" y="5440"/>
                  </a:moveTo>
                  <a:cubicBezTo>
                    <a:pt x="28754" y="5475"/>
                    <a:pt x="28736" y="5509"/>
                    <a:pt x="28771" y="5549"/>
                  </a:cubicBezTo>
                  <a:cubicBezTo>
                    <a:pt x="28771" y="5566"/>
                    <a:pt x="28806" y="5583"/>
                    <a:pt x="28828" y="5583"/>
                  </a:cubicBezTo>
                  <a:cubicBezTo>
                    <a:pt x="28845" y="5583"/>
                    <a:pt x="28863" y="5583"/>
                    <a:pt x="28863" y="5566"/>
                  </a:cubicBezTo>
                  <a:cubicBezTo>
                    <a:pt x="28897" y="5549"/>
                    <a:pt x="28915" y="5509"/>
                    <a:pt x="28880" y="5475"/>
                  </a:cubicBezTo>
                  <a:cubicBezTo>
                    <a:pt x="28880" y="5440"/>
                    <a:pt x="28845" y="5440"/>
                    <a:pt x="28828" y="5440"/>
                  </a:cubicBezTo>
                  <a:close/>
                  <a:moveTo>
                    <a:pt x="597" y="5549"/>
                  </a:moveTo>
                  <a:cubicBezTo>
                    <a:pt x="579" y="5549"/>
                    <a:pt x="544" y="5566"/>
                    <a:pt x="544" y="5583"/>
                  </a:cubicBezTo>
                  <a:cubicBezTo>
                    <a:pt x="505" y="5618"/>
                    <a:pt x="523" y="5657"/>
                    <a:pt x="562" y="5692"/>
                  </a:cubicBezTo>
                  <a:lnTo>
                    <a:pt x="597" y="5692"/>
                  </a:lnTo>
                  <a:cubicBezTo>
                    <a:pt x="614" y="5692"/>
                    <a:pt x="653" y="5675"/>
                    <a:pt x="653" y="5657"/>
                  </a:cubicBezTo>
                  <a:cubicBezTo>
                    <a:pt x="688" y="5618"/>
                    <a:pt x="671" y="5583"/>
                    <a:pt x="631" y="5566"/>
                  </a:cubicBezTo>
                  <a:cubicBezTo>
                    <a:pt x="614" y="5549"/>
                    <a:pt x="614" y="5549"/>
                    <a:pt x="597" y="5549"/>
                  </a:cubicBezTo>
                  <a:close/>
                  <a:moveTo>
                    <a:pt x="28989" y="5744"/>
                  </a:moveTo>
                  <a:cubicBezTo>
                    <a:pt x="28954" y="5766"/>
                    <a:pt x="28937" y="5818"/>
                    <a:pt x="28971" y="5853"/>
                  </a:cubicBezTo>
                  <a:cubicBezTo>
                    <a:pt x="28971" y="5875"/>
                    <a:pt x="29006" y="5892"/>
                    <a:pt x="29024" y="5892"/>
                  </a:cubicBezTo>
                  <a:cubicBezTo>
                    <a:pt x="29045" y="5892"/>
                    <a:pt x="29045" y="5875"/>
                    <a:pt x="29063" y="5875"/>
                  </a:cubicBezTo>
                  <a:cubicBezTo>
                    <a:pt x="29098" y="5853"/>
                    <a:pt x="29115" y="5801"/>
                    <a:pt x="29080" y="5766"/>
                  </a:cubicBezTo>
                  <a:cubicBezTo>
                    <a:pt x="29080" y="5744"/>
                    <a:pt x="29045" y="5744"/>
                    <a:pt x="29024" y="5744"/>
                  </a:cubicBezTo>
                  <a:close/>
                  <a:moveTo>
                    <a:pt x="414" y="5853"/>
                  </a:moveTo>
                  <a:cubicBezTo>
                    <a:pt x="379" y="5853"/>
                    <a:pt x="362" y="5875"/>
                    <a:pt x="344" y="5892"/>
                  </a:cubicBezTo>
                  <a:cubicBezTo>
                    <a:pt x="327" y="5927"/>
                    <a:pt x="344" y="5984"/>
                    <a:pt x="379" y="6001"/>
                  </a:cubicBezTo>
                  <a:lnTo>
                    <a:pt x="414" y="6001"/>
                  </a:lnTo>
                  <a:cubicBezTo>
                    <a:pt x="436" y="6001"/>
                    <a:pt x="453" y="6001"/>
                    <a:pt x="470" y="5962"/>
                  </a:cubicBezTo>
                  <a:cubicBezTo>
                    <a:pt x="488" y="5927"/>
                    <a:pt x="488" y="5892"/>
                    <a:pt x="453" y="5875"/>
                  </a:cubicBezTo>
                  <a:cubicBezTo>
                    <a:pt x="436" y="5853"/>
                    <a:pt x="414" y="5853"/>
                    <a:pt x="414" y="5853"/>
                  </a:cubicBezTo>
                  <a:close/>
                  <a:moveTo>
                    <a:pt x="29224" y="6036"/>
                  </a:moveTo>
                  <a:cubicBezTo>
                    <a:pt x="29206" y="6036"/>
                    <a:pt x="29189" y="6053"/>
                    <a:pt x="29189" y="6053"/>
                  </a:cubicBezTo>
                  <a:cubicBezTo>
                    <a:pt x="29154" y="6071"/>
                    <a:pt x="29132" y="6127"/>
                    <a:pt x="29172" y="6162"/>
                  </a:cubicBezTo>
                  <a:cubicBezTo>
                    <a:pt x="29172" y="6180"/>
                    <a:pt x="29206" y="6180"/>
                    <a:pt x="29224" y="6180"/>
                  </a:cubicBezTo>
                  <a:lnTo>
                    <a:pt x="29263" y="6180"/>
                  </a:lnTo>
                  <a:cubicBezTo>
                    <a:pt x="29298" y="6145"/>
                    <a:pt x="29315" y="6110"/>
                    <a:pt x="29280" y="6071"/>
                  </a:cubicBezTo>
                  <a:cubicBezTo>
                    <a:pt x="29280" y="6053"/>
                    <a:pt x="29241" y="6036"/>
                    <a:pt x="29224" y="6036"/>
                  </a:cubicBezTo>
                  <a:close/>
                  <a:moveTo>
                    <a:pt x="235" y="6180"/>
                  </a:moveTo>
                  <a:cubicBezTo>
                    <a:pt x="218" y="6180"/>
                    <a:pt x="179" y="6180"/>
                    <a:pt x="161" y="6219"/>
                  </a:cubicBezTo>
                  <a:cubicBezTo>
                    <a:pt x="144" y="6254"/>
                    <a:pt x="161" y="6288"/>
                    <a:pt x="196" y="6310"/>
                  </a:cubicBezTo>
                  <a:cubicBezTo>
                    <a:pt x="218" y="6328"/>
                    <a:pt x="218" y="6328"/>
                    <a:pt x="235" y="6328"/>
                  </a:cubicBezTo>
                  <a:cubicBezTo>
                    <a:pt x="253" y="6328"/>
                    <a:pt x="288" y="6310"/>
                    <a:pt x="288" y="6288"/>
                  </a:cubicBezTo>
                  <a:cubicBezTo>
                    <a:pt x="327" y="6254"/>
                    <a:pt x="305" y="6201"/>
                    <a:pt x="270" y="6180"/>
                  </a:cubicBezTo>
                  <a:close/>
                  <a:moveTo>
                    <a:pt x="29424" y="6345"/>
                  </a:moveTo>
                  <a:cubicBezTo>
                    <a:pt x="29407" y="6345"/>
                    <a:pt x="29389" y="6345"/>
                    <a:pt x="29389" y="6362"/>
                  </a:cubicBezTo>
                  <a:cubicBezTo>
                    <a:pt x="29350" y="6380"/>
                    <a:pt x="29333" y="6419"/>
                    <a:pt x="29372" y="6454"/>
                  </a:cubicBezTo>
                  <a:cubicBezTo>
                    <a:pt x="29372" y="6471"/>
                    <a:pt x="29407" y="6489"/>
                    <a:pt x="29424" y="6489"/>
                  </a:cubicBezTo>
                  <a:cubicBezTo>
                    <a:pt x="29441" y="6489"/>
                    <a:pt x="29459" y="6489"/>
                    <a:pt x="29459" y="6471"/>
                  </a:cubicBezTo>
                  <a:cubicBezTo>
                    <a:pt x="29498" y="6454"/>
                    <a:pt x="29515" y="6419"/>
                    <a:pt x="29481" y="6380"/>
                  </a:cubicBezTo>
                  <a:cubicBezTo>
                    <a:pt x="29481" y="6362"/>
                    <a:pt x="29441" y="6345"/>
                    <a:pt x="29424" y="6345"/>
                  </a:cubicBezTo>
                  <a:close/>
                  <a:moveTo>
                    <a:pt x="70" y="6506"/>
                  </a:moveTo>
                  <a:cubicBezTo>
                    <a:pt x="35" y="6506"/>
                    <a:pt x="18" y="6506"/>
                    <a:pt x="0" y="6545"/>
                  </a:cubicBezTo>
                  <a:lnTo>
                    <a:pt x="0" y="6580"/>
                  </a:lnTo>
                  <a:cubicBezTo>
                    <a:pt x="0" y="6597"/>
                    <a:pt x="18" y="6636"/>
                    <a:pt x="35" y="6636"/>
                  </a:cubicBezTo>
                  <a:cubicBezTo>
                    <a:pt x="53" y="6636"/>
                    <a:pt x="53" y="6654"/>
                    <a:pt x="70" y="6654"/>
                  </a:cubicBezTo>
                  <a:cubicBezTo>
                    <a:pt x="88" y="6654"/>
                    <a:pt x="127" y="6636"/>
                    <a:pt x="127" y="6597"/>
                  </a:cubicBezTo>
                  <a:cubicBezTo>
                    <a:pt x="144" y="6562"/>
                    <a:pt x="144" y="6528"/>
                    <a:pt x="109" y="65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7"/>
            <p:cNvSpPr/>
            <p:nvPr/>
          </p:nvSpPr>
          <p:spPr>
            <a:xfrm rot="-5400000">
              <a:off x="6149727" y="1898392"/>
              <a:ext cx="5567523" cy="1378823"/>
            </a:xfrm>
            <a:custGeom>
              <a:avLst/>
              <a:gdLst/>
              <a:ahLst/>
              <a:cxnLst/>
              <a:rect l="l" t="t" r="r" b="b"/>
              <a:pathLst>
                <a:path w="31130" h="8451" extrusionOk="0">
                  <a:moveTo>
                    <a:pt x="12654" y="0"/>
                  </a:moveTo>
                  <a:cubicBezTo>
                    <a:pt x="12620" y="0"/>
                    <a:pt x="12585" y="35"/>
                    <a:pt x="12585" y="74"/>
                  </a:cubicBezTo>
                  <a:cubicBezTo>
                    <a:pt x="12585" y="109"/>
                    <a:pt x="12620" y="144"/>
                    <a:pt x="12654" y="144"/>
                  </a:cubicBezTo>
                  <a:cubicBezTo>
                    <a:pt x="12693" y="144"/>
                    <a:pt x="12728" y="109"/>
                    <a:pt x="12728" y="74"/>
                  </a:cubicBezTo>
                  <a:cubicBezTo>
                    <a:pt x="12728" y="35"/>
                    <a:pt x="12693" y="0"/>
                    <a:pt x="12654" y="0"/>
                  </a:cubicBezTo>
                  <a:close/>
                  <a:moveTo>
                    <a:pt x="12293" y="17"/>
                  </a:moveTo>
                  <a:cubicBezTo>
                    <a:pt x="12237" y="17"/>
                    <a:pt x="12219" y="57"/>
                    <a:pt x="12219" y="91"/>
                  </a:cubicBezTo>
                  <a:cubicBezTo>
                    <a:pt x="12219" y="126"/>
                    <a:pt x="12258" y="165"/>
                    <a:pt x="12293" y="165"/>
                  </a:cubicBezTo>
                  <a:cubicBezTo>
                    <a:pt x="12328" y="165"/>
                    <a:pt x="12367" y="126"/>
                    <a:pt x="12367" y="91"/>
                  </a:cubicBezTo>
                  <a:cubicBezTo>
                    <a:pt x="12367" y="35"/>
                    <a:pt x="12328" y="17"/>
                    <a:pt x="12293" y="17"/>
                  </a:cubicBezTo>
                  <a:close/>
                  <a:moveTo>
                    <a:pt x="13020" y="17"/>
                  </a:moveTo>
                  <a:cubicBezTo>
                    <a:pt x="12981" y="17"/>
                    <a:pt x="12946" y="35"/>
                    <a:pt x="12946" y="74"/>
                  </a:cubicBezTo>
                  <a:cubicBezTo>
                    <a:pt x="12946" y="126"/>
                    <a:pt x="12963" y="165"/>
                    <a:pt x="13020" y="165"/>
                  </a:cubicBezTo>
                  <a:cubicBezTo>
                    <a:pt x="13055" y="165"/>
                    <a:pt x="13089" y="126"/>
                    <a:pt x="13089" y="91"/>
                  </a:cubicBezTo>
                  <a:cubicBezTo>
                    <a:pt x="13089" y="57"/>
                    <a:pt x="13055" y="17"/>
                    <a:pt x="13020" y="17"/>
                  </a:cubicBezTo>
                  <a:close/>
                  <a:moveTo>
                    <a:pt x="11910" y="35"/>
                  </a:moveTo>
                  <a:cubicBezTo>
                    <a:pt x="11875" y="57"/>
                    <a:pt x="11858" y="91"/>
                    <a:pt x="11858" y="126"/>
                  </a:cubicBezTo>
                  <a:cubicBezTo>
                    <a:pt x="11858" y="165"/>
                    <a:pt x="11893" y="183"/>
                    <a:pt x="11932" y="183"/>
                  </a:cubicBezTo>
                  <a:cubicBezTo>
                    <a:pt x="11967" y="183"/>
                    <a:pt x="12002" y="144"/>
                    <a:pt x="12002" y="109"/>
                  </a:cubicBezTo>
                  <a:cubicBezTo>
                    <a:pt x="12002" y="74"/>
                    <a:pt x="11967" y="35"/>
                    <a:pt x="11932" y="35"/>
                  </a:cubicBezTo>
                  <a:close/>
                  <a:moveTo>
                    <a:pt x="13381" y="35"/>
                  </a:moveTo>
                  <a:cubicBezTo>
                    <a:pt x="13346" y="35"/>
                    <a:pt x="13307" y="74"/>
                    <a:pt x="13307" y="109"/>
                  </a:cubicBezTo>
                  <a:cubicBezTo>
                    <a:pt x="13290" y="144"/>
                    <a:pt x="13324" y="183"/>
                    <a:pt x="13364" y="183"/>
                  </a:cubicBezTo>
                  <a:lnTo>
                    <a:pt x="13381" y="183"/>
                  </a:lnTo>
                  <a:cubicBezTo>
                    <a:pt x="13416" y="183"/>
                    <a:pt x="13433" y="165"/>
                    <a:pt x="13455" y="126"/>
                  </a:cubicBezTo>
                  <a:cubicBezTo>
                    <a:pt x="13455" y="91"/>
                    <a:pt x="13416" y="57"/>
                    <a:pt x="13381" y="35"/>
                  </a:cubicBezTo>
                  <a:close/>
                  <a:moveTo>
                    <a:pt x="24185" y="74"/>
                  </a:moveTo>
                  <a:cubicBezTo>
                    <a:pt x="24150" y="91"/>
                    <a:pt x="24116" y="126"/>
                    <a:pt x="24116" y="165"/>
                  </a:cubicBezTo>
                  <a:cubicBezTo>
                    <a:pt x="24116" y="200"/>
                    <a:pt x="24150" y="218"/>
                    <a:pt x="24185" y="218"/>
                  </a:cubicBezTo>
                  <a:lnTo>
                    <a:pt x="24203" y="218"/>
                  </a:lnTo>
                  <a:cubicBezTo>
                    <a:pt x="24242" y="218"/>
                    <a:pt x="24259" y="183"/>
                    <a:pt x="24259" y="144"/>
                  </a:cubicBezTo>
                  <a:cubicBezTo>
                    <a:pt x="24259" y="109"/>
                    <a:pt x="24224" y="74"/>
                    <a:pt x="24185" y="74"/>
                  </a:cubicBezTo>
                  <a:close/>
                  <a:moveTo>
                    <a:pt x="24551" y="74"/>
                  </a:moveTo>
                  <a:cubicBezTo>
                    <a:pt x="24512" y="74"/>
                    <a:pt x="24477" y="91"/>
                    <a:pt x="24477" y="126"/>
                  </a:cubicBezTo>
                  <a:cubicBezTo>
                    <a:pt x="24477" y="183"/>
                    <a:pt x="24512" y="200"/>
                    <a:pt x="24551" y="218"/>
                  </a:cubicBezTo>
                  <a:cubicBezTo>
                    <a:pt x="24586" y="218"/>
                    <a:pt x="24620" y="183"/>
                    <a:pt x="24620" y="144"/>
                  </a:cubicBezTo>
                  <a:cubicBezTo>
                    <a:pt x="24620" y="91"/>
                    <a:pt x="24586" y="74"/>
                    <a:pt x="24551" y="74"/>
                  </a:cubicBezTo>
                  <a:close/>
                  <a:moveTo>
                    <a:pt x="11549" y="91"/>
                  </a:moveTo>
                  <a:cubicBezTo>
                    <a:pt x="11514" y="91"/>
                    <a:pt x="11497" y="126"/>
                    <a:pt x="11497" y="165"/>
                  </a:cubicBezTo>
                  <a:cubicBezTo>
                    <a:pt x="11497" y="200"/>
                    <a:pt x="11532" y="235"/>
                    <a:pt x="11567" y="235"/>
                  </a:cubicBezTo>
                  <a:lnTo>
                    <a:pt x="11584" y="235"/>
                  </a:lnTo>
                  <a:cubicBezTo>
                    <a:pt x="11623" y="235"/>
                    <a:pt x="11640" y="183"/>
                    <a:pt x="11640" y="144"/>
                  </a:cubicBezTo>
                  <a:cubicBezTo>
                    <a:pt x="11640" y="109"/>
                    <a:pt x="11606" y="91"/>
                    <a:pt x="11567" y="91"/>
                  </a:cubicBezTo>
                  <a:close/>
                  <a:moveTo>
                    <a:pt x="24912" y="91"/>
                  </a:moveTo>
                  <a:cubicBezTo>
                    <a:pt x="24877" y="91"/>
                    <a:pt x="24838" y="109"/>
                    <a:pt x="24838" y="144"/>
                  </a:cubicBezTo>
                  <a:cubicBezTo>
                    <a:pt x="24838" y="200"/>
                    <a:pt x="24855" y="235"/>
                    <a:pt x="24912" y="235"/>
                  </a:cubicBezTo>
                  <a:cubicBezTo>
                    <a:pt x="24947" y="235"/>
                    <a:pt x="24986" y="200"/>
                    <a:pt x="24986" y="165"/>
                  </a:cubicBezTo>
                  <a:cubicBezTo>
                    <a:pt x="24986" y="126"/>
                    <a:pt x="24964" y="91"/>
                    <a:pt x="24929" y="91"/>
                  </a:cubicBezTo>
                  <a:close/>
                  <a:moveTo>
                    <a:pt x="13725" y="109"/>
                  </a:moveTo>
                  <a:cubicBezTo>
                    <a:pt x="13707" y="109"/>
                    <a:pt x="13673" y="126"/>
                    <a:pt x="13673" y="165"/>
                  </a:cubicBezTo>
                  <a:cubicBezTo>
                    <a:pt x="13651" y="200"/>
                    <a:pt x="13690" y="235"/>
                    <a:pt x="13725" y="252"/>
                  </a:cubicBezTo>
                  <a:cubicBezTo>
                    <a:pt x="13760" y="252"/>
                    <a:pt x="13799" y="218"/>
                    <a:pt x="13799" y="183"/>
                  </a:cubicBezTo>
                  <a:cubicBezTo>
                    <a:pt x="13816" y="144"/>
                    <a:pt x="13781" y="109"/>
                    <a:pt x="13742" y="109"/>
                  </a:cubicBezTo>
                  <a:close/>
                  <a:moveTo>
                    <a:pt x="23842" y="126"/>
                  </a:moveTo>
                  <a:cubicBezTo>
                    <a:pt x="23824" y="126"/>
                    <a:pt x="23824" y="126"/>
                    <a:pt x="23824" y="144"/>
                  </a:cubicBezTo>
                  <a:cubicBezTo>
                    <a:pt x="23789" y="144"/>
                    <a:pt x="23750" y="183"/>
                    <a:pt x="23768" y="218"/>
                  </a:cubicBezTo>
                  <a:cubicBezTo>
                    <a:pt x="23768" y="252"/>
                    <a:pt x="23807" y="274"/>
                    <a:pt x="23842" y="274"/>
                  </a:cubicBezTo>
                  <a:cubicBezTo>
                    <a:pt x="23876" y="274"/>
                    <a:pt x="23916" y="235"/>
                    <a:pt x="23898" y="200"/>
                  </a:cubicBezTo>
                  <a:cubicBezTo>
                    <a:pt x="23898" y="165"/>
                    <a:pt x="23859" y="126"/>
                    <a:pt x="23842" y="126"/>
                  </a:cubicBezTo>
                  <a:close/>
                  <a:moveTo>
                    <a:pt x="11205" y="144"/>
                  </a:moveTo>
                  <a:cubicBezTo>
                    <a:pt x="11149" y="144"/>
                    <a:pt x="11131" y="183"/>
                    <a:pt x="11131" y="235"/>
                  </a:cubicBezTo>
                  <a:cubicBezTo>
                    <a:pt x="11149" y="274"/>
                    <a:pt x="11171" y="292"/>
                    <a:pt x="11205" y="292"/>
                  </a:cubicBezTo>
                  <a:lnTo>
                    <a:pt x="11223" y="292"/>
                  </a:lnTo>
                  <a:cubicBezTo>
                    <a:pt x="11258" y="292"/>
                    <a:pt x="11297" y="235"/>
                    <a:pt x="11279" y="200"/>
                  </a:cubicBezTo>
                  <a:cubicBezTo>
                    <a:pt x="11279" y="165"/>
                    <a:pt x="11240" y="144"/>
                    <a:pt x="11205" y="144"/>
                  </a:cubicBezTo>
                  <a:close/>
                  <a:moveTo>
                    <a:pt x="25273" y="165"/>
                  </a:moveTo>
                  <a:cubicBezTo>
                    <a:pt x="25238" y="165"/>
                    <a:pt x="25203" y="183"/>
                    <a:pt x="25203" y="218"/>
                  </a:cubicBezTo>
                  <a:cubicBezTo>
                    <a:pt x="25182" y="252"/>
                    <a:pt x="25221" y="292"/>
                    <a:pt x="25256" y="309"/>
                  </a:cubicBezTo>
                  <a:lnTo>
                    <a:pt x="25273" y="309"/>
                  </a:lnTo>
                  <a:cubicBezTo>
                    <a:pt x="25312" y="309"/>
                    <a:pt x="25330" y="292"/>
                    <a:pt x="25347" y="252"/>
                  </a:cubicBezTo>
                  <a:cubicBezTo>
                    <a:pt x="25347" y="218"/>
                    <a:pt x="25330" y="183"/>
                    <a:pt x="25291" y="165"/>
                  </a:cubicBezTo>
                  <a:close/>
                  <a:moveTo>
                    <a:pt x="14086" y="183"/>
                  </a:moveTo>
                  <a:cubicBezTo>
                    <a:pt x="14051" y="183"/>
                    <a:pt x="14034" y="200"/>
                    <a:pt x="14016" y="235"/>
                  </a:cubicBezTo>
                  <a:cubicBezTo>
                    <a:pt x="13999" y="274"/>
                    <a:pt x="14034" y="326"/>
                    <a:pt x="14069" y="326"/>
                  </a:cubicBezTo>
                  <a:lnTo>
                    <a:pt x="14086" y="326"/>
                  </a:lnTo>
                  <a:cubicBezTo>
                    <a:pt x="14125" y="326"/>
                    <a:pt x="14142" y="309"/>
                    <a:pt x="14160" y="274"/>
                  </a:cubicBezTo>
                  <a:cubicBezTo>
                    <a:pt x="14160" y="235"/>
                    <a:pt x="14142" y="200"/>
                    <a:pt x="14108" y="183"/>
                  </a:cubicBezTo>
                  <a:close/>
                  <a:moveTo>
                    <a:pt x="10844" y="218"/>
                  </a:moveTo>
                  <a:cubicBezTo>
                    <a:pt x="10805" y="218"/>
                    <a:pt x="10770" y="252"/>
                    <a:pt x="10788" y="292"/>
                  </a:cubicBezTo>
                  <a:cubicBezTo>
                    <a:pt x="10788" y="326"/>
                    <a:pt x="10822" y="361"/>
                    <a:pt x="10862" y="361"/>
                  </a:cubicBezTo>
                  <a:cubicBezTo>
                    <a:pt x="10914" y="344"/>
                    <a:pt x="10931" y="309"/>
                    <a:pt x="10931" y="274"/>
                  </a:cubicBezTo>
                  <a:cubicBezTo>
                    <a:pt x="10914" y="235"/>
                    <a:pt x="10879" y="218"/>
                    <a:pt x="10862" y="218"/>
                  </a:cubicBezTo>
                  <a:close/>
                  <a:moveTo>
                    <a:pt x="23463" y="218"/>
                  </a:moveTo>
                  <a:cubicBezTo>
                    <a:pt x="23424" y="235"/>
                    <a:pt x="23406" y="274"/>
                    <a:pt x="23406" y="309"/>
                  </a:cubicBezTo>
                  <a:cubicBezTo>
                    <a:pt x="23424" y="344"/>
                    <a:pt x="23441" y="361"/>
                    <a:pt x="23480" y="361"/>
                  </a:cubicBezTo>
                  <a:lnTo>
                    <a:pt x="23498" y="361"/>
                  </a:lnTo>
                  <a:cubicBezTo>
                    <a:pt x="23533" y="361"/>
                    <a:pt x="23572" y="309"/>
                    <a:pt x="23550" y="274"/>
                  </a:cubicBezTo>
                  <a:cubicBezTo>
                    <a:pt x="23533" y="235"/>
                    <a:pt x="23515" y="218"/>
                    <a:pt x="23480" y="218"/>
                  </a:cubicBezTo>
                  <a:close/>
                  <a:moveTo>
                    <a:pt x="10479" y="292"/>
                  </a:moveTo>
                  <a:cubicBezTo>
                    <a:pt x="10444" y="292"/>
                    <a:pt x="10426" y="326"/>
                    <a:pt x="10426" y="383"/>
                  </a:cubicBezTo>
                  <a:cubicBezTo>
                    <a:pt x="10444" y="400"/>
                    <a:pt x="10461" y="435"/>
                    <a:pt x="10496" y="435"/>
                  </a:cubicBezTo>
                  <a:lnTo>
                    <a:pt x="10518" y="435"/>
                  </a:lnTo>
                  <a:cubicBezTo>
                    <a:pt x="10553" y="418"/>
                    <a:pt x="10570" y="383"/>
                    <a:pt x="10570" y="344"/>
                  </a:cubicBezTo>
                  <a:cubicBezTo>
                    <a:pt x="10570" y="309"/>
                    <a:pt x="10535" y="292"/>
                    <a:pt x="10496" y="292"/>
                  </a:cubicBezTo>
                  <a:close/>
                  <a:moveTo>
                    <a:pt x="14434" y="292"/>
                  </a:moveTo>
                  <a:cubicBezTo>
                    <a:pt x="14395" y="292"/>
                    <a:pt x="14377" y="309"/>
                    <a:pt x="14360" y="344"/>
                  </a:cubicBezTo>
                  <a:cubicBezTo>
                    <a:pt x="14343" y="383"/>
                    <a:pt x="14360" y="418"/>
                    <a:pt x="14412" y="435"/>
                  </a:cubicBezTo>
                  <a:lnTo>
                    <a:pt x="14434" y="435"/>
                  </a:lnTo>
                  <a:cubicBezTo>
                    <a:pt x="14469" y="435"/>
                    <a:pt x="14486" y="418"/>
                    <a:pt x="14504" y="400"/>
                  </a:cubicBezTo>
                  <a:cubicBezTo>
                    <a:pt x="14504" y="361"/>
                    <a:pt x="14486" y="309"/>
                    <a:pt x="14451" y="309"/>
                  </a:cubicBezTo>
                  <a:lnTo>
                    <a:pt x="14434" y="292"/>
                  </a:lnTo>
                  <a:close/>
                  <a:moveTo>
                    <a:pt x="25599" y="292"/>
                  </a:moveTo>
                  <a:cubicBezTo>
                    <a:pt x="25582" y="292"/>
                    <a:pt x="25565" y="309"/>
                    <a:pt x="25547" y="326"/>
                  </a:cubicBezTo>
                  <a:cubicBezTo>
                    <a:pt x="25530" y="361"/>
                    <a:pt x="25547" y="418"/>
                    <a:pt x="25582" y="435"/>
                  </a:cubicBezTo>
                  <a:lnTo>
                    <a:pt x="25599" y="435"/>
                  </a:lnTo>
                  <a:cubicBezTo>
                    <a:pt x="25639" y="435"/>
                    <a:pt x="25656" y="418"/>
                    <a:pt x="25673" y="400"/>
                  </a:cubicBezTo>
                  <a:cubicBezTo>
                    <a:pt x="25691" y="361"/>
                    <a:pt x="25673" y="309"/>
                    <a:pt x="25639" y="292"/>
                  </a:cubicBezTo>
                  <a:close/>
                  <a:moveTo>
                    <a:pt x="23115" y="344"/>
                  </a:moveTo>
                  <a:cubicBezTo>
                    <a:pt x="23080" y="361"/>
                    <a:pt x="23063" y="400"/>
                    <a:pt x="23063" y="435"/>
                  </a:cubicBezTo>
                  <a:cubicBezTo>
                    <a:pt x="23080" y="470"/>
                    <a:pt x="23115" y="492"/>
                    <a:pt x="23137" y="492"/>
                  </a:cubicBezTo>
                  <a:cubicBezTo>
                    <a:pt x="23154" y="492"/>
                    <a:pt x="23154" y="492"/>
                    <a:pt x="23171" y="470"/>
                  </a:cubicBezTo>
                  <a:cubicBezTo>
                    <a:pt x="23206" y="470"/>
                    <a:pt x="23224" y="418"/>
                    <a:pt x="23206" y="383"/>
                  </a:cubicBezTo>
                  <a:cubicBezTo>
                    <a:pt x="23189" y="361"/>
                    <a:pt x="23171" y="344"/>
                    <a:pt x="23137" y="344"/>
                  </a:cubicBezTo>
                  <a:close/>
                  <a:moveTo>
                    <a:pt x="10135" y="361"/>
                  </a:moveTo>
                  <a:cubicBezTo>
                    <a:pt x="10083" y="383"/>
                    <a:pt x="10061" y="418"/>
                    <a:pt x="10083" y="453"/>
                  </a:cubicBezTo>
                  <a:cubicBezTo>
                    <a:pt x="10083" y="492"/>
                    <a:pt x="10118" y="509"/>
                    <a:pt x="10135" y="509"/>
                  </a:cubicBezTo>
                  <a:lnTo>
                    <a:pt x="10152" y="509"/>
                  </a:lnTo>
                  <a:cubicBezTo>
                    <a:pt x="10191" y="492"/>
                    <a:pt x="10226" y="453"/>
                    <a:pt x="10209" y="418"/>
                  </a:cubicBezTo>
                  <a:cubicBezTo>
                    <a:pt x="10209" y="383"/>
                    <a:pt x="10170" y="361"/>
                    <a:pt x="10135" y="361"/>
                  </a:cubicBezTo>
                  <a:close/>
                  <a:moveTo>
                    <a:pt x="9774" y="435"/>
                  </a:moveTo>
                  <a:cubicBezTo>
                    <a:pt x="9735" y="453"/>
                    <a:pt x="9717" y="492"/>
                    <a:pt x="9717" y="527"/>
                  </a:cubicBezTo>
                  <a:cubicBezTo>
                    <a:pt x="9717" y="561"/>
                    <a:pt x="9756" y="579"/>
                    <a:pt x="9791" y="579"/>
                  </a:cubicBezTo>
                  <a:lnTo>
                    <a:pt x="9809" y="579"/>
                  </a:lnTo>
                  <a:cubicBezTo>
                    <a:pt x="9843" y="579"/>
                    <a:pt x="9865" y="544"/>
                    <a:pt x="9865" y="492"/>
                  </a:cubicBezTo>
                  <a:cubicBezTo>
                    <a:pt x="9843" y="470"/>
                    <a:pt x="9826" y="435"/>
                    <a:pt x="9791" y="435"/>
                  </a:cubicBezTo>
                  <a:close/>
                  <a:moveTo>
                    <a:pt x="14760" y="435"/>
                  </a:moveTo>
                  <a:cubicBezTo>
                    <a:pt x="14739" y="435"/>
                    <a:pt x="14704" y="453"/>
                    <a:pt x="14704" y="470"/>
                  </a:cubicBezTo>
                  <a:cubicBezTo>
                    <a:pt x="14686" y="509"/>
                    <a:pt x="14686" y="561"/>
                    <a:pt x="14721" y="579"/>
                  </a:cubicBezTo>
                  <a:lnTo>
                    <a:pt x="14760" y="579"/>
                  </a:lnTo>
                  <a:cubicBezTo>
                    <a:pt x="14795" y="579"/>
                    <a:pt x="14813" y="579"/>
                    <a:pt x="14830" y="544"/>
                  </a:cubicBezTo>
                  <a:cubicBezTo>
                    <a:pt x="14847" y="509"/>
                    <a:pt x="14830" y="470"/>
                    <a:pt x="14795" y="453"/>
                  </a:cubicBezTo>
                  <a:cubicBezTo>
                    <a:pt x="14795" y="435"/>
                    <a:pt x="14778" y="435"/>
                    <a:pt x="14760" y="435"/>
                  </a:cubicBezTo>
                  <a:close/>
                  <a:moveTo>
                    <a:pt x="22810" y="470"/>
                  </a:moveTo>
                  <a:cubicBezTo>
                    <a:pt x="22789" y="470"/>
                    <a:pt x="22789" y="470"/>
                    <a:pt x="22771" y="492"/>
                  </a:cubicBezTo>
                  <a:cubicBezTo>
                    <a:pt x="22736" y="492"/>
                    <a:pt x="22719" y="544"/>
                    <a:pt x="22736" y="579"/>
                  </a:cubicBezTo>
                  <a:cubicBezTo>
                    <a:pt x="22754" y="601"/>
                    <a:pt x="22771" y="618"/>
                    <a:pt x="22810" y="618"/>
                  </a:cubicBezTo>
                  <a:lnTo>
                    <a:pt x="22828" y="618"/>
                  </a:lnTo>
                  <a:cubicBezTo>
                    <a:pt x="22862" y="601"/>
                    <a:pt x="22880" y="561"/>
                    <a:pt x="22862" y="527"/>
                  </a:cubicBezTo>
                  <a:cubicBezTo>
                    <a:pt x="22862" y="492"/>
                    <a:pt x="22828" y="470"/>
                    <a:pt x="22810" y="470"/>
                  </a:cubicBezTo>
                  <a:close/>
                  <a:moveTo>
                    <a:pt x="25926" y="470"/>
                  </a:moveTo>
                  <a:cubicBezTo>
                    <a:pt x="25908" y="470"/>
                    <a:pt x="25874" y="470"/>
                    <a:pt x="25874" y="492"/>
                  </a:cubicBezTo>
                  <a:cubicBezTo>
                    <a:pt x="25834" y="527"/>
                    <a:pt x="25856" y="579"/>
                    <a:pt x="25891" y="601"/>
                  </a:cubicBezTo>
                  <a:cubicBezTo>
                    <a:pt x="25891" y="601"/>
                    <a:pt x="25908" y="618"/>
                    <a:pt x="25926" y="618"/>
                  </a:cubicBezTo>
                  <a:cubicBezTo>
                    <a:pt x="25943" y="618"/>
                    <a:pt x="25965" y="601"/>
                    <a:pt x="25982" y="579"/>
                  </a:cubicBezTo>
                  <a:cubicBezTo>
                    <a:pt x="26000" y="544"/>
                    <a:pt x="26000" y="509"/>
                    <a:pt x="25965" y="470"/>
                  </a:cubicBezTo>
                  <a:close/>
                  <a:moveTo>
                    <a:pt x="9430" y="527"/>
                  </a:moveTo>
                  <a:cubicBezTo>
                    <a:pt x="9373" y="544"/>
                    <a:pt x="9356" y="579"/>
                    <a:pt x="9373" y="618"/>
                  </a:cubicBezTo>
                  <a:cubicBezTo>
                    <a:pt x="9373" y="653"/>
                    <a:pt x="9408" y="670"/>
                    <a:pt x="9430" y="670"/>
                  </a:cubicBezTo>
                  <a:lnTo>
                    <a:pt x="9447" y="670"/>
                  </a:lnTo>
                  <a:cubicBezTo>
                    <a:pt x="9500" y="653"/>
                    <a:pt x="9517" y="618"/>
                    <a:pt x="9500" y="579"/>
                  </a:cubicBezTo>
                  <a:cubicBezTo>
                    <a:pt x="9500" y="544"/>
                    <a:pt x="9465" y="527"/>
                    <a:pt x="9430" y="527"/>
                  </a:cubicBezTo>
                  <a:close/>
                  <a:moveTo>
                    <a:pt x="9065" y="618"/>
                  </a:moveTo>
                  <a:cubicBezTo>
                    <a:pt x="9030" y="618"/>
                    <a:pt x="9012" y="653"/>
                    <a:pt x="9012" y="709"/>
                  </a:cubicBezTo>
                  <a:cubicBezTo>
                    <a:pt x="9030" y="727"/>
                    <a:pt x="9047" y="762"/>
                    <a:pt x="9082" y="762"/>
                  </a:cubicBezTo>
                  <a:lnTo>
                    <a:pt x="9104" y="762"/>
                  </a:lnTo>
                  <a:cubicBezTo>
                    <a:pt x="9138" y="744"/>
                    <a:pt x="9156" y="709"/>
                    <a:pt x="9156" y="670"/>
                  </a:cubicBezTo>
                  <a:cubicBezTo>
                    <a:pt x="9138" y="635"/>
                    <a:pt x="9121" y="618"/>
                    <a:pt x="9082" y="618"/>
                  </a:cubicBezTo>
                  <a:close/>
                  <a:moveTo>
                    <a:pt x="15087" y="635"/>
                  </a:moveTo>
                  <a:cubicBezTo>
                    <a:pt x="15048" y="635"/>
                    <a:pt x="15030" y="635"/>
                    <a:pt x="15013" y="653"/>
                  </a:cubicBezTo>
                  <a:cubicBezTo>
                    <a:pt x="14995" y="688"/>
                    <a:pt x="14995" y="744"/>
                    <a:pt x="15030" y="762"/>
                  </a:cubicBezTo>
                  <a:cubicBezTo>
                    <a:pt x="15048" y="762"/>
                    <a:pt x="15065" y="779"/>
                    <a:pt x="15065" y="779"/>
                  </a:cubicBezTo>
                  <a:cubicBezTo>
                    <a:pt x="15104" y="779"/>
                    <a:pt x="15122" y="762"/>
                    <a:pt x="15139" y="744"/>
                  </a:cubicBezTo>
                  <a:cubicBezTo>
                    <a:pt x="15156" y="709"/>
                    <a:pt x="15139" y="653"/>
                    <a:pt x="15122" y="635"/>
                  </a:cubicBezTo>
                  <a:close/>
                  <a:moveTo>
                    <a:pt x="22445" y="635"/>
                  </a:moveTo>
                  <a:cubicBezTo>
                    <a:pt x="22410" y="653"/>
                    <a:pt x="22393" y="688"/>
                    <a:pt x="22410" y="727"/>
                  </a:cubicBezTo>
                  <a:cubicBezTo>
                    <a:pt x="22427" y="762"/>
                    <a:pt x="22445" y="779"/>
                    <a:pt x="22484" y="779"/>
                  </a:cubicBezTo>
                  <a:cubicBezTo>
                    <a:pt x="22484" y="779"/>
                    <a:pt x="22501" y="779"/>
                    <a:pt x="22501" y="762"/>
                  </a:cubicBezTo>
                  <a:cubicBezTo>
                    <a:pt x="22536" y="744"/>
                    <a:pt x="22554" y="709"/>
                    <a:pt x="22536" y="670"/>
                  </a:cubicBezTo>
                  <a:cubicBezTo>
                    <a:pt x="22519" y="653"/>
                    <a:pt x="22501" y="635"/>
                    <a:pt x="22484" y="635"/>
                  </a:cubicBezTo>
                  <a:close/>
                  <a:moveTo>
                    <a:pt x="26217" y="688"/>
                  </a:moveTo>
                  <a:cubicBezTo>
                    <a:pt x="26200" y="688"/>
                    <a:pt x="26183" y="688"/>
                    <a:pt x="26161" y="709"/>
                  </a:cubicBezTo>
                  <a:cubicBezTo>
                    <a:pt x="26126" y="744"/>
                    <a:pt x="26143" y="779"/>
                    <a:pt x="26161" y="818"/>
                  </a:cubicBezTo>
                  <a:cubicBezTo>
                    <a:pt x="26183" y="818"/>
                    <a:pt x="26200" y="836"/>
                    <a:pt x="26217" y="836"/>
                  </a:cubicBezTo>
                  <a:cubicBezTo>
                    <a:pt x="26235" y="836"/>
                    <a:pt x="26252" y="818"/>
                    <a:pt x="26270" y="796"/>
                  </a:cubicBezTo>
                  <a:cubicBezTo>
                    <a:pt x="26291" y="779"/>
                    <a:pt x="26291" y="727"/>
                    <a:pt x="26252" y="709"/>
                  </a:cubicBezTo>
                  <a:cubicBezTo>
                    <a:pt x="26252" y="688"/>
                    <a:pt x="26235" y="688"/>
                    <a:pt x="26217" y="688"/>
                  </a:cubicBezTo>
                  <a:close/>
                  <a:moveTo>
                    <a:pt x="8721" y="709"/>
                  </a:moveTo>
                  <a:cubicBezTo>
                    <a:pt x="8686" y="709"/>
                    <a:pt x="8647" y="744"/>
                    <a:pt x="8669" y="796"/>
                  </a:cubicBezTo>
                  <a:cubicBezTo>
                    <a:pt x="8669" y="818"/>
                    <a:pt x="8703" y="853"/>
                    <a:pt x="8738" y="853"/>
                  </a:cubicBezTo>
                  <a:lnTo>
                    <a:pt x="8756" y="836"/>
                  </a:lnTo>
                  <a:cubicBezTo>
                    <a:pt x="8795" y="836"/>
                    <a:pt x="8812" y="796"/>
                    <a:pt x="8812" y="762"/>
                  </a:cubicBezTo>
                  <a:cubicBezTo>
                    <a:pt x="8795" y="727"/>
                    <a:pt x="8756" y="709"/>
                    <a:pt x="8738" y="709"/>
                  </a:cubicBezTo>
                  <a:close/>
                  <a:moveTo>
                    <a:pt x="8360" y="796"/>
                  </a:moveTo>
                  <a:cubicBezTo>
                    <a:pt x="8320" y="796"/>
                    <a:pt x="8303" y="853"/>
                    <a:pt x="8303" y="888"/>
                  </a:cubicBezTo>
                  <a:cubicBezTo>
                    <a:pt x="8320" y="927"/>
                    <a:pt x="8360" y="944"/>
                    <a:pt x="8377" y="944"/>
                  </a:cubicBezTo>
                  <a:lnTo>
                    <a:pt x="8394" y="944"/>
                  </a:lnTo>
                  <a:cubicBezTo>
                    <a:pt x="8451" y="927"/>
                    <a:pt x="8468" y="888"/>
                    <a:pt x="8451" y="853"/>
                  </a:cubicBezTo>
                  <a:cubicBezTo>
                    <a:pt x="8451" y="818"/>
                    <a:pt x="8412" y="796"/>
                    <a:pt x="8377" y="796"/>
                  </a:cubicBezTo>
                  <a:close/>
                  <a:moveTo>
                    <a:pt x="22118" y="796"/>
                  </a:moveTo>
                  <a:cubicBezTo>
                    <a:pt x="22084" y="818"/>
                    <a:pt x="22066" y="870"/>
                    <a:pt x="22084" y="905"/>
                  </a:cubicBezTo>
                  <a:cubicBezTo>
                    <a:pt x="22101" y="927"/>
                    <a:pt x="22118" y="944"/>
                    <a:pt x="22158" y="944"/>
                  </a:cubicBezTo>
                  <a:cubicBezTo>
                    <a:pt x="22158" y="944"/>
                    <a:pt x="22175" y="944"/>
                    <a:pt x="22192" y="927"/>
                  </a:cubicBezTo>
                  <a:cubicBezTo>
                    <a:pt x="22227" y="905"/>
                    <a:pt x="22227" y="870"/>
                    <a:pt x="22210" y="836"/>
                  </a:cubicBezTo>
                  <a:cubicBezTo>
                    <a:pt x="22210" y="818"/>
                    <a:pt x="22175" y="796"/>
                    <a:pt x="22158" y="796"/>
                  </a:cubicBezTo>
                  <a:close/>
                  <a:moveTo>
                    <a:pt x="15374" y="818"/>
                  </a:moveTo>
                  <a:cubicBezTo>
                    <a:pt x="15356" y="818"/>
                    <a:pt x="15339" y="836"/>
                    <a:pt x="15322" y="853"/>
                  </a:cubicBezTo>
                  <a:cubicBezTo>
                    <a:pt x="15304" y="888"/>
                    <a:pt x="15304" y="944"/>
                    <a:pt x="15339" y="962"/>
                  </a:cubicBezTo>
                  <a:lnTo>
                    <a:pt x="15374" y="962"/>
                  </a:lnTo>
                  <a:cubicBezTo>
                    <a:pt x="15413" y="962"/>
                    <a:pt x="15430" y="962"/>
                    <a:pt x="15448" y="927"/>
                  </a:cubicBezTo>
                  <a:cubicBezTo>
                    <a:pt x="15465" y="905"/>
                    <a:pt x="15448" y="853"/>
                    <a:pt x="15413" y="836"/>
                  </a:cubicBezTo>
                  <a:cubicBezTo>
                    <a:pt x="15413" y="836"/>
                    <a:pt x="15391" y="818"/>
                    <a:pt x="15374" y="818"/>
                  </a:cubicBezTo>
                  <a:close/>
                  <a:moveTo>
                    <a:pt x="8016" y="888"/>
                  </a:moveTo>
                  <a:cubicBezTo>
                    <a:pt x="7977" y="905"/>
                    <a:pt x="7959" y="944"/>
                    <a:pt x="7959" y="979"/>
                  </a:cubicBezTo>
                  <a:cubicBezTo>
                    <a:pt x="7977" y="1014"/>
                    <a:pt x="7994" y="1036"/>
                    <a:pt x="8033" y="1036"/>
                  </a:cubicBezTo>
                  <a:lnTo>
                    <a:pt x="8051" y="1036"/>
                  </a:lnTo>
                  <a:cubicBezTo>
                    <a:pt x="8085" y="1014"/>
                    <a:pt x="8125" y="979"/>
                    <a:pt x="8103" y="944"/>
                  </a:cubicBezTo>
                  <a:cubicBezTo>
                    <a:pt x="8085" y="905"/>
                    <a:pt x="8068" y="888"/>
                    <a:pt x="8033" y="888"/>
                  </a:cubicBezTo>
                  <a:close/>
                  <a:moveTo>
                    <a:pt x="26470" y="944"/>
                  </a:moveTo>
                  <a:cubicBezTo>
                    <a:pt x="26452" y="944"/>
                    <a:pt x="26435" y="944"/>
                    <a:pt x="26417" y="962"/>
                  </a:cubicBezTo>
                  <a:cubicBezTo>
                    <a:pt x="26400" y="979"/>
                    <a:pt x="26400" y="1036"/>
                    <a:pt x="26417" y="1053"/>
                  </a:cubicBezTo>
                  <a:cubicBezTo>
                    <a:pt x="26435" y="1070"/>
                    <a:pt x="26452" y="1088"/>
                    <a:pt x="26470" y="1088"/>
                  </a:cubicBezTo>
                  <a:cubicBezTo>
                    <a:pt x="26487" y="1088"/>
                    <a:pt x="26509" y="1070"/>
                    <a:pt x="26526" y="1053"/>
                  </a:cubicBezTo>
                  <a:cubicBezTo>
                    <a:pt x="26561" y="1036"/>
                    <a:pt x="26561" y="979"/>
                    <a:pt x="26526" y="962"/>
                  </a:cubicBezTo>
                  <a:cubicBezTo>
                    <a:pt x="26509" y="944"/>
                    <a:pt x="26487" y="944"/>
                    <a:pt x="26470" y="944"/>
                  </a:cubicBezTo>
                  <a:close/>
                  <a:moveTo>
                    <a:pt x="21792" y="979"/>
                  </a:moveTo>
                  <a:cubicBezTo>
                    <a:pt x="21757" y="997"/>
                    <a:pt x="21757" y="1053"/>
                    <a:pt x="21775" y="1088"/>
                  </a:cubicBezTo>
                  <a:cubicBezTo>
                    <a:pt x="21792" y="1105"/>
                    <a:pt x="21809" y="1123"/>
                    <a:pt x="21831" y="1123"/>
                  </a:cubicBezTo>
                  <a:cubicBezTo>
                    <a:pt x="21849" y="1123"/>
                    <a:pt x="21866" y="1123"/>
                    <a:pt x="21866" y="1105"/>
                  </a:cubicBezTo>
                  <a:cubicBezTo>
                    <a:pt x="21901" y="1088"/>
                    <a:pt x="21918" y="1053"/>
                    <a:pt x="21901" y="1014"/>
                  </a:cubicBezTo>
                  <a:cubicBezTo>
                    <a:pt x="21883" y="997"/>
                    <a:pt x="21866" y="979"/>
                    <a:pt x="21831" y="979"/>
                  </a:cubicBezTo>
                  <a:close/>
                  <a:moveTo>
                    <a:pt x="7668" y="997"/>
                  </a:moveTo>
                  <a:cubicBezTo>
                    <a:pt x="7633" y="1014"/>
                    <a:pt x="7598" y="1053"/>
                    <a:pt x="7616" y="1088"/>
                  </a:cubicBezTo>
                  <a:cubicBezTo>
                    <a:pt x="7633" y="1123"/>
                    <a:pt x="7650" y="1144"/>
                    <a:pt x="7689" y="1144"/>
                  </a:cubicBezTo>
                  <a:lnTo>
                    <a:pt x="7707" y="1144"/>
                  </a:lnTo>
                  <a:cubicBezTo>
                    <a:pt x="7742" y="1123"/>
                    <a:pt x="7759" y="1088"/>
                    <a:pt x="7759" y="1053"/>
                  </a:cubicBezTo>
                  <a:cubicBezTo>
                    <a:pt x="7742" y="1014"/>
                    <a:pt x="7724" y="997"/>
                    <a:pt x="7689" y="997"/>
                  </a:cubicBezTo>
                  <a:close/>
                  <a:moveTo>
                    <a:pt x="15683" y="1036"/>
                  </a:moveTo>
                  <a:cubicBezTo>
                    <a:pt x="15665" y="1036"/>
                    <a:pt x="15631" y="1036"/>
                    <a:pt x="15631" y="1053"/>
                  </a:cubicBezTo>
                  <a:cubicBezTo>
                    <a:pt x="15591" y="1088"/>
                    <a:pt x="15591" y="1144"/>
                    <a:pt x="15631" y="1162"/>
                  </a:cubicBezTo>
                  <a:cubicBezTo>
                    <a:pt x="15648" y="1179"/>
                    <a:pt x="15665" y="1179"/>
                    <a:pt x="15683" y="1179"/>
                  </a:cubicBezTo>
                  <a:cubicBezTo>
                    <a:pt x="15700" y="1179"/>
                    <a:pt x="15718" y="1162"/>
                    <a:pt x="15739" y="1144"/>
                  </a:cubicBezTo>
                  <a:cubicBezTo>
                    <a:pt x="15757" y="1123"/>
                    <a:pt x="15757" y="1070"/>
                    <a:pt x="15718" y="1053"/>
                  </a:cubicBezTo>
                  <a:cubicBezTo>
                    <a:pt x="15700" y="1036"/>
                    <a:pt x="15700" y="1036"/>
                    <a:pt x="15683" y="1036"/>
                  </a:cubicBezTo>
                  <a:close/>
                  <a:moveTo>
                    <a:pt x="7324" y="1105"/>
                  </a:moveTo>
                  <a:cubicBezTo>
                    <a:pt x="7272" y="1105"/>
                    <a:pt x="7254" y="1162"/>
                    <a:pt x="7272" y="1197"/>
                  </a:cubicBezTo>
                  <a:cubicBezTo>
                    <a:pt x="7289" y="1231"/>
                    <a:pt x="7307" y="1253"/>
                    <a:pt x="7341" y="1253"/>
                  </a:cubicBezTo>
                  <a:cubicBezTo>
                    <a:pt x="7341" y="1253"/>
                    <a:pt x="7363" y="1253"/>
                    <a:pt x="7363" y="1231"/>
                  </a:cubicBezTo>
                  <a:cubicBezTo>
                    <a:pt x="7398" y="1231"/>
                    <a:pt x="7415" y="1197"/>
                    <a:pt x="7415" y="1144"/>
                  </a:cubicBezTo>
                  <a:cubicBezTo>
                    <a:pt x="7398" y="1123"/>
                    <a:pt x="7363" y="1105"/>
                    <a:pt x="7341" y="1105"/>
                  </a:cubicBezTo>
                  <a:close/>
                  <a:moveTo>
                    <a:pt x="21522" y="1162"/>
                  </a:moveTo>
                  <a:cubicBezTo>
                    <a:pt x="21522" y="1162"/>
                    <a:pt x="21505" y="1162"/>
                    <a:pt x="21483" y="1179"/>
                  </a:cubicBezTo>
                  <a:cubicBezTo>
                    <a:pt x="21448" y="1197"/>
                    <a:pt x="21448" y="1231"/>
                    <a:pt x="21466" y="1271"/>
                  </a:cubicBezTo>
                  <a:cubicBezTo>
                    <a:pt x="21483" y="1288"/>
                    <a:pt x="21505" y="1305"/>
                    <a:pt x="21522" y="1305"/>
                  </a:cubicBezTo>
                  <a:lnTo>
                    <a:pt x="21557" y="1305"/>
                  </a:lnTo>
                  <a:cubicBezTo>
                    <a:pt x="21592" y="1271"/>
                    <a:pt x="21614" y="1231"/>
                    <a:pt x="21592" y="1197"/>
                  </a:cubicBezTo>
                  <a:cubicBezTo>
                    <a:pt x="21575" y="1179"/>
                    <a:pt x="21557" y="1162"/>
                    <a:pt x="21522" y="1162"/>
                  </a:cubicBezTo>
                  <a:close/>
                  <a:moveTo>
                    <a:pt x="6963" y="1214"/>
                  </a:moveTo>
                  <a:cubicBezTo>
                    <a:pt x="6928" y="1231"/>
                    <a:pt x="6906" y="1271"/>
                    <a:pt x="6928" y="1305"/>
                  </a:cubicBezTo>
                  <a:cubicBezTo>
                    <a:pt x="6945" y="1340"/>
                    <a:pt x="6963" y="1362"/>
                    <a:pt x="6998" y="1362"/>
                  </a:cubicBezTo>
                  <a:lnTo>
                    <a:pt x="7015" y="1362"/>
                  </a:lnTo>
                  <a:cubicBezTo>
                    <a:pt x="7054" y="1340"/>
                    <a:pt x="7072" y="1305"/>
                    <a:pt x="7072" y="1271"/>
                  </a:cubicBezTo>
                  <a:cubicBezTo>
                    <a:pt x="7054" y="1231"/>
                    <a:pt x="7015" y="1214"/>
                    <a:pt x="6998" y="1214"/>
                  </a:cubicBezTo>
                  <a:close/>
                  <a:moveTo>
                    <a:pt x="26705" y="1214"/>
                  </a:moveTo>
                  <a:cubicBezTo>
                    <a:pt x="26687" y="1214"/>
                    <a:pt x="26670" y="1214"/>
                    <a:pt x="26670" y="1231"/>
                  </a:cubicBezTo>
                  <a:cubicBezTo>
                    <a:pt x="26635" y="1253"/>
                    <a:pt x="26635" y="1288"/>
                    <a:pt x="26652" y="1323"/>
                  </a:cubicBezTo>
                  <a:cubicBezTo>
                    <a:pt x="26670" y="1340"/>
                    <a:pt x="26687" y="1362"/>
                    <a:pt x="26705" y="1362"/>
                  </a:cubicBezTo>
                  <a:cubicBezTo>
                    <a:pt x="26726" y="1362"/>
                    <a:pt x="26744" y="1362"/>
                    <a:pt x="26761" y="1340"/>
                  </a:cubicBezTo>
                  <a:cubicBezTo>
                    <a:pt x="26779" y="1323"/>
                    <a:pt x="26796" y="1271"/>
                    <a:pt x="26761" y="1231"/>
                  </a:cubicBezTo>
                  <a:cubicBezTo>
                    <a:pt x="26761" y="1214"/>
                    <a:pt x="26726" y="1214"/>
                    <a:pt x="26705" y="1214"/>
                  </a:cubicBezTo>
                  <a:close/>
                  <a:moveTo>
                    <a:pt x="15935" y="1271"/>
                  </a:moveTo>
                  <a:cubicBezTo>
                    <a:pt x="15918" y="1271"/>
                    <a:pt x="15900" y="1288"/>
                    <a:pt x="15900" y="1305"/>
                  </a:cubicBezTo>
                  <a:cubicBezTo>
                    <a:pt x="15866" y="1323"/>
                    <a:pt x="15866" y="1379"/>
                    <a:pt x="15883" y="1397"/>
                  </a:cubicBezTo>
                  <a:cubicBezTo>
                    <a:pt x="15900" y="1414"/>
                    <a:pt x="15918" y="1414"/>
                    <a:pt x="15935" y="1414"/>
                  </a:cubicBezTo>
                  <a:cubicBezTo>
                    <a:pt x="15957" y="1414"/>
                    <a:pt x="15974" y="1414"/>
                    <a:pt x="15992" y="1397"/>
                  </a:cubicBezTo>
                  <a:cubicBezTo>
                    <a:pt x="16027" y="1379"/>
                    <a:pt x="16027" y="1323"/>
                    <a:pt x="15992" y="1305"/>
                  </a:cubicBezTo>
                  <a:cubicBezTo>
                    <a:pt x="15974" y="1288"/>
                    <a:pt x="15957" y="1271"/>
                    <a:pt x="15935" y="1271"/>
                  </a:cubicBezTo>
                  <a:close/>
                  <a:moveTo>
                    <a:pt x="6654" y="1323"/>
                  </a:moveTo>
                  <a:cubicBezTo>
                    <a:pt x="6636" y="1323"/>
                    <a:pt x="6636" y="1323"/>
                    <a:pt x="6636" y="1340"/>
                  </a:cubicBezTo>
                  <a:cubicBezTo>
                    <a:pt x="6580" y="1340"/>
                    <a:pt x="6563" y="1397"/>
                    <a:pt x="6580" y="1432"/>
                  </a:cubicBezTo>
                  <a:cubicBezTo>
                    <a:pt x="6602" y="1449"/>
                    <a:pt x="6619" y="1471"/>
                    <a:pt x="6654" y="1471"/>
                  </a:cubicBezTo>
                  <a:lnTo>
                    <a:pt x="6671" y="1471"/>
                  </a:lnTo>
                  <a:cubicBezTo>
                    <a:pt x="6710" y="1449"/>
                    <a:pt x="6728" y="1414"/>
                    <a:pt x="6728" y="1379"/>
                  </a:cubicBezTo>
                  <a:cubicBezTo>
                    <a:pt x="6710" y="1340"/>
                    <a:pt x="6671" y="1323"/>
                    <a:pt x="6654" y="1323"/>
                  </a:cubicBezTo>
                  <a:close/>
                  <a:moveTo>
                    <a:pt x="21179" y="1362"/>
                  </a:moveTo>
                  <a:cubicBezTo>
                    <a:pt x="21139" y="1397"/>
                    <a:pt x="21139" y="1432"/>
                    <a:pt x="21157" y="1471"/>
                  </a:cubicBezTo>
                  <a:cubicBezTo>
                    <a:pt x="21179" y="1488"/>
                    <a:pt x="21196" y="1506"/>
                    <a:pt x="21213" y="1506"/>
                  </a:cubicBezTo>
                  <a:cubicBezTo>
                    <a:pt x="21231" y="1506"/>
                    <a:pt x="21248" y="1506"/>
                    <a:pt x="21248" y="1488"/>
                  </a:cubicBezTo>
                  <a:cubicBezTo>
                    <a:pt x="21287" y="1471"/>
                    <a:pt x="21305" y="1414"/>
                    <a:pt x="21287" y="1397"/>
                  </a:cubicBezTo>
                  <a:cubicBezTo>
                    <a:pt x="21266" y="1362"/>
                    <a:pt x="21248" y="1362"/>
                    <a:pt x="21213" y="1362"/>
                  </a:cubicBezTo>
                  <a:close/>
                  <a:moveTo>
                    <a:pt x="6293" y="1449"/>
                  </a:moveTo>
                  <a:cubicBezTo>
                    <a:pt x="6254" y="1471"/>
                    <a:pt x="6236" y="1506"/>
                    <a:pt x="6236" y="1558"/>
                  </a:cubicBezTo>
                  <a:cubicBezTo>
                    <a:pt x="6254" y="1580"/>
                    <a:pt x="6275" y="1597"/>
                    <a:pt x="6310" y="1597"/>
                  </a:cubicBezTo>
                  <a:lnTo>
                    <a:pt x="6328" y="1597"/>
                  </a:lnTo>
                  <a:cubicBezTo>
                    <a:pt x="6384" y="1580"/>
                    <a:pt x="6402" y="1540"/>
                    <a:pt x="6384" y="1506"/>
                  </a:cubicBezTo>
                  <a:cubicBezTo>
                    <a:pt x="6362" y="1471"/>
                    <a:pt x="6345" y="1449"/>
                    <a:pt x="6310" y="1449"/>
                  </a:cubicBezTo>
                  <a:close/>
                  <a:moveTo>
                    <a:pt x="26922" y="1506"/>
                  </a:moveTo>
                  <a:cubicBezTo>
                    <a:pt x="26905" y="1506"/>
                    <a:pt x="26887" y="1506"/>
                    <a:pt x="26870" y="1523"/>
                  </a:cubicBezTo>
                  <a:cubicBezTo>
                    <a:pt x="26853" y="1540"/>
                    <a:pt x="26835" y="1597"/>
                    <a:pt x="26853" y="1614"/>
                  </a:cubicBezTo>
                  <a:cubicBezTo>
                    <a:pt x="26870" y="1649"/>
                    <a:pt x="26887" y="1649"/>
                    <a:pt x="26922" y="1649"/>
                  </a:cubicBezTo>
                  <a:lnTo>
                    <a:pt x="26961" y="1649"/>
                  </a:lnTo>
                  <a:cubicBezTo>
                    <a:pt x="26996" y="1614"/>
                    <a:pt x="26996" y="1580"/>
                    <a:pt x="26979" y="1540"/>
                  </a:cubicBezTo>
                  <a:cubicBezTo>
                    <a:pt x="26961" y="1523"/>
                    <a:pt x="26944" y="1506"/>
                    <a:pt x="26922" y="1506"/>
                  </a:cubicBezTo>
                  <a:close/>
                  <a:moveTo>
                    <a:pt x="16192" y="1540"/>
                  </a:moveTo>
                  <a:cubicBezTo>
                    <a:pt x="16175" y="1540"/>
                    <a:pt x="16153" y="1558"/>
                    <a:pt x="16135" y="1558"/>
                  </a:cubicBezTo>
                  <a:cubicBezTo>
                    <a:pt x="16101" y="1597"/>
                    <a:pt x="16101" y="1632"/>
                    <a:pt x="16135" y="1667"/>
                  </a:cubicBezTo>
                  <a:cubicBezTo>
                    <a:pt x="16135" y="1688"/>
                    <a:pt x="16175" y="1688"/>
                    <a:pt x="16192" y="1688"/>
                  </a:cubicBezTo>
                  <a:cubicBezTo>
                    <a:pt x="16209" y="1688"/>
                    <a:pt x="16227" y="1688"/>
                    <a:pt x="16227" y="1667"/>
                  </a:cubicBezTo>
                  <a:cubicBezTo>
                    <a:pt x="16262" y="1649"/>
                    <a:pt x="16262" y="1597"/>
                    <a:pt x="16244" y="1580"/>
                  </a:cubicBezTo>
                  <a:cubicBezTo>
                    <a:pt x="16227" y="1558"/>
                    <a:pt x="16209" y="1540"/>
                    <a:pt x="16192" y="1540"/>
                  </a:cubicBezTo>
                  <a:close/>
                  <a:moveTo>
                    <a:pt x="20870" y="1558"/>
                  </a:moveTo>
                  <a:cubicBezTo>
                    <a:pt x="20830" y="1580"/>
                    <a:pt x="20830" y="1632"/>
                    <a:pt x="20852" y="1667"/>
                  </a:cubicBezTo>
                  <a:cubicBezTo>
                    <a:pt x="20870" y="1688"/>
                    <a:pt x="20887" y="1706"/>
                    <a:pt x="20904" y="1706"/>
                  </a:cubicBezTo>
                  <a:cubicBezTo>
                    <a:pt x="20922" y="1706"/>
                    <a:pt x="20939" y="1688"/>
                    <a:pt x="20961" y="1688"/>
                  </a:cubicBezTo>
                  <a:cubicBezTo>
                    <a:pt x="20996" y="1667"/>
                    <a:pt x="20996" y="1614"/>
                    <a:pt x="20978" y="1580"/>
                  </a:cubicBezTo>
                  <a:cubicBezTo>
                    <a:pt x="20961" y="1558"/>
                    <a:pt x="20939" y="1558"/>
                    <a:pt x="20904" y="1558"/>
                  </a:cubicBezTo>
                  <a:close/>
                  <a:moveTo>
                    <a:pt x="5966" y="1580"/>
                  </a:moveTo>
                  <a:cubicBezTo>
                    <a:pt x="5966" y="1580"/>
                    <a:pt x="5949" y="1580"/>
                    <a:pt x="5949" y="1597"/>
                  </a:cubicBezTo>
                  <a:cubicBezTo>
                    <a:pt x="5910" y="1597"/>
                    <a:pt x="5892" y="1649"/>
                    <a:pt x="5910" y="1688"/>
                  </a:cubicBezTo>
                  <a:cubicBezTo>
                    <a:pt x="5910" y="1706"/>
                    <a:pt x="5949" y="1723"/>
                    <a:pt x="5966" y="1723"/>
                  </a:cubicBezTo>
                  <a:lnTo>
                    <a:pt x="6001" y="1723"/>
                  </a:lnTo>
                  <a:cubicBezTo>
                    <a:pt x="6036" y="1706"/>
                    <a:pt x="6058" y="1667"/>
                    <a:pt x="6036" y="1632"/>
                  </a:cubicBezTo>
                  <a:cubicBezTo>
                    <a:pt x="6036" y="1597"/>
                    <a:pt x="6001" y="1580"/>
                    <a:pt x="5966" y="1580"/>
                  </a:cubicBezTo>
                  <a:close/>
                  <a:moveTo>
                    <a:pt x="5601" y="1723"/>
                  </a:moveTo>
                  <a:cubicBezTo>
                    <a:pt x="5566" y="1741"/>
                    <a:pt x="5549" y="1775"/>
                    <a:pt x="5566" y="1815"/>
                  </a:cubicBezTo>
                  <a:cubicBezTo>
                    <a:pt x="5583" y="1849"/>
                    <a:pt x="5601" y="1867"/>
                    <a:pt x="5640" y="1867"/>
                  </a:cubicBezTo>
                  <a:lnTo>
                    <a:pt x="5657" y="1867"/>
                  </a:lnTo>
                  <a:cubicBezTo>
                    <a:pt x="5692" y="1849"/>
                    <a:pt x="5710" y="1797"/>
                    <a:pt x="5710" y="1758"/>
                  </a:cubicBezTo>
                  <a:cubicBezTo>
                    <a:pt x="5692" y="1741"/>
                    <a:pt x="5657" y="1723"/>
                    <a:pt x="5640" y="1723"/>
                  </a:cubicBezTo>
                  <a:close/>
                  <a:moveTo>
                    <a:pt x="20613" y="1741"/>
                  </a:moveTo>
                  <a:cubicBezTo>
                    <a:pt x="20595" y="1741"/>
                    <a:pt x="20578" y="1758"/>
                    <a:pt x="20578" y="1758"/>
                  </a:cubicBezTo>
                  <a:cubicBezTo>
                    <a:pt x="20543" y="1775"/>
                    <a:pt x="20526" y="1832"/>
                    <a:pt x="20543" y="1867"/>
                  </a:cubicBezTo>
                  <a:cubicBezTo>
                    <a:pt x="20561" y="1884"/>
                    <a:pt x="20578" y="1884"/>
                    <a:pt x="20613" y="1884"/>
                  </a:cubicBezTo>
                  <a:lnTo>
                    <a:pt x="20652" y="1884"/>
                  </a:lnTo>
                  <a:cubicBezTo>
                    <a:pt x="20687" y="1867"/>
                    <a:pt x="20687" y="1815"/>
                    <a:pt x="20669" y="1775"/>
                  </a:cubicBezTo>
                  <a:cubicBezTo>
                    <a:pt x="20652" y="1758"/>
                    <a:pt x="20635" y="1741"/>
                    <a:pt x="20613" y="1741"/>
                  </a:cubicBezTo>
                  <a:close/>
                  <a:moveTo>
                    <a:pt x="27105" y="1815"/>
                  </a:moveTo>
                  <a:cubicBezTo>
                    <a:pt x="27088" y="1815"/>
                    <a:pt x="27088" y="1815"/>
                    <a:pt x="27070" y="1832"/>
                  </a:cubicBezTo>
                  <a:cubicBezTo>
                    <a:pt x="27031" y="1849"/>
                    <a:pt x="27014" y="1884"/>
                    <a:pt x="27031" y="1923"/>
                  </a:cubicBezTo>
                  <a:cubicBezTo>
                    <a:pt x="27053" y="1958"/>
                    <a:pt x="27088" y="1958"/>
                    <a:pt x="27105" y="1958"/>
                  </a:cubicBezTo>
                  <a:lnTo>
                    <a:pt x="27140" y="1958"/>
                  </a:lnTo>
                  <a:cubicBezTo>
                    <a:pt x="27179" y="1941"/>
                    <a:pt x="27196" y="1884"/>
                    <a:pt x="27162" y="1849"/>
                  </a:cubicBezTo>
                  <a:cubicBezTo>
                    <a:pt x="27162" y="1832"/>
                    <a:pt x="27122" y="1815"/>
                    <a:pt x="27105" y="1815"/>
                  </a:cubicBezTo>
                  <a:close/>
                  <a:moveTo>
                    <a:pt x="16410" y="1832"/>
                  </a:moveTo>
                  <a:cubicBezTo>
                    <a:pt x="16392" y="1832"/>
                    <a:pt x="16392" y="1832"/>
                    <a:pt x="16370" y="1849"/>
                  </a:cubicBezTo>
                  <a:cubicBezTo>
                    <a:pt x="16336" y="1867"/>
                    <a:pt x="16336" y="1923"/>
                    <a:pt x="16353" y="1941"/>
                  </a:cubicBezTo>
                  <a:cubicBezTo>
                    <a:pt x="16370" y="1958"/>
                    <a:pt x="16392" y="1976"/>
                    <a:pt x="16410" y="1976"/>
                  </a:cubicBezTo>
                  <a:cubicBezTo>
                    <a:pt x="16427" y="1976"/>
                    <a:pt x="16444" y="1976"/>
                    <a:pt x="16462" y="1958"/>
                  </a:cubicBezTo>
                  <a:cubicBezTo>
                    <a:pt x="16479" y="1941"/>
                    <a:pt x="16501" y="1884"/>
                    <a:pt x="16462" y="1849"/>
                  </a:cubicBezTo>
                  <a:cubicBezTo>
                    <a:pt x="16462" y="1832"/>
                    <a:pt x="16427" y="1832"/>
                    <a:pt x="16410" y="1832"/>
                  </a:cubicBezTo>
                  <a:close/>
                  <a:moveTo>
                    <a:pt x="5275" y="1867"/>
                  </a:moveTo>
                  <a:cubicBezTo>
                    <a:pt x="5240" y="1884"/>
                    <a:pt x="5222" y="1923"/>
                    <a:pt x="5240" y="1958"/>
                  </a:cubicBezTo>
                  <a:cubicBezTo>
                    <a:pt x="5257" y="1993"/>
                    <a:pt x="5275" y="2015"/>
                    <a:pt x="5314" y="2015"/>
                  </a:cubicBezTo>
                  <a:cubicBezTo>
                    <a:pt x="5314" y="2015"/>
                    <a:pt x="5331" y="2015"/>
                    <a:pt x="5331" y="1993"/>
                  </a:cubicBezTo>
                  <a:cubicBezTo>
                    <a:pt x="5366" y="1993"/>
                    <a:pt x="5383" y="1941"/>
                    <a:pt x="5366" y="1906"/>
                  </a:cubicBezTo>
                  <a:cubicBezTo>
                    <a:pt x="5366" y="1884"/>
                    <a:pt x="5331" y="1867"/>
                    <a:pt x="5296" y="1867"/>
                  </a:cubicBezTo>
                  <a:close/>
                  <a:moveTo>
                    <a:pt x="20308" y="1941"/>
                  </a:moveTo>
                  <a:cubicBezTo>
                    <a:pt x="20287" y="1941"/>
                    <a:pt x="20269" y="1941"/>
                    <a:pt x="20269" y="1958"/>
                  </a:cubicBezTo>
                  <a:cubicBezTo>
                    <a:pt x="20234" y="1976"/>
                    <a:pt x="20217" y="2032"/>
                    <a:pt x="20234" y="2050"/>
                  </a:cubicBezTo>
                  <a:cubicBezTo>
                    <a:pt x="20252" y="2084"/>
                    <a:pt x="20287" y="2084"/>
                    <a:pt x="20308" y="2084"/>
                  </a:cubicBezTo>
                  <a:lnTo>
                    <a:pt x="20343" y="2084"/>
                  </a:lnTo>
                  <a:cubicBezTo>
                    <a:pt x="20378" y="2050"/>
                    <a:pt x="20378" y="2015"/>
                    <a:pt x="20360" y="1976"/>
                  </a:cubicBezTo>
                  <a:cubicBezTo>
                    <a:pt x="20343" y="1958"/>
                    <a:pt x="20326" y="1941"/>
                    <a:pt x="20308" y="1941"/>
                  </a:cubicBezTo>
                  <a:close/>
                  <a:moveTo>
                    <a:pt x="4970" y="2015"/>
                  </a:moveTo>
                  <a:cubicBezTo>
                    <a:pt x="4970" y="2015"/>
                    <a:pt x="4948" y="2015"/>
                    <a:pt x="4948" y="2032"/>
                  </a:cubicBezTo>
                  <a:cubicBezTo>
                    <a:pt x="4913" y="2032"/>
                    <a:pt x="4896" y="2084"/>
                    <a:pt x="4913" y="2124"/>
                  </a:cubicBezTo>
                  <a:cubicBezTo>
                    <a:pt x="4913" y="2141"/>
                    <a:pt x="4948" y="2158"/>
                    <a:pt x="4970" y="2158"/>
                  </a:cubicBezTo>
                  <a:lnTo>
                    <a:pt x="5005" y="2158"/>
                  </a:lnTo>
                  <a:cubicBezTo>
                    <a:pt x="5040" y="2141"/>
                    <a:pt x="5057" y="2084"/>
                    <a:pt x="5040" y="2050"/>
                  </a:cubicBezTo>
                  <a:cubicBezTo>
                    <a:pt x="5022" y="2032"/>
                    <a:pt x="5005" y="2015"/>
                    <a:pt x="4970" y="2015"/>
                  </a:cubicBezTo>
                  <a:close/>
                  <a:moveTo>
                    <a:pt x="16627" y="2124"/>
                  </a:moveTo>
                  <a:cubicBezTo>
                    <a:pt x="16610" y="2124"/>
                    <a:pt x="16610" y="2124"/>
                    <a:pt x="16588" y="2141"/>
                  </a:cubicBezTo>
                  <a:cubicBezTo>
                    <a:pt x="16553" y="2158"/>
                    <a:pt x="16553" y="2193"/>
                    <a:pt x="16571" y="2232"/>
                  </a:cubicBezTo>
                  <a:cubicBezTo>
                    <a:pt x="16588" y="2250"/>
                    <a:pt x="16610" y="2267"/>
                    <a:pt x="16627" y="2267"/>
                  </a:cubicBezTo>
                  <a:cubicBezTo>
                    <a:pt x="16644" y="2267"/>
                    <a:pt x="16662" y="2267"/>
                    <a:pt x="16679" y="2250"/>
                  </a:cubicBezTo>
                  <a:cubicBezTo>
                    <a:pt x="16718" y="2232"/>
                    <a:pt x="16718" y="2176"/>
                    <a:pt x="16697" y="2141"/>
                  </a:cubicBezTo>
                  <a:cubicBezTo>
                    <a:pt x="16679" y="2124"/>
                    <a:pt x="16662" y="2124"/>
                    <a:pt x="16627" y="2124"/>
                  </a:cubicBezTo>
                  <a:close/>
                  <a:moveTo>
                    <a:pt x="19999" y="2141"/>
                  </a:moveTo>
                  <a:cubicBezTo>
                    <a:pt x="19982" y="2141"/>
                    <a:pt x="19960" y="2141"/>
                    <a:pt x="19960" y="2158"/>
                  </a:cubicBezTo>
                  <a:cubicBezTo>
                    <a:pt x="19925" y="2176"/>
                    <a:pt x="19908" y="2211"/>
                    <a:pt x="19943" y="2250"/>
                  </a:cubicBezTo>
                  <a:cubicBezTo>
                    <a:pt x="19943" y="2267"/>
                    <a:pt x="19982" y="2285"/>
                    <a:pt x="19999" y="2285"/>
                  </a:cubicBezTo>
                  <a:cubicBezTo>
                    <a:pt x="20017" y="2285"/>
                    <a:pt x="20017" y="2285"/>
                    <a:pt x="20034" y="2267"/>
                  </a:cubicBezTo>
                  <a:cubicBezTo>
                    <a:pt x="20069" y="2250"/>
                    <a:pt x="20091" y="2211"/>
                    <a:pt x="20052" y="2176"/>
                  </a:cubicBezTo>
                  <a:cubicBezTo>
                    <a:pt x="20052" y="2158"/>
                    <a:pt x="20017" y="2141"/>
                    <a:pt x="19999" y="2141"/>
                  </a:cubicBezTo>
                  <a:close/>
                  <a:moveTo>
                    <a:pt x="27249" y="2141"/>
                  </a:moveTo>
                  <a:cubicBezTo>
                    <a:pt x="27214" y="2158"/>
                    <a:pt x="27196" y="2211"/>
                    <a:pt x="27214" y="2250"/>
                  </a:cubicBezTo>
                  <a:cubicBezTo>
                    <a:pt x="27231" y="2267"/>
                    <a:pt x="27249" y="2285"/>
                    <a:pt x="27270" y="2285"/>
                  </a:cubicBezTo>
                  <a:cubicBezTo>
                    <a:pt x="27288" y="2285"/>
                    <a:pt x="27305" y="2285"/>
                    <a:pt x="27305" y="2267"/>
                  </a:cubicBezTo>
                  <a:cubicBezTo>
                    <a:pt x="27340" y="2250"/>
                    <a:pt x="27357" y="2211"/>
                    <a:pt x="27340" y="2176"/>
                  </a:cubicBezTo>
                  <a:cubicBezTo>
                    <a:pt x="27323" y="2158"/>
                    <a:pt x="27305" y="2141"/>
                    <a:pt x="27270" y="2141"/>
                  </a:cubicBezTo>
                  <a:close/>
                  <a:moveTo>
                    <a:pt x="4622" y="2176"/>
                  </a:moveTo>
                  <a:cubicBezTo>
                    <a:pt x="4587" y="2193"/>
                    <a:pt x="4570" y="2250"/>
                    <a:pt x="4587" y="2285"/>
                  </a:cubicBezTo>
                  <a:cubicBezTo>
                    <a:pt x="4587" y="2302"/>
                    <a:pt x="4622" y="2319"/>
                    <a:pt x="4644" y="2319"/>
                  </a:cubicBezTo>
                  <a:cubicBezTo>
                    <a:pt x="4661" y="2319"/>
                    <a:pt x="4678" y="2319"/>
                    <a:pt x="4678" y="2302"/>
                  </a:cubicBezTo>
                  <a:cubicBezTo>
                    <a:pt x="4713" y="2285"/>
                    <a:pt x="4731" y="2250"/>
                    <a:pt x="4713" y="2211"/>
                  </a:cubicBezTo>
                  <a:cubicBezTo>
                    <a:pt x="4696" y="2193"/>
                    <a:pt x="4678" y="2176"/>
                    <a:pt x="4644" y="2176"/>
                  </a:cubicBezTo>
                  <a:close/>
                  <a:moveTo>
                    <a:pt x="19690" y="2319"/>
                  </a:moveTo>
                  <a:cubicBezTo>
                    <a:pt x="19673" y="2319"/>
                    <a:pt x="19673" y="2341"/>
                    <a:pt x="19656" y="2341"/>
                  </a:cubicBezTo>
                  <a:cubicBezTo>
                    <a:pt x="19616" y="2358"/>
                    <a:pt x="19599" y="2411"/>
                    <a:pt x="19616" y="2428"/>
                  </a:cubicBezTo>
                  <a:cubicBezTo>
                    <a:pt x="19634" y="2467"/>
                    <a:pt x="19673" y="2467"/>
                    <a:pt x="19690" y="2467"/>
                  </a:cubicBezTo>
                  <a:lnTo>
                    <a:pt x="19725" y="2467"/>
                  </a:lnTo>
                  <a:cubicBezTo>
                    <a:pt x="19764" y="2450"/>
                    <a:pt x="19764" y="2393"/>
                    <a:pt x="19743" y="2358"/>
                  </a:cubicBezTo>
                  <a:cubicBezTo>
                    <a:pt x="19743" y="2341"/>
                    <a:pt x="19708" y="2319"/>
                    <a:pt x="19690" y="2319"/>
                  </a:cubicBezTo>
                  <a:close/>
                  <a:moveTo>
                    <a:pt x="4335" y="2341"/>
                  </a:moveTo>
                  <a:cubicBezTo>
                    <a:pt x="4317" y="2341"/>
                    <a:pt x="4295" y="2341"/>
                    <a:pt x="4295" y="2358"/>
                  </a:cubicBezTo>
                  <a:cubicBezTo>
                    <a:pt x="4261" y="2376"/>
                    <a:pt x="4243" y="2411"/>
                    <a:pt x="4261" y="2450"/>
                  </a:cubicBezTo>
                  <a:cubicBezTo>
                    <a:pt x="4278" y="2467"/>
                    <a:pt x="4295" y="2485"/>
                    <a:pt x="4335" y="2485"/>
                  </a:cubicBezTo>
                  <a:lnTo>
                    <a:pt x="4352" y="2485"/>
                  </a:lnTo>
                  <a:cubicBezTo>
                    <a:pt x="4387" y="2467"/>
                    <a:pt x="4404" y="2411"/>
                    <a:pt x="4387" y="2376"/>
                  </a:cubicBezTo>
                  <a:cubicBezTo>
                    <a:pt x="4369" y="2358"/>
                    <a:pt x="4352" y="2341"/>
                    <a:pt x="4335" y="2341"/>
                  </a:cubicBezTo>
                  <a:close/>
                  <a:moveTo>
                    <a:pt x="16805" y="2411"/>
                  </a:moveTo>
                  <a:cubicBezTo>
                    <a:pt x="16771" y="2450"/>
                    <a:pt x="16771" y="2485"/>
                    <a:pt x="16805" y="2519"/>
                  </a:cubicBezTo>
                  <a:cubicBezTo>
                    <a:pt x="16805" y="2537"/>
                    <a:pt x="16827" y="2559"/>
                    <a:pt x="16862" y="2559"/>
                  </a:cubicBezTo>
                  <a:cubicBezTo>
                    <a:pt x="16879" y="2559"/>
                    <a:pt x="16879" y="2537"/>
                    <a:pt x="16897" y="2537"/>
                  </a:cubicBezTo>
                  <a:cubicBezTo>
                    <a:pt x="16936" y="2502"/>
                    <a:pt x="16936" y="2467"/>
                    <a:pt x="16914" y="2428"/>
                  </a:cubicBezTo>
                  <a:cubicBezTo>
                    <a:pt x="16897" y="2411"/>
                    <a:pt x="16879" y="2411"/>
                    <a:pt x="16862" y="2411"/>
                  </a:cubicBezTo>
                  <a:close/>
                  <a:moveTo>
                    <a:pt x="27414" y="2467"/>
                  </a:moveTo>
                  <a:cubicBezTo>
                    <a:pt x="27379" y="2485"/>
                    <a:pt x="27357" y="2537"/>
                    <a:pt x="27379" y="2576"/>
                  </a:cubicBezTo>
                  <a:cubicBezTo>
                    <a:pt x="27397" y="2593"/>
                    <a:pt x="27414" y="2611"/>
                    <a:pt x="27431" y="2611"/>
                  </a:cubicBezTo>
                  <a:cubicBezTo>
                    <a:pt x="27449" y="2611"/>
                    <a:pt x="27466" y="2611"/>
                    <a:pt x="27466" y="2593"/>
                  </a:cubicBezTo>
                  <a:cubicBezTo>
                    <a:pt x="27505" y="2576"/>
                    <a:pt x="27523" y="2537"/>
                    <a:pt x="27505" y="2502"/>
                  </a:cubicBezTo>
                  <a:cubicBezTo>
                    <a:pt x="27488" y="2485"/>
                    <a:pt x="27466" y="2467"/>
                    <a:pt x="27431" y="2467"/>
                  </a:cubicBezTo>
                  <a:close/>
                  <a:moveTo>
                    <a:pt x="3969" y="2519"/>
                  </a:moveTo>
                  <a:cubicBezTo>
                    <a:pt x="3934" y="2537"/>
                    <a:pt x="3917" y="2593"/>
                    <a:pt x="3952" y="2628"/>
                  </a:cubicBezTo>
                  <a:cubicBezTo>
                    <a:pt x="3952" y="2646"/>
                    <a:pt x="3991" y="2667"/>
                    <a:pt x="4008" y="2667"/>
                  </a:cubicBezTo>
                  <a:cubicBezTo>
                    <a:pt x="4026" y="2667"/>
                    <a:pt x="4026" y="2646"/>
                    <a:pt x="4043" y="2646"/>
                  </a:cubicBezTo>
                  <a:cubicBezTo>
                    <a:pt x="4078" y="2628"/>
                    <a:pt x="4100" y="2593"/>
                    <a:pt x="4078" y="2559"/>
                  </a:cubicBezTo>
                  <a:cubicBezTo>
                    <a:pt x="4061" y="2519"/>
                    <a:pt x="4026" y="2519"/>
                    <a:pt x="4008" y="2519"/>
                  </a:cubicBezTo>
                  <a:close/>
                  <a:moveTo>
                    <a:pt x="19347" y="2519"/>
                  </a:moveTo>
                  <a:cubicBezTo>
                    <a:pt x="19307" y="2537"/>
                    <a:pt x="19290" y="2593"/>
                    <a:pt x="19307" y="2611"/>
                  </a:cubicBezTo>
                  <a:cubicBezTo>
                    <a:pt x="19329" y="2646"/>
                    <a:pt x="19347" y="2667"/>
                    <a:pt x="19381" y="2667"/>
                  </a:cubicBezTo>
                  <a:cubicBezTo>
                    <a:pt x="19381" y="2667"/>
                    <a:pt x="19399" y="2646"/>
                    <a:pt x="19416" y="2646"/>
                  </a:cubicBezTo>
                  <a:cubicBezTo>
                    <a:pt x="19455" y="2628"/>
                    <a:pt x="19455" y="2576"/>
                    <a:pt x="19438" y="2559"/>
                  </a:cubicBezTo>
                  <a:cubicBezTo>
                    <a:pt x="19416" y="2519"/>
                    <a:pt x="19399" y="2519"/>
                    <a:pt x="19381" y="2519"/>
                  </a:cubicBezTo>
                  <a:close/>
                  <a:moveTo>
                    <a:pt x="17097" y="2667"/>
                  </a:moveTo>
                  <a:cubicBezTo>
                    <a:pt x="17080" y="2667"/>
                    <a:pt x="17062" y="2685"/>
                    <a:pt x="17045" y="2702"/>
                  </a:cubicBezTo>
                  <a:cubicBezTo>
                    <a:pt x="17023" y="2720"/>
                    <a:pt x="17023" y="2776"/>
                    <a:pt x="17045" y="2794"/>
                  </a:cubicBezTo>
                  <a:cubicBezTo>
                    <a:pt x="17062" y="2811"/>
                    <a:pt x="17080" y="2811"/>
                    <a:pt x="17097" y="2811"/>
                  </a:cubicBezTo>
                  <a:cubicBezTo>
                    <a:pt x="17114" y="2811"/>
                    <a:pt x="17132" y="2811"/>
                    <a:pt x="17154" y="2794"/>
                  </a:cubicBezTo>
                  <a:cubicBezTo>
                    <a:pt x="17171" y="2776"/>
                    <a:pt x="17171" y="2720"/>
                    <a:pt x="17154" y="2702"/>
                  </a:cubicBezTo>
                  <a:cubicBezTo>
                    <a:pt x="17132" y="2685"/>
                    <a:pt x="17114" y="2667"/>
                    <a:pt x="17097" y="2667"/>
                  </a:cubicBezTo>
                  <a:close/>
                  <a:moveTo>
                    <a:pt x="19055" y="2685"/>
                  </a:moveTo>
                  <a:cubicBezTo>
                    <a:pt x="19038" y="2685"/>
                    <a:pt x="19038" y="2685"/>
                    <a:pt x="19020" y="2702"/>
                  </a:cubicBezTo>
                  <a:cubicBezTo>
                    <a:pt x="18981" y="2720"/>
                    <a:pt x="18981" y="2754"/>
                    <a:pt x="19003" y="2794"/>
                  </a:cubicBezTo>
                  <a:cubicBezTo>
                    <a:pt x="19003" y="2811"/>
                    <a:pt x="19038" y="2828"/>
                    <a:pt x="19055" y="2828"/>
                  </a:cubicBezTo>
                  <a:lnTo>
                    <a:pt x="19090" y="2828"/>
                  </a:lnTo>
                  <a:cubicBezTo>
                    <a:pt x="19129" y="2811"/>
                    <a:pt x="19146" y="2754"/>
                    <a:pt x="19129" y="2720"/>
                  </a:cubicBezTo>
                  <a:cubicBezTo>
                    <a:pt x="19112" y="2702"/>
                    <a:pt x="19090" y="2685"/>
                    <a:pt x="19055" y="2685"/>
                  </a:cubicBezTo>
                  <a:close/>
                  <a:moveTo>
                    <a:pt x="3665" y="2702"/>
                  </a:moveTo>
                  <a:cubicBezTo>
                    <a:pt x="3625" y="2720"/>
                    <a:pt x="3608" y="2776"/>
                    <a:pt x="3625" y="2811"/>
                  </a:cubicBezTo>
                  <a:cubicBezTo>
                    <a:pt x="3643" y="2828"/>
                    <a:pt x="3665" y="2846"/>
                    <a:pt x="3699" y="2846"/>
                  </a:cubicBezTo>
                  <a:cubicBezTo>
                    <a:pt x="3699" y="2846"/>
                    <a:pt x="3717" y="2828"/>
                    <a:pt x="3734" y="2828"/>
                  </a:cubicBezTo>
                  <a:cubicBezTo>
                    <a:pt x="3773" y="2811"/>
                    <a:pt x="3773" y="2754"/>
                    <a:pt x="3752" y="2737"/>
                  </a:cubicBezTo>
                  <a:cubicBezTo>
                    <a:pt x="3734" y="2702"/>
                    <a:pt x="3717" y="2702"/>
                    <a:pt x="3699" y="2702"/>
                  </a:cubicBezTo>
                  <a:close/>
                  <a:moveTo>
                    <a:pt x="27558" y="2794"/>
                  </a:moveTo>
                  <a:cubicBezTo>
                    <a:pt x="27523" y="2811"/>
                    <a:pt x="27505" y="2863"/>
                    <a:pt x="27523" y="2902"/>
                  </a:cubicBezTo>
                  <a:cubicBezTo>
                    <a:pt x="27540" y="2920"/>
                    <a:pt x="27575" y="2937"/>
                    <a:pt x="27597" y="2937"/>
                  </a:cubicBezTo>
                  <a:cubicBezTo>
                    <a:pt x="27614" y="2937"/>
                    <a:pt x="27614" y="2937"/>
                    <a:pt x="27632" y="2920"/>
                  </a:cubicBezTo>
                  <a:cubicBezTo>
                    <a:pt x="27666" y="2920"/>
                    <a:pt x="27684" y="2863"/>
                    <a:pt x="27666" y="2828"/>
                  </a:cubicBezTo>
                  <a:cubicBezTo>
                    <a:pt x="27649" y="2811"/>
                    <a:pt x="27632" y="2794"/>
                    <a:pt x="27597" y="2794"/>
                  </a:cubicBezTo>
                  <a:close/>
                  <a:moveTo>
                    <a:pt x="18711" y="2846"/>
                  </a:moveTo>
                  <a:cubicBezTo>
                    <a:pt x="18677" y="2863"/>
                    <a:pt x="18655" y="2920"/>
                    <a:pt x="18677" y="2955"/>
                  </a:cubicBezTo>
                  <a:cubicBezTo>
                    <a:pt x="18677" y="2972"/>
                    <a:pt x="18711" y="2994"/>
                    <a:pt x="18729" y="2994"/>
                  </a:cubicBezTo>
                  <a:lnTo>
                    <a:pt x="18764" y="2994"/>
                  </a:lnTo>
                  <a:cubicBezTo>
                    <a:pt x="18803" y="2972"/>
                    <a:pt x="18820" y="2920"/>
                    <a:pt x="18803" y="2885"/>
                  </a:cubicBezTo>
                  <a:cubicBezTo>
                    <a:pt x="18785" y="2863"/>
                    <a:pt x="18764" y="2846"/>
                    <a:pt x="18729" y="2846"/>
                  </a:cubicBezTo>
                  <a:close/>
                  <a:moveTo>
                    <a:pt x="3338" y="2885"/>
                  </a:moveTo>
                  <a:cubicBezTo>
                    <a:pt x="3299" y="2902"/>
                    <a:pt x="3299" y="2955"/>
                    <a:pt x="3316" y="2994"/>
                  </a:cubicBezTo>
                  <a:cubicBezTo>
                    <a:pt x="3338" y="3011"/>
                    <a:pt x="3356" y="3029"/>
                    <a:pt x="3373" y="3029"/>
                  </a:cubicBezTo>
                  <a:cubicBezTo>
                    <a:pt x="3390" y="3029"/>
                    <a:pt x="3408" y="3011"/>
                    <a:pt x="3408" y="3011"/>
                  </a:cubicBezTo>
                  <a:cubicBezTo>
                    <a:pt x="3447" y="2994"/>
                    <a:pt x="3464" y="2955"/>
                    <a:pt x="3447" y="2920"/>
                  </a:cubicBezTo>
                  <a:cubicBezTo>
                    <a:pt x="3425" y="2885"/>
                    <a:pt x="3408" y="2885"/>
                    <a:pt x="3373" y="2885"/>
                  </a:cubicBezTo>
                  <a:close/>
                  <a:moveTo>
                    <a:pt x="17371" y="2902"/>
                  </a:moveTo>
                  <a:cubicBezTo>
                    <a:pt x="17349" y="2902"/>
                    <a:pt x="17332" y="2920"/>
                    <a:pt x="17315" y="2937"/>
                  </a:cubicBezTo>
                  <a:cubicBezTo>
                    <a:pt x="17297" y="2972"/>
                    <a:pt x="17297" y="3011"/>
                    <a:pt x="17332" y="3046"/>
                  </a:cubicBezTo>
                  <a:lnTo>
                    <a:pt x="17371" y="3046"/>
                  </a:lnTo>
                  <a:cubicBezTo>
                    <a:pt x="17389" y="3046"/>
                    <a:pt x="17423" y="3046"/>
                    <a:pt x="17423" y="3029"/>
                  </a:cubicBezTo>
                  <a:cubicBezTo>
                    <a:pt x="17458" y="2994"/>
                    <a:pt x="17441" y="2937"/>
                    <a:pt x="17406" y="2920"/>
                  </a:cubicBezTo>
                  <a:cubicBezTo>
                    <a:pt x="17406" y="2920"/>
                    <a:pt x="17389" y="2902"/>
                    <a:pt x="17371" y="2902"/>
                  </a:cubicBezTo>
                  <a:close/>
                  <a:moveTo>
                    <a:pt x="18368" y="2994"/>
                  </a:moveTo>
                  <a:cubicBezTo>
                    <a:pt x="18328" y="3011"/>
                    <a:pt x="18311" y="3063"/>
                    <a:pt x="18328" y="3103"/>
                  </a:cubicBezTo>
                  <a:cubicBezTo>
                    <a:pt x="18350" y="3120"/>
                    <a:pt x="18368" y="3137"/>
                    <a:pt x="18402" y="3137"/>
                  </a:cubicBezTo>
                  <a:lnTo>
                    <a:pt x="18420" y="3137"/>
                  </a:lnTo>
                  <a:cubicBezTo>
                    <a:pt x="18476" y="3120"/>
                    <a:pt x="18476" y="3081"/>
                    <a:pt x="18476" y="3046"/>
                  </a:cubicBezTo>
                  <a:cubicBezTo>
                    <a:pt x="18459" y="3011"/>
                    <a:pt x="18437" y="2994"/>
                    <a:pt x="18402" y="2994"/>
                  </a:cubicBezTo>
                  <a:close/>
                  <a:moveTo>
                    <a:pt x="3064" y="3063"/>
                  </a:moveTo>
                  <a:cubicBezTo>
                    <a:pt x="3064" y="3063"/>
                    <a:pt x="3047" y="3063"/>
                    <a:pt x="3029" y="3081"/>
                  </a:cubicBezTo>
                  <a:cubicBezTo>
                    <a:pt x="2990" y="3103"/>
                    <a:pt x="2990" y="3137"/>
                    <a:pt x="3012" y="3172"/>
                  </a:cubicBezTo>
                  <a:cubicBezTo>
                    <a:pt x="3029" y="3190"/>
                    <a:pt x="3047" y="3211"/>
                    <a:pt x="3064" y="3211"/>
                  </a:cubicBezTo>
                  <a:cubicBezTo>
                    <a:pt x="3081" y="3211"/>
                    <a:pt x="3099" y="3211"/>
                    <a:pt x="3099" y="3190"/>
                  </a:cubicBezTo>
                  <a:cubicBezTo>
                    <a:pt x="3138" y="3172"/>
                    <a:pt x="3155" y="3137"/>
                    <a:pt x="3138" y="3103"/>
                  </a:cubicBezTo>
                  <a:cubicBezTo>
                    <a:pt x="3121" y="3081"/>
                    <a:pt x="3099" y="3063"/>
                    <a:pt x="3064" y="3063"/>
                  </a:cubicBezTo>
                  <a:close/>
                  <a:moveTo>
                    <a:pt x="17697" y="3063"/>
                  </a:moveTo>
                  <a:cubicBezTo>
                    <a:pt x="17658" y="3063"/>
                    <a:pt x="17641" y="3081"/>
                    <a:pt x="17624" y="3120"/>
                  </a:cubicBezTo>
                  <a:cubicBezTo>
                    <a:pt x="17624" y="3155"/>
                    <a:pt x="17641" y="3190"/>
                    <a:pt x="17676" y="3211"/>
                  </a:cubicBezTo>
                  <a:lnTo>
                    <a:pt x="17697" y="3211"/>
                  </a:lnTo>
                  <a:cubicBezTo>
                    <a:pt x="17732" y="3211"/>
                    <a:pt x="17750" y="3190"/>
                    <a:pt x="17767" y="3155"/>
                  </a:cubicBezTo>
                  <a:cubicBezTo>
                    <a:pt x="17767" y="3120"/>
                    <a:pt x="17750" y="3081"/>
                    <a:pt x="17715" y="3063"/>
                  </a:cubicBezTo>
                  <a:close/>
                  <a:moveTo>
                    <a:pt x="18041" y="3103"/>
                  </a:moveTo>
                  <a:cubicBezTo>
                    <a:pt x="18002" y="3103"/>
                    <a:pt x="17985" y="3137"/>
                    <a:pt x="17985" y="3172"/>
                  </a:cubicBezTo>
                  <a:cubicBezTo>
                    <a:pt x="17985" y="3211"/>
                    <a:pt x="18024" y="3246"/>
                    <a:pt x="18059" y="3246"/>
                  </a:cubicBezTo>
                  <a:cubicBezTo>
                    <a:pt x="18093" y="3229"/>
                    <a:pt x="18133" y="3190"/>
                    <a:pt x="18133" y="3155"/>
                  </a:cubicBezTo>
                  <a:cubicBezTo>
                    <a:pt x="18133" y="3120"/>
                    <a:pt x="18093" y="3103"/>
                    <a:pt x="18059" y="3103"/>
                  </a:cubicBezTo>
                  <a:close/>
                  <a:moveTo>
                    <a:pt x="27723" y="3120"/>
                  </a:moveTo>
                  <a:cubicBezTo>
                    <a:pt x="27684" y="3137"/>
                    <a:pt x="27666" y="3190"/>
                    <a:pt x="27684" y="3229"/>
                  </a:cubicBezTo>
                  <a:cubicBezTo>
                    <a:pt x="27684" y="3246"/>
                    <a:pt x="27723" y="3264"/>
                    <a:pt x="27740" y="3264"/>
                  </a:cubicBezTo>
                  <a:lnTo>
                    <a:pt x="27775" y="3264"/>
                  </a:lnTo>
                  <a:cubicBezTo>
                    <a:pt x="27814" y="3246"/>
                    <a:pt x="27832" y="3190"/>
                    <a:pt x="27814" y="3155"/>
                  </a:cubicBezTo>
                  <a:cubicBezTo>
                    <a:pt x="27793" y="3137"/>
                    <a:pt x="27775" y="3120"/>
                    <a:pt x="27740" y="3120"/>
                  </a:cubicBezTo>
                  <a:close/>
                  <a:moveTo>
                    <a:pt x="2773" y="3281"/>
                  </a:moveTo>
                  <a:cubicBezTo>
                    <a:pt x="2755" y="3281"/>
                    <a:pt x="2738" y="3281"/>
                    <a:pt x="2738" y="3298"/>
                  </a:cubicBezTo>
                  <a:cubicBezTo>
                    <a:pt x="2703" y="3320"/>
                    <a:pt x="2703" y="3372"/>
                    <a:pt x="2720" y="3390"/>
                  </a:cubicBezTo>
                  <a:cubicBezTo>
                    <a:pt x="2738" y="3407"/>
                    <a:pt x="2755" y="3429"/>
                    <a:pt x="2773" y="3429"/>
                  </a:cubicBezTo>
                  <a:cubicBezTo>
                    <a:pt x="2794" y="3429"/>
                    <a:pt x="2812" y="3429"/>
                    <a:pt x="2829" y="3407"/>
                  </a:cubicBezTo>
                  <a:cubicBezTo>
                    <a:pt x="2846" y="3390"/>
                    <a:pt x="2864" y="3338"/>
                    <a:pt x="2829" y="3298"/>
                  </a:cubicBezTo>
                  <a:cubicBezTo>
                    <a:pt x="2829" y="3281"/>
                    <a:pt x="2794" y="3281"/>
                    <a:pt x="2773" y="3281"/>
                  </a:cubicBezTo>
                  <a:close/>
                  <a:moveTo>
                    <a:pt x="27901" y="3446"/>
                  </a:moveTo>
                  <a:cubicBezTo>
                    <a:pt x="27884" y="3446"/>
                    <a:pt x="27884" y="3446"/>
                    <a:pt x="27866" y="3464"/>
                  </a:cubicBezTo>
                  <a:cubicBezTo>
                    <a:pt x="27832" y="3464"/>
                    <a:pt x="27814" y="3516"/>
                    <a:pt x="27832" y="3555"/>
                  </a:cubicBezTo>
                  <a:cubicBezTo>
                    <a:pt x="27849" y="3572"/>
                    <a:pt x="27866" y="3590"/>
                    <a:pt x="27901" y="3590"/>
                  </a:cubicBezTo>
                  <a:lnTo>
                    <a:pt x="27940" y="3590"/>
                  </a:lnTo>
                  <a:cubicBezTo>
                    <a:pt x="27975" y="3572"/>
                    <a:pt x="27975" y="3516"/>
                    <a:pt x="27975" y="3481"/>
                  </a:cubicBezTo>
                  <a:cubicBezTo>
                    <a:pt x="27958" y="3464"/>
                    <a:pt x="27923" y="3446"/>
                    <a:pt x="27901" y="3446"/>
                  </a:cubicBezTo>
                  <a:close/>
                  <a:moveTo>
                    <a:pt x="2503" y="3516"/>
                  </a:moveTo>
                  <a:cubicBezTo>
                    <a:pt x="2485" y="3516"/>
                    <a:pt x="2468" y="3516"/>
                    <a:pt x="2446" y="3538"/>
                  </a:cubicBezTo>
                  <a:cubicBezTo>
                    <a:pt x="2429" y="3555"/>
                    <a:pt x="2411" y="3607"/>
                    <a:pt x="2446" y="3625"/>
                  </a:cubicBezTo>
                  <a:cubicBezTo>
                    <a:pt x="2468" y="3646"/>
                    <a:pt x="2485" y="3664"/>
                    <a:pt x="2503" y="3664"/>
                  </a:cubicBezTo>
                  <a:cubicBezTo>
                    <a:pt x="2520" y="3664"/>
                    <a:pt x="2538" y="3646"/>
                    <a:pt x="2555" y="3646"/>
                  </a:cubicBezTo>
                  <a:cubicBezTo>
                    <a:pt x="2577" y="3607"/>
                    <a:pt x="2577" y="3572"/>
                    <a:pt x="2555" y="3538"/>
                  </a:cubicBezTo>
                  <a:cubicBezTo>
                    <a:pt x="2538" y="3516"/>
                    <a:pt x="2520" y="3516"/>
                    <a:pt x="2503" y="3516"/>
                  </a:cubicBezTo>
                  <a:close/>
                  <a:moveTo>
                    <a:pt x="2229" y="3755"/>
                  </a:moveTo>
                  <a:cubicBezTo>
                    <a:pt x="2211" y="3755"/>
                    <a:pt x="2194" y="3773"/>
                    <a:pt x="2176" y="3773"/>
                  </a:cubicBezTo>
                  <a:cubicBezTo>
                    <a:pt x="2159" y="3807"/>
                    <a:pt x="2159" y="3842"/>
                    <a:pt x="2176" y="3881"/>
                  </a:cubicBezTo>
                  <a:cubicBezTo>
                    <a:pt x="2194" y="3899"/>
                    <a:pt x="2211" y="3899"/>
                    <a:pt x="2229" y="3899"/>
                  </a:cubicBezTo>
                  <a:cubicBezTo>
                    <a:pt x="2250" y="3899"/>
                    <a:pt x="2268" y="3899"/>
                    <a:pt x="2285" y="3881"/>
                  </a:cubicBezTo>
                  <a:cubicBezTo>
                    <a:pt x="2303" y="3864"/>
                    <a:pt x="2320" y="3807"/>
                    <a:pt x="2285" y="3773"/>
                  </a:cubicBezTo>
                  <a:cubicBezTo>
                    <a:pt x="2268" y="3773"/>
                    <a:pt x="2250" y="3755"/>
                    <a:pt x="2229" y="3755"/>
                  </a:cubicBezTo>
                  <a:close/>
                  <a:moveTo>
                    <a:pt x="28067" y="3773"/>
                  </a:moveTo>
                  <a:cubicBezTo>
                    <a:pt x="28049" y="3773"/>
                    <a:pt x="28032" y="3773"/>
                    <a:pt x="28032" y="3790"/>
                  </a:cubicBezTo>
                  <a:cubicBezTo>
                    <a:pt x="27993" y="3807"/>
                    <a:pt x="27975" y="3842"/>
                    <a:pt x="27993" y="3881"/>
                  </a:cubicBezTo>
                  <a:cubicBezTo>
                    <a:pt x="28010" y="3899"/>
                    <a:pt x="28032" y="3916"/>
                    <a:pt x="28067" y="3916"/>
                  </a:cubicBezTo>
                  <a:lnTo>
                    <a:pt x="28084" y="3916"/>
                  </a:lnTo>
                  <a:cubicBezTo>
                    <a:pt x="28119" y="3899"/>
                    <a:pt x="28141" y="3842"/>
                    <a:pt x="28119" y="3807"/>
                  </a:cubicBezTo>
                  <a:cubicBezTo>
                    <a:pt x="28119" y="3790"/>
                    <a:pt x="28084" y="3773"/>
                    <a:pt x="28067" y="3773"/>
                  </a:cubicBezTo>
                  <a:close/>
                  <a:moveTo>
                    <a:pt x="1976" y="4008"/>
                  </a:moveTo>
                  <a:cubicBezTo>
                    <a:pt x="1959" y="4008"/>
                    <a:pt x="1941" y="4008"/>
                    <a:pt x="1924" y="4025"/>
                  </a:cubicBezTo>
                  <a:cubicBezTo>
                    <a:pt x="1885" y="4060"/>
                    <a:pt x="1885" y="4099"/>
                    <a:pt x="1924" y="4134"/>
                  </a:cubicBezTo>
                  <a:cubicBezTo>
                    <a:pt x="1941" y="4151"/>
                    <a:pt x="1959" y="4151"/>
                    <a:pt x="1976" y="4151"/>
                  </a:cubicBezTo>
                  <a:cubicBezTo>
                    <a:pt x="1994" y="4151"/>
                    <a:pt x="2011" y="4151"/>
                    <a:pt x="2033" y="4134"/>
                  </a:cubicBezTo>
                  <a:cubicBezTo>
                    <a:pt x="2050" y="4099"/>
                    <a:pt x="2050" y="4060"/>
                    <a:pt x="2033" y="4025"/>
                  </a:cubicBezTo>
                  <a:cubicBezTo>
                    <a:pt x="2011" y="4008"/>
                    <a:pt x="1994" y="4008"/>
                    <a:pt x="1976" y="4008"/>
                  </a:cubicBezTo>
                  <a:close/>
                  <a:moveTo>
                    <a:pt x="28193" y="4099"/>
                  </a:moveTo>
                  <a:cubicBezTo>
                    <a:pt x="28158" y="4116"/>
                    <a:pt x="28141" y="4169"/>
                    <a:pt x="28158" y="4208"/>
                  </a:cubicBezTo>
                  <a:cubicBezTo>
                    <a:pt x="28175" y="4225"/>
                    <a:pt x="28210" y="4243"/>
                    <a:pt x="28228" y="4243"/>
                  </a:cubicBezTo>
                  <a:cubicBezTo>
                    <a:pt x="28249" y="4243"/>
                    <a:pt x="28249" y="4243"/>
                    <a:pt x="28267" y="4225"/>
                  </a:cubicBezTo>
                  <a:cubicBezTo>
                    <a:pt x="28302" y="4208"/>
                    <a:pt x="28319" y="4169"/>
                    <a:pt x="28284" y="4134"/>
                  </a:cubicBezTo>
                  <a:cubicBezTo>
                    <a:pt x="28284" y="4116"/>
                    <a:pt x="28249" y="4099"/>
                    <a:pt x="28228" y="4099"/>
                  </a:cubicBezTo>
                  <a:close/>
                  <a:moveTo>
                    <a:pt x="1724" y="4260"/>
                  </a:moveTo>
                  <a:cubicBezTo>
                    <a:pt x="1706" y="4260"/>
                    <a:pt x="1685" y="4277"/>
                    <a:pt x="1667" y="4299"/>
                  </a:cubicBezTo>
                  <a:cubicBezTo>
                    <a:pt x="1632" y="4317"/>
                    <a:pt x="1632" y="4369"/>
                    <a:pt x="1667" y="4386"/>
                  </a:cubicBezTo>
                  <a:cubicBezTo>
                    <a:pt x="1685" y="4408"/>
                    <a:pt x="1706" y="4408"/>
                    <a:pt x="1724" y="4408"/>
                  </a:cubicBezTo>
                  <a:cubicBezTo>
                    <a:pt x="1741" y="4408"/>
                    <a:pt x="1759" y="4408"/>
                    <a:pt x="1776" y="4386"/>
                  </a:cubicBezTo>
                  <a:cubicBezTo>
                    <a:pt x="1793" y="4351"/>
                    <a:pt x="1793" y="4317"/>
                    <a:pt x="1759" y="4277"/>
                  </a:cubicBezTo>
                  <a:cubicBezTo>
                    <a:pt x="1759" y="4277"/>
                    <a:pt x="1741" y="4260"/>
                    <a:pt x="1724" y="4260"/>
                  </a:cubicBezTo>
                  <a:close/>
                  <a:moveTo>
                    <a:pt x="28410" y="4408"/>
                  </a:moveTo>
                  <a:cubicBezTo>
                    <a:pt x="28393" y="4408"/>
                    <a:pt x="28393" y="4408"/>
                    <a:pt x="28376" y="4425"/>
                  </a:cubicBezTo>
                  <a:cubicBezTo>
                    <a:pt x="28336" y="4443"/>
                    <a:pt x="28319" y="4478"/>
                    <a:pt x="28358" y="4517"/>
                  </a:cubicBezTo>
                  <a:cubicBezTo>
                    <a:pt x="28358" y="4534"/>
                    <a:pt x="28393" y="4552"/>
                    <a:pt x="28410" y="4552"/>
                  </a:cubicBezTo>
                  <a:cubicBezTo>
                    <a:pt x="28428" y="4552"/>
                    <a:pt x="28428" y="4552"/>
                    <a:pt x="28445" y="4534"/>
                  </a:cubicBezTo>
                  <a:cubicBezTo>
                    <a:pt x="28484" y="4517"/>
                    <a:pt x="28502" y="4478"/>
                    <a:pt x="28467" y="4443"/>
                  </a:cubicBezTo>
                  <a:cubicBezTo>
                    <a:pt x="28467" y="4425"/>
                    <a:pt x="28428" y="4408"/>
                    <a:pt x="28410" y="4408"/>
                  </a:cubicBezTo>
                  <a:close/>
                  <a:moveTo>
                    <a:pt x="1467" y="4534"/>
                  </a:moveTo>
                  <a:cubicBezTo>
                    <a:pt x="1450" y="4534"/>
                    <a:pt x="1432" y="4552"/>
                    <a:pt x="1415" y="4569"/>
                  </a:cubicBezTo>
                  <a:cubicBezTo>
                    <a:pt x="1398" y="4586"/>
                    <a:pt x="1398" y="4643"/>
                    <a:pt x="1432" y="4660"/>
                  </a:cubicBezTo>
                  <a:cubicBezTo>
                    <a:pt x="1450" y="4678"/>
                    <a:pt x="1450" y="4678"/>
                    <a:pt x="1467" y="4678"/>
                  </a:cubicBezTo>
                  <a:cubicBezTo>
                    <a:pt x="1506" y="4678"/>
                    <a:pt x="1524" y="4678"/>
                    <a:pt x="1524" y="4660"/>
                  </a:cubicBezTo>
                  <a:cubicBezTo>
                    <a:pt x="1559" y="4625"/>
                    <a:pt x="1559" y="4586"/>
                    <a:pt x="1524" y="4552"/>
                  </a:cubicBezTo>
                  <a:cubicBezTo>
                    <a:pt x="1506" y="4552"/>
                    <a:pt x="1489" y="4534"/>
                    <a:pt x="1467" y="4534"/>
                  </a:cubicBezTo>
                  <a:close/>
                  <a:moveTo>
                    <a:pt x="28611" y="4713"/>
                  </a:moveTo>
                  <a:cubicBezTo>
                    <a:pt x="28593" y="4713"/>
                    <a:pt x="28576" y="4713"/>
                    <a:pt x="28576" y="4734"/>
                  </a:cubicBezTo>
                  <a:cubicBezTo>
                    <a:pt x="28537" y="4752"/>
                    <a:pt x="28519" y="4786"/>
                    <a:pt x="28537" y="4821"/>
                  </a:cubicBezTo>
                  <a:cubicBezTo>
                    <a:pt x="28554" y="4843"/>
                    <a:pt x="28576" y="4860"/>
                    <a:pt x="28611" y="4860"/>
                  </a:cubicBezTo>
                  <a:cubicBezTo>
                    <a:pt x="28611" y="4860"/>
                    <a:pt x="28628" y="4860"/>
                    <a:pt x="28645" y="4843"/>
                  </a:cubicBezTo>
                  <a:cubicBezTo>
                    <a:pt x="28685" y="4821"/>
                    <a:pt x="28685" y="4786"/>
                    <a:pt x="28663" y="4752"/>
                  </a:cubicBezTo>
                  <a:cubicBezTo>
                    <a:pt x="28645" y="4734"/>
                    <a:pt x="28628" y="4713"/>
                    <a:pt x="28611" y="4713"/>
                  </a:cubicBezTo>
                  <a:close/>
                  <a:moveTo>
                    <a:pt x="1250" y="4821"/>
                  </a:moveTo>
                  <a:cubicBezTo>
                    <a:pt x="1215" y="4821"/>
                    <a:pt x="1197" y="4821"/>
                    <a:pt x="1180" y="4843"/>
                  </a:cubicBezTo>
                  <a:cubicBezTo>
                    <a:pt x="1163" y="4878"/>
                    <a:pt x="1163" y="4913"/>
                    <a:pt x="1197" y="4952"/>
                  </a:cubicBezTo>
                  <a:cubicBezTo>
                    <a:pt x="1215" y="4952"/>
                    <a:pt x="1232" y="4969"/>
                    <a:pt x="1250" y="4969"/>
                  </a:cubicBezTo>
                  <a:cubicBezTo>
                    <a:pt x="1271" y="4969"/>
                    <a:pt x="1289" y="4952"/>
                    <a:pt x="1306" y="4930"/>
                  </a:cubicBezTo>
                  <a:cubicBezTo>
                    <a:pt x="1324" y="4895"/>
                    <a:pt x="1324" y="4860"/>
                    <a:pt x="1289" y="4843"/>
                  </a:cubicBezTo>
                  <a:cubicBezTo>
                    <a:pt x="1271" y="4821"/>
                    <a:pt x="1250" y="4821"/>
                    <a:pt x="1250" y="4821"/>
                  </a:cubicBezTo>
                  <a:close/>
                  <a:moveTo>
                    <a:pt x="28754" y="5021"/>
                  </a:moveTo>
                  <a:cubicBezTo>
                    <a:pt x="28737" y="5061"/>
                    <a:pt x="28719" y="5095"/>
                    <a:pt x="28737" y="5130"/>
                  </a:cubicBezTo>
                  <a:cubicBezTo>
                    <a:pt x="28754" y="5148"/>
                    <a:pt x="28772" y="5169"/>
                    <a:pt x="28811" y="5169"/>
                  </a:cubicBezTo>
                  <a:cubicBezTo>
                    <a:pt x="28811" y="5169"/>
                    <a:pt x="28828" y="5169"/>
                    <a:pt x="28846" y="5148"/>
                  </a:cubicBezTo>
                  <a:cubicBezTo>
                    <a:pt x="28880" y="5130"/>
                    <a:pt x="28880" y="5078"/>
                    <a:pt x="28863" y="5061"/>
                  </a:cubicBezTo>
                  <a:cubicBezTo>
                    <a:pt x="28846" y="5021"/>
                    <a:pt x="28828" y="5021"/>
                    <a:pt x="28811" y="5021"/>
                  </a:cubicBezTo>
                  <a:close/>
                  <a:moveTo>
                    <a:pt x="1015" y="5095"/>
                  </a:moveTo>
                  <a:cubicBezTo>
                    <a:pt x="997" y="5095"/>
                    <a:pt x="980" y="5113"/>
                    <a:pt x="962" y="5130"/>
                  </a:cubicBezTo>
                  <a:cubicBezTo>
                    <a:pt x="945" y="5169"/>
                    <a:pt x="945" y="5204"/>
                    <a:pt x="980" y="5239"/>
                  </a:cubicBezTo>
                  <a:lnTo>
                    <a:pt x="1015" y="5239"/>
                  </a:lnTo>
                  <a:cubicBezTo>
                    <a:pt x="1054" y="5239"/>
                    <a:pt x="1071" y="5239"/>
                    <a:pt x="1089" y="5222"/>
                  </a:cubicBezTo>
                  <a:cubicBezTo>
                    <a:pt x="1106" y="5187"/>
                    <a:pt x="1106" y="5148"/>
                    <a:pt x="1071" y="5113"/>
                  </a:cubicBezTo>
                  <a:cubicBezTo>
                    <a:pt x="1054" y="5113"/>
                    <a:pt x="1032" y="5095"/>
                    <a:pt x="1015" y="5095"/>
                  </a:cubicBezTo>
                  <a:close/>
                  <a:moveTo>
                    <a:pt x="29011" y="5313"/>
                  </a:moveTo>
                  <a:cubicBezTo>
                    <a:pt x="28989" y="5313"/>
                    <a:pt x="28972" y="5330"/>
                    <a:pt x="28954" y="5330"/>
                  </a:cubicBezTo>
                  <a:cubicBezTo>
                    <a:pt x="28937" y="5348"/>
                    <a:pt x="28919" y="5404"/>
                    <a:pt x="28937" y="5439"/>
                  </a:cubicBezTo>
                  <a:cubicBezTo>
                    <a:pt x="28954" y="5457"/>
                    <a:pt x="28972" y="5457"/>
                    <a:pt x="29011" y="5457"/>
                  </a:cubicBezTo>
                  <a:lnTo>
                    <a:pt x="29046" y="5457"/>
                  </a:lnTo>
                  <a:cubicBezTo>
                    <a:pt x="29080" y="5439"/>
                    <a:pt x="29080" y="5387"/>
                    <a:pt x="29063" y="5348"/>
                  </a:cubicBezTo>
                  <a:cubicBezTo>
                    <a:pt x="29046" y="5330"/>
                    <a:pt x="29028" y="5313"/>
                    <a:pt x="29011" y="5313"/>
                  </a:cubicBezTo>
                  <a:close/>
                  <a:moveTo>
                    <a:pt x="814" y="5404"/>
                  </a:moveTo>
                  <a:cubicBezTo>
                    <a:pt x="797" y="5404"/>
                    <a:pt x="762" y="5404"/>
                    <a:pt x="762" y="5439"/>
                  </a:cubicBezTo>
                  <a:cubicBezTo>
                    <a:pt x="727" y="5457"/>
                    <a:pt x="745" y="5513"/>
                    <a:pt x="780" y="5531"/>
                  </a:cubicBezTo>
                  <a:cubicBezTo>
                    <a:pt x="780" y="5548"/>
                    <a:pt x="797" y="5548"/>
                    <a:pt x="814" y="5548"/>
                  </a:cubicBezTo>
                  <a:cubicBezTo>
                    <a:pt x="836" y="5548"/>
                    <a:pt x="854" y="5531"/>
                    <a:pt x="871" y="5513"/>
                  </a:cubicBezTo>
                  <a:cubicBezTo>
                    <a:pt x="888" y="5474"/>
                    <a:pt x="888" y="5439"/>
                    <a:pt x="854" y="5404"/>
                  </a:cubicBezTo>
                  <a:close/>
                  <a:moveTo>
                    <a:pt x="29207" y="5622"/>
                  </a:moveTo>
                  <a:cubicBezTo>
                    <a:pt x="29189" y="5622"/>
                    <a:pt x="29172" y="5622"/>
                    <a:pt x="29172" y="5639"/>
                  </a:cubicBezTo>
                  <a:cubicBezTo>
                    <a:pt x="29137" y="5657"/>
                    <a:pt x="29120" y="5692"/>
                    <a:pt x="29154" y="5731"/>
                  </a:cubicBezTo>
                  <a:cubicBezTo>
                    <a:pt x="29154" y="5748"/>
                    <a:pt x="29189" y="5766"/>
                    <a:pt x="29207" y="5766"/>
                  </a:cubicBezTo>
                  <a:cubicBezTo>
                    <a:pt x="29228" y="5766"/>
                    <a:pt x="29228" y="5766"/>
                    <a:pt x="29246" y="5748"/>
                  </a:cubicBezTo>
                  <a:cubicBezTo>
                    <a:pt x="29281" y="5731"/>
                    <a:pt x="29281" y="5692"/>
                    <a:pt x="29263" y="5657"/>
                  </a:cubicBezTo>
                  <a:cubicBezTo>
                    <a:pt x="29246" y="5639"/>
                    <a:pt x="29228" y="5622"/>
                    <a:pt x="29207" y="5622"/>
                  </a:cubicBezTo>
                  <a:close/>
                  <a:moveTo>
                    <a:pt x="619" y="5713"/>
                  </a:moveTo>
                  <a:cubicBezTo>
                    <a:pt x="597" y="5713"/>
                    <a:pt x="562" y="5713"/>
                    <a:pt x="562" y="5731"/>
                  </a:cubicBezTo>
                  <a:cubicBezTo>
                    <a:pt x="527" y="5766"/>
                    <a:pt x="545" y="5822"/>
                    <a:pt x="579" y="5840"/>
                  </a:cubicBezTo>
                  <a:cubicBezTo>
                    <a:pt x="579" y="5840"/>
                    <a:pt x="597" y="5857"/>
                    <a:pt x="619" y="5857"/>
                  </a:cubicBezTo>
                  <a:cubicBezTo>
                    <a:pt x="636" y="5857"/>
                    <a:pt x="671" y="5840"/>
                    <a:pt x="671" y="5822"/>
                  </a:cubicBezTo>
                  <a:cubicBezTo>
                    <a:pt x="688" y="5783"/>
                    <a:pt x="688" y="5731"/>
                    <a:pt x="653" y="5713"/>
                  </a:cubicBezTo>
                  <a:close/>
                  <a:moveTo>
                    <a:pt x="29372" y="5931"/>
                  </a:moveTo>
                  <a:cubicBezTo>
                    <a:pt x="29337" y="5966"/>
                    <a:pt x="29337" y="6001"/>
                    <a:pt x="29355" y="6040"/>
                  </a:cubicBezTo>
                  <a:cubicBezTo>
                    <a:pt x="29372" y="6057"/>
                    <a:pt x="29389" y="6074"/>
                    <a:pt x="29407" y="6074"/>
                  </a:cubicBezTo>
                  <a:cubicBezTo>
                    <a:pt x="29424" y="6074"/>
                    <a:pt x="29446" y="6057"/>
                    <a:pt x="29446" y="6057"/>
                  </a:cubicBezTo>
                  <a:cubicBezTo>
                    <a:pt x="29481" y="6040"/>
                    <a:pt x="29498" y="5983"/>
                    <a:pt x="29463" y="5948"/>
                  </a:cubicBezTo>
                  <a:cubicBezTo>
                    <a:pt x="29463" y="5931"/>
                    <a:pt x="29424" y="5931"/>
                    <a:pt x="29407" y="5931"/>
                  </a:cubicBezTo>
                  <a:close/>
                  <a:moveTo>
                    <a:pt x="436" y="6018"/>
                  </a:moveTo>
                  <a:cubicBezTo>
                    <a:pt x="401" y="6018"/>
                    <a:pt x="379" y="6018"/>
                    <a:pt x="362" y="6057"/>
                  </a:cubicBezTo>
                  <a:cubicBezTo>
                    <a:pt x="344" y="6092"/>
                    <a:pt x="362" y="6127"/>
                    <a:pt x="401" y="6148"/>
                  </a:cubicBezTo>
                  <a:cubicBezTo>
                    <a:pt x="401" y="6166"/>
                    <a:pt x="418" y="6166"/>
                    <a:pt x="436" y="6166"/>
                  </a:cubicBezTo>
                  <a:cubicBezTo>
                    <a:pt x="453" y="6166"/>
                    <a:pt x="471" y="6148"/>
                    <a:pt x="488" y="6127"/>
                  </a:cubicBezTo>
                  <a:cubicBezTo>
                    <a:pt x="510" y="6092"/>
                    <a:pt x="510" y="6040"/>
                    <a:pt x="471" y="6018"/>
                  </a:cubicBezTo>
                  <a:close/>
                  <a:moveTo>
                    <a:pt x="29624" y="6218"/>
                  </a:moveTo>
                  <a:cubicBezTo>
                    <a:pt x="29607" y="6218"/>
                    <a:pt x="29590" y="6218"/>
                    <a:pt x="29572" y="6235"/>
                  </a:cubicBezTo>
                  <a:cubicBezTo>
                    <a:pt x="29533" y="6257"/>
                    <a:pt x="29533" y="6292"/>
                    <a:pt x="29555" y="6327"/>
                  </a:cubicBezTo>
                  <a:cubicBezTo>
                    <a:pt x="29572" y="6344"/>
                    <a:pt x="29590" y="6366"/>
                    <a:pt x="29624" y="6366"/>
                  </a:cubicBezTo>
                  <a:cubicBezTo>
                    <a:pt x="29624" y="6366"/>
                    <a:pt x="29642" y="6366"/>
                    <a:pt x="29664" y="6344"/>
                  </a:cubicBezTo>
                  <a:cubicBezTo>
                    <a:pt x="29698" y="6327"/>
                    <a:pt x="29698" y="6292"/>
                    <a:pt x="29681" y="6257"/>
                  </a:cubicBezTo>
                  <a:cubicBezTo>
                    <a:pt x="29664" y="6235"/>
                    <a:pt x="29642" y="6218"/>
                    <a:pt x="29624" y="6218"/>
                  </a:cubicBezTo>
                  <a:close/>
                  <a:moveTo>
                    <a:pt x="253" y="6327"/>
                  </a:moveTo>
                  <a:cubicBezTo>
                    <a:pt x="236" y="6327"/>
                    <a:pt x="201" y="6344"/>
                    <a:pt x="183" y="6366"/>
                  </a:cubicBezTo>
                  <a:cubicBezTo>
                    <a:pt x="162" y="6401"/>
                    <a:pt x="183" y="6453"/>
                    <a:pt x="218" y="6475"/>
                  </a:cubicBezTo>
                  <a:lnTo>
                    <a:pt x="253" y="6475"/>
                  </a:lnTo>
                  <a:cubicBezTo>
                    <a:pt x="271" y="6475"/>
                    <a:pt x="310" y="6453"/>
                    <a:pt x="327" y="6436"/>
                  </a:cubicBezTo>
                  <a:cubicBezTo>
                    <a:pt x="344" y="6401"/>
                    <a:pt x="327" y="6366"/>
                    <a:pt x="292" y="6344"/>
                  </a:cubicBezTo>
                  <a:cubicBezTo>
                    <a:pt x="271" y="6327"/>
                    <a:pt x="271" y="6327"/>
                    <a:pt x="253" y="6327"/>
                  </a:cubicBezTo>
                  <a:close/>
                  <a:moveTo>
                    <a:pt x="29825" y="6510"/>
                  </a:moveTo>
                  <a:cubicBezTo>
                    <a:pt x="29807" y="6510"/>
                    <a:pt x="29790" y="6527"/>
                    <a:pt x="29790" y="6527"/>
                  </a:cubicBezTo>
                  <a:cubicBezTo>
                    <a:pt x="29751" y="6544"/>
                    <a:pt x="29733" y="6601"/>
                    <a:pt x="29772" y="6636"/>
                  </a:cubicBezTo>
                  <a:cubicBezTo>
                    <a:pt x="29772" y="6653"/>
                    <a:pt x="29807" y="6653"/>
                    <a:pt x="29825" y="6653"/>
                  </a:cubicBezTo>
                  <a:lnTo>
                    <a:pt x="29859" y="6653"/>
                  </a:lnTo>
                  <a:cubicBezTo>
                    <a:pt x="29899" y="6618"/>
                    <a:pt x="29916" y="6584"/>
                    <a:pt x="29881" y="6544"/>
                  </a:cubicBezTo>
                  <a:cubicBezTo>
                    <a:pt x="29859" y="6527"/>
                    <a:pt x="29842" y="6510"/>
                    <a:pt x="29825" y="6510"/>
                  </a:cubicBezTo>
                  <a:close/>
                  <a:moveTo>
                    <a:pt x="92" y="6653"/>
                  </a:moveTo>
                  <a:cubicBezTo>
                    <a:pt x="53" y="6653"/>
                    <a:pt x="36" y="6671"/>
                    <a:pt x="18" y="6692"/>
                  </a:cubicBezTo>
                  <a:cubicBezTo>
                    <a:pt x="1" y="6727"/>
                    <a:pt x="18" y="6779"/>
                    <a:pt x="53" y="6801"/>
                  </a:cubicBezTo>
                  <a:lnTo>
                    <a:pt x="92" y="6801"/>
                  </a:lnTo>
                  <a:cubicBezTo>
                    <a:pt x="110" y="6801"/>
                    <a:pt x="144" y="6779"/>
                    <a:pt x="144" y="6762"/>
                  </a:cubicBezTo>
                  <a:cubicBezTo>
                    <a:pt x="162" y="6727"/>
                    <a:pt x="162" y="6671"/>
                    <a:pt x="127" y="6653"/>
                  </a:cubicBezTo>
                  <a:close/>
                  <a:moveTo>
                    <a:pt x="30025" y="6819"/>
                  </a:moveTo>
                  <a:cubicBezTo>
                    <a:pt x="30025" y="6819"/>
                    <a:pt x="30007" y="6819"/>
                    <a:pt x="29990" y="6836"/>
                  </a:cubicBezTo>
                  <a:cubicBezTo>
                    <a:pt x="29951" y="6853"/>
                    <a:pt x="29951" y="6888"/>
                    <a:pt x="29968" y="6927"/>
                  </a:cubicBezTo>
                  <a:cubicBezTo>
                    <a:pt x="29990" y="6945"/>
                    <a:pt x="30007" y="6962"/>
                    <a:pt x="30025" y="6962"/>
                  </a:cubicBezTo>
                  <a:cubicBezTo>
                    <a:pt x="30042" y="6962"/>
                    <a:pt x="30060" y="6962"/>
                    <a:pt x="30077" y="6945"/>
                  </a:cubicBezTo>
                  <a:cubicBezTo>
                    <a:pt x="30099" y="6927"/>
                    <a:pt x="30116" y="6871"/>
                    <a:pt x="30099" y="6853"/>
                  </a:cubicBezTo>
                  <a:cubicBezTo>
                    <a:pt x="30077" y="6836"/>
                    <a:pt x="30060" y="6819"/>
                    <a:pt x="30025" y="6819"/>
                  </a:cubicBezTo>
                  <a:close/>
                  <a:moveTo>
                    <a:pt x="30242" y="7106"/>
                  </a:moveTo>
                  <a:cubicBezTo>
                    <a:pt x="30225" y="7106"/>
                    <a:pt x="30207" y="7127"/>
                    <a:pt x="30186" y="7127"/>
                  </a:cubicBezTo>
                  <a:cubicBezTo>
                    <a:pt x="30168" y="7145"/>
                    <a:pt x="30151" y="7197"/>
                    <a:pt x="30168" y="7236"/>
                  </a:cubicBezTo>
                  <a:cubicBezTo>
                    <a:pt x="30186" y="7254"/>
                    <a:pt x="30207" y="7254"/>
                    <a:pt x="30242" y="7254"/>
                  </a:cubicBezTo>
                  <a:lnTo>
                    <a:pt x="30277" y="7254"/>
                  </a:lnTo>
                  <a:cubicBezTo>
                    <a:pt x="30316" y="7215"/>
                    <a:pt x="30316" y="7180"/>
                    <a:pt x="30295" y="7145"/>
                  </a:cubicBezTo>
                  <a:cubicBezTo>
                    <a:pt x="30277" y="7127"/>
                    <a:pt x="30260" y="7106"/>
                    <a:pt x="30242" y="7106"/>
                  </a:cubicBezTo>
                  <a:close/>
                  <a:moveTo>
                    <a:pt x="30442" y="7415"/>
                  </a:moveTo>
                  <a:cubicBezTo>
                    <a:pt x="30425" y="7415"/>
                    <a:pt x="30403" y="7415"/>
                    <a:pt x="30403" y="7432"/>
                  </a:cubicBezTo>
                  <a:cubicBezTo>
                    <a:pt x="30368" y="7454"/>
                    <a:pt x="30368" y="7506"/>
                    <a:pt x="30386" y="7523"/>
                  </a:cubicBezTo>
                  <a:cubicBezTo>
                    <a:pt x="30403" y="7541"/>
                    <a:pt x="30425" y="7563"/>
                    <a:pt x="30442" y="7563"/>
                  </a:cubicBezTo>
                  <a:cubicBezTo>
                    <a:pt x="30460" y="7563"/>
                    <a:pt x="30477" y="7563"/>
                    <a:pt x="30477" y="7541"/>
                  </a:cubicBezTo>
                  <a:cubicBezTo>
                    <a:pt x="30512" y="7523"/>
                    <a:pt x="30534" y="7471"/>
                    <a:pt x="30495" y="7432"/>
                  </a:cubicBezTo>
                  <a:cubicBezTo>
                    <a:pt x="30477" y="7415"/>
                    <a:pt x="30460" y="7415"/>
                    <a:pt x="30442" y="7415"/>
                  </a:cubicBezTo>
                  <a:close/>
                  <a:moveTo>
                    <a:pt x="30621" y="7706"/>
                  </a:moveTo>
                  <a:cubicBezTo>
                    <a:pt x="30586" y="7741"/>
                    <a:pt x="30586" y="7780"/>
                    <a:pt x="30603" y="7815"/>
                  </a:cubicBezTo>
                  <a:cubicBezTo>
                    <a:pt x="30621" y="7832"/>
                    <a:pt x="30643" y="7850"/>
                    <a:pt x="30660" y="7850"/>
                  </a:cubicBezTo>
                  <a:cubicBezTo>
                    <a:pt x="30677" y="7850"/>
                    <a:pt x="30695" y="7832"/>
                    <a:pt x="30712" y="7832"/>
                  </a:cubicBezTo>
                  <a:cubicBezTo>
                    <a:pt x="30751" y="7798"/>
                    <a:pt x="30751" y="7758"/>
                    <a:pt x="30712" y="7724"/>
                  </a:cubicBezTo>
                  <a:cubicBezTo>
                    <a:pt x="30712" y="7706"/>
                    <a:pt x="30695" y="7706"/>
                    <a:pt x="30660" y="7706"/>
                  </a:cubicBezTo>
                  <a:close/>
                  <a:moveTo>
                    <a:pt x="30838" y="7998"/>
                  </a:moveTo>
                  <a:cubicBezTo>
                    <a:pt x="30804" y="8033"/>
                    <a:pt x="30804" y="8067"/>
                    <a:pt x="30821" y="8107"/>
                  </a:cubicBezTo>
                  <a:cubicBezTo>
                    <a:pt x="30838" y="8124"/>
                    <a:pt x="30860" y="8141"/>
                    <a:pt x="30878" y="8141"/>
                  </a:cubicBezTo>
                  <a:cubicBezTo>
                    <a:pt x="30895" y="8141"/>
                    <a:pt x="30912" y="8141"/>
                    <a:pt x="30912" y="8124"/>
                  </a:cubicBezTo>
                  <a:cubicBezTo>
                    <a:pt x="30930" y="8124"/>
                    <a:pt x="30930" y="8107"/>
                    <a:pt x="30947" y="8107"/>
                  </a:cubicBezTo>
                  <a:cubicBezTo>
                    <a:pt x="30930" y="8085"/>
                    <a:pt x="30930" y="8085"/>
                    <a:pt x="30930" y="8067"/>
                  </a:cubicBezTo>
                  <a:lnTo>
                    <a:pt x="30930" y="8015"/>
                  </a:lnTo>
                  <a:cubicBezTo>
                    <a:pt x="30912" y="7998"/>
                    <a:pt x="30895" y="7998"/>
                    <a:pt x="30878" y="7998"/>
                  </a:cubicBezTo>
                  <a:close/>
                  <a:moveTo>
                    <a:pt x="31039" y="8302"/>
                  </a:moveTo>
                  <a:lnTo>
                    <a:pt x="31021" y="8324"/>
                  </a:lnTo>
                  <a:cubicBezTo>
                    <a:pt x="31004" y="8324"/>
                    <a:pt x="30986" y="8341"/>
                    <a:pt x="30986" y="8341"/>
                  </a:cubicBezTo>
                  <a:cubicBezTo>
                    <a:pt x="31004" y="8376"/>
                    <a:pt x="31004" y="8394"/>
                    <a:pt x="30986" y="8433"/>
                  </a:cubicBezTo>
                  <a:cubicBezTo>
                    <a:pt x="31004" y="8450"/>
                    <a:pt x="31021" y="8450"/>
                    <a:pt x="31039" y="8450"/>
                  </a:cubicBezTo>
                  <a:lnTo>
                    <a:pt x="31078" y="8450"/>
                  </a:lnTo>
                  <a:cubicBezTo>
                    <a:pt x="31113" y="8433"/>
                    <a:pt x="31130" y="8394"/>
                    <a:pt x="31113" y="8359"/>
                  </a:cubicBezTo>
                  <a:cubicBezTo>
                    <a:pt x="31113" y="8324"/>
                    <a:pt x="31078" y="8302"/>
                    <a:pt x="31039" y="83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7"/>
            <p:cNvSpPr/>
            <p:nvPr/>
          </p:nvSpPr>
          <p:spPr>
            <a:xfrm rot="-5400000">
              <a:off x="6203955" y="1949848"/>
              <a:ext cx="5541947" cy="1301487"/>
            </a:xfrm>
            <a:custGeom>
              <a:avLst/>
              <a:gdLst/>
              <a:ahLst/>
              <a:cxnLst/>
              <a:rect l="l" t="t" r="r" b="b"/>
              <a:pathLst>
                <a:path w="30987" h="7977" extrusionOk="0">
                  <a:moveTo>
                    <a:pt x="12802" y="1"/>
                  </a:moveTo>
                  <a:cubicBezTo>
                    <a:pt x="12763" y="1"/>
                    <a:pt x="12728" y="36"/>
                    <a:pt x="12728" y="70"/>
                  </a:cubicBezTo>
                  <a:cubicBezTo>
                    <a:pt x="12728" y="127"/>
                    <a:pt x="12763" y="144"/>
                    <a:pt x="12802" y="144"/>
                  </a:cubicBezTo>
                  <a:cubicBezTo>
                    <a:pt x="12837" y="144"/>
                    <a:pt x="12872" y="110"/>
                    <a:pt x="12872" y="70"/>
                  </a:cubicBezTo>
                  <a:cubicBezTo>
                    <a:pt x="12872" y="36"/>
                    <a:pt x="12837" y="1"/>
                    <a:pt x="12802" y="1"/>
                  </a:cubicBezTo>
                  <a:close/>
                  <a:moveTo>
                    <a:pt x="13163" y="1"/>
                  </a:moveTo>
                  <a:cubicBezTo>
                    <a:pt x="13129" y="1"/>
                    <a:pt x="13089" y="36"/>
                    <a:pt x="13089" y="70"/>
                  </a:cubicBezTo>
                  <a:cubicBezTo>
                    <a:pt x="13089" y="127"/>
                    <a:pt x="13129" y="144"/>
                    <a:pt x="13163" y="144"/>
                  </a:cubicBezTo>
                  <a:cubicBezTo>
                    <a:pt x="13198" y="144"/>
                    <a:pt x="13237" y="127"/>
                    <a:pt x="13237" y="88"/>
                  </a:cubicBezTo>
                  <a:cubicBezTo>
                    <a:pt x="13237" y="36"/>
                    <a:pt x="13198" y="18"/>
                    <a:pt x="13163" y="1"/>
                  </a:cubicBezTo>
                  <a:close/>
                  <a:moveTo>
                    <a:pt x="12437" y="18"/>
                  </a:moveTo>
                  <a:cubicBezTo>
                    <a:pt x="12402" y="18"/>
                    <a:pt x="12367" y="53"/>
                    <a:pt x="12367" y="110"/>
                  </a:cubicBezTo>
                  <a:cubicBezTo>
                    <a:pt x="12367" y="144"/>
                    <a:pt x="12402" y="162"/>
                    <a:pt x="12437" y="162"/>
                  </a:cubicBezTo>
                  <a:cubicBezTo>
                    <a:pt x="12493" y="162"/>
                    <a:pt x="12511" y="127"/>
                    <a:pt x="12511" y="88"/>
                  </a:cubicBezTo>
                  <a:cubicBezTo>
                    <a:pt x="12511" y="53"/>
                    <a:pt x="12476" y="18"/>
                    <a:pt x="12437" y="18"/>
                  </a:cubicBezTo>
                  <a:close/>
                  <a:moveTo>
                    <a:pt x="24459" y="18"/>
                  </a:moveTo>
                  <a:cubicBezTo>
                    <a:pt x="24420" y="18"/>
                    <a:pt x="24385" y="36"/>
                    <a:pt x="24385" y="88"/>
                  </a:cubicBezTo>
                  <a:cubicBezTo>
                    <a:pt x="24385" y="127"/>
                    <a:pt x="24420" y="162"/>
                    <a:pt x="24459" y="162"/>
                  </a:cubicBezTo>
                  <a:cubicBezTo>
                    <a:pt x="24494" y="162"/>
                    <a:pt x="24529" y="127"/>
                    <a:pt x="24529" y="88"/>
                  </a:cubicBezTo>
                  <a:cubicBezTo>
                    <a:pt x="24529" y="36"/>
                    <a:pt x="24494" y="18"/>
                    <a:pt x="24459" y="18"/>
                  </a:cubicBezTo>
                  <a:close/>
                  <a:moveTo>
                    <a:pt x="13525" y="36"/>
                  </a:moveTo>
                  <a:cubicBezTo>
                    <a:pt x="13490" y="36"/>
                    <a:pt x="13455" y="53"/>
                    <a:pt x="13455" y="88"/>
                  </a:cubicBezTo>
                  <a:cubicBezTo>
                    <a:pt x="13455" y="144"/>
                    <a:pt x="13472" y="179"/>
                    <a:pt x="13525" y="179"/>
                  </a:cubicBezTo>
                  <a:cubicBezTo>
                    <a:pt x="13564" y="179"/>
                    <a:pt x="13599" y="144"/>
                    <a:pt x="13599" y="110"/>
                  </a:cubicBezTo>
                  <a:cubicBezTo>
                    <a:pt x="13599" y="70"/>
                    <a:pt x="13581" y="36"/>
                    <a:pt x="13525" y="36"/>
                  </a:cubicBezTo>
                  <a:close/>
                  <a:moveTo>
                    <a:pt x="24094" y="36"/>
                  </a:moveTo>
                  <a:cubicBezTo>
                    <a:pt x="24059" y="36"/>
                    <a:pt x="24024" y="70"/>
                    <a:pt x="24024" y="110"/>
                  </a:cubicBezTo>
                  <a:cubicBezTo>
                    <a:pt x="24024" y="144"/>
                    <a:pt x="24059" y="179"/>
                    <a:pt x="24094" y="179"/>
                  </a:cubicBezTo>
                  <a:lnTo>
                    <a:pt x="24116" y="179"/>
                  </a:lnTo>
                  <a:cubicBezTo>
                    <a:pt x="24150" y="179"/>
                    <a:pt x="24168" y="144"/>
                    <a:pt x="24168" y="88"/>
                  </a:cubicBezTo>
                  <a:cubicBezTo>
                    <a:pt x="24168" y="53"/>
                    <a:pt x="24133" y="36"/>
                    <a:pt x="24094" y="36"/>
                  </a:cubicBezTo>
                  <a:close/>
                  <a:moveTo>
                    <a:pt x="24821" y="36"/>
                  </a:moveTo>
                  <a:cubicBezTo>
                    <a:pt x="24786" y="36"/>
                    <a:pt x="24747" y="53"/>
                    <a:pt x="24747" y="88"/>
                  </a:cubicBezTo>
                  <a:cubicBezTo>
                    <a:pt x="24747" y="144"/>
                    <a:pt x="24786" y="162"/>
                    <a:pt x="24821" y="179"/>
                  </a:cubicBezTo>
                  <a:cubicBezTo>
                    <a:pt x="24855" y="179"/>
                    <a:pt x="24895" y="144"/>
                    <a:pt x="24895" y="110"/>
                  </a:cubicBezTo>
                  <a:cubicBezTo>
                    <a:pt x="24895" y="70"/>
                    <a:pt x="24877" y="36"/>
                    <a:pt x="24838" y="36"/>
                  </a:cubicBezTo>
                  <a:close/>
                  <a:moveTo>
                    <a:pt x="12076" y="53"/>
                  </a:moveTo>
                  <a:cubicBezTo>
                    <a:pt x="12041" y="70"/>
                    <a:pt x="12002" y="110"/>
                    <a:pt x="12002" y="144"/>
                  </a:cubicBezTo>
                  <a:cubicBezTo>
                    <a:pt x="12002" y="179"/>
                    <a:pt x="12041" y="197"/>
                    <a:pt x="12076" y="197"/>
                  </a:cubicBezTo>
                  <a:lnTo>
                    <a:pt x="12093" y="197"/>
                  </a:lnTo>
                  <a:cubicBezTo>
                    <a:pt x="12128" y="197"/>
                    <a:pt x="12150" y="162"/>
                    <a:pt x="12150" y="127"/>
                  </a:cubicBezTo>
                  <a:cubicBezTo>
                    <a:pt x="12150" y="88"/>
                    <a:pt x="12110" y="53"/>
                    <a:pt x="12076" y="53"/>
                  </a:cubicBezTo>
                  <a:close/>
                  <a:moveTo>
                    <a:pt x="13890" y="88"/>
                  </a:moveTo>
                  <a:cubicBezTo>
                    <a:pt x="13851" y="88"/>
                    <a:pt x="13816" y="110"/>
                    <a:pt x="13816" y="144"/>
                  </a:cubicBezTo>
                  <a:cubicBezTo>
                    <a:pt x="13799" y="179"/>
                    <a:pt x="13834" y="218"/>
                    <a:pt x="13868" y="236"/>
                  </a:cubicBezTo>
                  <a:lnTo>
                    <a:pt x="13890" y="236"/>
                  </a:lnTo>
                  <a:cubicBezTo>
                    <a:pt x="13925" y="236"/>
                    <a:pt x="13942" y="197"/>
                    <a:pt x="13960" y="179"/>
                  </a:cubicBezTo>
                  <a:cubicBezTo>
                    <a:pt x="13960" y="127"/>
                    <a:pt x="13942" y="88"/>
                    <a:pt x="13908" y="88"/>
                  </a:cubicBezTo>
                  <a:close/>
                  <a:moveTo>
                    <a:pt x="23733" y="88"/>
                  </a:moveTo>
                  <a:cubicBezTo>
                    <a:pt x="23698" y="110"/>
                    <a:pt x="23659" y="144"/>
                    <a:pt x="23681" y="179"/>
                  </a:cubicBezTo>
                  <a:cubicBezTo>
                    <a:pt x="23681" y="218"/>
                    <a:pt x="23715" y="236"/>
                    <a:pt x="23750" y="236"/>
                  </a:cubicBezTo>
                  <a:cubicBezTo>
                    <a:pt x="23807" y="218"/>
                    <a:pt x="23824" y="179"/>
                    <a:pt x="23807" y="144"/>
                  </a:cubicBezTo>
                  <a:cubicBezTo>
                    <a:pt x="23807" y="110"/>
                    <a:pt x="23768" y="88"/>
                    <a:pt x="23733" y="88"/>
                  </a:cubicBezTo>
                  <a:close/>
                  <a:moveTo>
                    <a:pt x="25182" y="88"/>
                  </a:moveTo>
                  <a:cubicBezTo>
                    <a:pt x="25147" y="88"/>
                    <a:pt x="25112" y="127"/>
                    <a:pt x="25112" y="144"/>
                  </a:cubicBezTo>
                  <a:cubicBezTo>
                    <a:pt x="25095" y="197"/>
                    <a:pt x="25130" y="236"/>
                    <a:pt x="25164" y="236"/>
                  </a:cubicBezTo>
                  <a:lnTo>
                    <a:pt x="25182" y="236"/>
                  </a:lnTo>
                  <a:cubicBezTo>
                    <a:pt x="25221" y="236"/>
                    <a:pt x="25238" y="218"/>
                    <a:pt x="25256" y="179"/>
                  </a:cubicBezTo>
                  <a:cubicBezTo>
                    <a:pt x="25256" y="144"/>
                    <a:pt x="25238" y="110"/>
                    <a:pt x="25203" y="110"/>
                  </a:cubicBezTo>
                  <a:lnTo>
                    <a:pt x="25182" y="88"/>
                  </a:lnTo>
                  <a:close/>
                  <a:moveTo>
                    <a:pt x="11714" y="110"/>
                  </a:moveTo>
                  <a:cubicBezTo>
                    <a:pt x="11675" y="110"/>
                    <a:pt x="11640" y="144"/>
                    <a:pt x="11640" y="197"/>
                  </a:cubicBezTo>
                  <a:cubicBezTo>
                    <a:pt x="11658" y="236"/>
                    <a:pt x="11675" y="253"/>
                    <a:pt x="11714" y="253"/>
                  </a:cubicBezTo>
                  <a:lnTo>
                    <a:pt x="11732" y="253"/>
                  </a:lnTo>
                  <a:cubicBezTo>
                    <a:pt x="11767" y="253"/>
                    <a:pt x="11801" y="218"/>
                    <a:pt x="11784" y="162"/>
                  </a:cubicBezTo>
                  <a:cubicBezTo>
                    <a:pt x="11784" y="127"/>
                    <a:pt x="11749" y="110"/>
                    <a:pt x="11714" y="110"/>
                  </a:cubicBezTo>
                  <a:close/>
                  <a:moveTo>
                    <a:pt x="11349" y="162"/>
                  </a:moveTo>
                  <a:cubicBezTo>
                    <a:pt x="11314" y="179"/>
                    <a:pt x="11279" y="218"/>
                    <a:pt x="11297" y="253"/>
                  </a:cubicBezTo>
                  <a:cubicBezTo>
                    <a:pt x="11297" y="288"/>
                    <a:pt x="11332" y="305"/>
                    <a:pt x="11366" y="305"/>
                  </a:cubicBezTo>
                  <a:cubicBezTo>
                    <a:pt x="11423" y="305"/>
                    <a:pt x="11440" y="271"/>
                    <a:pt x="11440" y="236"/>
                  </a:cubicBezTo>
                  <a:cubicBezTo>
                    <a:pt x="11423" y="197"/>
                    <a:pt x="11406" y="162"/>
                    <a:pt x="11366" y="162"/>
                  </a:cubicBezTo>
                  <a:close/>
                  <a:moveTo>
                    <a:pt x="14234" y="162"/>
                  </a:moveTo>
                  <a:cubicBezTo>
                    <a:pt x="14216" y="162"/>
                    <a:pt x="14177" y="179"/>
                    <a:pt x="14160" y="218"/>
                  </a:cubicBezTo>
                  <a:cubicBezTo>
                    <a:pt x="14160" y="253"/>
                    <a:pt x="14177" y="305"/>
                    <a:pt x="14216" y="305"/>
                  </a:cubicBezTo>
                  <a:lnTo>
                    <a:pt x="14234" y="305"/>
                  </a:lnTo>
                  <a:cubicBezTo>
                    <a:pt x="14269" y="305"/>
                    <a:pt x="14303" y="288"/>
                    <a:pt x="14303" y="253"/>
                  </a:cubicBezTo>
                  <a:cubicBezTo>
                    <a:pt x="14325" y="218"/>
                    <a:pt x="14286" y="179"/>
                    <a:pt x="14251" y="162"/>
                  </a:cubicBezTo>
                  <a:close/>
                  <a:moveTo>
                    <a:pt x="23372" y="179"/>
                  </a:moveTo>
                  <a:cubicBezTo>
                    <a:pt x="23332" y="197"/>
                    <a:pt x="23315" y="236"/>
                    <a:pt x="23315" y="271"/>
                  </a:cubicBezTo>
                  <a:cubicBezTo>
                    <a:pt x="23332" y="305"/>
                    <a:pt x="23354" y="327"/>
                    <a:pt x="23389" y="327"/>
                  </a:cubicBezTo>
                  <a:lnTo>
                    <a:pt x="23406" y="327"/>
                  </a:lnTo>
                  <a:cubicBezTo>
                    <a:pt x="23441" y="305"/>
                    <a:pt x="23480" y="271"/>
                    <a:pt x="23463" y="236"/>
                  </a:cubicBezTo>
                  <a:cubicBezTo>
                    <a:pt x="23441" y="197"/>
                    <a:pt x="23424" y="179"/>
                    <a:pt x="23389" y="179"/>
                  </a:cubicBezTo>
                  <a:close/>
                  <a:moveTo>
                    <a:pt x="25530" y="218"/>
                  </a:moveTo>
                  <a:cubicBezTo>
                    <a:pt x="25491" y="218"/>
                    <a:pt x="25473" y="236"/>
                    <a:pt x="25456" y="253"/>
                  </a:cubicBezTo>
                  <a:cubicBezTo>
                    <a:pt x="25438" y="288"/>
                    <a:pt x="25456" y="345"/>
                    <a:pt x="25491" y="362"/>
                  </a:cubicBezTo>
                  <a:lnTo>
                    <a:pt x="25530" y="362"/>
                  </a:lnTo>
                  <a:cubicBezTo>
                    <a:pt x="25547" y="362"/>
                    <a:pt x="25582" y="345"/>
                    <a:pt x="25582" y="327"/>
                  </a:cubicBezTo>
                  <a:cubicBezTo>
                    <a:pt x="25599" y="288"/>
                    <a:pt x="25582" y="236"/>
                    <a:pt x="25547" y="218"/>
                  </a:cubicBezTo>
                  <a:close/>
                  <a:moveTo>
                    <a:pt x="10988" y="236"/>
                  </a:moveTo>
                  <a:cubicBezTo>
                    <a:pt x="10953" y="253"/>
                    <a:pt x="10931" y="288"/>
                    <a:pt x="10931" y="327"/>
                  </a:cubicBezTo>
                  <a:cubicBezTo>
                    <a:pt x="10953" y="362"/>
                    <a:pt x="10970" y="379"/>
                    <a:pt x="11005" y="379"/>
                  </a:cubicBezTo>
                  <a:lnTo>
                    <a:pt x="11023" y="379"/>
                  </a:lnTo>
                  <a:cubicBezTo>
                    <a:pt x="11062" y="379"/>
                    <a:pt x="11079" y="345"/>
                    <a:pt x="11079" y="305"/>
                  </a:cubicBezTo>
                  <a:cubicBezTo>
                    <a:pt x="11079" y="271"/>
                    <a:pt x="11040" y="236"/>
                    <a:pt x="11005" y="236"/>
                  </a:cubicBezTo>
                  <a:close/>
                  <a:moveTo>
                    <a:pt x="14578" y="271"/>
                  </a:moveTo>
                  <a:cubicBezTo>
                    <a:pt x="14560" y="271"/>
                    <a:pt x="14521" y="288"/>
                    <a:pt x="14521" y="327"/>
                  </a:cubicBezTo>
                  <a:cubicBezTo>
                    <a:pt x="14504" y="362"/>
                    <a:pt x="14521" y="397"/>
                    <a:pt x="14560" y="414"/>
                  </a:cubicBezTo>
                  <a:lnTo>
                    <a:pt x="14578" y="414"/>
                  </a:lnTo>
                  <a:cubicBezTo>
                    <a:pt x="14612" y="414"/>
                    <a:pt x="14652" y="397"/>
                    <a:pt x="14652" y="379"/>
                  </a:cubicBezTo>
                  <a:cubicBezTo>
                    <a:pt x="14669" y="345"/>
                    <a:pt x="14652" y="288"/>
                    <a:pt x="14612" y="288"/>
                  </a:cubicBezTo>
                  <a:cubicBezTo>
                    <a:pt x="14595" y="271"/>
                    <a:pt x="14595" y="271"/>
                    <a:pt x="14578" y="271"/>
                  </a:cubicBezTo>
                  <a:close/>
                  <a:moveTo>
                    <a:pt x="23045" y="288"/>
                  </a:moveTo>
                  <a:lnTo>
                    <a:pt x="23028" y="305"/>
                  </a:lnTo>
                  <a:cubicBezTo>
                    <a:pt x="22989" y="305"/>
                    <a:pt x="22971" y="362"/>
                    <a:pt x="22971" y="397"/>
                  </a:cubicBezTo>
                  <a:cubicBezTo>
                    <a:pt x="22989" y="414"/>
                    <a:pt x="23028" y="436"/>
                    <a:pt x="23045" y="436"/>
                  </a:cubicBezTo>
                  <a:lnTo>
                    <a:pt x="23080" y="436"/>
                  </a:lnTo>
                  <a:cubicBezTo>
                    <a:pt x="23115" y="414"/>
                    <a:pt x="23137" y="379"/>
                    <a:pt x="23115" y="345"/>
                  </a:cubicBezTo>
                  <a:cubicBezTo>
                    <a:pt x="23097" y="305"/>
                    <a:pt x="23080" y="288"/>
                    <a:pt x="23045" y="288"/>
                  </a:cubicBezTo>
                  <a:close/>
                  <a:moveTo>
                    <a:pt x="10644" y="327"/>
                  </a:moveTo>
                  <a:cubicBezTo>
                    <a:pt x="10605" y="327"/>
                    <a:pt x="10570" y="362"/>
                    <a:pt x="10587" y="414"/>
                  </a:cubicBezTo>
                  <a:cubicBezTo>
                    <a:pt x="10587" y="436"/>
                    <a:pt x="10627" y="471"/>
                    <a:pt x="10661" y="471"/>
                  </a:cubicBezTo>
                  <a:cubicBezTo>
                    <a:pt x="10714" y="453"/>
                    <a:pt x="10735" y="414"/>
                    <a:pt x="10714" y="379"/>
                  </a:cubicBezTo>
                  <a:cubicBezTo>
                    <a:pt x="10714" y="345"/>
                    <a:pt x="10679" y="327"/>
                    <a:pt x="10661" y="327"/>
                  </a:cubicBezTo>
                  <a:close/>
                  <a:moveTo>
                    <a:pt x="10279" y="397"/>
                  </a:moveTo>
                  <a:cubicBezTo>
                    <a:pt x="10244" y="414"/>
                    <a:pt x="10226" y="453"/>
                    <a:pt x="10226" y="488"/>
                  </a:cubicBezTo>
                  <a:cubicBezTo>
                    <a:pt x="10244" y="523"/>
                    <a:pt x="10261" y="545"/>
                    <a:pt x="10300" y="545"/>
                  </a:cubicBezTo>
                  <a:lnTo>
                    <a:pt x="10318" y="545"/>
                  </a:lnTo>
                  <a:cubicBezTo>
                    <a:pt x="10352" y="523"/>
                    <a:pt x="10370" y="488"/>
                    <a:pt x="10370" y="453"/>
                  </a:cubicBezTo>
                  <a:cubicBezTo>
                    <a:pt x="10370" y="414"/>
                    <a:pt x="10335" y="397"/>
                    <a:pt x="10300" y="397"/>
                  </a:cubicBezTo>
                  <a:close/>
                  <a:moveTo>
                    <a:pt x="25834" y="397"/>
                  </a:moveTo>
                  <a:cubicBezTo>
                    <a:pt x="25817" y="397"/>
                    <a:pt x="25800" y="397"/>
                    <a:pt x="25782" y="414"/>
                  </a:cubicBezTo>
                  <a:cubicBezTo>
                    <a:pt x="25765" y="453"/>
                    <a:pt x="25765" y="506"/>
                    <a:pt x="25800" y="523"/>
                  </a:cubicBezTo>
                  <a:cubicBezTo>
                    <a:pt x="25817" y="523"/>
                    <a:pt x="25834" y="545"/>
                    <a:pt x="25834" y="545"/>
                  </a:cubicBezTo>
                  <a:cubicBezTo>
                    <a:pt x="25874" y="545"/>
                    <a:pt x="25891" y="523"/>
                    <a:pt x="25908" y="506"/>
                  </a:cubicBezTo>
                  <a:cubicBezTo>
                    <a:pt x="25926" y="471"/>
                    <a:pt x="25908" y="414"/>
                    <a:pt x="25874" y="397"/>
                  </a:cubicBezTo>
                  <a:close/>
                  <a:moveTo>
                    <a:pt x="14921" y="414"/>
                  </a:moveTo>
                  <a:cubicBezTo>
                    <a:pt x="14887" y="414"/>
                    <a:pt x="14869" y="436"/>
                    <a:pt x="14847" y="471"/>
                  </a:cubicBezTo>
                  <a:cubicBezTo>
                    <a:pt x="14830" y="488"/>
                    <a:pt x="14847" y="545"/>
                    <a:pt x="14887" y="562"/>
                  </a:cubicBezTo>
                  <a:lnTo>
                    <a:pt x="14921" y="562"/>
                  </a:lnTo>
                  <a:cubicBezTo>
                    <a:pt x="14939" y="562"/>
                    <a:pt x="14956" y="562"/>
                    <a:pt x="14978" y="523"/>
                  </a:cubicBezTo>
                  <a:cubicBezTo>
                    <a:pt x="14995" y="488"/>
                    <a:pt x="14978" y="453"/>
                    <a:pt x="14956" y="436"/>
                  </a:cubicBezTo>
                  <a:cubicBezTo>
                    <a:pt x="14939" y="436"/>
                    <a:pt x="14921" y="414"/>
                    <a:pt x="14921" y="414"/>
                  </a:cubicBezTo>
                  <a:close/>
                  <a:moveTo>
                    <a:pt x="22680" y="436"/>
                  </a:moveTo>
                  <a:cubicBezTo>
                    <a:pt x="22645" y="453"/>
                    <a:pt x="22628" y="506"/>
                    <a:pt x="22645" y="545"/>
                  </a:cubicBezTo>
                  <a:cubicBezTo>
                    <a:pt x="22662" y="562"/>
                    <a:pt x="22680" y="579"/>
                    <a:pt x="22719" y="579"/>
                  </a:cubicBezTo>
                  <a:lnTo>
                    <a:pt x="22736" y="579"/>
                  </a:lnTo>
                  <a:cubicBezTo>
                    <a:pt x="22771" y="562"/>
                    <a:pt x="22789" y="506"/>
                    <a:pt x="22771" y="471"/>
                  </a:cubicBezTo>
                  <a:cubicBezTo>
                    <a:pt x="22771" y="453"/>
                    <a:pt x="22736" y="436"/>
                    <a:pt x="22719" y="436"/>
                  </a:cubicBezTo>
                  <a:close/>
                  <a:moveTo>
                    <a:pt x="9935" y="471"/>
                  </a:moveTo>
                  <a:lnTo>
                    <a:pt x="9935" y="488"/>
                  </a:lnTo>
                  <a:cubicBezTo>
                    <a:pt x="9883" y="488"/>
                    <a:pt x="9865" y="523"/>
                    <a:pt x="9883" y="562"/>
                  </a:cubicBezTo>
                  <a:cubicBezTo>
                    <a:pt x="9883" y="597"/>
                    <a:pt x="9917" y="614"/>
                    <a:pt x="9952" y="614"/>
                  </a:cubicBezTo>
                  <a:cubicBezTo>
                    <a:pt x="10009" y="614"/>
                    <a:pt x="10026" y="579"/>
                    <a:pt x="10009" y="545"/>
                  </a:cubicBezTo>
                  <a:cubicBezTo>
                    <a:pt x="10009" y="506"/>
                    <a:pt x="9974" y="471"/>
                    <a:pt x="9935" y="471"/>
                  </a:cubicBezTo>
                  <a:close/>
                  <a:moveTo>
                    <a:pt x="9574" y="562"/>
                  </a:moveTo>
                  <a:cubicBezTo>
                    <a:pt x="9539" y="579"/>
                    <a:pt x="9517" y="614"/>
                    <a:pt x="9517" y="653"/>
                  </a:cubicBezTo>
                  <a:cubicBezTo>
                    <a:pt x="9539" y="688"/>
                    <a:pt x="9556" y="706"/>
                    <a:pt x="9591" y="706"/>
                  </a:cubicBezTo>
                  <a:lnTo>
                    <a:pt x="9608" y="706"/>
                  </a:lnTo>
                  <a:cubicBezTo>
                    <a:pt x="9648" y="688"/>
                    <a:pt x="9665" y="653"/>
                    <a:pt x="9665" y="614"/>
                  </a:cubicBezTo>
                  <a:cubicBezTo>
                    <a:pt x="9648" y="579"/>
                    <a:pt x="9626" y="562"/>
                    <a:pt x="9591" y="562"/>
                  </a:cubicBezTo>
                  <a:close/>
                  <a:moveTo>
                    <a:pt x="22393" y="579"/>
                  </a:moveTo>
                  <a:cubicBezTo>
                    <a:pt x="22375" y="579"/>
                    <a:pt x="22353" y="597"/>
                    <a:pt x="22353" y="597"/>
                  </a:cubicBezTo>
                  <a:cubicBezTo>
                    <a:pt x="22319" y="614"/>
                    <a:pt x="22301" y="653"/>
                    <a:pt x="22319" y="688"/>
                  </a:cubicBezTo>
                  <a:cubicBezTo>
                    <a:pt x="22336" y="723"/>
                    <a:pt x="22353" y="723"/>
                    <a:pt x="22393" y="723"/>
                  </a:cubicBezTo>
                  <a:lnTo>
                    <a:pt x="22410" y="723"/>
                  </a:lnTo>
                  <a:cubicBezTo>
                    <a:pt x="22445" y="706"/>
                    <a:pt x="22462" y="671"/>
                    <a:pt x="22445" y="632"/>
                  </a:cubicBezTo>
                  <a:cubicBezTo>
                    <a:pt x="22427" y="597"/>
                    <a:pt x="22410" y="579"/>
                    <a:pt x="22393" y="579"/>
                  </a:cubicBezTo>
                  <a:close/>
                  <a:moveTo>
                    <a:pt x="26126" y="597"/>
                  </a:moveTo>
                  <a:cubicBezTo>
                    <a:pt x="26109" y="597"/>
                    <a:pt x="26091" y="614"/>
                    <a:pt x="26074" y="632"/>
                  </a:cubicBezTo>
                  <a:cubicBezTo>
                    <a:pt x="26052" y="653"/>
                    <a:pt x="26052" y="706"/>
                    <a:pt x="26091" y="723"/>
                  </a:cubicBezTo>
                  <a:cubicBezTo>
                    <a:pt x="26109" y="740"/>
                    <a:pt x="26126" y="740"/>
                    <a:pt x="26126" y="740"/>
                  </a:cubicBezTo>
                  <a:cubicBezTo>
                    <a:pt x="26161" y="740"/>
                    <a:pt x="26183" y="740"/>
                    <a:pt x="26200" y="723"/>
                  </a:cubicBezTo>
                  <a:cubicBezTo>
                    <a:pt x="26217" y="688"/>
                    <a:pt x="26217" y="653"/>
                    <a:pt x="26183" y="614"/>
                  </a:cubicBezTo>
                  <a:cubicBezTo>
                    <a:pt x="26161" y="614"/>
                    <a:pt x="26143" y="597"/>
                    <a:pt x="26126" y="597"/>
                  </a:cubicBezTo>
                  <a:close/>
                  <a:moveTo>
                    <a:pt x="15230" y="614"/>
                  </a:moveTo>
                  <a:cubicBezTo>
                    <a:pt x="15195" y="614"/>
                    <a:pt x="15174" y="614"/>
                    <a:pt x="15156" y="653"/>
                  </a:cubicBezTo>
                  <a:cubicBezTo>
                    <a:pt x="15139" y="671"/>
                    <a:pt x="15156" y="723"/>
                    <a:pt x="15195" y="740"/>
                  </a:cubicBezTo>
                  <a:cubicBezTo>
                    <a:pt x="15195" y="762"/>
                    <a:pt x="15213" y="762"/>
                    <a:pt x="15230" y="762"/>
                  </a:cubicBezTo>
                  <a:cubicBezTo>
                    <a:pt x="15248" y="762"/>
                    <a:pt x="15265" y="740"/>
                    <a:pt x="15283" y="723"/>
                  </a:cubicBezTo>
                  <a:cubicBezTo>
                    <a:pt x="15304" y="688"/>
                    <a:pt x="15304" y="653"/>
                    <a:pt x="15265" y="614"/>
                  </a:cubicBezTo>
                  <a:close/>
                  <a:moveTo>
                    <a:pt x="9230" y="653"/>
                  </a:moveTo>
                  <a:cubicBezTo>
                    <a:pt x="9173" y="653"/>
                    <a:pt x="9156" y="688"/>
                    <a:pt x="9173" y="740"/>
                  </a:cubicBezTo>
                  <a:cubicBezTo>
                    <a:pt x="9173" y="762"/>
                    <a:pt x="9212" y="797"/>
                    <a:pt x="9247" y="797"/>
                  </a:cubicBezTo>
                  <a:lnTo>
                    <a:pt x="9265" y="797"/>
                  </a:lnTo>
                  <a:cubicBezTo>
                    <a:pt x="9299" y="780"/>
                    <a:pt x="9321" y="740"/>
                    <a:pt x="9299" y="706"/>
                  </a:cubicBezTo>
                  <a:cubicBezTo>
                    <a:pt x="9299" y="671"/>
                    <a:pt x="9265" y="653"/>
                    <a:pt x="9247" y="653"/>
                  </a:cubicBezTo>
                  <a:close/>
                  <a:moveTo>
                    <a:pt x="8886" y="723"/>
                  </a:moveTo>
                  <a:lnTo>
                    <a:pt x="8864" y="740"/>
                  </a:lnTo>
                  <a:cubicBezTo>
                    <a:pt x="8830" y="740"/>
                    <a:pt x="8812" y="780"/>
                    <a:pt x="8812" y="814"/>
                  </a:cubicBezTo>
                  <a:cubicBezTo>
                    <a:pt x="8830" y="849"/>
                    <a:pt x="8847" y="871"/>
                    <a:pt x="8886" y="871"/>
                  </a:cubicBezTo>
                  <a:lnTo>
                    <a:pt x="8904" y="871"/>
                  </a:lnTo>
                  <a:cubicBezTo>
                    <a:pt x="8938" y="871"/>
                    <a:pt x="8973" y="832"/>
                    <a:pt x="8956" y="780"/>
                  </a:cubicBezTo>
                  <a:cubicBezTo>
                    <a:pt x="8956" y="762"/>
                    <a:pt x="8921" y="723"/>
                    <a:pt x="8886" y="723"/>
                  </a:cubicBezTo>
                  <a:close/>
                  <a:moveTo>
                    <a:pt x="22027" y="762"/>
                  </a:moveTo>
                  <a:cubicBezTo>
                    <a:pt x="21992" y="780"/>
                    <a:pt x="21975" y="832"/>
                    <a:pt x="21992" y="871"/>
                  </a:cubicBezTo>
                  <a:cubicBezTo>
                    <a:pt x="22010" y="888"/>
                    <a:pt x="22027" y="906"/>
                    <a:pt x="22066" y="906"/>
                  </a:cubicBezTo>
                  <a:cubicBezTo>
                    <a:pt x="22066" y="906"/>
                    <a:pt x="22084" y="906"/>
                    <a:pt x="22101" y="888"/>
                  </a:cubicBezTo>
                  <a:cubicBezTo>
                    <a:pt x="22136" y="871"/>
                    <a:pt x="22136" y="832"/>
                    <a:pt x="22118" y="797"/>
                  </a:cubicBezTo>
                  <a:cubicBezTo>
                    <a:pt x="22118" y="762"/>
                    <a:pt x="22084" y="762"/>
                    <a:pt x="22066" y="762"/>
                  </a:cubicBezTo>
                  <a:close/>
                  <a:moveTo>
                    <a:pt x="15539" y="797"/>
                  </a:moveTo>
                  <a:cubicBezTo>
                    <a:pt x="15500" y="797"/>
                    <a:pt x="15483" y="814"/>
                    <a:pt x="15465" y="832"/>
                  </a:cubicBezTo>
                  <a:cubicBezTo>
                    <a:pt x="15448" y="871"/>
                    <a:pt x="15465" y="906"/>
                    <a:pt x="15500" y="941"/>
                  </a:cubicBezTo>
                  <a:lnTo>
                    <a:pt x="15539" y="941"/>
                  </a:lnTo>
                  <a:cubicBezTo>
                    <a:pt x="15557" y="941"/>
                    <a:pt x="15574" y="941"/>
                    <a:pt x="15591" y="906"/>
                  </a:cubicBezTo>
                  <a:cubicBezTo>
                    <a:pt x="15609" y="888"/>
                    <a:pt x="15609" y="832"/>
                    <a:pt x="15574" y="814"/>
                  </a:cubicBezTo>
                  <a:cubicBezTo>
                    <a:pt x="15557" y="797"/>
                    <a:pt x="15539" y="797"/>
                    <a:pt x="15539" y="797"/>
                  </a:cubicBezTo>
                  <a:close/>
                  <a:moveTo>
                    <a:pt x="8521" y="814"/>
                  </a:moveTo>
                  <a:cubicBezTo>
                    <a:pt x="8486" y="832"/>
                    <a:pt x="8451" y="871"/>
                    <a:pt x="8468" y="906"/>
                  </a:cubicBezTo>
                  <a:cubicBezTo>
                    <a:pt x="8468" y="941"/>
                    <a:pt x="8503" y="958"/>
                    <a:pt x="8538" y="958"/>
                  </a:cubicBezTo>
                  <a:lnTo>
                    <a:pt x="8560" y="958"/>
                  </a:lnTo>
                  <a:cubicBezTo>
                    <a:pt x="8595" y="958"/>
                    <a:pt x="8612" y="906"/>
                    <a:pt x="8612" y="871"/>
                  </a:cubicBezTo>
                  <a:cubicBezTo>
                    <a:pt x="8595" y="849"/>
                    <a:pt x="8577" y="814"/>
                    <a:pt x="8538" y="814"/>
                  </a:cubicBezTo>
                  <a:close/>
                  <a:moveTo>
                    <a:pt x="26400" y="849"/>
                  </a:moveTo>
                  <a:cubicBezTo>
                    <a:pt x="26378" y="849"/>
                    <a:pt x="26361" y="849"/>
                    <a:pt x="26344" y="871"/>
                  </a:cubicBezTo>
                  <a:cubicBezTo>
                    <a:pt x="26326" y="906"/>
                    <a:pt x="26326" y="941"/>
                    <a:pt x="26344" y="980"/>
                  </a:cubicBezTo>
                  <a:cubicBezTo>
                    <a:pt x="26361" y="980"/>
                    <a:pt x="26378" y="997"/>
                    <a:pt x="26400" y="997"/>
                  </a:cubicBezTo>
                  <a:cubicBezTo>
                    <a:pt x="26417" y="997"/>
                    <a:pt x="26435" y="980"/>
                    <a:pt x="26452" y="980"/>
                  </a:cubicBezTo>
                  <a:cubicBezTo>
                    <a:pt x="26470" y="941"/>
                    <a:pt x="26487" y="906"/>
                    <a:pt x="26452" y="871"/>
                  </a:cubicBezTo>
                  <a:cubicBezTo>
                    <a:pt x="26435" y="849"/>
                    <a:pt x="26417" y="849"/>
                    <a:pt x="26400" y="849"/>
                  </a:cubicBezTo>
                  <a:close/>
                  <a:moveTo>
                    <a:pt x="8177" y="906"/>
                  </a:moveTo>
                  <a:lnTo>
                    <a:pt x="8159" y="923"/>
                  </a:lnTo>
                  <a:cubicBezTo>
                    <a:pt x="8125" y="923"/>
                    <a:pt x="8103" y="958"/>
                    <a:pt x="8125" y="997"/>
                  </a:cubicBezTo>
                  <a:cubicBezTo>
                    <a:pt x="8125" y="1032"/>
                    <a:pt x="8159" y="1049"/>
                    <a:pt x="8177" y="1049"/>
                  </a:cubicBezTo>
                  <a:lnTo>
                    <a:pt x="8194" y="1049"/>
                  </a:lnTo>
                  <a:cubicBezTo>
                    <a:pt x="8251" y="1049"/>
                    <a:pt x="8268" y="1015"/>
                    <a:pt x="8251" y="958"/>
                  </a:cubicBezTo>
                  <a:cubicBezTo>
                    <a:pt x="8251" y="941"/>
                    <a:pt x="8212" y="906"/>
                    <a:pt x="8177" y="906"/>
                  </a:cubicBezTo>
                  <a:close/>
                  <a:moveTo>
                    <a:pt x="21740" y="923"/>
                  </a:moveTo>
                  <a:cubicBezTo>
                    <a:pt x="21740" y="923"/>
                    <a:pt x="21722" y="941"/>
                    <a:pt x="21701" y="941"/>
                  </a:cubicBezTo>
                  <a:cubicBezTo>
                    <a:pt x="21666" y="958"/>
                    <a:pt x="21666" y="1015"/>
                    <a:pt x="21683" y="1032"/>
                  </a:cubicBezTo>
                  <a:cubicBezTo>
                    <a:pt x="21701" y="1067"/>
                    <a:pt x="21722" y="1067"/>
                    <a:pt x="21740" y="1067"/>
                  </a:cubicBezTo>
                  <a:lnTo>
                    <a:pt x="21775" y="1067"/>
                  </a:lnTo>
                  <a:cubicBezTo>
                    <a:pt x="21809" y="1049"/>
                    <a:pt x="21831" y="997"/>
                    <a:pt x="21809" y="958"/>
                  </a:cubicBezTo>
                  <a:cubicBezTo>
                    <a:pt x="21792" y="941"/>
                    <a:pt x="21775" y="923"/>
                    <a:pt x="21740" y="923"/>
                  </a:cubicBezTo>
                  <a:close/>
                  <a:moveTo>
                    <a:pt x="7816" y="1015"/>
                  </a:moveTo>
                  <a:cubicBezTo>
                    <a:pt x="7777" y="1032"/>
                    <a:pt x="7759" y="1067"/>
                    <a:pt x="7759" y="1106"/>
                  </a:cubicBezTo>
                  <a:cubicBezTo>
                    <a:pt x="7777" y="1141"/>
                    <a:pt x="7798" y="1158"/>
                    <a:pt x="7833" y="1158"/>
                  </a:cubicBezTo>
                  <a:lnTo>
                    <a:pt x="7850" y="1158"/>
                  </a:lnTo>
                  <a:cubicBezTo>
                    <a:pt x="7885" y="1141"/>
                    <a:pt x="7924" y="1106"/>
                    <a:pt x="7907" y="1067"/>
                  </a:cubicBezTo>
                  <a:cubicBezTo>
                    <a:pt x="7907" y="1032"/>
                    <a:pt x="7868" y="1015"/>
                    <a:pt x="7833" y="1015"/>
                  </a:cubicBezTo>
                  <a:close/>
                  <a:moveTo>
                    <a:pt x="15826" y="1015"/>
                  </a:moveTo>
                  <a:cubicBezTo>
                    <a:pt x="15809" y="1015"/>
                    <a:pt x="15774" y="1032"/>
                    <a:pt x="15774" y="1049"/>
                  </a:cubicBezTo>
                  <a:cubicBezTo>
                    <a:pt x="15739" y="1067"/>
                    <a:pt x="15739" y="1123"/>
                    <a:pt x="15774" y="1141"/>
                  </a:cubicBezTo>
                  <a:cubicBezTo>
                    <a:pt x="15792" y="1158"/>
                    <a:pt x="15809" y="1158"/>
                    <a:pt x="15826" y="1158"/>
                  </a:cubicBezTo>
                  <a:cubicBezTo>
                    <a:pt x="15848" y="1158"/>
                    <a:pt x="15866" y="1158"/>
                    <a:pt x="15883" y="1141"/>
                  </a:cubicBezTo>
                  <a:cubicBezTo>
                    <a:pt x="15900" y="1106"/>
                    <a:pt x="15900" y="1067"/>
                    <a:pt x="15866" y="1032"/>
                  </a:cubicBezTo>
                  <a:cubicBezTo>
                    <a:pt x="15866" y="1032"/>
                    <a:pt x="15848" y="1015"/>
                    <a:pt x="15826" y="1015"/>
                  </a:cubicBezTo>
                  <a:close/>
                  <a:moveTo>
                    <a:pt x="7472" y="1106"/>
                  </a:moveTo>
                  <a:cubicBezTo>
                    <a:pt x="7433" y="1123"/>
                    <a:pt x="7398" y="1158"/>
                    <a:pt x="7415" y="1197"/>
                  </a:cubicBezTo>
                  <a:cubicBezTo>
                    <a:pt x="7433" y="1232"/>
                    <a:pt x="7450" y="1250"/>
                    <a:pt x="7489" y="1250"/>
                  </a:cubicBezTo>
                  <a:lnTo>
                    <a:pt x="7507" y="1250"/>
                  </a:lnTo>
                  <a:cubicBezTo>
                    <a:pt x="7542" y="1250"/>
                    <a:pt x="7559" y="1197"/>
                    <a:pt x="7559" y="1158"/>
                  </a:cubicBezTo>
                  <a:cubicBezTo>
                    <a:pt x="7542" y="1123"/>
                    <a:pt x="7524" y="1106"/>
                    <a:pt x="7489" y="1106"/>
                  </a:cubicBezTo>
                  <a:close/>
                  <a:moveTo>
                    <a:pt x="21396" y="1123"/>
                  </a:moveTo>
                  <a:cubicBezTo>
                    <a:pt x="21357" y="1141"/>
                    <a:pt x="21357" y="1197"/>
                    <a:pt x="21374" y="1232"/>
                  </a:cubicBezTo>
                  <a:cubicBezTo>
                    <a:pt x="21396" y="1250"/>
                    <a:pt x="21414" y="1267"/>
                    <a:pt x="21431" y="1267"/>
                  </a:cubicBezTo>
                  <a:cubicBezTo>
                    <a:pt x="21448" y="1267"/>
                    <a:pt x="21466" y="1267"/>
                    <a:pt x="21466" y="1250"/>
                  </a:cubicBezTo>
                  <a:cubicBezTo>
                    <a:pt x="21505" y="1232"/>
                    <a:pt x="21522" y="1197"/>
                    <a:pt x="21505" y="1158"/>
                  </a:cubicBezTo>
                  <a:cubicBezTo>
                    <a:pt x="21483" y="1123"/>
                    <a:pt x="21466" y="1123"/>
                    <a:pt x="21431" y="1123"/>
                  </a:cubicBezTo>
                  <a:close/>
                  <a:moveTo>
                    <a:pt x="26635" y="1123"/>
                  </a:moveTo>
                  <a:cubicBezTo>
                    <a:pt x="26618" y="1123"/>
                    <a:pt x="26618" y="1123"/>
                    <a:pt x="26596" y="1141"/>
                  </a:cubicBezTo>
                  <a:cubicBezTo>
                    <a:pt x="26561" y="1158"/>
                    <a:pt x="26561" y="1197"/>
                    <a:pt x="26578" y="1232"/>
                  </a:cubicBezTo>
                  <a:cubicBezTo>
                    <a:pt x="26596" y="1250"/>
                    <a:pt x="26618" y="1267"/>
                    <a:pt x="26635" y="1267"/>
                  </a:cubicBezTo>
                  <a:cubicBezTo>
                    <a:pt x="26652" y="1267"/>
                    <a:pt x="26670" y="1267"/>
                    <a:pt x="26687" y="1250"/>
                  </a:cubicBezTo>
                  <a:cubicBezTo>
                    <a:pt x="26726" y="1232"/>
                    <a:pt x="26726" y="1176"/>
                    <a:pt x="26705" y="1141"/>
                  </a:cubicBezTo>
                  <a:cubicBezTo>
                    <a:pt x="26687" y="1123"/>
                    <a:pt x="26670" y="1123"/>
                    <a:pt x="26635" y="1123"/>
                  </a:cubicBezTo>
                  <a:close/>
                  <a:moveTo>
                    <a:pt x="7124" y="1215"/>
                  </a:moveTo>
                  <a:cubicBezTo>
                    <a:pt x="7089" y="1232"/>
                    <a:pt x="7054" y="1267"/>
                    <a:pt x="7072" y="1306"/>
                  </a:cubicBezTo>
                  <a:cubicBezTo>
                    <a:pt x="7089" y="1341"/>
                    <a:pt x="7106" y="1358"/>
                    <a:pt x="7146" y="1358"/>
                  </a:cubicBezTo>
                  <a:lnTo>
                    <a:pt x="7163" y="1358"/>
                  </a:lnTo>
                  <a:cubicBezTo>
                    <a:pt x="7198" y="1341"/>
                    <a:pt x="7215" y="1306"/>
                    <a:pt x="7215" y="1267"/>
                  </a:cubicBezTo>
                  <a:cubicBezTo>
                    <a:pt x="7198" y="1232"/>
                    <a:pt x="7163" y="1215"/>
                    <a:pt x="7146" y="1215"/>
                  </a:cubicBezTo>
                  <a:close/>
                  <a:moveTo>
                    <a:pt x="16083" y="1267"/>
                  </a:moveTo>
                  <a:cubicBezTo>
                    <a:pt x="16066" y="1267"/>
                    <a:pt x="16044" y="1284"/>
                    <a:pt x="16027" y="1284"/>
                  </a:cubicBezTo>
                  <a:cubicBezTo>
                    <a:pt x="16009" y="1324"/>
                    <a:pt x="16009" y="1358"/>
                    <a:pt x="16027" y="1393"/>
                  </a:cubicBezTo>
                  <a:cubicBezTo>
                    <a:pt x="16044" y="1415"/>
                    <a:pt x="16066" y="1415"/>
                    <a:pt x="16083" y="1415"/>
                  </a:cubicBezTo>
                  <a:cubicBezTo>
                    <a:pt x="16101" y="1415"/>
                    <a:pt x="16118" y="1415"/>
                    <a:pt x="16135" y="1393"/>
                  </a:cubicBezTo>
                  <a:cubicBezTo>
                    <a:pt x="16153" y="1376"/>
                    <a:pt x="16175" y="1324"/>
                    <a:pt x="16135" y="1284"/>
                  </a:cubicBezTo>
                  <a:cubicBezTo>
                    <a:pt x="16118" y="1284"/>
                    <a:pt x="16101" y="1267"/>
                    <a:pt x="16083" y="1267"/>
                  </a:cubicBezTo>
                  <a:close/>
                  <a:moveTo>
                    <a:pt x="21122" y="1306"/>
                  </a:moveTo>
                  <a:cubicBezTo>
                    <a:pt x="21105" y="1306"/>
                    <a:pt x="21105" y="1306"/>
                    <a:pt x="21087" y="1324"/>
                  </a:cubicBezTo>
                  <a:cubicBezTo>
                    <a:pt x="21048" y="1341"/>
                    <a:pt x="21048" y="1376"/>
                    <a:pt x="21070" y="1415"/>
                  </a:cubicBezTo>
                  <a:cubicBezTo>
                    <a:pt x="21087" y="1450"/>
                    <a:pt x="21105" y="1450"/>
                    <a:pt x="21122" y="1450"/>
                  </a:cubicBezTo>
                  <a:lnTo>
                    <a:pt x="21157" y="1450"/>
                  </a:lnTo>
                  <a:cubicBezTo>
                    <a:pt x="21196" y="1415"/>
                    <a:pt x="21213" y="1376"/>
                    <a:pt x="21196" y="1341"/>
                  </a:cubicBezTo>
                  <a:cubicBezTo>
                    <a:pt x="21179" y="1324"/>
                    <a:pt x="21139" y="1306"/>
                    <a:pt x="21122" y="1306"/>
                  </a:cubicBezTo>
                  <a:close/>
                  <a:moveTo>
                    <a:pt x="6780" y="1324"/>
                  </a:moveTo>
                  <a:cubicBezTo>
                    <a:pt x="6728" y="1341"/>
                    <a:pt x="6710" y="1376"/>
                    <a:pt x="6728" y="1415"/>
                  </a:cubicBezTo>
                  <a:cubicBezTo>
                    <a:pt x="6745" y="1450"/>
                    <a:pt x="6763" y="1467"/>
                    <a:pt x="6797" y="1467"/>
                  </a:cubicBezTo>
                  <a:lnTo>
                    <a:pt x="6819" y="1467"/>
                  </a:lnTo>
                  <a:cubicBezTo>
                    <a:pt x="6854" y="1450"/>
                    <a:pt x="6871" y="1415"/>
                    <a:pt x="6871" y="1376"/>
                  </a:cubicBezTo>
                  <a:cubicBezTo>
                    <a:pt x="6854" y="1341"/>
                    <a:pt x="6819" y="1324"/>
                    <a:pt x="6797" y="1324"/>
                  </a:cubicBezTo>
                  <a:close/>
                  <a:moveTo>
                    <a:pt x="26853" y="1415"/>
                  </a:moveTo>
                  <a:cubicBezTo>
                    <a:pt x="26835" y="1415"/>
                    <a:pt x="26813" y="1415"/>
                    <a:pt x="26813" y="1432"/>
                  </a:cubicBezTo>
                  <a:cubicBezTo>
                    <a:pt x="26779" y="1450"/>
                    <a:pt x="26761" y="1485"/>
                    <a:pt x="26796" y="1524"/>
                  </a:cubicBezTo>
                  <a:cubicBezTo>
                    <a:pt x="26796" y="1541"/>
                    <a:pt x="26835" y="1559"/>
                    <a:pt x="26853" y="1559"/>
                  </a:cubicBezTo>
                  <a:cubicBezTo>
                    <a:pt x="26870" y="1559"/>
                    <a:pt x="26887" y="1559"/>
                    <a:pt x="26887" y="1541"/>
                  </a:cubicBezTo>
                  <a:cubicBezTo>
                    <a:pt x="26922" y="1524"/>
                    <a:pt x="26944" y="1485"/>
                    <a:pt x="26905" y="1450"/>
                  </a:cubicBezTo>
                  <a:cubicBezTo>
                    <a:pt x="26905" y="1432"/>
                    <a:pt x="26870" y="1415"/>
                    <a:pt x="26853" y="1415"/>
                  </a:cubicBezTo>
                  <a:close/>
                  <a:moveTo>
                    <a:pt x="6436" y="1450"/>
                  </a:moveTo>
                  <a:cubicBezTo>
                    <a:pt x="6384" y="1467"/>
                    <a:pt x="6362" y="1502"/>
                    <a:pt x="6384" y="1541"/>
                  </a:cubicBezTo>
                  <a:cubicBezTo>
                    <a:pt x="6402" y="1576"/>
                    <a:pt x="6419" y="1593"/>
                    <a:pt x="6454" y="1593"/>
                  </a:cubicBezTo>
                  <a:cubicBezTo>
                    <a:pt x="6454" y="1593"/>
                    <a:pt x="6471" y="1593"/>
                    <a:pt x="6471" y="1576"/>
                  </a:cubicBezTo>
                  <a:cubicBezTo>
                    <a:pt x="6510" y="1576"/>
                    <a:pt x="6528" y="1524"/>
                    <a:pt x="6528" y="1485"/>
                  </a:cubicBezTo>
                  <a:cubicBezTo>
                    <a:pt x="6510" y="1467"/>
                    <a:pt x="6471" y="1450"/>
                    <a:pt x="6454" y="1450"/>
                  </a:cubicBezTo>
                  <a:close/>
                  <a:moveTo>
                    <a:pt x="20778" y="1502"/>
                  </a:moveTo>
                  <a:cubicBezTo>
                    <a:pt x="20743" y="1541"/>
                    <a:pt x="20743" y="1576"/>
                    <a:pt x="20761" y="1611"/>
                  </a:cubicBezTo>
                  <a:cubicBezTo>
                    <a:pt x="20778" y="1633"/>
                    <a:pt x="20796" y="1650"/>
                    <a:pt x="20813" y="1650"/>
                  </a:cubicBezTo>
                  <a:cubicBezTo>
                    <a:pt x="20830" y="1650"/>
                    <a:pt x="20852" y="1650"/>
                    <a:pt x="20852" y="1633"/>
                  </a:cubicBezTo>
                  <a:cubicBezTo>
                    <a:pt x="20887" y="1611"/>
                    <a:pt x="20904" y="1576"/>
                    <a:pt x="20887" y="1541"/>
                  </a:cubicBezTo>
                  <a:cubicBezTo>
                    <a:pt x="20870" y="1524"/>
                    <a:pt x="20852" y="1502"/>
                    <a:pt x="20813" y="1502"/>
                  </a:cubicBezTo>
                  <a:close/>
                  <a:moveTo>
                    <a:pt x="16318" y="1541"/>
                  </a:moveTo>
                  <a:cubicBezTo>
                    <a:pt x="16301" y="1541"/>
                    <a:pt x="16301" y="1541"/>
                    <a:pt x="16283" y="1559"/>
                  </a:cubicBezTo>
                  <a:cubicBezTo>
                    <a:pt x="16244" y="1576"/>
                    <a:pt x="16244" y="1633"/>
                    <a:pt x="16262" y="1667"/>
                  </a:cubicBezTo>
                  <a:cubicBezTo>
                    <a:pt x="16283" y="1685"/>
                    <a:pt x="16301" y="1685"/>
                    <a:pt x="16318" y="1685"/>
                  </a:cubicBezTo>
                  <a:cubicBezTo>
                    <a:pt x="16336" y="1685"/>
                    <a:pt x="16353" y="1685"/>
                    <a:pt x="16370" y="1667"/>
                  </a:cubicBezTo>
                  <a:cubicBezTo>
                    <a:pt x="16410" y="1650"/>
                    <a:pt x="16410" y="1593"/>
                    <a:pt x="16370" y="1576"/>
                  </a:cubicBezTo>
                  <a:cubicBezTo>
                    <a:pt x="16370" y="1559"/>
                    <a:pt x="16336" y="1541"/>
                    <a:pt x="16318" y="1541"/>
                  </a:cubicBezTo>
                  <a:close/>
                  <a:moveTo>
                    <a:pt x="6110" y="1559"/>
                  </a:moveTo>
                  <a:cubicBezTo>
                    <a:pt x="6110" y="1559"/>
                    <a:pt x="6093" y="1559"/>
                    <a:pt x="6093" y="1576"/>
                  </a:cubicBezTo>
                  <a:cubicBezTo>
                    <a:pt x="6058" y="1576"/>
                    <a:pt x="6019" y="1633"/>
                    <a:pt x="6036" y="1667"/>
                  </a:cubicBezTo>
                  <a:cubicBezTo>
                    <a:pt x="6058" y="1685"/>
                    <a:pt x="6075" y="1702"/>
                    <a:pt x="6110" y="1702"/>
                  </a:cubicBezTo>
                  <a:lnTo>
                    <a:pt x="6127" y="1702"/>
                  </a:lnTo>
                  <a:cubicBezTo>
                    <a:pt x="6167" y="1685"/>
                    <a:pt x="6201" y="1650"/>
                    <a:pt x="6184" y="1611"/>
                  </a:cubicBezTo>
                  <a:cubicBezTo>
                    <a:pt x="6167" y="1576"/>
                    <a:pt x="6145" y="1559"/>
                    <a:pt x="6110" y="1559"/>
                  </a:cubicBezTo>
                  <a:close/>
                  <a:moveTo>
                    <a:pt x="5749" y="1702"/>
                  </a:moveTo>
                  <a:cubicBezTo>
                    <a:pt x="5710" y="1720"/>
                    <a:pt x="5692" y="1759"/>
                    <a:pt x="5710" y="1794"/>
                  </a:cubicBezTo>
                  <a:cubicBezTo>
                    <a:pt x="5710" y="1828"/>
                    <a:pt x="5749" y="1850"/>
                    <a:pt x="5766" y="1850"/>
                  </a:cubicBezTo>
                  <a:cubicBezTo>
                    <a:pt x="5784" y="1850"/>
                    <a:pt x="5784" y="1828"/>
                    <a:pt x="5801" y="1828"/>
                  </a:cubicBezTo>
                  <a:cubicBezTo>
                    <a:pt x="5840" y="1811"/>
                    <a:pt x="5858" y="1776"/>
                    <a:pt x="5840" y="1741"/>
                  </a:cubicBezTo>
                  <a:cubicBezTo>
                    <a:pt x="5818" y="1702"/>
                    <a:pt x="5801" y="1702"/>
                    <a:pt x="5766" y="1702"/>
                  </a:cubicBezTo>
                  <a:close/>
                  <a:moveTo>
                    <a:pt x="20469" y="1702"/>
                  </a:moveTo>
                  <a:cubicBezTo>
                    <a:pt x="20434" y="1720"/>
                    <a:pt x="20434" y="1776"/>
                    <a:pt x="20452" y="1811"/>
                  </a:cubicBezTo>
                  <a:cubicBezTo>
                    <a:pt x="20469" y="1828"/>
                    <a:pt x="20487" y="1850"/>
                    <a:pt x="20504" y="1850"/>
                  </a:cubicBezTo>
                  <a:cubicBezTo>
                    <a:pt x="20526" y="1850"/>
                    <a:pt x="20543" y="1828"/>
                    <a:pt x="20543" y="1828"/>
                  </a:cubicBezTo>
                  <a:cubicBezTo>
                    <a:pt x="20578" y="1811"/>
                    <a:pt x="20595" y="1759"/>
                    <a:pt x="20578" y="1720"/>
                  </a:cubicBezTo>
                  <a:cubicBezTo>
                    <a:pt x="20561" y="1702"/>
                    <a:pt x="20543" y="1702"/>
                    <a:pt x="20504" y="1702"/>
                  </a:cubicBezTo>
                  <a:close/>
                  <a:moveTo>
                    <a:pt x="27053" y="1720"/>
                  </a:moveTo>
                  <a:cubicBezTo>
                    <a:pt x="27031" y="1720"/>
                    <a:pt x="27014" y="1720"/>
                    <a:pt x="27014" y="1741"/>
                  </a:cubicBezTo>
                  <a:cubicBezTo>
                    <a:pt x="26979" y="1759"/>
                    <a:pt x="26961" y="1794"/>
                    <a:pt x="26979" y="1828"/>
                  </a:cubicBezTo>
                  <a:cubicBezTo>
                    <a:pt x="26996" y="1850"/>
                    <a:pt x="27014" y="1867"/>
                    <a:pt x="27053" y="1867"/>
                  </a:cubicBezTo>
                  <a:cubicBezTo>
                    <a:pt x="27053" y="1867"/>
                    <a:pt x="27070" y="1867"/>
                    <a:pt x="27088" y="1850"/>
                  </a:cubicBezTo>
                  <a:cubicBezTo>
                    <a:pt x="27122" y="1828"/>
                    <a:pt x="27122" y="1794"/>
                    <a:pt x="27105" y="1759"/>
                  </a:cubicBezTo>
                  <a:cubicBezTo>
                    <a:pt x="27088" y="1741"/>
                    <a:pt x="27070" y="1720"/>
                    <a:pt x="27053" y="1720"/>
                  </a:cubicBezTo>
                  <a:close/>
                  <a:moveTo>
                    <a:pt x="5405" y="1828"/>
                  </a:moveTo>
                  <a:cubicBezTo>
                    <a:pt x="5366" y="1850"/>
                    <a:pt x="5348" y="1902"/>
                    <a:pt x="5366" y="1937"/>
                  </a:cubicBezTo>
                  <a:cubicBezTo>
                    <a:pt x="5383" y="1959"/>
                    <a:pt x="5405" y="1976"/>
                    <a:pt x="5440" y="1976"/>
                  </a:cubicBezTo>
                  <a:lnTo>
                    <a:pt x="5457" y="1976"/>
                  </a:lnTo>
                  <a:cubicBezTo>
                    <a:pt x="5492" y="1959"/>
                    <a:pt x="5514" y="1920"/>
                    <a:pt x="5492" y="1885"/>
                  </a:cubicBezTo>
                  <a:cubicBezTo>
                    <a:pt x="5492" y="1850"/>
                    <a:pt x="5457" y="1828"/>
                    <a:pt x="5440" y="1828"/>
                  </a:cubicBezTo>
                  <a:close/>
                  <a:moveTo>
                    <a:pt x="16553" y="1828"/>
                  </a:moveTo>
                  <a:cubicBezTo>
                    <a:pt x="16536" y="1828"/>
                    <a:pt x="16518" y="1828"/>
                    <a:pt x="16501" y="1850"/>
                  </a:cubicBezTo>
                  <a:cubicBezTo>
                    <a:pt x="16479" y="1867"/>
                    <a:pt x="16462" y="1902"/>
                    <a:pt x="16501" y="1937"/>
                  </a:cubicBezTo>
                  <a:cubicBezTo>
                    <a:pt x="16501" y="1959"/>
                    <a:pt x="16536" y="1976"/>
                    <a:pt x="16553" y="1976"/>
                  </a:cubicBezTo>
                  <a:cubicBezTo>
                    <a:pt x="16571" y="1976"/>
                    <a:pt x="16588" y="1959"/>
                    <a:pt x="16588" y="1959"/>
                  </a:cubicBezTo>
                  <a:cubicBezTo>
                    <a:pt x="16627" y="1937"/>
                    <a:pt x="16627" y="1885"/>
                    <a:pt x="16610" y="1850"/>
                  </a:cubicBezTo>
                  <a:cubicBezTo>
                    <a:pt x="16588" y="1828"/>
                    <a:pt x="16571" y="1828"/>
                    <a:pt x="16553" y="1828"/>
                  </a:cubicBezTo>
                  <a:close/>
                  <a:moveTo>
                    <a:pt x="20199" y="1885"/>
                  </a:moveTo>
                  <a:cubicBezTo>
                    <a:pt x="20199" y="1885"/>
                    <a:pt x="20178" y="1885"/>
                    <a:pt x="20160" y="1902"/>
                  </a:cubicBezTo>
                  <a:cubicBezTo>
                    <a:pt x="20126" y="1920"/>
                    <a:pt x="20126" y="1959"/>
                    <a:pt x="20143" y="1994"/>
                  </a:cubicBezTo>
                  <a:cubicBezTo>
                    <a:pt x="20160" y="2011"/>
                    <a:pt x="20178" y="2028"/>
                    <a:pt x="20199" y="2028"/>
                  </a:cubicBezTo>
                  <a:cubicBezTo>
                    <a:pt x="20217" y="2028"/>
                    <a:pt x="20234" y="2028"/>
                    <a:pt x="20234" y="2011"/>
                  </a:cubicBezTo>
                  <a:cubicBezTo>
                    <a:pt x="20269" y="1994"/>
                    <a:pt x="20287" y="1959"/>
                    <a:pt x="20269" y="1920"/>
                  </a:cubicBezTo>
                  <a:cubicBezTo>
                    <a:pt x="20252" y="1902"/>
                    <a:pt x="20234" y="1885"/>
                    <a:pt x="20199" y="1885"/>
                  </a:cubicBezTo>
                  <a:close/>
                  <a:moveTo>
                    <a:pt x="5079" y="1976"/>
                  </a:moveTo>
                  <a:cubicBezTo>
                    <a:pt x="5040" y="1994"/>
                    <a:pt x="5022" y="2046"/>
                    <a:pt x="5040" y="2085"/>
                  </a:cubicBezTo>
                  <a:cubicBezTo>
                    <a:pt x="5040" y="2102"/>
                    <a:pt x="5079" y="2120"/>
                    <a:pt x="5096" y="2120"/>
                  </a:cubicBezTo>
                  <a:lnTo>
                    <a:pt x="5131" y="2120"/>
                  </a:lnTo>
                  <a:cubicBezTo>
                    <a:pt x="5166" y="2102"/>
                    <a:pt x="5187" y="2046"/>
                    <a:pt x="5166" y="2011"/>
                  </a:cubicBezTo>
                  <a:cubicBezTo>
                    <a:pt x="5148" y="1994"/>
                    <a:pt x="5131" y="1976"/>
                    <a:pt x="5096" y="1976"/>
                  </a:cubicBezTo>
                  <a:close/>
                  <a:moveTo>
                    <a:pt x="27214" y="2028"/>
                  </a:moveTo>
                  <a:lnTo>
                    <a:pt x="27196" y="2046"/>
                  </a:lnTo>
                  <a:cubicBezTo>
                    <a:pt x="27162" y="2068"/>
                    <a:pt x="27140" y="2102"/>
                    <a:pt x="27162" y="2137"/>
                  </a:cubicBezTo>
                  <a:cubicBezTo>
                    <a:pt x="27179" y="2176"/>
                    <a:pt x="27196" y="2176"/>
                    <a:pt x="27214" y="2176"/>
                  </a:cubicBezTo>
                  <a:lnTo>
                    <a:pt x="27249" y="2176"/>
                  </a:lnTo>
                  <a:cubicBezTo>
                    <a:pt x="27288" y="2155"/>
                    <a:pt x="27305" y="2102"/>
                    <a:pt x="27288" y="2085"/>
                  </a:cubicBezTo>
                  <a:cubicBezTo>
                    <a:pt x="27270" y="2046"/>
                    <a:pt x="27249" y="2028"/>
                    <a:pt x="27214" y="2028"/>
                  </a:cubicBezTo>
                  <a:close/>
                  <a:moveTo>
                    <a:pt x="19891" y="2068"/>
                  </a:moveTo>
                  <a:cubicBezTo>
                    <a:pt x="19891" y="2068"/>
                    <a:pt x="19873" y="2085"/>
                    <a:pt x="19851" y="2085"/>
                  </a:cubicBezTo>
                  <a:cubicBezTo>
                    <a:pt x="19817" y="2102"/>
                    <a:pt x="19817" y="2155"/>
                    <a:pt x="19834" y="2194"/>
                  </a:cubicBezTo>
                  <a:cubicBezTo>
                    <a:pt x="19851" y="2211"/>
                    <a:pt x="19873" y="2211"/>
                    <a:pt x="19891" y="2211"/>
                  </a:cubicBezTo>
                  <a:lnTo>
                    <a:pt x="19925" y="2211"/>
                  </a:lnTo>
                  <a:cubicBezTo>
                    <a:pt x="19960" y="2194"/>
                    <a:pt x="19982" y="2137"/>
                    <a:pt x="19960" y="2102"/>
                  </a:cubicBezTo>
                  <a:cubicBezTo>
                    <a:pt x="19943" y="2085"/>
                    <a:pt x="19925" y="2068"/>
                    <a:pt x="19891" y="2068"/>
                  </a:cubicBezTo>
                  <a:close/>
                  <a:moveTo>
                    <a:pt x="4770" y="2120"/>
                  </a:moveTo>
                  <a:cubicBezTo>
                    <a:pt x="4770" y="2120"/>
                    <a:pt x="4752" y="2120"/>
                    <a:pt x="4752" y="2137"/>
                  </a:cubicBezTo>
                  <a:cubicBezTo>
                    <a:pt x="4713" y="2155"/>
                    <a:pt x="4696" y="2194"/>
                    <a:pt x="4713" y="2229"/>
                  </a:cubicBezTo>
                  <a:cubicBezTo>
                    <a:pt x="4713" y="2263"/>
                    <a:pt x="4752" y="2263"/>
                    <a:pt x="4770" y="2263"/>
                  </a:cubicBezTo>
                  <a:lnTo>
                    <a:pt x="4805" y="2263"/>
                  </a:lnTo>
                  <a:cubicBezTo>
                    <a:pt x="4839" y="2246"/>
                    <a:pt x="4861" y="2211"/>
                    <a:pt x="4839" y="2176"/>
                  </a:cubicBezTo>
                  <a:cubicBezTo>
                    <a:pt x="4822" y="2137"/>
                    <a:pt x="4805" y="2120"/>
                    <a:pt x="4770" y="2120"/>
                  </a:cubicBezTo>
                  <a:close/>
                  <a:moveTo>
                    <a:pt x="16736" y="2120"/>
                  </a:moveTo>
                  <a:cubicBezTo>
                    <a:pt x="16697" y="2155"/>
                    <a:pt x="16697" y="2194"/>
                    <a:pt x="16718" y="2229"/>
                  </a:cubicBezTo>
                  <a:cubicBezTo>
                    <a:pt x="16736" y="2246"/>
                    <a:pt x="16753" y="2263"/>
                    <a:pt x="16771" y="2263"/>
                  </a:cubicBezTo>
                  <a:cubicBezTo>
                    <a:pt x="16788" y="2263"/>
                    <a:pt x="16805" y="2246"/>
                    <a:pt x="16827" y="2246"/>
                  </a:cubicBezTo>
                  <a:cubicBezTo>
                    <a:pt x="16845" y="2211"/>
                    <a:pt x="16862" y="2176"/>
                    <a:pt x="16827" y="2137"/>
                  </a:cubicBezTo>
                  <a:cubicBezTo>
                    <a:pt x="16805" y="2120"/>
                    <a:pt x="16788" y="2120"/>
                    <a:pt x="16771" y="2120"/>
                  </a:cubicBezTo>
                  <a:close/>
                  <a:moveTo>
                    <a:pt x="19547" y="2263"/>
                  </a:moveTo>
                  <a:cubicBezTo>
                    <a:pt x="19508" y="2285"/>
                    <a:pt x="19490" y="2337"/>
                    <a:pt x="19525" y="2372"/>
                  </a:cubicBezTo>
                  <a:cubicBezTo>
                    <a:pt x="19525" y="2394"/>
                    <a:pt x="19564" y="2411"/>
                    <a:pt x="19582" y="2411"/>
                  </a:cubicBezTo>
                  <a:cubicBezTo>
                    <a:pt x="19599" y="2411"/>
                    <a:pt x="19599" y="2394"/>
                    <a:pt x="19616" y="2394"/>
                  </a:cubicBezTo>
                  <a:cubicBezTo>
                    <a:pt x="19656" y="2372"/>
                    <a:pt x="19673" y="2337"/>
                    <a:pt x="19634" y="2303"/>
                  </a:cubicBezTo>
                  <a:cubicBezTo>
                    <a:pt x="19634" y="2263"/>
                    <a:pt x="19599" y="2263"/>
                    <a:pt x="19582" y="2263"/>
                  </a:cubicBezTo>
                  <a:close/>
                  <a:moveTo>
                    <a:pt x="4443" y="2285"/>
                  </a:moveTo>
                  <a:cubicBezTo>
                    <a:pt x="4443" y="2285"/>
                    <a:pt x="4426" y="2285"/>
                    <a:pt x="4426" y="2303"/>
                  </a:cubicBezTo>
                  <a:cubicBezTo>
                    <a:pt x="4387" y="2320"/>
                    <a:pt x="4369" y="2355"/>
                    <a:pt x="4387" y="2394"/>
                  </a:cubicBezTo>
                  <a:cubicBezTo>
                    <a:pt x="4387" y="2411"/>
                    <a:pt x="4426" y="2429"/>
                    <a:pt x="4443" y="2429"/>
                  </a:cubicBezTo>
                  <a:lnTo>
                    <a:pt x="4478" y="2429"/>
                  </a:lnTo>
                  <a:cubicBezTo>
                    <a:pt x="4513" y="2411"/>
                    <a:pt x="4535" y="2355"/>
                    <a:pt x="4513" y="2320"/>
                  </a:cubicBezTo>
                  <a:cubicBezTo>
                    <a:pt x="4496" y="2303"/>
                    <a:pt x="4478" y="2285"/>
                    <a:pt x="4443" y="2285"/>
                  </a:cubicBezTo>
                  <a:close/>
                  <a:moveTo>
                    <a:pt x="27397" y="2355"/>
                  </a:moveTo>
                  <a:cubicBezTo>
                    <a:pt x="27379" y="2355"/>
                    <a:pt x="27357" y="2355"/>
                    <a:pt x="27357" y="2372"/>
                  </a:cubicBezTo>
                  <a:cubicBezTo>
                    <a:pt x="27323" y="2394"/>
                    <a:pt x="27305" y="2429"/>
                    <a:pt x="27323" y="2464"/>
                  </a:cubicBezTo>
                  <a:cubicBezTo>
                    <a:pt x="27340" y="2481"/>
                    <a:pt x="27357" y="2503"/>
                    <a:pt x="27397" y="2503"/>
                  </a:cubicBezTo>
                  <a:lnTo>
                    <a:pt x="27414" y="2503"/>
                  </a:lnTo>
                  <a:cubicBezTo>
                    <a:pt x="27449" y="2481"/>
                    <a:pt x="27466" y="2429"/>
                    <a:pt x="27449" y="2394"/>
                  </a:cubicBezTo>
                  <a:cubicBezTo>
                    <a:pt x="27431" y="2372"/>
                    <a:pt x="27414" y="2355"/>
                    <a:pt x="27397" y="2355"/>
                  </a:cubicBezTo>
                  <a:close/>
                  <a:moveTo>
                    <a:pt x="17006" y="2394"/>
                  </a:moveTo>
                  <a:cubicBezTo>
                    <a:pt x="16988" y="2394"/>
                    <a:pt x="16971" y="2394"/>
                    <a:pt x="16953" y="2411"/>
                  </a:cubicBezTo>
                  <a:cubicBezTo>
                    <a:pt x="16936" y="2429"/>
                    <a:pt x="16936" y="2481"/>
                    <a:pt x="16953" y="2503"/>
                  </a:cubicBezTo>
                  <a:cubicBezTo>
                    <a:pt x="16971" y="2520"/>
                    <a:pt x="16988" y="2538"/>
                    <a:pt x="17006" y="2538"/>
                  </a:cubicBezTo>
                  <a:cubicBezTo>
                    <a:pt x="17023" y="2538"/>
                    <a:pt x="17045" y="2520"/>
                    <a:pt x="17062" y="2520"/>
                  </a:cubicBezTo>
                  <a:cubicBezTo>
                    <a:pt x="17080" y="2481"/>
                    <a:pt x="17097" y="2446"/>
                    <a:pt x="17062" y="2411"/>
                  </a:cubicBezTo>
                  <a:cubicBezTo>
                    <a:pt x="17045" y="2394"/>
                    <a:pt x="17023" y="2394"/>
                    <a:pt x="17006" y="2394"/>
                  </a:cubicBezTo>
                  <a:close/>
                  <a:moveTo>
                    <a:pt x="19255" y="2429"/>
                  </a:moveTo>
                  <a:cubicBezTo>
                    <a:pt x="19255" y="2429"/>
                    <a:pt x="19238" y="2429"/>
                    <a:pt x="19238" y="2446"/>
                  </a:cubicBezTo>
                  <a:cubicBezTo>
                    <a:pt x="19199" y="2464"/>
                    <a:pt x="19181" y="2503"/>
                    <a:pt x="19199" y="2538"/>
                  </a:cubicBezTo>
                  <a:cubicBezTo>
                    <a:pt x="19220" y="2572"/>
                    <a:pt x="19238" y="2572"/>
                    <a:pt x="19255" y="2572"/>
                  </a:cubicBezTo>
                  <a:lnTo>
                    <a:pt x="19290" y="2572"/>
                  </a:lnTo>
                  <a:cubicBezTo>
                    <a:pt x="19329" y="2555"/>
                    <a:pt x="19347" y="2503"/>
                    <a:pt x="19329" y="2464"/>
                  </a:cubicBezTo>
                  <a:cubicBezTo>
                    <a:pt x="19307" y="2446"/>
                    <a:pt x="19290" y="2429"/>
                    <a:pt x="19255" y="2429"/>
                  </a:cubicBezTo>
                  <a:close/>
                  <a:moveTo>
                    <a:pt x="4134" y="2446"/>
                  </a:moveTo>
                  <a:cubicBezTo>
                    <a:pt x="4117" y="2446"/>
                    <a:pt x="4100" y="2464"/>
                    <a:pt x="4100" y="2464"/>
                  </a:cubicBezTo>
                  <a:cubicBezTo>
                    <a:pt x="4061" y="2481"/>
                    <a:pt x="4043" y="2520"/>
                    <a:pt x="4061" y="2555"/>
                  </a:cubicBezTo>
                  <a:cubicBezTo>
                    <a:pt x="4078" y="2590"/>
                    <a:pt x="4100" y="2590"/>
                    <a:pt x="4134" y="2590"/>
                  </a:cubicBezTo>
                  <a:lnTo>
                    <a:pt x="4169" y="2590"/>
                  </a:lnTo>
                  <a:cubicBezTo>
                    <a:pt x="4187" y="2572"/>
                    <a:pt x="4208" y="2520"/>
                    <a:pt x="4187" y="2503"/>
                  </a:cubicBezTo>
                  <a:cubicBezTo>
                    <a:pt x="4169" y="2464"/>
                    <a:pt x="4152" y="2446"/>
                    <a:pt x="4134" y="2446"/>
                  </a:cubicBezTo>
                  <a:close/>
                  <a:moveTo>
                    <a:pt x="18946" y="2590"/>
                  </a:moveTo>
                  <a:cubicBezTo>
                    <a:pt x="18929" y="2590"/>
                    <a:pt x="18929" y="2612"/>
                    <a:pt x="18912" y="2612"/>
                  </a:cubicBezTo>
                  <a:cubicBezTo>
                    <a:pt x="18872" y="2629"/>
                    <a:pt x="18855" y="2664"/>
                    <a:pt x="18872" y="2699"/>
                  </a:cubicBezTo>
                  <a:cubicBezTo>
                    <a:pt x="18894" y="2738"/>
                    <a:pt x="18912" y="2738"/>
                    <a:pt x="18946" y="2738"/>
                  </a:cubicBezTo>
                  <a:lnTo>
                    <a:pt x="18964" y="2738"/>
                  </a:lnTo>
                  <a:cubicBezTo>
                    <a:pt x="19003" y="2720"/>
                    <a:pt x="19020" y="2681"/>
                    <a:pt x="19003" y="2646"/>
                  </a:cubicBezTo>
                  <a:cubicBezTo>
                    <a:pt x="19003" y="2612"/>
                    <a:pt x="18964" y="2590"/>
                    <a:pt x="18946" y="2590"/>
                  </a:cubicBezTo>
                  <a:close/>
                  <a:moveTo>
                    <a:pt x="3808" y="2629"/>
                  </a:moveTo>
                  <a:cubicBezTo>
                    <a:pt x="3791" y="2629"/>
                    <a:pt x="3791" y="2629"/>
                    <a:pt x="3773" y="2646"/>
                  </a:cubicBezTo>
                  <a:cubicBezTo>
                    <a:pt x="3734" y="2664"/>
                    <a:pt x="3734" y="2699"/>
                    <a:pt x="3752" y="2738"/>
                  </a:cubicBezTo>
                  <a:cubicBezTo>
                    <a:pt x="3752" y="2755"/>
                    <a:pt x="3791" y="2773"/>
                    <a:pt x="3808" y="2773"/>
                  </a:cubicBezTo>
                  <a:lnTo>
                    <a:pt x="3843" y="2773"/>
                  </a:lnTo>
                  <a:cubicBezTo>
                    <a:pt x="3882" y="2738"/>
                    <a:pt x="3900" y="2699"/>
                    <a:pt x="3882" y="2664"/>
                  </a:cubicBezTo>
                  <a:cubicBezTo>
                    <a:pt x="3860" y="2646"/>
                    <a:pt x="3826" y="2629"/>
                    <a:pt x="3808" y="2629"/>
                  </a:cubicBezTo>
                  <a:close/>
                  <a:moveTo>
                    <a:pt x="17262" y="2646"/>
                  </a:moveTo>
                  <a:cubicBezTo>
                    <a:pt x="17241" y="2646"/>
                    <a:pt x="17223" y="2646"/>
                    <a:pt x="17206" y="2664"/>
                  </a:cubicBezTo>
                  <a:cubicBezTo>
                    <a:pt x="17188" y="2699"/>
                    <a:pt x="17188" y="2738"/>
                    <a:pt x="17223" y="2773"/>
                  </a:cubicBezTo>
                  <a:cubicBezTo>
                    <a:pt x="17241" y="2773"/>
                    <a:pt x="17241" y="2790"/>
                    <a:pt x="17262" y="2790"/>
                  </a:cubicBezTo>
                  <a:cubicBezTo>
                    <a:pt x="17297" y="2790"/>
                    <a:pt x="17315" y="2773"/>
                    <a:pt x="17315" y="2755"/>
                  </a:cubicBezTo>
                  <a:cubicBezTo>
                    <a:pt x="17349" y="2738"/>
                    <a:pt x="17349" y="2681"/>
                    <a:pt x="17315" y="2664"/>
                  </a:cubicBezTo>
                  <a:cubicBezTo>
                    <a:pt x="17297" y="2646"/>
                    <a:pt x="17280" y="2646"/>
                    <a:pt x="17262" y="2646"/>
                  </a:cubicBezTo>
                  <a:close/>
                  <a:moveTo>
                    <a:pt x="27540" y="2681"/>
                  </a:moveTo>
                  <a:cubicBezTo>
                    <a:pt x="27540" y="2681"/>
                    <a:pt x="27523" y="2681"/>
                    <a:pt x="27523" y="2699"/>
                  </a:cubicBezTo>
                  <a:cubicBezTo>
                    <a:pt x="27488" y="2699"/>
                    <a:pt x="27466" y="2755"/>
                    <a:pt x="27488" y="2790"/>
                  </a:cubicBezTo>
                  <a:cubicBezTo>
                    <a:pt x="27505" y="2807"/>
                    <a:pt x="27523" y="2829"/>
                    <a:pt x="27540" y="2829"/>
                  </a:cubicBezTo>
                  <a:lnTo>
                    <a:pt x="27575" y="2829"/>
                  </a:lnTo>
                  <a:cubicBezTo>
                    <a:pt x="27614" y="2807"/>
                    <a:pt x="27632" y="2755"/>
                    <a:pt x="27614" y="2720"/>
                  </a:cubicBezTo>
                  <a:cubicBezTo>
                    <a:pt x="27597" y="2699"/>
                    <a:pt x="27575" y="2681"/>
                    <a:pt x="27540" y="2681"/>
                  </a:cubicBezTo>
                  <a:close/>
                  <a:moveTo>
                    <a:pt x="18585" y="2755"/>
                  </a:moveTo>
                  <a:cubicBezTo>
                    <a:pt x="18546" y="2773"/>
                    <a:pt x="18529" y="2807"/>
                    <a:pt x="18546" y="2847"/>
                  </a:cubicBezTo>
                  <a:cubicBezTo>
                    <a:pt x="18568" y="2881"/>
                    <a:pt x="18585" y="2899"/>
                    <a:pt x="18620" y="2899"/>
                  </a:cubicBezTo>
                  <a:lnTo>
                    <a:pt x="18637" y="2899"/>
                  </a:lnTo>
                  <a:cubicBezTo>
                    <a:pt x="18677" y="2881"/>
                    <a:pt x="18694" y="2829"/>
                    <a:pt x="18677" y="2790"/>
                  </a:cubicBezTo>
                  <a:cubicBezTo>
                    <a:pt x="18677" y="2773"/>
                    <a:pt x="18637" y="2755"/>
                    <a:pt x="18620" y="2755"/>
                  </a:cubicBezTo>
                  <a:close/>
                  <a:moveTo>
                    <a:pt x="3464" y="2807"/>
                  </a:moveTo>
                  <a:cubicBezTo>
                    <a:pt x="3425" y="2829"/>
                    <a:pt x="3408" y="2881"/>
                    <a:pt x="3425" y="2916"/>
                  </a:cubicBezTo>
                  <a:cubicBezTo>
                    <a:pt x="3447" y="2938"/>
                    <a:pt x="3464" y="2955"/>
                    <a:pt x="3499" y="2955"/>
                  </a:cubicBezTo>
                  <a:cubicBezTo>
                    <a:pt x="3499" y="2955"/>
                    <a:pt x="3517" y="2955"/>
                    <a:pt x="3534" y="2938"/>
                  </a:cubicBezTo>
                  <a:cubicBezTo>
                    <a:pt x="3573" y="2916"/>
                    <a:pt x="3573" y="2881"/>
                    <a:pt x="3556" y="2847"/>
                  </a:cubicBezTo>
                  <a:cubicBezTo>
                    <a:pt x="3534" y="2829"/>
                    <a:pt x="3517" y="2807"/>
                    <a:pt x="3499" y="2807"/>
                  </a:cubicBezTo>
                  <a:close/>
                  <a:moveTo>
                    <a:pt x="17567" y="2847"/>
                  </a:moveTo>
                  <a:cubicBezTo>
                    <a:pt x="17550" y="2847"/>
                    <a:pt x="17515" y="2864"/>
                    <a:pt x="17497" y="2881"/>
                  </a:cubicBezTo>
                  <a:cubicBezTo>
                    <a:pt x="17480" y="2916"/>
                    <a:pt x="17497" y="2955"/>
                    <a:pt x="17532" y="2973"/>
                  </a:cubicBezTo>
                  <a:cubicBezTo>
                    <a:pt x="17550" y="2990"/>
                    <a:pt x="17550" y="2990"/>
                    <a:pt x="17567" y="2990"/>
                  </a:cubicBezTo>
                  <a:cubicBezTo>
                    <a:pt x="17606" y="2990"/>
                    <a:pt x="17624" y="2973"/>
                    <a:pt x="17641" y="2938"/>
                  </a:cubicBezTo>
                  <a:cubicBezTo>
                    <a:pt x="17658" y="2899"/>
                    <a:pt x="17641" y="2864"/>
                    <a:pt x="17606" y="2847"/>
                  </a:cubicBezTo>
                  <a:close/>
                  <a:moveTo>
                    <a:pt x="18259" y="2881"/>
                  </a:moveTo>
                  <a:cubicBezTo>
                    <a:pt x="18220" y="2899"/>
                    <a:pt x="18202" y="2938"/>
                    <a:pt x="18202" y="2973"/>
                  </a:cubicBezTo>
                  <a:cubicBezTo>
                    <a:pt x="18220" y="3008"/>
                    <a:pt x="18241" y="3025"/>
                    <a:pt x="18276" y="3025"/>
                  </a:cubicBezTo>
                  <a:lnTo>
                    <a:pt x="18294" y="3025"/>
                  </a:lnTo>
                  <a:cubicBezTo>
                    <a:pt x="18328" y="3008"/>
                    <a:pt x="18350" y="2973"/>
                    <a:pt x="18350" y="2938"/>
                  </a:cubicBezTo>
                  <a:cubicBezTo>
                    <a:pt x="18328" y="2899"/>
                    <a:pt x="18311" y="2881"/>
                    <a:pt x="18276" y="2881"/>
                  </a:cubicBezTo>
                  <a:close/>
                  <a:moveTo>
                    <a:pt x="17915" y="2938"/>
                  </a:moveTo>
                  <a:cubicBezTo>
                    <a:pt x="17876" y="2938"/>
                    <a:pt x="17841" y="2955"/>
                    <a:pt x="17841" y="3008"/>
                  </a:cubicBezTo>
                  <a:cubicBezTo>
                    <a:pt x="17841" y="3047"/>
                    <a:pt x="17876" y="3081"/>
                    <a:pt x="17915" y="3081"/>
                  </a:cubicBezTo>
                  <a:cubicBezTo>
                    <a:pt x="17950" y="3081"/>
                    <a:pt x="17985" y="3047"/>
                    <a:pt x="17985" y="3008"/>
                  </a:cubicBezTo>
                  <a:cubicBezTo>
                    <a:pt x="17985" y="2973"/>
                    <a:pt x="17967" y="2938"/>
                    <a:pt x="17932" y="2938"/>
                  </a:cubicBezTo>
                  <a:close/>
                  <a:moveTo>
                    <a:pt x="3138" y="2990"/>
                  </a:moveTo>
                  <a:cubicBezTo>
                    <a:pt x="3099" y="3025"/>
                    <a:pt x="3099" y="3064"/>
                    <a:pt x="3121" y="3099"/>
                  </a:cubicBezTo>
                  <a:cubicBezTo>
                    <a:pt x="3138" y="3116"/>
                    <a:pt x="3155" y="3134"/>
                    <a:pt x="3173" y="3134"/>
                  </a:cubicBezTo>
                  <a:cubicBezTo>
                    <a:pt x="3190" y="3134"/>
                    <a:pt x="3208" y="3134"/>
                    <a:pt x="3208" y="3116"/>
                  </a:cubicBezTo>
                  <a:cubicBezTo>
                    <a:pt x="3247" y="3099"/>
                    <a:pt x="3264" y="3064"/>
                    <a:pt x="3247" y="3025"/>
                  </a:cubicBezTo>
                  <a:cubicBezTo>
                    <a:pt x="3229" y="3008"/>
                    <a:pt x="3208" y="2990"/>
                    <a:pt x="3173" y="2990"/>
                  </a:cubicBezTo>
                  <a:close/>
                  <a:moveTo>
                    <a:pt x="27705" y="3008"/>
                  </a:moveTo>
                  <a:cubicBezTo>
                    <a:pt x="27705" y="3008"/>
                    <a:pt x="27684" y="3008"/>
                    <a:pt x="27666" y="3025"/>
                  </a:cubicBezTo>
                  <a:cubicBezTo>
                    <a:pt x="27632" y="3025"/>
                    <a:pt x="27632" y="3081"/>
                    <a:pt x="27632" y="3116"/>
                  </a:cubicBezTo>
                  <a:cubicBezTo>
                    <a:pt x="27649" y="3134"/>
                    <a:pt x="27684" y="3155"/>
                    <a:pt x="27705" y="3155"/>
                  </a:cubicBezTo>
                  <a:lnTo>
                    <a:pt x="27740" y="3155"/>
                  </a:lnTo>
                  <a:cubicBezTo>
                    <a:pt x="27775" y="3134"/>
                    <a:pt x="27793" y="3081"/>
                    <a:pt x="27775" y="3047"/>
                  </a:cubicBezTo>
                  <a:cubicBezTo>
                    <a:pt x="27758" y="3025"/>
                    <a:pt x="27740" y="3008"/>
                    <a:pt x="27705" y="3008"/>
                  </a:cubicBezTo>
                  <a:close/>
                  <a:moveTo>
                    <a:pt x="2881" y="3190"/>
                  </a:moveTo>
                  <a:cubicBezTo>
                    <a:pt x="2864" y="3190"/>
                    <a:pt x="2846" y="3190"/>
                    <a:pt x="2829" y="3208"/>
                  </a:cubicBezTo>
                  <a:cubicBezTo>
                    <a:pt x="2812" y="3225"/>
                    <a:pt x="2794" y="3282"/>
                    <a:pt x="2829" y="3316"/>
                  </a:cubicBezTo>
                  <a:cubicBezTo>
                    <a:pt x="2829" y="3334"/>
                    <a:pt x="2864" y="3334"/>
                    <a:pt x="2881" y="3334"/>
                  </a:cubicBezTo>
                  <a:cubicBezTo>
                    <a:pt x="2903" y="3334"/>
                    <a:pt x="2920" y="3334"/>
                    <a:pt x="2920" y="3316"/>
                  </a:cubicBezTo>
                  <a:cubicBezTo>
                    <a:pt x="2955" y="3299"/>
                    <a:pt x="2955" y="3242"/>
                    <a:pt x="2938" y="3225"/>
                  </a:cubicBezTo>
                  <a:cubicBezTo>
                    <a:pt x="2920" y="3208"/>
                    <a:pt x="2903" y="3190"/>
                    <a:pt x="2881" y="3190"/>
                  </a:cubicBezTo>
                  <a:close/>
                  <a:moveTo>
                    <a:pt x="27866" y="3334"/>
                  </a:moveTo>
                  <a:cubicBezTo>
                    <a:pt x="27849" y="3334"/>
                    <a:pt x="27849" y="3334"/>
                    <a:pt x="27832" y="3351"/>
                  </a:cubicBezTo>
                  <a:cubicBezTo>
                    <a:pt x="27793" y="3373"/>
                    <a:pt x="27775" y="3408"/>
                    <a:pt x="27793" y="3443"/>
                  </a:cubicBezTo>
                  <a:cubicBezTo>
                    <a:pt x="27814" y="3460"/>
                    <a:pt x="27832" y="3482"/>
                    <a:pt x="27866" y="3482"/>
                  </a:cubicBezTo>
                  <a:lnTo>
                    <a:pt x="27901" y="3482"/>
                  </a:lnTo>
                  <a:cubicBezTo>
                    <a:pt x="27940" y="3460"/>
                    <a:pt x="27940" y="3408"/>
                    <a:pt x="27923" y="3373"/>
                  </a:cubicBezTo>
                  <a:cubicBezTo>
                    <a:pt x="27923" y="3351"/>
                    <a:pt x="27884" y="3334"/>
                    <a:pt x="27866" y="3334"/>
                  </a:cubicBezTo>
                  <a:close/>
                  <a:moveTo>
                    <a:pt x="2594" y="3425"/>
                  </a:moveTo>
                  <a:cubicBezTo>
                    <a:pt x="2577" y="3425"/>
                    <a:pt x="2555" y="3425"/>
                    <a:pt x="2555" y="3443"/>
                  </a:cubicBezTo>
                  <a:cubicBezTo>
                    <a:pt x="2520" y="3460"/>
                    <a:pt x="2520" y="3517"/>
                    <a:pt x="2538" y="3534"/>
                  </a:cubicBezTo>
                  <a:cubicBezTo>
                    <a:pt x="2555" y="3551"/>
                    <a:pt x="2577" y="3569"/>
                    <a:pt x="2594" y="3569"/>
                  </a:cubicBezTo>
                  <a:cubicBezTo>
                    <a:pt x="2612" y="3569"/>
                    <a:pt x="2629" y="3551"/>
                    <a:pt x="2646" y="3551"/>
                  </a:cubicBezTo>
                  <a:cubicBezTo>
                    <a:pt x="2664" y="3517"/>
                    <a:pt x="2685" y="3482"/>
                    <a:pt x="2646" y="3443"/>
                  </a:cubicBezTo>
                  <a:cubicBezTo>
                    <a:pt x="2629" y="3425"/>
                    <a:pt x="2612" y="3425"/>
                    <a:pt x="2594" y="3425"/>
                  </a:cubicBezTo>
                  <a:close/>
                  <a:moveTo>
                    <a:pt x="2320" y="3660"/>
                  </a:moveTo>
                  <a:cubicBezTo>
                    <a:pt x="2303" y="3660"/>
                    <a:pt x="2285" y="3660"/>
                    <a:pt x="2268" y="3678"/>
                  </a:cubicBezTo>
                  <a:cubicBezTo>
                    <a:pt x="2250" y="3699"/>
                    <a:pt x="2250" y="3752"/>
                    <a:pt x="2268" y="3769"/>
                  </a:cubicBezTo>
                  <a:cubicBezTo>
                    <a:pt x="2285" y="3786"/>
                    <a:pt x="2303" y="3808"/>
                    <a:pt x="2320" y="3808"/>
                  </a:cubicBezTo>
                  <a:cubicBezTo>
                    <a:pt x="2337" y="3808"/>
                    <a:pt x="2359" y="3786"/>
                    <a:pt x="2377" y="3786"/>
                  </a:cubicBezTo>
                  <a:cubicBezTo>
                    <a:pt x="2394" y="3752"/>
                    <a:pt x="2411" y="3717"/>
                    <a:pt x="2377" y="3678"/>
                  </a:cubicBezTo>
                  <a:cubicBezTo>
                    <a:pt x="2359" y="3660"/>
                    <a:pt x="2337" y="3660"/>
                    <a:pt x="2320" y="3660"/>
                  </a:cubicBezTo>
                  <a:close/>
                  <a:moveTo>
                    <a:pt x="27993" y="3660"/>
                  </a:moveTo>
                  <a:cubicBezTo>
                    <a:pt x="27958" y="3699"/>
                    <a:pt x="27940" y="3734"/>
                    <a:pt x="27958" y="3769"/>
                  </a:cubicBezTo>
                  <a:cubicBezTo>
                    <a:pt x="27975" y="3786"/>
                    <a:pt x="27993" y="3808"/>
                    <a:pt x="28032" y="3808"/>
                  </a:cubicBezTo>
                  <a:lnTo>
                    <a:pt x="28067" y="3808"/>
                  </a:lnTo>
                  <a:cubicBezTo>
                    <a:pt x="28101" y="3786"/>
                    <a:pt x="28101" y="3734"/>
                    <a:pt x="28084" y="3699"/>
                  </a:cubicBezTo>
                  <a:cubicBezTo>
                    <a:pt x="28084" y="3678"/>
                    <a:pt x="28049" y="3660"/>
                    <a:pt x="28032" y="3660"/>
                  </a:cubicBezTo>
                  <a:close/>
                  <a:moveTo>
                    <a:pt x="2050" y="3895"/>
                  </a:moveTo>
                  <a:cubicBezTo>
                    <a:pt x="2033" y="3895"/>
                    <a:pt x="2011" y="3895"/>
                    <a:pt x="1994" y="3917"/>
                  </a:cubicBezTo>
                  <a:cubicBezTo>
                    <a:pt x="1976" y="3952"/>
                    <a:pt x="1976" y="3987"/>
                    <a:pt x="1994" y="4026"/>
                  </a:cubicBezTo>
                  <a:cubicBezTo>
                    <a:pt x="2011" y="4043"/>
                    <a:pt x="2033" y="4043"/>
                    <a:pt x="2050" y="4043"/>
                  </a:cubicBezTo>
                  <a:cubicBezTo>
                    <a:pt x="2068" y="4043"/>
                    <a:pt x="2085" y="4043"/>
                    <a:pt x="2102" y="4026"/>
                  </a:cubicBezTo>
                  <a:cubicBezTo>
                    <a:pt x="2142" y="4004"/>
                    <a:pt x="2142" y="3952"/>
                    <a:pt x="2102" y="3917"/>
                  </a:cubicBezTo>
                  <a:cubicBezTo>
                    <a:pt x="2085" y="3917"/>
                    <a:pt x="2068" y="3895"/>
                    <a:pt x="2050" y="3895"/>
                  </a:cubicBezTo>
                  <a:close/>
                  <a:moveTo>
                    <a:pt x="28158" y="3987"/>
                  </a:moveTo>
                  <a:cubicBezTo>
                    <a:pt x="28119" y="4004"/>
                    <a:pt x="28119" y="4061"/>
                    <a:pt x="28141" y="4095"/>
                  </a:cubicBezTo>
                  <a:cubicBezTo>
                    <a:pt x="28158" y="4113"/>
                    <a:pt x="28175" y="4134"/>
                    <a:pt x="28193" y="4134"/>
                  </a:cubicBezTo>
                  <a:cubicBezTo>
                    <a:pt x="28210" y="4134"/>
                    <a:pt x="28228" y="4113"/>
                    <a:pt x="28228" y="4113"/>
                  </a:cubicBezTo>
                  <a:cubicBezTo>
                    <a:pt x="28267" y="4095"/>
                    <a:pt x="28284" y="4061"/>
                    <a:pt x="28267" y="4026"/>
                  </a:cubicBezTo>
                  <a:cubicBezTo>
                    <a:pt x="28249" y="3987"/>
                    <a:pt x="28228" y="3987"/>
                    <a:pt x="28193" y="3987"/>
                  </a:cubicBezTo>
                  <a:close/>
                  <a:moveTo>
                    <a:pt x="1793" y="4152"/>
                  </a:moveTo>
                  <a:cubicBezTo>
                    <a:pt x="1776" y="4152"/>
                    <a:pt x="1759" y="4152"/>
                    <a:pt x="1741" y="4169"/>
                  </a:cubicBezTo>
                  <a:cubicBezTo>
                    <a:pt x="1706" y="4204"/>
                    <a:pt x="1706" y="4243"/>
                    <a:pt x="1741" y="4278"/>
                  </a:cubicBezTo>
                  <a:cubicBezTo>
                    <a:pt x="1759" y="4295"/>
                    <a:pt x="1776" y="4295"/>
                    <a:pt x="1793" y="4295"/>
                  </a:cubicBezTo>
                  <a:cubicBezTo>
                    <a:pt x="1815" y="4295"/>
                    <a:pt x="1833" y="4295"/>
                    <a:pt x="1850" y="4278"/>
                  </a:cubicBezTo>
                  <a:cubicBezTo>
                    <a:pt x="1867" y="4243"/>
                    <a:pt x="1867" y="4204"/>
                    <a:pt x="1850" y="4169"/>
                  </a:cubicBezTo>
                  <a:cubicBezTo>
                    <a:pt x="1833" y="4152"/>
                    <a:pt x="1815" y="4152"/>
                    <a:pt x="1793" y="4152"/>
                  </a:cubicBezTo>
                  <a:close/>
                  <a:moveTo>
                    <a:pt x="28336" y="4295"/>
                  </a:moveTo>
                  <a:cubicBezTo>
                    <a:pt x="28319" y="4330"/>
                    <a:pt x="28302" y="4369"/>
                    <a:pt x="28319" y="4404"/>
                  </a:cubicBezTo>
                  <a:cubicBezTo>
                    <a:pt x="28336" y="4422"/>
                    <a:pt x="28358" y="4439"/>
                    <a:pt x="28393" y="4439"/>
                  </a:cubicBezTo>
                  <a:cubicBezTo>
                    <a:pt x="28393" y="4439"/>
                    <a:pt x="28410" y="4439"/>
                    <a:pt x="28428" y="4422"/>
                  </a:cubicBezTo>
                  <a:cubicBezTo>
                    <a:pt x="28467" y="4404"/>
                    <a:pt x="28467" y="4369"/>
                    <a:pt x="28445" y="4330"/>
                  </a:cubicBezTo>
                  <a:cubicBezTo>
                    <a:pt x="28428" y="4295"/>
                    <a:pt x="28410" y="4295"/>
                    <a:pt x="28393" y="4295"/>
                  </a:cubicBezTo>
                  <a:close/>
                  <a:moveTo>
                    <a:pt x="1541" y="4404"/>
                  </a:moveTo>
                  <a:cubicBezTo>
                    <a:pt x="1524" y="4404"/>
                    <a:pt x="1506" y="4422"/>
                    <a:pt x="1489" y="4439"/>
                  </a:cubicBezTo>
                  <a:cubicBezTo>
                    <a:pt x="1467" y="4461"/>
                    <a:pt x="1467" y="4513"/>
                    <a:pt x="1489" y="4530"/>
                  </a:cubicBezTo>
                  <a:cubicBezTo>
                    <a:pt x="1506" y="4548"/>
                    <a:pt x="1524" y="4548"/>
                    <a:pt x="1541" y="4548"/>
                  </a:cubicBezTo>
                  <a:cubicBezTo>
                    <a:pt x="1559" y="4548"/>
                    <a:pt x="1576" y="4548"/>
                    <a:pt x="1598" y="4530"/>
                  </a:cubicBezTo>
                  <a:cubicBezTo>
                    <a:pt x="1615" y="4496"/>
                    <a:pt x="1615" y="4461"/>
                    <a:pt x="1598" y="4422"/>
                  </a:cubicBezTo>
                  <a:cubicBezTo>
                    <a:pt x="1576" y="4422"/>
                    <a:pt x="1559" y="4404"/>
                    <a:pt x="1541" y="4404"/>
                  </a:cubicBezTo>
                  <a:close/>
                  <a:moveTo>
                    <a:pt x="28537" y="4604"/>
                  </a:moveTo>
                  <a:cubicBezTo>
                    <a:pt x="28502" y="4622"/>
                    <a:pt x="28502" y="4678"/>
                    <a:pt x="28519" y="4713"/>
                  </a:cubicBezTo>
                  <a:cubicBezTo>
                    <a:pt x="28537" y="4731"/>
                    <a:pt x="28554" y="4748"/>
                    <a:pt x="28576" y="4748"/>
                  </a:cubicBezTo>
                  <a:cubicBezTo>
                    <a:pt x="28593" y="4748"/>
                    <a:pt x="28611" y="4731"/>
                    <a:pt x="28628" y="4731"/>
                  </a:cubicBezTo>
                  <a:cubicBezTo>
                    <a:pt x="28645" y="4713"/>
                    <a:pt x="28663" y="4657"/>
                    <a:pt x="28645" y="4622"/>
                  </a:cubicBezTo>
                  <a:cubicBezTo>
                    <a:pt x="28628" y="4604"/>
                    <a:pt x="28611" y="4604"/>
                    <a:pt x="28576" y="4604"/>
                  </a:cubicBezTo>
                  <a:close/>
                  <a:moveTo>
                    <a:pt x="1306" y="4678"/>
                  </a:moveTo>
                  <a:cubicBezTo>
                    <a:pt x="1289" y="4678"/>
                    <a:pt x="1250" y="4696"/>
                    <a:pt x="1250" y="4713"/>
                  </a:cubicBezTo>
                  <a:cubicBezTo>
                    <a:pt x="1215" y="4731"/>
                    <a:pt x="1215" y="4787"/>
                    <a:pt x="1250" y="4805"/>
                  </a:cubicBezTo>
                  <a:cubicBezTo>
                    <a:pt x="1271" y="4822"/>
                    <a:pt x="1289" y="4822"/>
                    <a:pt x="1306" y="4822"/>
                  </a:cubicBezTo>
                  <a:cubicBezTo>
                    <a:pt x="1324" y="4822"/>
                    <a:pt x="1341" y="4822"/>
                    <a:pt x="1358" y="4805"/>
                  </a:cubicBezTo>
                  <a:cubicBezTo>
                    <a:pt x="1380" y="4765"/>
                    <a:pt x="1380" y="4731"/>
                    <a:pt x="1341" y="4696"/>
                  </a:cubicBezTo>
                  <a:cubicBezTo>
                    <a:pt x="1324" y="4696"/>
                    <a:pt x="1324" y="4678"/>
                    <a:pt x="1306" y="4678"/>
                  </a:cubicBezTo>
                  <a:close/>
                  <a:moveTo>
                    <a:pt x="28793" y="4896"/>
                  </a:moveTo>
                  <a:cubicBezTo>
                    <a:pt x="28772" y="4896"/>
                    <a:pt x="28754" y="4896"/>
                    <a:pt x="28737" y="4913"/>
                  </a:cubicBezTo>
                  <a:cubicBezTo>
                    <a:pt x="28719" y="4931"/>
                    <a:pt x="28702" y="4983"/>
                    <a:pt x="28719" y="5005"/>
                  </a:cubicBezTo>
                  <a:cubicBezTo>
                    <a:pt x="28737" y="5040"/>
                    <a:pt x="28754" y="5040"/>
                    <a:pt x="28793" y="5040"/>
                  </a:cubicBezTo>
                  <a:lnTo>
                    <a:pt x="28828" y="5040"/>
                  </a:lnTo>
                  <a:cubicBezTo>
                    <a:pt x="28863" y="5005"/>
                    <a:pt x="28863" y="4966"/>
                    <a:pt x="28846" y="4931"/>
                  </a:cubicBezTo>
                  <a:cubicBezTo>
                    <a:pt x="28828" y="4913"/>
                    <a:pt x="28811" y="4896"/>
                    <a:pt x="28793" y="4896"/>
                  </a:cubicBezTo>
                  <a:close/>
                  <a:moveTo>
                    <a:pt x="1071" y="4966"/>
                  </a:moveTo>
                  <a:cubicBezTo>
                    <a:pt x="1054" y="4966"/>
                    <a:pt x="1032" y="4966"/>
                    <a:pt x="1015" y="4983"/>
                  </a:cubicBezTo>
                  <a:cubicBezTo>
                    <a:pt x="980" y="5022"/>
                    <a:pt x="997" y="5057"/>
                    <a:pt x="1015" y="5092"/>
                  </a:cubicBezTo>
                  <a:cubicBezTo>
                    <a:pt x="1032" y="5092"/>
                    <a:pt x="1054" y="5114"/>
                    <a:pt x="1071" y="5114"/>
                  </a:cubicBezTo>
                  <a:cubicBezTo>
                    <a:pt x="1089" y="5114"/>
                    <a:pt x="1106" y="5092"/>
                    <a:pt x="1123" y="5074"/>
                  </a:cubicBezTo>
                  <a:cubicBezTo>
                    <a:pt x="1141" y="5040"/>
                    <a:pt x="1141" y="5005"/>
                    <a:pt x="1106" y="4983"/>
                  </a:cubicBezTo>
                  <a:cubicBezTo>
                    <a:pt x="1106" y="4966"/>
                    <a:pt x="1089" y="4966"/>
                    <a:pt x="1071" y="4966"/>
                  </a:cubicBezTo>
                  <a:close/>
                  <a:moveTo>
                    <a:pt x="28954" y="5201"/>
                  </a:moveTo>
                  <a:cubicBezTo>
                    <a:pt x="28919" y="5240"/>
                    <a:pt x="28902" y="5275"/>
                    <a:pt x="28937" y="5309"/>
                  </a:cubicBezTo>
                  <a:cubicBezTo>
                    <a:pt x="28937" y="5331"/>
                    <a:pt x="28972" y="5349"/>
                    <a:pt x="28989" y="5349"/>
                  </a:cubicBezTo>
                  <a:cubicBezTo>
                    <a:pt x="29011" y="5349"/>
                    <a:pt x="29028" y="5331"/>
                    <a:pt x="29028" y="5331"/>
                  </a:cubicBezTo>
                  <a:cubicBezTo>
                    <a:pt x="29063" y="5309"/>
                    <a:pt x="29063" y="5257"/>
                    <a:pt x="29046" y="5222"/>
                  </a:cubicBezTo>
                  <a:cubicBezTo>
                    <a:pt x="29028" y="5201"/>
                    <a:pt x="29011" y="5201"/>
                    <a:pt x="28989" y="5201"/>
                  </a:cubicBezTo>
                  <a:close/>
                  <a:moveTo>
                    <a:pt x="854" y="5257"/>
                  </a:moveTo>
                  <a:cubicBezTo>
                    <a:pt x="814" y="5257"/>
                    <a:pt x="797" y="5257"/>
                    <a:pt x="780" y="5275"/>
                  </a:cubicBezTo>
                  <a:cubicBezTo>
                    <a:pt x="762" y="5309"/>
                    <a:pt x="780" y="5349"/>
                    <a:pt x="797" y="5383"/>
                  </a:cubicBezTo>
                  <a:cubicBezTo>
                    <a:pt x="814" y="5383"/>
                    <a:pt x="836" y="5401"/>
                    <a:pt x="854" y="5401"/>
                  </a:cubicBezTo>
                  <a:cubicBezTo>
                    <a:pt x="871" y="5401"/>
                    <a:pt x="888" y="5383"/>
                    <a:pt x="906" y="5366"/>
                  </a:cubicBezTo>
                  <a:cubicBezTo>
                    <a:pt x="923" y="5331"/>
                    <a:pt x="923" y="5292"/>
                    <a:pt x="888" y="5257"/>
                  </a:cubicBezTo>
                  <a:close/>
                  <a:moveTo>
                    <a:pt x="29189" y="5492"/>
                  </a:moveTo>
                  <a:cubicBezTo>
                    <a:pt x="29189" y="5492"/>
                    <a:pt x="29172" y="5492"/>
                    <a:pt x="29154" y="5510"/>
                  </a:cubicBezTo>
                  <a:cubicBezTo>
                    <a:pt x="29120" y="5527"/>
                    <a:pt x="29120" y="5583"/>
                    <a:pt x="29137" y="5601"/>
                  </a:cubicBezTo>
                  <a:cubicBezTo>
                    <a:pt x="29154" y="5618"/>
                    <a:pt x="29172" y="5636"/>
                    <a:pt x="29189" y="5636"/>
                  </a:cubicBezTo>
                  <a:cubicBezTo>
                    <a:pt x="29207" y="5636"/>
                    <a:pt x="29228" y="5636"/>
                    <a:pt x="29246" y="5618"/>
                  </a:cubicBezTo>
                  <a:cubicBezTo>
                    <a:pt x="29281" y="5601"/>
                    <a:pt x="29281" y="5566"/>
                    <a:pt x="29263" y="5527"/>
                  </a:cubicBezTo>
                  <a:cubicBezTo>
                    <a:pt x="29246" y="5510"/>
                    <a:pt x="29228" y="5492"/>
                    <a:pt x="29189" y="5492"/>
                  </a:cubicBezTo>
                  <a:close/>
                  <a:moveTo>
                    <a:pt x="636" y="5549"/>
                  </a:moveTo>
                  <a:cubicBezTo>
                    <a:pt x="619" y="5549"/>
                    <a:pt x="597" y="5566"/>
                    <a:pt x="579" y="5583"/>
                  </a:cubicBezTo>
                  <a:cubicBezTo>
                    <a:pt x="562" y="5618"/>
                    <a:pt x="562" y="5657"/>
                    <a:pt x="597" y="5675"/>
                  </a:cubicBezTo>
                  <a:cubicBezTo>
                    <a:pt x="619" y="5692"/>
                    <a:pt x="619" y="5692"/>
                    <a:pt x="636" y="5692"/>
                  </a:cubicBezTo>
                  <a:cubicBezTo>
                    <a:pt x="653" y="5692"/>
                    <a:pt x="688" y="5675"/>
                    <a:pt x="706" y="5657"/>
                  </a:cubicBezTo>
                  <a:cubicBezTo>
                    <a:pt x="727" y="5618"/>
                    <a:pt x="706" y="5583"/>
                    <a:pt x="671" y="5566"/>
                  </a:cubicBezTo>
                  <a:cubicBezTo>
                    <a:pt x="671" y="5549"/>
                    <a:pt x="653" y="5549"/>
                    <a:pt x="636" y="5549"/>
                  </a:cubicBezTo>
                  <a:close/>
                  <a:moveTo>
                    <a:pt x="29407" y="5784"/>
                  </a:moveTo>
                  <a:cubicBezTo>
                    <a:pt x="29389" y="5784"/>
                    <a:pt x="29372" y="5801"/>
                    <a:pt x="29372" y="5801"/>
                  </a:cubicBezTo>
                  <a:cubicBezTo>
                    <a:pt x="29337" y="5818"/>
                    <a:pt x="29337" y="5875"/>
                    <a:pt x="29355" y="5910"/>
                  </a:cubicBezTo>
                  <a:cubicBezTo>
                    <a:pt x="29372" y="5927"/>
                    <a:pt x="29389" y="5927"/>
                    <a:pt x="29407" y="5927"/>
                  </a:cubicBezTo>
                  <a:lnTo>
                    <a:pt x="29446" y="5927"/>
                  </a:lnTo>
                  <a:cubicBezTo>
                    <a:pt x="29481" y="5892"/>
                    <a:pt x="29498" y="5853"/>
                    <a:pt x="29463" y="5818"/>
                  </a:cubicBezTo>
                  <a:cubicBezTo>
                    <a:pt x="29463" y="5801"/>
                    <a:pt x="29424" y="5784"/>
                    <a:pt x="29407" y="5784"/>
                  </a:cubicBezTo>
                  <a:close/>
                  <a:moveTo>
                    <a:pt x="436" y="5853"/>
                  </a:moveTo>
                  <a:cubicBezTo>
                    <a:pt x="418" y="5853"/>
                    <a:pt x="401" y="5853"/>
                    <a:pt x="379" y="5892"/>
                  </a:cubicBezTo>
                  <a:cubicBezTo>
                    <a:pt x="362" y="5927"/>
                    <a:pt x="362" y="5962"/>
                    <a:pt x="401" y="5984"/>
                  </a:cubicBezTo>
                  <a:cubicBezTo>
                    <a:pt x="418" y="6001"/>
                    <a:pt x="436" y="6001"/>
                    <a:pt x="436" y="6001"/>
                  </a:cubicBezTo>
                  <a:cubicBezTo>
                    <a:pt x="471" y="6001"/>
                    <a:pt x="488" y="5984"/>
                    <a:pt x="510" y="5962"/>
                  </a:cubicBezTo>
                  <a:cubicBezTo>
                    <a:pt x="527" y="5927"/>
                    <a:pt x="510" y="5875"/>
                    <a:pt x="471" y="5853"/>
                  </a:cubicBezTo>
                  <a:close/>
                  <a:moveTo>
                    <a:pt x="29572" y="6093"/>
                  </a:moveTo>
                  <a:cubicBezTo>
                    <a:pt x="29555" y="6127"/>
                    <a:pt x="29533" y="6162"/>
                    <a:pt x="29572" y="6201"/>
                  </a:cubicBezTo>
                  <a:cubicBezTo>
                    <a:pt x="29572" y="6219"/>
                    <a:pt x="29607" y="6236"/>
                    <a:pt x="29624" y="6236"/>
                  </a:cubicBezTo>
                  <a:cubicBezTo>
                    <a:pt x="29642" y="6236"/>
                    <a:pt x="29642" y="6219"/>
                    <a:pt x="29664" y="6219"/>
                  </a:cubicBezTo>
                  <a:cubicBezTo>
                    <a:pt x="29698" y="6180"/>
                    <a:pt x="29698" y="6145"/>
                    <a:pt x="29681" y="6110"/>
                  </a:cubicBezTo>
                  <a:cubicBezTo>
                    <a:pt x="29664" y="6093"/>
                    <a:pt x="29642" y="6093"/>
                    <a:pt x="29624" y="6093"/>
                  </a:cubicBezTo>
                  <a:close/>
                  <a:moveTo>
                    <a:pt x="253" y="6162"/>
                  </a:moveTo>
                  <a:cubicBezTo>
                    <a:pt x="236" y="6162"/>
                    <a:pt x="201" y="6180"/>
                    <a:pt x="201" y="6201"/>
                  </a:cubicBezTo>
                  <a:cubicBezTo>
                    <a:pt x="183" y="6236"/>
                    <a:pt x="183" y="6271"/>
                    <a:pt x="218" y="6288"/>
                  </a:cubicBezTo>
                  <a:cubicBezTo>
                    <a:pt x="236" y="6310"/>
                    <a:pt x="236" y="6310"/>
                    <a:pt x="253" y="6310"/>
                  </a:cubicBezTo>
                  <a:cubicBezTo>
                    <a:pt x="292" y="6310"/>
                    <a:pt x="310" y="6288"/>
                    <a:pt x="327" y="6271"/>
                  </a:cubicBezTo>
                  <a:cubicBezTo>
                    <a:pt x="344" y="6236"/>
                    <a:pt x="327" y="6201"/>
                    <a:pt x="292" y="6162"/>
                  </a:cubicBezTo>
                  <a:close/>
                  <a:moveTo>
                    <a:pt x="29790" y="6380"/>
                  </a:moveTo>
                  <a:cubicBezTo>
                    <a:pt x="29751" y="6419"/>
                    <a:pt x="29751" y="6454"/>
                    <a:pt x="29772" y="6489"/>
                  </a:cubicBezTo>
                  <a:cubicBezTo>
                    <a:pt x="29790" y="6506"/>
                    <a:pt x="29807" y="6528"/>
                    <a:pt x="29842" y="6528"/>
                  </a:cubicBezTo>
                  <a:cubicBezTo>
                    <a:pt x="29842" y="6528"/>
                    <a:pt x="29859" y="6506"/>
                    <a:pt x="29881" y="6506"/>
                  </a:cubicBezTo>
                  <a:cubicBezTo>
                    <a:pt x="29916" y="6489"/>
                    <a:pt x="29916" y="6436"/>
                    <a:pt x="29899" y="6397"/>
                  </a:cubicBezTo>
                  <a:cubicBezTo>
                    <a:pt x="29881" y="6380"/>
                    <a:pt x="29859" y="6380"/>
                    <a:pt x="29842" y="6380"/>
                  </a:cubicBezTo>
                  <a:close/>
                  <a:moveTo>
                    <a:pt x="75" y="6471"/>
                  </a:moveTo>
                  <a:cubicBezTo>
                    <a:pt x="53" y="6471"/>
                    <a:pt x="36" y="6489"/>
                    <a:pt x="18" y="6506"/>
                  </a:cubicBezTo>
                  <a:cubicBezTo>
                    <a:pt x="1" y="6545"/>
                    <a:pt x="1" y="6597"/>
                    <a:pt x="36" y="6615"/>
                  </a:cubicBezTo>
                  <a:lnTo>
                    <a:pt x="75" y="6615"/>
                  </a:lnTo>
                  <a:cubicBezTo>
                    <a:pt x="110" y="6615"/>
                    <a:pt x="127" y="6615"/>
                    <a:pt x="144" y="6580"/>
                  </a:cubicBezTo>
                  <a:cubicBezTo>
                    <a:pt x="162" y="6545"/>
                    <a:pt x="144" y="6506"/>
                    <a:pt x="110" y="6489"/>
                  </a:cubicBezTo>
                  <a:cubicBezTo>
                    <a:pt x="110" y="6471"/>
                    <a:pt x="92" y="6471"/>
                    <a:pt x="75" y="6471"/>
                  </a:cubicBezTo>
                  <a:close/>
                  <a:moveTo>
                    <a:pt x="30042" y="6671"/>
                  </a:moveTo>
                  <a:cubicBezTo>
                    <a:pt x="30042" y="6671"/>
                    <a:pt x="30025" y="6671"/>
                    <a:pt x="30007" y="6689"/>
                  </a:cubicBezTo>
                  <a:cubicBezTo>
                    <a:pt x="29968" y="6706"/>
                    <a:pt x="29968" y="6745"/>
                    <a:pt x="29990" y="6780"/>
                  </a:cubicBezTo>
                  <a:cubicBezTo>
                    <a:pt x="30007" y="6797"/>
                    <a:pt x="30025" y="6815"/>
                    <a:pt x="30042" y="6815"/>
                  </a:cubicBezTo>
                  <a:cubicBezTo>
                    <a:pt x="30060" y="6815"/>
                    <a:pt x="30077" y="6815"/>
                    <a:pt x="30099" y="6797"/>
                  </a:cubicBezTo>
                  <a:cubicBezTo>
                    <a:pt x="30116" y="6780"/>
                    <a:pt x="30134" y="6724"/>
                    <a:pt x="30116" y="6706"/>
                  </a:cubicBezTo>
                  <a:cubicBezTo>
                    <a:pt x="30099" y="6671"/>
                    <a:pt x="30077" y="6671"/>
                    <a:pt x="30042" y="6671"/>
                  </a:cubicBezTo>
                  <a:close/>
                  <a:moveTo>
                    <a:pt x="30260" y="6963"/>
                  </a:moveTo>
                  <a:cubicBezTo>
                    <a:pt x="30242" y="6963"/>
                    <a:pt x="30225" y="6963"/>
                    <a:pt x="30225" y="6980"/>
                  </a:cubicBezTo>
                  <a:cubicBezTo>
                    <a:pt x="30186" y="6998"/>
                    <a:pt x="30186" y="7050"/>
                    <a:pt x="30207" y="7072"/>
                  </a:cubicBezTo>
                  <a:cubicBezTo>
                    <a:pt x="30225" y="7106"/>
                    <a:pt x="30242" y="7106"/>
                    <a:pt x="30260" y="7106"/>
                  </a:cubicBezTo>
                  <a:cubicBezTo>
                    <a:pt x="30277" y="7106"/>
                    <a:pt x="30295" y="7106"/>
                    <a:pt x="30295" y="7089"/>
                  </a:cubicBezTo>
                  <a:cubicBezTo>
                    <a:pt x="30334" y="7072"/>
                    <a:pt x="30351" y="7032"/>
                    <a:pt x="30316" y="6998"/>
                  </a:cubicBezTo>
                  <a:cubicBezTo>
                    <a:pt x="30316" y="6980"/>
                    <a:pt x="30277" y="6963"/>
                    <a:pt x="30260" y="6963"/>
                  </a:cubicBezTo>
                  <a:close/>
                  <a:moveTo>
                    <a:pt x="30477" y="7250"/>
                  </a:moveTo>
                  <a:cubicBezTo>
                    <a:pt x="30460" y="7250"/>
                    <a:pt x="30442" y="7250"/>
                    <a:pt x="30425" y="7267"/>
                  </a:cubicBezTo>
                  <a:cubicBezTo>
                    <a:pt x="30403" y="7307"/>
                    <a:pt x="30386" y="7341"/>
                    <a:pt x="30425" y="7376"/>
                  </a:cubicBezTo>
                  <a:cubicBezTo>
                    <a:pt x="30442" y="7398"/>
                    <a:pt x="30460" y="7398"/>
                    <a:pt x="30477" y="7398"/>
                  </a:cubicBezTo>
                  <a:cubicBezTo>
                    <a:pt x="30495" y="7398"/>
                    <a:pt x="30512" y="7398"/>
                    <a:pt x="30512" y="7376"/>
                  </a:cubicBezTo>
                  <a:cubicBezTo>
                    <a:pt x="30551" y="7359"/>
                    <a:pt x="30551" y="7307"/>
                    <a:pt x="30534" y="7289"/>
                  </a:cubicBezTo>
                  <a:cubicBezTo>
                    <a:pt x="30512" y="7267"/>
                    <a:pt x="30495" y="7250"/>
                    <a:pt x="30477" y="7250"/>
                  </a:cubicBezTo>
                  <a:close/>
                  <a:moveTo>
                    <a:pt x="30712" y="7542"/>
                  </a:moveTo>
                  <a:cubicBezTo>
                    <a:pt x="30695" y="7542"/>
                    <a:pt x="30677" y="7542"/>
                    <a:pt x="30660" y="7559"/>
                  </a:cubicBezTo>
                  <a:cubicBezTo>
                    <a:pt x="30621" y="7576"/>
                    <a:pt x="30621" y="7616"/>
                    <a:pt x="30643" y="7650"/>
                  </a:cubicBezTo>
                  <a:cubicBezTo>
                    <a:pt x="30660" y="7668"/>
                    <a:pt x="30677" y="7685"/>
                    <a:pt x="30712" y="7685"/>
                  </a:cubicBezTo>
                  <a:cubicBezTo>
                    <a:pt x="30712" y="7685"/>
                    <a:pt x="30730" y="7668"/>
                    <a:pt x="30751" y="7668"/>
                  </a:cubicBezTo>
                  <a:cubicBezTo>
                    <a:pt x="30786" y="7633"/>
                    <a:pt x="30786" y="7594"/>
                    <a:pt x="30769" y="7559"/>
                  </a:cubicBezTo>
                  <a:cubicBezTo>
                    <a:pt x="30751" y="7542"/>
                    <a:pt x="30730" y="7542"/>
                    <a:pt x="30712" y="7542"/>
                  </a:cubicBezTo>
                  <a:close/>
                  <a:moveTo>
                    <a:pt x="30878" y="7833"/>
                  </a:moveTo>
                  <a:cubicBezTo>
                    <a:pt x="30860" y="7868"/>
                    <a:pt x="30838" y="7903"/>
                    <a:pt x="30860" y="7942"/>
                  </a:cubicBezTo>
                  <a:cubicBezTo>
                    <a:pt x="30878" y="7959"/>
                    <a:pt x="30895" y="7977"/>
                    <a:pt x="30930" y="7977"/>
                  </a:cubicBezTo>
                  <a:cubicBezTo>
                    <a:pt x="30930" y="7977"/>
                    <a:pt x="30947" y="7959"/>
                    <a:pt x="30969" y="7959"/>
                  </a:cubicBezTo>
                  <a:lnTo>
                    <a:pt x="30986" y="7942"/>
                  </a:lnTo>
                  <a:lnTo>
                    <a:pt x="30986" y="7920"/>
                  </a:lnTo>
                  <a:cubicBezTo>
                    <a:pt x="30969" y="7903"/>
                    <a:pt x="30969" y="7868"/>
                    <a:pt x="30986" y="7850"/>
                  </a:cubicBezTo>
                  <a:cubicBezTo>
                    <a:pt x="30969" y="7833"/>
                    <a:pt x="30947" y="7833"/>
                    <a:pt x="30930" y="783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7"/>
            <p:cNvSpPr/>
            <p:nvPr/>
          </p:nvSpPr>
          <p:spPr>
            <a:xfrm rot="-5400000">
              <a:off x="6271784" y="1917116"/>
              <a:ext cx="5583798" cy="1331182"/>
            </a:xfrm>
            <a:custGeom>
              <a:avLst/>
              <a:gdLst/>
              <a:ahLst/>
              <a:cxnLst/>
              <a:rect l="l" t="t" r="r" b="b"/>
              <a:pathLst>
                <a:path w="31221" h="8159" extrusionOk="0">
                  <a:moveTo>
                    <a:pt x="24368" y="0"/>
                  </a:moveTo>
                  <a:cubicBezTo>
                    <a:pt x="24328" y="0"/>
                    <a:pt x="24294" y="35"/>
                    <a:pt x="24311" y="70"/>
                  </a:cubicBezTo>
                  <a:cubicBezTo>
                    <a:pt x="24311" y="109"/>
                    <a:pt x="24328" y="144"/>
                    <a:pt x="24385" y="144"/>
                  </a:cubicBezTo>
                  <a:cubicBezTo>
                    <a:pt x="24420" y="144"/>
                    <a:pt x="24459" y="109"/>
                    <a:pt x="24459" y="70"/>
                  </a:cubicBezTo>
                  <a:cubicBezTo>
                    <a:pt x="24437" y="35"/>
                    <a:pt x="24420" y="0"/>
                    <a:pt x="24385" y="0"/>
                  </a:cubicBezTo>
                  <a:close/>
                  <a:moveTo>
                    <a:pt x="24002" y="18"/>
                  </a:moveTo>
                  <a:cubicBezTo>
                    <a:pt x="23967" y="35"/>
                    <a:pt x="23933" y="70"/>
                    <a:pt x="23950" y="109"/>
                  </a:cubicBezTo>
                  <a:cubicBezTo>
                    <a:pt x="23950" y="144"/>
                    <a:pt x="23985" y="161"/>
                    <a:pt x="24024" y="161"/>
                  </a:cubicBezTo>
                  <a:cubicBezTo>
                    <a:pt x="24059" y="161"/>
                    <a:pt x="24093" y="126"/>
                    <a:pt x="24093" y="92"/>
                  </a:cubicBezTo>
                  <a:cubicBezTo>
                    <a:pt x="24076" y="53"/>
                    <a:pt x="24059" y="18"/>
                    <a:pt x="24024" y="18"/>
                  </a:cubicBezTo>
                  <a:close/>
                  <a:moveTo>
                    <a:pt x="24746" y="18"/>
                  </a:moveTo>
                  <a:cubicBezTo>
                    <a:pt x="24694" y="18"/>
                    <a:pt x="24677" y="35"/>
                    <a:pt x="24677" y="70"/>
                  </a:cubicBezTo>
                  <a:cubicBezTo>
                    <a:pt x="24655" y="109"/>
                    <a:pt x="24694" y="144"/>
                    <a:pt x="24729" y="161"/>
                  </a:cubicBezTo>
                  <a:lnTo>
                    <a:pt x="24746" y="161"/>
                  </a:lnTo>
                  <a:cubicBezTo>
                    <a:pt x="24785" y="161"/>
                    <a:pt x="24803" y="126"/>
                    <a:pt x="24803" y="92"/>
                  </a:cubicBezTo>
                  <a:cubicBezTo>
                    <a:pt x="24820" y="53"/>
                    <a:pt x="24785" y="18"/>
                    <a:pt x="24746" y="18"/>
                  </a:cubicBezTo>
                  <a:close/>
                  <a:moveTo>
                    <a:pt x="12963" y="35"/>
                  </a:moveTo>
                  <a:cubicBezTo>
                    <a:pt x="12928" y="35"/>
                    <a:pt x="12889" y="70"/>
                    <a:pt x="12889" y="109"/>
                  </a:cubicBezTo>
                  <a:cubicBezTo>
                    <a:pt x="12889" y="161"/>
                    <a:pt x="12928" y="179"/>
                    <a:pt x="12963" y="179"/>
                  </a:cubicBezTo>
                  <a:cubicBezTo>
                    <a:pt x="12998" y="179"/>
                    <a:pt x="13037" y="144"/>
                    <a:pt x="13037" y="109"/>
                  </a:cubicBezTo>
                  <a:cubicBezTo>
                    <a:pt x="13037" y="70"/>
                    <a:pt x="12998" y="35"/>
                    <a:pt x="12963" y="35"/>
                  </a:cubicBezTo>
                  <a:close/>
                  <a:moveTo>
                    <a:pt x="13324" y="35"/>
                  </a:moveTo>
                  <a:cubicBezTo>
                    <a:pt x="13289" y="35"/>
                    <a:pt x="13254" y="70"/>
                    <a:pt x="13254" y="109"/>
                  </a:cubicBezTo>
                  <a:cubicBezTo>
                    <a:pt x="13254" y="144"/>
                    <a:pt x="13289" y="179"/>
                    <a:pt x="13324" y="179"/>
                  </a:cubicBezTo>
                  <a:cubicBezTo>
                    <a:pt x="13363" y="179"/>
                    <a:pt x="13398" y="144"/>
                    <a:pt x="13398" y="109"/>
                  </a:cubicBezTo>
                  <a:cubicBezTo>
                    <a:pt x="13398" y="70"/>
                    <a:pt x="13363" y="35"/>
                    <a:pt x="13324" y="35"/>
                  </a:cubicBezTo>
                  <a:close/>
                  <a:moveTo>
                    <a:pt x="13690" y="53"/>
                  </a:moveTo>
                  <a:cubicBezTo>
                    <a:pt x="13650" y="53"/>
                    <a:pt x="13616" y="92"/>
                    <a:pt x="13616" y="126"/>
                  </a:cubicBezTo>
                  <a:cubicBezTo>
                    <a:pt x="13616" y="161"/>
                    <a:pt x="13633" y="200"/>
                    <a:pt x="13690" y="200"/>
                  </a:cubicBezTo>
                  <a:cubicBezTo>
                    <a:pt x="13724" y="200"/>
                    <a:pt x="13759" y="179"/>
                    <a:pt x="13759" y="126"/>
                  </a:cubicBezTo>
                  <a:cubicBezTo>
                    <a:pt x="13759" y="92"/>
                    <a:pt x="13724" y="53"/>
                    <a:pt x="13690" y="53"/>
                  </a:cubicBezTo>
                  <a:close/>
                  <a:moveTo>
                    <a:pt x="12602" y="70"/>
                  </a:moveTo>
                  <a:cubicBezTo>
                    <a:pt x="12545" y="70"/>
                    <a:pt x="12528" y="109"/>
                    <a:pt x="12528" y="144"/>
                  </a:cubicBezTo>
                  <a:cubicBezTo>
                    <a:pt x="12528" y="179"/>
                    <a:pt x="12563" y="218"/>
                    <a:pt x="12602" y="218"/>
                  </a:cubicBezTo>
                  <a:cubicBezTo>
                    <a:pt x="12654" y="200"/>
                    <a:pt x="12671" y="161"/>
                    <a:pt x="12671" y="126"/>
                  </a:cubicBezTo>
                  <a:cubicBezTo>
                    <a:pt x="12671" y="92"/>
                    <a:pt x="12637" y="70"/>
                    <a:pt x="12602" y="70"/>
                  </a:cubicBezTo>
                  <a:close/>
                  <a:moveTo>
                    <a:pt x="25090" y="70"/>
                  </a:moveTo>
                  <a:cubicBezTo>
                    <a:pt x="25055" y="70"/>
                    <a:pt x="25038" y="92"/>
                    <a:pt x="25020" y="126"/>
                  </a:cubicBezTo>
                  <a:cubicBezTo>
                    <a:pt x="25020" y="161"/>
                    <a:pt x="25038" y="200"/>
                    <a:pt x="25073" y="218"/>
                  </a:cubicBezTo>
                  <a:lnTo>
                    <a:pt x="25090" y="218"/>
                  </a:lnTo>
                  <a:cubicBezTo>
                    <a:pt x="25129" y="218"/>
                    <a:pt x="25164" y="200"/>
                    <a:pt x="25164" y="161"/>
                  </a:cubicBezTo>
                  <a:cubicBezTo>
                    <a:pt x="25181" y="126"/>
                    <a:pt x="25147" y="92"/>
                    <a:pt x="25112" y="70"/>
                  </a:cubicBezTo>
                  <a:close/>
                  <a:moveTo>
                    <a:pt x="23641" y="92"/>
                  </a:moveTo>
                  <a:cubicBezTo>
                    <a:pt x="23606" y="92"/>
                    <a:pt x="23589" y="126"/>
                    <a:pt x="23589" y="179"/>
                  </a:cubicBezTo>
                  <a:cubicBezTo>
                    <a:pt x="23589" y="200"/>
                    <a:pt x="23624" y="235"/>
                    <a:pt x="23658" y="235"/>
                  </a:cubicBezTo>
                  <a:lnTo>
                    <a:pt x="23676" y="235"/>
                  </a:lnTo>
                  <a:cubicBezTo>
                    <a:pt x="23715" y="218"/>
                    <a:pt x="23732" y="179"/>
                    <a:pt x="23732" y="144"/>
                  </a:cubicBezTo>
                  <a:cubicBezTo>
                    <a:pt x="23715" y="109"/>
                    <a:pt x="23698" y="92"/>
                    <a:pt x="23658" y="92"/>
                  </a:cubicBezTo>
                  <a:close/>
                  <a:moveTo>
                    <a:pt x="12236" y="109"/>
                  </a:moveTo>
                  <a:cubicBezTo>
                    <a:pt x="12184" y="109"/>
                    <a:pt x="12167" y="144"/>
                    <a:pt x="12167" y="200"/>
                  </a:cubicBezTo>
                  <a:cubicBezTo>
                    <a:pt x="12167" y="235"/>
                    <a:pt x="12201" y="253"/>
                    <a:pt x="12236" y="253"/>
                  </a:cubicBezTo>
                  <a:lnTo>
                    <a:pt x="12254" y="253"/>
                  </a:lnTo>
                  <a:cubicBezTo>
                    <a:pt x="12293" y="253"/>
                    <a:pt x="12310" y="218"/>
                    <a:pt x="12310" y="161"/>
                  </a:cubicBezTo>
                  <a:cubicBezTo>
                    <a:pt x="12310" y="126"/>
                    <a:pt x="12275" y="109"/>
                    <a:pt x="12236" y="109"/>
                  </a:cubicBezTo>
                  <a:close/>
                  <a:moveTo>
                    <a:pt x="14051" y="109"/>
                  </a:moveTo>
                  <a:cubicBezTo>
                    <a:pt x="14016" y="109"/>
                    <a:pt x="13977" y="126"/>
                    <a:pt x="13977" y="161"/>
                  </a:cubicBezTo>
                  <a:cubicBezTo>
                    <a:pt x="13959" y="200"/>
                    <a:pt x="13994" y="235"/>
                    <a:pt x="14033" y="253"/>
                  </a:cubicBezTo>
                  <a:lnTo>
                    <a:pt x="14051" y="253"/>
                  </a:lnTo>
                  <a:cubicBezTo>
                    <a:pt x="14086" y="253"/>
                    <a:pt x="14103" y="218"/>
                    <a:pt x="14125" y="179"/>
                  </a:cubicBezTo>
                  <a:cubicBezTo>
                    <a:pt x="14125" y="144"/>
                    <a:pt x="14103" y="109"/>
                    <a:pt x="14051" y="109"/>
                  </a:cubicBezTo>
                  <a:close/>
                  <a:moveTo>
                    <a:pt x="11875" y="161"/>
                  </a:moveTo>
                  <a:cubicBezTo>
                    <a:pt x="11840" y="179"/>
                    <a:pt x="11801" y="218"/>
                    <a:pt x="11801" y="253"/>
                  </a:cubicBezTo>
                  <a:cubicBezTo>
                    <a:pt x="11818" y="287"/>
                    <a:pt x="11840" y="309"/>
                    <a:pt x="11875" y="309"/>
                  </a:cubicBezTo>
                  <a:lnTo>
                    <a:pt x="11892" y="309"/>
                  </a:lnTo>
                  <a:cubicBezTo>
                    <a:pt x="11927" y="309"/>
                    <a:pt x="11966" y="270"/>
                    <a:pt x="11949" y="218"/>
                  </a:cubicBezTo>
                  <a:cubicBezTo>
                    <a:pt x="11949" y="179"/>
                    <a:pt x="11910" y="161"/>
                    <a:pt x="11875" y="161"/>
                  </a:cubicBezTo>
                  <a:close/>
                  <a:moveTo>
                    <a:pt x="14394" y="179"/>
                  </a:moveTo>
                  <a:cubicBezTo>
                    <a:pt x="14377" y="179"/>
                    <a:pt x="14342" y="200"/>
                    <a:pt x="14320" y="235"/>
                  </a:cubicBezTo>
                  <a:cubicBezTo>
                    <a:pt x="14320" y="270"/>
                    <a:pt x="14342" y="309"/>
                    <a:pt x="14377" y="327"/>
                  </a:cubicBezTo>
                  <a:lnTo>
                    <a:pt x="14394" y="327"/>
                  </a:lnTo>
                  <a:cubicBezTo>
                    <a:pt x="14429" y="327"/>
                    <a:pt x="14468" y="309"/>
                    <a:pt x="14468" y="270"/>
                  </a:cubicBezTo>
                  <a:cubicBezTo>
                    <a:pt x="14486" y="235"/>
                    <a:pt x="14451" y="200"/>
                    <a:pt x="14412" y="179"/>
                  </a:cubicBezTo>
                  <a:close/>
                  <a:moveTo>
                    <a:pt x="23280" y="179"/>
                  </a:moveTo>
                  <a:cubicBezTo>
                    <a:pt x="23241" y="200"/>
                    <a:pt x="23223" y="235"/>
                    <a:pt x="23241" y="270"/>
                  </a:cubicBezTo>
                  <a:cubicBezTo>
                    <a:pt x="23241" y="309"/>
                    <a:pt x="23280" y="327"/>
                    <a:pt x="23315" y="327"/>
                  </a:cubicBezTo>
                  <a:lnTo>
                    <a:pt x="23332" y="327"/>
                  </a:lnTo>
                  <a:cubicBezTo>
                    <a:pt x="23371" y="309"/>
                    <a:pt x="23389" y="270"/>
                    <a:pt x="23371" y="235"/>
                  </a:cubicBezTo>
                  <a:cubicBezTo>
                    <a:pt x="23371" y="200"/>
                    <a:pt x="23332" y="179"/>
                    <a:pt x="23315" y="179"/>
                  </a:cubicBezTo>
                  <a:close/>
                  <a:moveTo>
                    <a:pt x="25438" y="179"/>
                  </a:moveTo>
                  <a:cubicBezTo>
                    <a:pt x="25416" y="179"/>
                    <a:pt x="25381" y="200"/>
                    <a:pt x="25381" y="235"/>
                  </a:cubicBezTo>
                  <a:cubicBezTo>
                    <a:pt x="25364" y="270"/>
                    <a:pt x="25381" y="309"/>
                    <a:pt x="25416" y="327"/>
                  </a:cubicBezTo>
                  <a:lnTo>
                    <a:pt x="25438" y="327"/>
                  </a:lnTo>
                  <a:cubicBezTo>
                    <a:pt x="25473" y="327"/>
                    <a:pt x="25490" y="309"/>
                    <a:pt x="25508" y="287"/>
                  </a:cubicBezTo>
                  <a:cubicBezTo>
                    <a:pt x="25525" y="253"/>
                    <a:pt x="25508" y="200"/>
                    <a:pt x="25473" y="179"/>
                  </a:cubicBezTo>
                  <a:close/>
                  <a:moveTo>
                    <a:pt x="11514" y="235"/>
                  </a:moveTo>
                  <a:cubicBezTo>
                    <a:pt x="11475" y="235"/>
                    <a:pt x="11440" y="270"/>
                    <a:pt x="11457" y="327"/>
                  </a:cubicBezTo>
                  <a:cubicBezTo>
                    <a:pt x="11457" y="361"/>
                    <a:pt x="11492" y="379"/>
                    <a:pt x="11531" y="379"/>
                  </a:cubicBezTo>
                  <a:lnTo>
                    <a:pt x="11549" y="379"/>
                  </a:lnTo>
                  <a:cubicBezTo>
                    <a:pt x="11584" y="361"/>
                    <a:pt x="11601" y="327"/>
                    <a:pt x="11601" y="287"/>
                  </a:cubicBezTo>
                  <a:cubicBezTo>
                    <a:pt x="11584" y="253"/>
                    <a:pt x="11566" y="235"/>
                    <a:pt x="11531" y="235"/>
                  </a:cubicBezTo>
                  <a:close/>
                  <a:moveTo>
                    <a:pt x="14738" y="287"/>
                  </a:moveTo>
                  <a:cubicBezTo>
                    <a:pt x="14721" y="287"/>
                    <a:pt x="14686" y="309"/>
                    <a:pt x="14686" y="327"/>
                  </a:cubicBezTo>
                  <a:cubicBezTo>
                    <a:pt x="14669" y="379"/>
                    <a:pt x="14686" y="418"/>
                    <a:pt x="14721" y="435"/>
                  </a:cubicBezTo>
                  <a:lnTo>
                    <a:pt x="14738" y="435"/>
                  </a:lnTo>
                  <a:cubicBezTo>
                    <a:pt x="14777" y="435"/>
                    <a:pt x="14812" y="418"/>
                    <a:pt x="14812" y="379"/>
                  </a:cubicBezTo>
                  <a:cubicBezTo>
                    <a:pt x="14830" y="344"/>
                    <a:pt x="14812" y="309"/>
                    <a:pt x="14777" y="287"/>
                  </a:cubicBezTo>
                  <a:close/>
                  <a:moveTo>
                    <a:pt x="22971" y="287"/>
                  </a:moveTo>
                  <a:cubicBezTo>
                    <a:pt x="22953" y="287"/>
                    <a:pt x="22953" y="309"/>
                    <a:pt x="22936" y="309"/>
                  </a:cubicBezTo>
                  <a:cubicBezTo>
                    <a:pt x="22897" y="309"/>
                    <a:pt x="22879" y="361"/>
                    <a:pt x="22897" y="396"/>
                  </a:cubicBezTo>
                  <a:cubicBezTo>
                    <a:pt x="22914" y="418"/>
                    <a:pt x="22936" y="435"/>
                    <a:pt x="22971" y="435"/>
                  </a:cubicBezTo>
                  <a:lnTo>
                    <a:pt x="22988" y="435"/>
                  </a:lnTo>
                  <a:cubicBezTo>
                    <a:pt x="23023" y="418"/>
                    <a:pt x="23045" y="379"/>
                    <a:pt x="23023" y="344"/>
                  </a:cubicBezTo>
                  <a:cubicBezTo>
                    <a:pt x="23023" y="309"/>
                    <a:pt x="22988" y="287"/>
                    <a:pt x="22971" y="287"/>
                  </a:cubicBezTo>
                  <a:close/>
                  <a:moveTo>
                    <a:pt x="11148" y="309"/>
                  </a:moveTo>
                  <a:cubicBezTo>
                    <a:pt x="11114" y="327"/>
                    <a:pt x="11096" y="361"/>
                    <a:pt x="11096" y="396"/>
                  </a:cubicBezTo>
                  <a:cubicBezTo>
                    <a:pt x="11114" y="435"/>
                    <a:pt x="11131" y="453"/>
                    <a:pt x="11166" y="453"/>
                  </a:cubicBezTo>
                  <a:lnTo>
                    <a:pt x="11188" y="453"/>
                  </a:lnTo>
                  <a:cubicBezTo>
                    <a:pt x="11222" y="435"/>
                    <a:pt x="11257" y="396"/>
                    <a:pt x="11240" y="361"/>
                  </a:cubicBezTo>
                  <a:cubicBezTo>
                    <a:pt x="11240" y="327"/>
                    <a:pt x="11205" y="309"/>
                    <a:pt x="11166" y="309"/>
                  </a:cubicBezTo>
                  <a:close/>
                  <a:moveTo>
                    <a:pt x="25764" y="344"/>
                  </a:moveTo>
                  <a:cubicBezTo>
                    <a:pt x="25743" y="344"/>
                    <a:pt x="25708" y="361"/>
                    <a:pt x="25708" y="379"/>
                  </a:cubicBezTo>
                  <a:cubicBezTo>
                    <a:pt x="25673" y="418"/>
                    <a:pt x="25690" y="453"/>
                    <a:pt x="25725" y="488"/>
                  </a:cubicBezTo>
                  <a:lnTo>
                    <a:pt x="25764" y="488"/>
                  </a:lnTo>
                  <a:cubicBezTo>
                    <a:pt x="25782" y="488"/>
                    <a:pt x="25817" y="470"/>
                    <a:pt x="25817" y="453"/>
                  </a:cubicBezTo>
                  <a:cubicBezTo>
                    <a:pt x="25851" y="418"/>
                    <a:pt x="25834" y="379"/>
                    <a:pt x="25799" y="361"/>
                  </a:cubicBezTo>
                  <a:cubicBezTo>
                    <a:pt x="25782" y="344"/>
                    <a:pt x="25782" y="344"/>
                    <a:pt x="25764" y="344"/>
                  </a:cubicBezTo>
                  <a:close/>
                  <a:moveTo>
                    <a:pt x="10805" y="396"/>
                  </a:moveTo>
                  <a:cubicBezTo>
                    <a:pt x="10770" y="396"/>
                    <a:pt x="10731" y="435"/>
                    <a:pt x="10752" y="470"/>
                  </a:cubicBezTo>
                  <a:cubicBezTo>
                    <a:pt x="10752" y="505"/>
                    <a:pt x="10787" y="544"/>
                    <a:pt x="10822" y="544"/>
                  </a:cubicBezTo>
                  <a:lnTo>
                    <a:pt x="10839" y="527"/>
                  </a:lnTo>
                  <a:cubicBezTo>
                    <a:pt x="10879" y="527"/>
                    <a:pt x="10896" y="488"/>
                    <a:pt x="10896" y="453"/>
                  </a:cubicBezTo>
                  <a:cubicBezTo>
                    <a:pt x="10879" y="418"/>
                    <a:pt x="10839" y="396"/>
                    <a:pt x="10822" y="396"/>
                  </a:cubicBezTo>
                  <a:close/>
                  <a:moveTo>
                    <a:pt x="15065" y="435"/>
                  </a:moveTo>
                  <a:cubicBezTo>
                    <a:pt x="15047" y="435"/>
                    <a:pt x="15030" y="453"/>
                    <a:pt x="15012" y="470"/>
                  </a:cubicBezTo>
                  <a:cubicBezTo>
                    <a:pt x="14995" y="505"/>
                    <a:pt x="15012" y="562"/>
                    <a:pt x="15030" y="579"/>
                  </a:cubicBezTo>
                  <a:lnTo>
                    <a:pt x="15065" y="579"/>
                  </a:lnTo>
                  <a:cubicBezTo>
                    <a:pt x="15104" y="579"/>
                    <a:pt x="15121" y="579"/>
                    <a:pt x="15139" y="544"/>
                  </a:cubicBezTo>
                  <a:cubicBezTo>
                    <a:pt x="15156" y="505"/>
                    <a:pt x="15139" y="470"/>
                    <a:pt x="15104" y="453"/>
                  </a:cubicBezTo>
                  <a:cubicBezTo>
                    <a:pt x="15104" y="435"/>
                    <a:pt x="15082" y="435"/>
                    <a:pt x="15065" y="435"/>
                  </a:cubicBezTo>
                  <a:close/>
                  <a:moveTo>
                    <a:pt x="22610" y="435"/>
                  </a:moveTo>
                  <a:cubicBezTo>
                    <a:pt x="22571" y="453"/>
                    <a:pt x="22553" y="505"/>
                    <a:pt x="22571" y="544"/>
                  </a:cubicBezTo>
                  <a:cubicBezTo>
                    <a:pt x="22571" y="562"/>
                    <a:pt x="22610" y="579"/>
                    <a:pt x="22627" y="579"/>
                  </a:cubicBezTo>
                  <a:lnTo>
                    <a:pt x="22662" y="579"/>
                  </a:lnTo>
                  <a:cubicBezTo>
                    <a:pt x="22697" y="562"/>
                    <a:pt x="22718" y="505"/>
                    <a:pt x="22697" y="470"/>
                  </a:cubicBezTo>
                  <a:cubicBezTo>
                    <a:pt x="22679" y="453"/>
                    <a:pt x="22662" y="435"/>
                    <a:pt x="22627" y="435"/>
                  </a:cubicBezTo>
                  <a:close/>
                  <a:moveTo>
                    <a:pt x="10443" y="470"/>
                  </a:moveTo>
                  <a:cubicBezTo>
                    <a:pt x="10404" y="488"/>
                    <a:pt x="10387" y="527"/>
                    <a:pt x="10387" y="562"/>
                  </a:cubicBezTo>
                  <a:cubicBezTo>
                    <a:pt x="10404" y="596"/>
                    <a:pt x="10426" y="614"/>
                    <a:pt x="10461" y="614"/>
                  </a:cubicBezTo>
                  <a:lnTo>
                    <a:pt x="10478" y="614"/>
                  </a:lnTo>
                  <a:cubicBezTo>
                    <a:pt x="10513" y="596"/>
                    <a:pt x="10552" y="562"/>
                    <a:pt x="10535" y="527"/>
                  </a:cubicBezTo>
                  <a:cubicBezTo>
                    <a:pt x="10535" y="488"/>
                    <a:pt x="10496" y="470"/>
                    <a:pt x="10461" y="470"/>
                  </a:cubicBezTo>
                  <a:close/>
                  <a:moveTo>
                    <a:pt x="26052" y="544"/>
                  </a:moveTo>
                  <a:cubicBezTo>
                    <a:pt x="26034" y="544"/>
                    <a:pt x="26017" y="562"/>
                    <a:pt x="25999" y="579"/>
                  </a:cubicBezTo>
                  <a:cubicBezTo>
                    <a:pt x="25982" y="614"/>
                    <a:pt x="25982" y="653"/>
                    <a:pt x="26017" y="688"/>
                  </a:cubicBezTo>
                  <a:lnTo>
                    <a:pt x="26052" y="688"/>
                  </a:lnTo>
                  <a:cubicBezTo>
                    <a:pt x="26091" y="688"/>
                    <a:pt x="26108" y="688"/>
                    <a:pt x="26126" y="670"/>
                  </a:cubicBezTo>
                  <a:cubicBezTo>
                    <a:pt x="26143" y="636"/>
                    <a:pt x="26143" y="596"/>
                    <a:pt x="26108" y="562"/>
                  </a:cubicBezTo>
                  <a:cubicBezTo>
                    <a:pt x="26091" y="562"/>
                    <a:pt x="26069" y="544"/>
                    <a:pt x="26052" y="544"/>
                  </a:cubicBezTo>
                  <a:close/>
                  <a:moveTo>
                    <a:pt x="10100" y="562"/>
                  </a:moveTo>
                  <a:cubicBezTo>
                    <a:pt x="10061" y="562"/>
                    <a:pt x="10026" y="596"/>
                    <a:pt x="10043" y="653"/>
                  </a:cubicBezTo>
                  <a:cubicBezTo>
                    <a:pt x="10043" y="670"/>
                    <a:pt x="10078" y="705"/>
                    <a:pt x="10117" y="705"/>
                  </a:cubicBezTo>
                  <a:lnTo>
                    <a:pt x="10135" y="705"/>
                  </a:lnTo>
                  <a:cubicBezTo>
                    <a:pt x="10169" y="688"/>
                    <a:pt x="10187" y="653"/>
                    <a:pt x="10187" y="614"/>
                  </a:cubicBezTo>
                  <a:cubicBezTo>
                    <a:pt x="10169" y="579"/>
                    <a:pt x="10152" y="562"/>
                    <a:pt x="10117" y="562"/>
                  </a:cubicBezTo>
                  <a:close/>
                  <a:moveTo>
                    <a:pt x="22301" y="579"/>
                  </a:moveTo>
                  <a:cubicBezTo>
                    <a:pt x="22283" y="579"/>
                    <a:pt x="22283" y="596"/>
                    <a:pt x="22262" y="596"/>
                  </a:cubicBezTo>
                  <a:cubicBezTo>
                    <a:pt x="22227" y="614"/>
                    <a:pt x="22209" y="653"/>
                    <a:pt x="22227" y="688"/>
                  </a:cubicBezTo>
                  <a:cubicBezTo>
                    <a:pt x="22244" y="723"/>
                    <a:pt x="22283" y="723"/>
                    <a:pt x="22301" y="723"/>
                  </a:cubicBezTo>
                  <a:lnTo>
                    <a:pt x="22336" y="723"/>
                  </a:lnTo>
                  <a:cubicBezTo>
                    <a:pt x="22370" y="705"/>
                    <a:pt x="22392" y="670"/>
                    <a:pt x="22370" y="636"/>
                  </a:cubicBezTo>
                  <a:cubicBezTo>
                    <a:pt x="22353" y="596"/>
                    <a:pt x="22336" y="579"/>
                    <a:pt x="22301" y="579"/>
                  </a:cubicBezTo>
                  <a:close/>
                  <a:moveTo>
                    <a:pt x="9734" y="636"/>
                  </a:moveTo>
                  <a:cubicBezTo>
                    <a:pt x="9699" y="653"/>
                    <a:pt x="9682" y="688"/>
                    <a:pt x="9682" y="723"/>
                  </a:cubicBezTo>
                  <a:cubicBezTo>
                    <a:pt x="9699" y="762"/>
                    <a:pt x="9717" y="779"/>
                    <a:pt x="9752" y="779"/>
                  </a:cubicBezTo>
                  <a:lnTo>
                    <a:pt x="9773" y="779"/>
                  </a:lnTo>
                  <a:cubicBezTo>
                    <a:pt x="9808" y="779"/>
                    <a:pt x="9843" y="723"/>
                    <a:pt x="9826" y="688"/>
                  </a:cubicBezTo>
                  <a:cubicBezTo>
                    <a:pt x="9826" y="653"/>
                    <a:pt x="9791" y="636"/>
                    <a:pt x="9752" y="636"/>
                  </a:cubicBezTo>
                  <a:close/>
                  <a:moveTo>
                    <a:pt x="15391" y="636"/>
                  </a:moveTo>
                  <a:cubicBezTo>
                    <a:pt x="15356" y="636"/>
                    <a:pt x="15339" y="636"/>
                    <a:pt x="15321" y="653"/>
                  </a:cubicBezTo>
                  <a:cubicBezTo>
                    <a:pt x="15300" y="688"/>
                    <a:pt x="15321" y="744"/>
                    <a:pt x="15356" y="762"/>
                  </a:cubicBezTo>
                  <a:cubicBezTo>
                    <a:pt x="15356" y="762"/>
                    <a:pt x="15373" y="779"/>
                    <a:pt x="15391" y="779"/>
                  </a:cubicBezTo>
                  <a:cubicBezTo>
                    <a:pt x="15408" y="779"/>
                    <a:pt x="15430" y="762"/>
                    <a:pt x="15447" y="744"/>
                  </a:cubicBezTo>
                  <a:cubicBezTo>
                    <a:pt x="15465" y="705"/>
                    <a:pt x="15465" y="653"/>
                    <a:pt x="15430" y="636"/>
                  </a:cubicBezTo>
                  <a:close/>
                  <a:moveTo>
                    <a:pt x="9390" y="723"/>
                  </a:moveTo>
                  <a:cubicBezTo>
                    <a:pt x="9356" y="723"/>
                    <a:pt x="9316" y="779"/>
                    <a:pt x="9338" y="814"/>
                  </a:cubicBezTo>
                  <a:cubicBezTo>
                    <a:pt x="9338" y="853"/>
                    <a:pt x="9373" y="871"/>
                    <a:pt x="9408" y="871"/>
                  </a:cubicBezTo>
                  <a:lnTo>
                    <a:pt x="9425" y="871"/>
                  </a:lnTo>
                  <a:cubicBezTo>
                    <a:pt x="9464" y="853"/>
                    <a:pt x="9482" y="814"/>
                    <a:pt x="9482" y="779"/>
                  </a:cubicBezTo>
                  <a:cubicBezTo>
                    <a:pt x="9464" y="744"/>
                    <a:pt x="9447" y="723"/>
                    <a:pt x="9408" y="723"/>
                  </a:cubicBezTo>
                  <a:close/>
                  <a:moveTo>
                    <a:pt x="21935" y="762"/>
                  </a:moveTo>
                  <a:cubicBezTo>
                    <a:pt x="21900" y="779"/>
                    <a:pt x="21900" y="831"/>
                    <a:pt x="21918" y="871"/>
                  </a:cubicBezTo>
                  <a:cubicBezTo>
                    <a:pt x="21918" y="888"/>
                    <a:pt x="21957" y="905"/>
                    <a:pt x="21974" y="905"/>
                  </a:cubicBezTo>
                  <a:cubicBezTo>
                    <a:pt x="21992" y="905"/>
                    <a:pt x="22009" y="888"/>
                    <a:pt x="22009" y="888"/>
                  </a:cubicBezTo>
                  <a:cubicBezTo>
                    <a:pt x="22044" y="871"/>
                    <a:pt x="22066" y="831"/>
                    <a:pt x="22044" y="797"/>
                  </a:cubicBezTo>
                  <a:cubicBezTo>
                    <a:pt x="22027" y="762"/>
                    <a:pt x="22009" y="762"/>
                    <a:pt x="21974" y="762"/>
                  </a:cubicBezTo>
                  <a:close/>
                  <a:moveTo>
                    <a:pt x="9047" y="797"/>
                  </a:moveTo>
                  <a:lnTo>
                    <a:pt x="9029" y="814"/>
                  </a:lnTo>
                  <a:cubicBezTo>
                    <a:pt x="8990" y="814"/>
                    <a:pt x="8973" y="853"/>
                    <a:pt x="8973" y="888"/>
                  </a:cubicBezTo>
                  <a:cubicBezTo>
                    <a:pt x="8990" y="923"/>
                    <a:pt x="9029" y="940"/>
                    <a:pt x="9047" y="940"/>
                  </a:cubicBezTo>
                  <a:lnTo>
                    <a:pt x="9064" y="940"/>
                  </a:lnTo>
                  <a:cubicBezTo>
                    <a:pt x="9099" y="940"/>
                    <a:pt x="9138" y="905"/>
                    <a:pt x="9121" y="853"/>
                  </a:cubicBezTo>
                  <a:cubicBezTo>
                    <a:pt x="9121" y="831"/>
                    <a:pt x="9082" y="797"/>
                    <a:pt x="9047" y="797"/>
                  </a:cubicBezTo>
                  <a:close/>
                  <a:moveTo>
                    <a:pt x="26326" y="797"/>
                  </a:moveTo>
                  <a:cubicBezTo>
                    <a:pt x="26308" y="797"/>
                    <a:pt x="26287" y="797"/>
                    <a:pt x="26287" y="814"/>
                  </a:cubicBezTo>
                  <a:cubicBezTo>
                    <a:pt x="26252" y="831"/>
                    <a:pt x="26252" y="888"/>
                    <a:pt x="26287" y="923"/>
                  </a:cubicBezTo>
                  <a:cubicBezTo>
                    <a:pt x="26287" y="923"/>
                    <a:pt x="26308" y="940"/>
                    <a:pt x="26326" y="940"/>
                  </a:cubicBezTo>
                  <a:cubicBezTo>
                    <a:pt x="26361" y="940"/>
                    <a:pt x="26378" y="923"/>
                    <a:pt x="26378" y="905"/>
                  </a:cubicBezTo>
                  <a:cubicBezTo>
                    <a:pt x="26417" y="888"/>
                    <a:pt x="26417" y="831"/>
                    <a:pt x="26378" y="814"/>
                  </a:cubicBezTo>
                  <a:cubicBezTo>
                    <a:pt x="26361" y="797"/>
                    <a:pt x="26343" y="797"/>
                    <a:pt x="26326" y="797"/>
                  </a:cubicBezTo>
                  <a:close/>
                  <a:moveTo>
                    <a:pt x="15700" y="814"/>
                  </a:moveTo>
                  <a:cubicBezTo>
                    <a:pt x="15665" y="814"/>
                    <a:pt x="15648" y="831"/>
                    <a:pt x="15626" y="853"/>
                  </a:cubicBezTo>
                  <a:cubicBezTo>
                    <a:pt x="15608" y="871"/>
                    <a:pt x="15626" y="923"/>
                    <a:pt x="15648" y="940"/>
                  </a:cubicBezTo>
                  <a:cubicBezTo>
                    <a:pt x="15665" y="962"/>
                    <a:pt x="15682" y="962"/>
                    <a:pt x="15700" y="962"/>
                  </a:cubicBezTo>
                  <a:cubicBezTo>
                    <a:pt x="15717" y="962"/>
                    <a:pt x="15735" y="940"/>
                    <a:pt x="15756" y="923"/>
                  </a:cubicBezTo>
                  <a:cubicBezTo>
                    <a:pt x="15774" y="888"/>
                    <a:pt x="15774" y="853"/>
                    <a:pt x="15735" y="831"/>
                  </a:cubicBezTo>
                  <a:cubicBezTo>
                    <a:pt x="15717" y="814"/>
                    <a:pt x="15717" y="814"/>
                    <a:pt x="15700" y="814"/>
                  </a:cubicBezTo>
                  <a:close/>
                  <a:moveTo>
                    <a:pt x="8686" y="888"/>
                  </a:moveTo>
                  <a:cubicBezTo>
                    <a:pt x="8646" y="905"/>
                    <a:pt x="8612" y="940"/>
                    <a:pt x="8629" y="979"/>
                  </a:cubicBezTo>
                  <a:cubicBezTo>
                    <a:pt x="8629" y="1014"/>
                    <a:pt x="8664" y="1032"/>
                    <a:pt x="8703" y="1032"/>
                  </a:cubicBezTo>
                  <a:lnTo>
                    <a:pt x="8720" y="1032"/>
                  </a:lnTo>
                  <a:cubicBezTo>
                    <a:pt x="8755" y="1014"/>
                    <a:pt x="8773" y="979"/>
                    <a:pt x="8773" y="940"/>
                  </a:cubicBezTo>
                  <a:cubicBezTo>
                    <a:pt x="8755" y="905"/>
                    <a:pt x="8738" y="888"/>
                    <a:pt x="8703" y="888"/>
                  </a:cubicBezTo>
                  <a:close/>
                  <a:moveTo>
                    <a:pt x="21665" y="923"/>
                  </a:moveTo>
                  <a:cubicBezTo>
                    <a:pt x="21648" y="923"/>
                    <a:pt x="21631" y="940"/>
                    <a:pt x="21631" y="940"/>
                  </a:cubicBezTo>
                  <a:cubicBezTo>
                    <a:pt x="21592" y="962"/>
                    <a:pt x="21574" y="997"/>
                    <a:pt x="21592" y="1032"/>
                  </a:cubicBezTo>
                  <a:cubicBezTo>
                    <a:pt x="21609" y="1071"/>
                    <a:pt x="21631" y="1071"/>
                    <a:pt x="21665" y="1071"/>
                  </a:cubicBezTo>
                  <a:lnTo>
                    <a:pt x="21700" y="1071"/>
                  </a:lnTo>
                  <a:cubicBezTo>
                    <a:pt x="21739" y="1049"/>
                    <a:pt x="21739" y="997"/>
                    <a:pt x="21718" y="962"/>
                  </a:cubicBezTo>
                  <a:cubicBezTo>
                    <a:pt x="21718" y="940"/>
                    <a:pt x="21683" y="923"/>
                    <a:pt x="21665" y="923"/>
                  </a:cubicBezTo>
                  <a:close/>
                  <a:moveTo>
                    <a:pt x="8337" y="979"/>
                  </a:moveTo>
                  <a:cubicBezTo>
                    <a:pt x="8285" y="997"/>
                    <a:pt x="8268" y="1032"/>
                    <a:pt x="8285" y="1071"/>
                  </a:cubicBezTo>
                  <a:cubicBezTo>
                    <a:pt x="8285" y="1106"/>
                    <a:pt x="8320" y="1123"/>
                    <a:pt x="8359" y="1123"/>
                  </a:cubicBezTo>
                  <a:lnTo>
                    <a:pt x="8377" y="1123"/>
                  </a:lnTo>
                  <a:cubicBezTo>
                    <a:pt x="8411" y="1106"/>
                    <a:pt x="8429" y="1071"/>
                    <a:pt x="8411" y="1032"/>
                  </a:cubicBezTo>
                  <a:cubicBezTo>
                    <a:pt x="8411" y="997"/>
                    <a:pt x="8377" y="979"/>
                    <a:pt x="8359" y="979"/>
                  </a:cubicBezTo>
                  <a:close/>
                  <a:moveTo>
                    <a:pt x="15974" y="1032"/>
                  </a:moveTo>
                  <a:cubicBezTo>
                    <a:pt x="15952" y="1032"/>
                    <a:pt x="15935" y="1049"/>
                    <a:pt x="15917" y="1071"/>
                  </a:cubicBezTo>
                  <a:cubicBezTo>
                    <a:pt x="15900" y="1088"/>
                    <a:pt x="15900" y="1140"/>
                    <a:pt x="15935" y="1158"/>
                  </a:cubicBezTo>
                  <a:cubicBezTo>
                    <a:pt x="15935" y="1180"/>
                    <a:pt x="15952" y="1180"/>
                    <a:pt x="15974" y="1180"/>
                  </a:cubicBezTo>
                  <a:cubicBezTo>
                    <a:pt x="15991" y="1180"/>
                    <a:pt x="16026" y="1180"/>
                    <a:pt x="16026" y="1158"/>
                  </a:cubicBezTo>
                  <a:cubicBezTo>
                    <a:pt x="16061" y="1123"/>
                    <a:pt x="16061" y="1088"/>
                    <a:pt x="16026" y="1049"/>
                  </a:cubicBezTo>
                  <a:cubicBezTo>
                    <a:pt x="16009" y="1049"/>
                    <a:pt x="15991" y="1032"/>
                    <a:pt x="15974" y="1032"/>
                  </a:cubicBezTo>
                  <a:close/>
                  <a:moveTo>
                    <a:pt x="26578" y="1049"/>
                  </a:moveTo>
                  <a:cubicBezTo>
                    <a:pt x="26561" y="1049"/>
                    <a:pt x="26543" y="1071"/>
                    <a:pt x="26543" y="1071"/>
                  </a:cubicBezTo>
                  <a:cubicBezTo>
                    <a:pt x="26504" y="1106"/>
                    <a:pt x="26504" y="1140"/>
                    <a:pt x="26526" y="1180"/>
                  </a:cubicBezTo>
                  <a:cubicBezTo>
                    <a:pt x="26543" y="1197"/>
                    <a:pt x="26561" y="1197"/>
                    <a:pt x="26578" y="1197"/>
                  </a:cubicBezTo>
                  <a:cubicBezTo>
                    <a:pt x="26595" y="1197"/>
                    <a:pt x="26613" y="1197"/>
                    <a:pt x="26635" y="1180"/>
                  </a:cubicBezTo>
                  <a:cubicBezTo>
                    <a:pt x="26652" y="1158"/>
                    <a:pt x="26669" y="1123"/>
                    <a:pt x="26635" y="1088"/>
                  </a:cubicBezTo>
                  <a:cubicBezTo>
                    <a:pt x="26613" y="1071"/>
                    <a:pt x="26595" y="1049"/>
                    <a:pt x="26578" y="1049"/>
                  </a:cubicBezTo>
                  <a:close/>
                  <a:moveTo>
                    <a:pt x="7976" y="1071"/>
                  </a:moveTo>
                  <a:cubicBezTo>
                    <a:pt x="7941" y="1088"/>
                    <a:pt x="7924" y="1123"/>
                    <a:pt x="7924" y="1158"/>
                  </a:cubicBezTo>
                  <a:cubicBezTo>
                    <a:pt x="7941" y="1197"/>
                    <a:pt x="7959" y="1214"/>
                    <a:pt x="7994" y="1214"/>
                  </a:cubicBezTo>
                  <a:lnTo>
                    <a:pt x="8011" y="1214"/>
                  </a:lnTo>
                  <a:cubicBezTo>
                    <a:pt x="8050" y="1197"/>
                    <a:pt x="8085" y="1158"/>
                    <a:pt x="8068" y="1123"/>
                  </a:cubicBezTo>
                  <a:cubicBezTo>
                    <a:pt x="8068" y="1088"/>
                    <a:pt x="8033" y="1071"/>
                    <a:pt x="7994" y="1071"/>
                  </a:cubicBezTo>
                  <a:close/>
                  <a:moveTo>
                    <a:pt x="21304" y="1123"/>
                  </a:moveTo>
                  <a:cubicBezTo>
                    <a:pt x="21283" y="1140"/>
                    <a:pt x="21265" y="1197"/>
                    <a:pt x="21283" y="1232"/>
                  </a:cubicBezTo>
                  <a:cubicBezTo>
                    <a:pt x="21304" y="1249"/>
                    <a:pt x="21322" y="1267"/>
                    <a:pt x="21357" y="1267"/>
                  </a:cubicBezTo>
                  <a:cubicBezTo>
                    <a:pt x="21357" y="1267"/>
                    <a:pt x="21374" y="1249"/>
                    <a:pt x="21391" y="1249"/>
                  </a:cubicBezTo>
                  <a:cubicBezTo>
                    <a:pt x="21413" y="1232"/>
                    <a:pt x="21431" y="1180"/>
                    <a:pt x="21413" y="1140"/>
                  </a:cubicBezTo>
                  <a:cubicBezTo>
                    <a:pt x="21391" y="1123"/>
                    <a:pt x="21374" y="1123"/>
                    <a:pt x="21357" y="1123"/>
                  </a:cubicBezTo>
                  <a:close/>
                  <a:moveTo>
                    <a:pt x="7633" y="1158"/>
                  </a:moveTo>
                  <a:cubicBezTo>
                    <a:pt x="7598" y="1180"/>
                    <a:pt x="7559" y="1214"/>
                    <a:pt x="7576" y="1249"/>
                  </a:cubicBezTo>
                  <a:cubicBezTo>
                    <a:pt x="7576" y="1288"/>
                    <a:pt x="7615" y="1306"/>
                    <a:pt x="7650" y="1306"/>
                  </a:cubicBezTo>
                  <a:lnTo>
                    <a:pt x="7667" y="1306"/>
                  </a:lnTo>
                  <a:cubicBezTo>
                    <a:pt x="7706" y="1306"/>
                    <a:pt x="7724" y="1249"/>
                    <a:pt x="7724" y="1214"/>
                  </a:cubicBezTo>
                  <a:cubicBezTo>
                    <a:pt x="7706" y="1180"/>
                    <a:pt x="7685" y="1158"/>
                    <a:pt x="7650" y="1158"/>
                  </a:cubicBezTo>
                  <a:close/>
                  <a:moveTo>
                    <a:pt x="7271" y="1267"/>
                  </a:moveTo>
                  <a:cubicBezTo>
                    <a:pt x="7232" y="1267"/>
                    <a:pt x="7215" y="1323"/>
                    <a:pt x="7232" y="1358"/>
                  </a:cubicBezTo>
                  <a:cubicBezTo>
                    <a:pt x="7232" y="1397"/>
                    <a:pt x="7271" y="1414"/>
                    <a:pt x="7306" y="1414"/>
                  </a:cubicBezTo>
                  <a:lnTo>
                    <a:pt x="7324" y="1414"/>
                  </a:lnTo>
                  <a:cubicBezTo>
                    <a:pt x="7358" y="1397"/>
                    <a:pt x="7380" y="1358"/>
                    <a:pt x="7358" y="1323"/>
                  </a:cubicBezTo>
                  <a:cubicBezTo>
                    <a:pt x="7358" y="1288"/>
                    <a:pt x="7324" y="1267"/>
                    <a:pt x="7306" y="1267"/>
                  </a:cubicBezTo>
                  <a:close/>
                  <a:moveTo>
                    <a:pt x="16244" y="1288"/>
                  </a:moveTo>
                  <a:cubicBezTo>
                    <a:pt x="16226" y="1288"/>
                    <a:pt x="16209" y="1306"/>
                    <a:pt x="16192" y="1323"/>
                  </a:cubicBezTo>
                  <a:cubicBezTo>
                    <a:pt x="16152" y="1341"/>
                    <a:pt x="16152" y="1397"/>
                    <a:pt x="16192" y="1414"/>
                  </a:cubicBezTo>
                  <a:cubicBezTo>
                    <a:pt x="16192" y="1432"/>
                    <a:pt x="16209" y="1432"/>
                    <a:pt x="16244" y="1432"/>
                  </a:cubicBezTo>
                  <a:cubicBezTo>
                    <a:pt x="16261" y="1432"/>
                    <a:pt x="16261" y="1432"/>
                    <a:pt x="16279" y="1414"/>
                  </a:cubicBezTo>
                  <a:cubicBezTo>
                    <a:pt x="16318" y="1397"/>
                    <a:pt x="16318" y="1341"/>
                    <a:pt x="16279" y="1323"/>
                  </a:cubicBezTo>
                  <a:cubicBezTo>
                    <a:pt x="16279" y="1306"/>
                    <a:pt x="16261" y="1288"/>
                    <a:pt x="16244" y="1288"/>
                  </a:cubicBezTo>
                  <a:close/>
                  <a:moveTo>
                    <a:pt x="20995" y="1306"/>
                  </a:moveTo>
                  <a:cubicBezTo>
                    <a:pt x="20956" y="1341"/>
                    <a:pt x="20956" y="1375"/>
                    <a:pt x="20978" y="1414"/>
                  </a:cubicBezTo>
                  <a:cubicBezTo>
                    <a:pt x="20995" y="1432"/>
                    <a:pt x="21013" y="1449"/>
                    <a:pt x="21030" y="1449"/>
                  </a:cubicBezTo>
                  <a:cubicBezTo>
                    <a:pt x="21048" y="1449"/>
                    <a:pt x="21065" y="1449"/>
                    <a:pt x="21087" y="1432"/>
                  </a:cubicBezTo>
                  <a:cubicBezTo>
                    <a:pt x="21104" y="1414"/>
                    <a:pt x="21122" y="1375"/>
                    <a:pt x="21104" y="1341"/>
                  </a:cubicBezTo>
                  <a:cubicBezTo>
                    <a:pt x="21087" y="1323"/>
                    <a:pt x="21065" y="1306"/>
                    <a:pt x="21030" y="1306"/>
                  </a:cubicBezTo>
                  <a:close/>
                  <a:moveTo>
                    <a:pt x="26796" y="1341"/>
                  </a:moveTo>
                  <a:cubicBezTo>
                    <a:pt x="26778" y="1341"/>
                    <a:pt x="26761" y="1358"/>
                    <a:pt x="26761" y="1358"/>
                  </a:cubicBezTo>
                  <a:cubicBezTo>
                    <a:pt x="26722" y="1375"/>
                    <a:pt x="26704" y="1432"/>
                    <a:pt x="26743" y="1467"/>
                  </a:cubicBezTo>
                  <a:cubicBezTo>
                    <a:pt x="26761" y="1484"/>
                    <a:pt x="26778" y="1484"/>
                    <a:pt x="26796" y="1484"/>
                  </a:cubicBezTo>
                  <a:lnTo>
                    <a:pt x="26830" y="1484"/>
                  </a:lnTo>
                  <a:cubicBezTo>
                    <a:pt x="26870" y="1449"/>
                    <a:pt x="26887" y="1414"/>
                    <a:pt x="26852" y="1375"/>
                  </a:cubicBezTo>
                  <a:cubicBezTo>
                    <a:pt x="26852" y="1358"/>
                    <a:pt x="26813" y="1341"/>
                    <a:pt x="26796" y="1341"/>
                  </a:cubicBezTo>
                  <a:close/>
                  <a:moveTo>
                    <a:pt x="6945" y="1358"/>
                  </a:moveTo>
                  <a:lnTo>
                    <a:pt x="6923" y="1375"/>
                  </a:lnTo>
                  <a:cubicBezTo>
                    <a:pt x="6888" y="1375"/>
                    <a:pt x="6871" y="1414"/>
                    <a:pt x="6888" y="1467"/>
                  </a:cubicBezTo>
                  <a:cubicBezTo>
                    <a:pt x="6888" y="1484"/>
                    <a:pt x="6923" y="1506"/>
                    <a:pt x="6945" y="1506"/>
                  </a:cubicBezTo>
                  <a:lnTo>
                    <a:pt x="6980" y="1506"/>
                  </a:lnTo>
                  <a:cubicBezTo>
                    <a:pt x="7015" y="1506"/>
                    <a:pt x="7032" y="1449"/>
                    <a:pt x="7015" y="1414"/>
                  </a:cubicBezTo>
                  <a:cubicBezTo>
                    <a:pt x="7015" y="1397"/>
                    <a:pt x="6980" y="1358"/>
                    <a:pt x="6945" y="1358"/>
                  </a:cubicBezTo>
                  <a:close/>
                  <a:moveTo>
                    <a:pt x="6597" y="1467"/>
                  </a:moveTo>
                  <a:lnTo>
                    <a:pt x="6580" y="1484"/>
                  </a:lnTo>
                  <a:cubicBezTo>
                    <a:pt x="6545" y="1484"/>
                    <a:pt x="6527" y="1541"/>
                    <a:pt x="6545" y="1575"/>
                  </a:cubicBezTo>
                  <a:cubicBezTo>
                    <a:pt x="6545" y="1593"/>
                    <a:pt x="6580" y="1615"/>
                    <a:pt x="6597" y="1615"/>
                  </a:cubicBezTo>
                  <a:lnTo>
                    <a:pt x="6636" y="1615"/>
                  </a:lnTo>
                  <a:cubicBezTo>
                    <a:pt x="6671" y="1615"/>
                    <a:pt x="6688" y="1558"/>
                    <a:pt x="6671" y="1523"/>
                  </a:cubicBezTo>
                  <a:cubicBezTo>
                    <a:pt x="6671" y="1484"/>
                    <a:pt x="6636" y="1467"/>
                    <a:pt x="6597" y="1467"/>
                  </a:cubicBezTo>
                  <a:close/>
                  <a:moveTo>
                    <a:pt x="20721" y="1484"/>
                  </a:moveTo>
                  <a:cubicBezTo>
                    <a:pt x="20721" y="1484"/>
                    <a:pt x="20704" y="1506"/>
                    <a:pt x="20686" y="1506"/>
                  </a:cubicBezTo>
                  <a:cubicBezTo>
                    <a:pt x="20652" y="1523"/>
                    <a:pt x="20652" y="1575"/>
                    <a:pt x="20669" y="1593"/>
                  </a:cubicBezTo>
                  <a:cubicBezTo>
                    <a:pt x="20686" y="1632"/>
                    <a:pt x="20704" y="1632"/>
                    <a:pt x="20721" y="1632"/>
                  </a:cubicBezTo>
                  <a:lnTo>
                    <a:pt x="20760" y="1632"/>
                  </a:lnTo>
                  <a:cubicBezTo>
                    <a:pt x="20795" y="1615"/>
                    <a:pt x="20813" y="1558"/>
                    <a:pt x="20795" y="1523"/>
                  </a:cubicBezTo>
                  <a:cubicBezTo>
                    <a:pt x="20778" y="1506"/>
                    <a:pt x="20760" y="1484"/>
                    <a:pt x="20721" y="1484"/>
                  </a:cubicBezTo>
                  <a:close/>
                  <a:moveTo>
                    <a:pt x="16427" y="1575"/>
                  </a:moveTo>
                  <a:cubicBezTo>
                    <a:pt x="16387" y="1615"/>
                    <a:pt x="16387" y="1649"/>
                    <a:pt x="16427" y="1684"/>
                  </a:cubicBezTo>
                  <a:cubicBezTo>
                    <a:pt x="16427" y="1702"/>
                    <a:pt x="16461" y="1723"/>
                    <a:pt x="16479" y="1723"/>
                  </a:cubicBezTo>
                  <a:cubicBezTo>
                    <a:pt x="16496" y="1723"/>
                    <a:pt x="16496" y="1702"/>
                    <a:pt x="16518" y="1702"/>
                  </a:cubicBezTo>
                  <a:cubicBezTo>
                    <a:pt x="16553" y="1667"/>
                    <a:pt x="16553" y="1632"/>
                    <a:pt x="16535" y="1593"/>
                  </a:cubicBezTo>
                  <a:cubicBezTo>
                    <a:pt x="16518" y="1575"/>
                    <a:pt x="16496" y="1575"/>
                    <a:pt x="16479" y="1575"/>
                  </a:cubicBezTo>
                  <a:close/>
                  <a:moveTo>
                    <a:pt x="6236" y="1593"/>
                  </a:moveTo>
                  <a:cubicBezTo>
                    <a:pt x="6201" y="1615"/>
                    <a:pt x="6184" y="1649"/>
                    <a:pt x="6201" y="1684"/>
                  </a:cubicBezTo>
                  <a:cubicBezTo>
                    <a:pt x="6201" y="1723"/>
                    <a:pt x="6236" y="1741"/>
                    <a:pt x="6253" y="1741"/>
                  </a:cubicBezTo>
                  <a:lnTo>
                    <a:pt x="6292" y="1741"/>
                  </a:lnTo>
                  <a:cubicBezTo>
                    <a:pt x="6327" y="1723"/>
                    <a:pt x="6345" y="1684"/>
                    <a:pt x="6327" y="1632"/>
                  </a:cubicBezTo>
                  <a:cubicBezTo>
                    <a:pt x="6327" y="1615"/>
                    <a:pt x="6292" y="1593"/>
                    <a:pt x="6253" y="1593"/>
                  </a:cubicBezTo>
                  <a:close/>
                  <a:moveTo>
                    <a:pt x="26996" y="1649"/>
                  </a:moveTo>
                  <a:cubicBezTo>
                    <a:pt x="26978" y="1649"/>
                    <a:pt x="26961" y="1649"/>
                    <a:pt x="26961" y="1667"/>
                  </a:cubicBezTo>
                  <a:cubicBezTo>
                    <a:pt x="26922" y="1684"/>
                    <a:pt x="26904" y="1723"/>
                    <a:pt x="26922" y="1758"/>
                  </a:cubicBezTo>
                  <a:cubicBezTo>
                    <a:pt x="26939" y="1776"/>
                    <a:pt x="26978" y="1793"/>
                    <a:pt x="26996" y="1793"/>
                  </a:cubicBezTo>
                  <a:lnTo>
                    <a:pt x="27031" y="1793"/>
                  </a:lnTo>
                  <a:cubicBezTo>
                    <a:pt x="27070" y="1758"/>
                    <a:pt x="27070" y="1723"/>
                    <a:pt x="27048" y="1684"/>
                  </a:cubicBezTo>
                  <a:cubicBezTo>
                    <a:pt x="27048" y="1667"/>
                    <a:pt x="27013" y="1649"/>
                    <a:pt x="26996" y="1649"/>
                  </a:cubicBezTo>
                  <a:close/>
                  <a:moveTo>
                    <a:pt x="20377" y="1684"/>
                  </a:moveTo>
                  <a:cubicBezTo>
                    <a:pt x="20343" y="1702"/>
                    <a:pt x="20343" y="1758"/>
                    <a:pt x="20360" y="1793"/>
                  </a:cubicBezTo>
                  <a:cubicBezTo>
                    <a:pt x="20377" y="1810"/>
                    <a:pt x="20395" y="1832"/>
                    <a:pt x="20412" y="1832"/>
                  </a:cubicBezTo>
                  <a:cubicBezTo>
                    <a:pt x="20434" y="1832"/>
                    <a:pt x="20451" y="1832"/>
                    <a:pt x="20451" y="1810"/>
                  </a:cubicBezTo>
                  <a:cubicBezTo>
                    <a:pt x="20486" y="1793"/>
                    <a:pt x="20504" y="1758"/>
                    <a:pt x="20486" y="1723"/>
                  </a:cubicBezTo>
                  <a:cubicBezTo>
                    <a:pt x="20469" y="1684"/>
                    <a:pt x="20451" y="1684"/>
                    <a:pt x="20412" y="1684"/>
                  </a:cubicBezTo>
                  <a:close/>
                  <a:moveTo>
                    <a:pt x="5927" y="1702"/>
                  </a:moveTo>
                  <a:cubicBezTo>
                    <a:pt x="5909" y="1702"/>
                    <a:pt x="5909" y="1723"/>
                    <a:pt x="5892" y="1723"/>
                  </a:cubicBezTo>
                  <a:cubicBezTo>
                    <a:pt x="5857" y="1723"/>
                    <a:pt x="5835" y="1776"/>
                    <a:pt x="5857" y="1810"/>
                  </a:cubicBezTo>
                  <a:cubicBezTo>
                    <a:pt x="5857" y="1832"/>
                    <a:pt x="5892" y="1850"/>
                    <a:pt x="5927" y="1850"/>
                  </a:cubicBezTo>
                  <a:lnTo>
                    <a:pt x="5944" y="1850"/>
                  </a:lnTo>
                  <a:cubicBezTo>
                    <a:pt x="5983" y="1832"/>
                    <a:pt x="6001" y="1793"/>
                    <a:pt x="5983" y="1758"/>
                  </a:cubicBezTo>
                  <a:cubicBezTo>
                    <a:pt x="5983" y="1723"/>
                    <a:pt x="5944" y="1702"/>
                    <a:pt x="5927" y="1702"/>
                  </a:cubicBezTo>
                  <a:close/>
                  <a:moveTo>
                    <a:pt x="5548" y="1850"/>
                  </a:moveTo>
                  <a:cubicBezTo>
                    <a:pt x="5509" y="1867"/>
                    <a:pt x="5492" y="1902"/>
                    <a:pt x="5509" y="1941"/>
                  </a:cubicBezTo>
                  <a:cubicBezTo>
                    <a:pt x="5531" y="1976"/>
                    <a:pt x="5548" y="1993"/>
                    <a:pt x="5583" y="1993"/>
                  </a:cubicBezTo>
                  <a:lnTo>
                    <a:pt x="5600" y="1976"/>
                  </a:lnTo>
                  <a:cubicBezTo>
                    <a:pt x="5640" y="1958"/>
                    <a:pt x="5657" y="1919"/>
                    <a:pt x="5657" y="1884"/>
                  </a:cubicBezTo>
                  <a:cubicBezTo>
                    <a:pt x="5640" y="1850"/>
                    <a:pt x="5600" y="1850"/>
                    <a:pt x="5583" y="1850"/>
                  </a:cubicBezTo>
                  <a:close/>
                  <a:moveTo>
                    <a:pt x="16696" y="1850"/>
                  </a:moveTo>
                  <a:cubicBezTo>
                    <a:pt x="16679" y="1850"/>
                    <a:pt x="16661" y="1850"/>
                    <a:pt x="16661" y="1867"/>
                  </a:cubicBezTo>
                  <a:cubicBezTo>
                    <a:pt x="16627" y="1884"/>
                    <a:pt x="16627" y="1941"/>
                    <a:pt x="16644" y="1976"/>
                  </a:cubicBezTo>
                  <a:cubicBezTo>
                    <a:pt x="16661" y="1993"/>
                    <a:pt x="16679" y="1993"/>
                    <a:pt x="16696" y="1993"/>
                  </a:cubicBezTo>
                  <a:cubicBezTo>
                    <a:pt x="16714" y="1993"/>
                    <a:pt x="16735" y="1993"/>
                    <a:pt x="16753" y="1976"/>
                  </a:cubicBezTo>
                  <a:cubicBezTo>
                    <a:pt x="16770" y="1958"/>
                    <a:pt x="16788" y="1902"/>
                    <a:pt x="16753" y="1884"/>
                  </a:cubicBezTo>
                  <a:cubicBezTo>
                    <a:pt x="16753" y="1867"/>
                    <a:pt x="16714" y="1850"/>
                    <a:pt x="16696" y="1850"/>
                  </a:cubicBezTo>
                  <a:close/>
                  <a:moveTo>
                    <a:pt x="20108" y="1867"/>
                  </a:moveTo>
                  <a:cubicBezTo>
                    <a:pt x="20086" y="1867"/>
                    <a:pt x="20086" y="1867"/>
                    <a:pt x="20069" y="1884"/>
                  </a:cubicBezTo>
                  <a:cubicBezTo>
                    <a:pt x="20034" y="1902"/>
                    <a:pt x="20034" y="1941"/>
                    <a:pt x="20051" y="1976"/>
                  </a:cubicBezTo>
                  <a:cubicBezTo>
                    <a:pt x="20051" y="1993"/>
                    <a:pt x="20086" y="2011"/>
                    <a:pt x="20108" y="2011"/>
                  </a:cubicBezTo>
                  <a:cubicBezTo>
                    <a:pt x="20125" y="2011"/>
                    <a:pt x="20143" y="2011"/>
                    <a:pt x="20143" y="1993"/>
                  </a:cubicBezTo>
                  <a:cubicBezTo>
                    <a:pt x="20177" y="1976"/>
                    <a:pt x="20195" y="1941"/>
                    <a:pt x="20177" y="1902"/>
                  </a:cubicBezTo>
                  <a:cubicBezTo>
                    <a:pt x="20160" y="1884"/>
                    <a:pt x="20125" y="1867"/>
                    <a:pt x="20108" y="1867"/>
                  </a:cubicBezTo>
                  <a:close/>
                  <a:moveTo>
                    <a:pt x="27179" y="1958"/>
                  </a:moveTo>
                  <a:cubicBezTo>
                    <a:pt x="27157" y="1958"/>
                    <a:pt x="27157" y="1976"/>
                    <a:pt x="27139" y="1976"/>
                  </a:cubicBezTo>
                  <a:cubicBezTo>
                    <a:pt x="27105" y="1993"/>
                    <a:pt x="27087" y="2028"/>
                    <a:pt x="27105" y="2067"/>
                  </a:cubicBezTo>
                  <a:cubicBezTo>
                    <a:pt x="27122" y="2102"/>
                    <a:pt x="27157" y="2102"/>
                    <a:pt x="27179" y="2102"/>
                  </a:cubicBezTo>
                  <a:lnTo>
                    <a:pt x="27213" y="2102"/>
                  </a:lnTo>
                  <a:cubicBezTo>
                    <a:pt x="27248" y="2085"/>
                    <a:pt x="27266" y="2028"/>
                    <a:pt x="27231" y="1993"/>
                  </a:cubicBezTo>
                  <a:cubicBezTo>
                    <a:pt x="27231" y="1976"/>
                    <a:pt x="27196" y="1958"/>
                    <a:pt x="27179" y="1958"/>
                  </a:cubicBezTo>
                  <a:close/>
                  <a:moveTo>
                    <a:pt x="5222" y="1976"/>
                  </a:moveTo>
                  <a:cubicBezTo>
                    <a:pt x="5183" y="1993"/>
                    <a:pt x="5165" y="2050"/>
                    <a:pt x="5183" y="2085"/>
                  </a:cubicBezTo>
                  <a:cubicBezTo>
                    <a:pt x="5183" y="2102"/>
                    <a:pt x="5222" y="2119"/>
                    <a:pt x="5239" y="2119"/>
                  </a:cubicBezTo>
                  <a:lnTo>
                    <a:pt x="5274" y="2119"/>
                  </a:lnTo>
                  <a:cubicBezTo>
                    <a:pt x="5313" y="2102"/>
                    <a:pt x="5331" y="2067"/>
                    <a:pt x="5313" y="2028"/>
                  </a:cubicBezTo>
                  <a:cubicBezTo>
                    <a:pt x="5292" y="1993"/>
                    <a:pt x="5274" y="1976"/>
                    <a:pt x="5239" y="1976"/>
                  </a:cubicBezTo>
                  <a:close/>
                  <a:moveTo>
                    <a:pt x="19799" y="2050"/>
                  </a:moveTo>
                  <a:cubicBezTo>
                    <a:pt x="19781" y="2050"/>
                    <a:pt x="19781" y="2050"/>
                    <a:pt x="19760" y="2067"/>
                  </a:cubicBezTo>
                  <a:cubicBezTo>
                    <a:pt x="19725" y="2085"/>
                    <a:pt x="19707" y="2119"/>
                    <a:pt x="19725" y="2159"/>
                  </a:cubicBezTo>
                  <a:cubicBezTo>
                    <a:pt x="19742" y="2176"/>
                    <a:pt x="19760" y="2193"/>
                    <a:pt x="19799" y="2193"/>
                  </a:cubicBezTo>
                  <a:lnTo>
                    <a:pt x="19834" y="2193"/>
                  </a:lnTo>
                  <a:cubicBezTo>
                    <a:pt x="19868" y="2159"/>
                    <a:pt x="19868" y="2119"/>
                    <a:pt x="19851" y="2085"/>
                  </a:cubicBezTo>
                  <a:cubicBezTo>
                    <a:pt x="19851" y="2067"/>
                    <a:pt x="19816" y="2050"/>
                    <a:pt x="19799" y="2050"/>
                  </a:cubicBezTo>
                  <a:close/>
                  <a:moveTo>
                    <a:pt x="4878" y="2119"/>
                  </a:moveTo>
                  <a:cubicBezTo>
                    <a:pt x="4839" y="2137"/>
                    <a:pt x="4822" y="2193"/>
                    <a:pt x="4839" y="2228"/>
                  </a:cubicBezTo>
                  <a:cubicBezTo>
                    <a:pt x="4856" y="2246"/>
                    <a:pt x="4896" y="2267"/>
                    <a:pt x="4913" y="2267"/>
                  </a:cubicBezTo>
                  <a:lnTo>
                    <a:pt x="4948" y="2267"/>
                  </a:lnTo>
                  <a:cubicBezTo>
                    <a:pt x="4987" y="2246"/>
                    <a:pt x="5004" y="2193"/>
                    <a:pt x="4987" y="2159"/>
                  </a:cubicBezTo>
                  <a:cubicBezTo>
                    <a:pt x="4965" y="2137"/>
                    <a:pt x="4948" y="2119"/>
                    <a:pt x="4913" y="2119"/>
                  </a:cubicBezTo>
                  <a:close/>
                  <a:moveTo>
                    <a:pt x="16931" y="2137"/>
                  </a:moveTo>
                  <a:cubicBezTo>
                    <a:pt x="16914" y="2137"/>
                    <a:pt x="16896" y="2137"/>
                    <a:pt x="16879" y="2159"/>
                  </a:cubicBezTo>
                  <a:cubicBezTo>
                    <a:pt x="16862" y="2176"/>
                    <a:pt x="16862" y="2211"/>
                    <a:pt x="16879" y="2246"/>
                  </a:cubicBezTo>
                  <a:cubicBezTo>
                    <a:pt x="16896" y="2267"/>
                    <a:pt x="16914" y="2285"/>
                    <a:pt x="16931" y="2285"/>
                  </a:cubicBezTo>
                  <a:cubicBezTo>
                    <a:pt x="16953" y="2285"/>
                    <a:pt x="16970" y="2267"/>
                    <a:pt x="16988" y="2267"/>
                  </a:cubicBezTo>
                  <a:cubicBezTo>
                    <a:pt x="17005" y="2228"/>
                    <a:pt x="17005" y="2193"/>
                    <a:pt x="16988" y="2159"/>
                  </a:cubicBezTo>
                  <a:cubicBezTo>
                    <a:pt x="16970" y="2137"/>
                    <a:pt x="16953" y="2137"/>
                    <a:pt x="16931" y="2137"/>
                  </a:cubicBezTo>
                  <a:close/>
                  <a:moveTo>
                    <a:pt x="19433" y="2228"/>
                  </a:moveTo>
                  <a:cubicBezTo>
                    <a:pt x="19416" y="2246"/>
                    <a:pt x="19398" y="2302"/>
                    <a:pt x="19416" y="2337"/>
                  </a:cubicBezTo>
                  <a:cubicBezTo>
                    <a:pt x="19433" y="2354"/>
                    <a:pt x="19455" y="2376"/>
                    <a:pt x="19472" y="2376"/>
                  </a:cubicBezTo>
                  <a:cubicBezTo>
                    <a:pt x="19490" y="2376"/>
                    <a:pt x="19507" y="2376"/>
                    <a:pt x="19507" y="2354"/>
                  </a:cubicBezTo>
                  <a:cubicBezTo>
                    <a:pt x="19542" y="2337"/>
                    <a:pt x="19564" y="2302"/>
                    <a:pt x="19542" y="2267"/>
                  </a:cubicBezTo>
                  <a:cubicBezTo>
                    <a:pt x="19525" y="2246"/>
                    <a:pt x="19507" y="2228"/>
                    <a:pt x="19472" y="2228"/>
                  </a:cubicBezTo>
                  <a:close/>
                  <a:moveTo>
                    <a:pt x="4552" y="2285"/>
                  </a:moveTo>
                  <a:cubicBezTo>
                    <a:pt x="4513" y="2302"/>
                    <a:pt x="4495" y="2337"/>
                    <a:pt x="4513" y="2376"/>
                  </a:cubicBezTo>
                  <a:cubicBezTo>
                    <a:pt x="4530" y="2411"/>
                    <a:pt x="4552" y="2428"/>
                    <a:pt x="4587" y="2428"/>
                  </a:cubicBezTo>
                  <a:cubicBezTo>
                    <a:pt x="4587" y="2428"/>
                    <a:pt x="4604" y="2411"/>
                    <a:pt x="4621" y="2411"/>
                  </a:cubicBezTo>
                  <a:cubicBezTo>
                    <a:pt x="4661" y="2394"/>
                    <a:pt x="4661" y="2354"/>
                    <a:pt x="4661" y="2320"/>
                  </a:cubicBezTo>
                  <a:cubicBezTo>
                    <a:pt x="4639" y="2285"/>
                    <a:pt x="4604" y="2285"/>
                    <a:pt x="4587" y="2285"/>
                  </a:cubicBezTo>
                  <a:close/>
                  <a:moveTo>
                    <a:pt x="27322" y="2285"/>
                  </a:moveTo>
                  <a:cubicBezTo>
                    <a:pt x="27287" y="2302"/>
                    <a:pt x="27266" y="2354"/>
                    <a:pt x="27287" y="2394"/>
                  </a:cubicBezTo>
                  <a:cubicBezTo>
                    <a:pt x="27305" y="2411"/>
                    <a:pt x="27322" y="2428"/>
                    <a:pt x="27340" y="2428"/>
                  </a:cubicBezTo>
                  <a:lnTo>
                    <a:pt x="27374" y="2428"/>
                  </a:lnTo>
                  <a:cubicBezTo>
                    <a:pt x="27414" y="2411"/>
                    <a:pt x="27431" y="2354"/>
                    <a:pt x="27414" y="2320"/>
                  </a:cubicBezTo>
                  <a:cubicBezTo>
                    <a:pt x="27396" y="2302"/>
                    <a:pt x="27374" y="2285"/>
                    <a:pt x="27340" y="2285"/>
                  </a:cubicBezTo>
                  <a:close/>
                  <a:moveTo>
                    <a:pt x="17188" y="2394"/>
                  </a:moveTo>
                  <a:cubicBezTo>
                    <a:pt x="17171" y="2394"/>
                    <a:pt x="17149" y="2411"/>
                    <a:pt x="17131" y="2411"/>
                  </a:cubicBezTo>
                  <a:cubicBezTo>
                    <a:pt x="17097" y="2446"/>
                    <a:pt x="17097" y="2485"/>
                    <a:pt x="17131" y="2520"/>
                  </a:cubicBezTo>
                  <a:cubicBezTo>
                    <a:pt x="17149" y="2537"/>
                    <a:pt x="17171" y="2537"/>
                    <a:pt x="17188" y="2537"/>
                  </a:cubicBezTo>
                  <a:cubicBezTo>
                    <a:pt x="17205" y="2537"/>
                    <a:pt x="17223" y="2537"/>
                    <a:pt x="17240" y="2520"/>
                  </a:cubicBezTo>
                  <a:cubicBezTo>
                    <a:pt x="17258" y="2485"/>
                    <a:pt x="17258" y="2446"/>
                    <a:pt x="17223" y="2411"/>
                  </a:cubicBezTo>
                  <a:cubicBezTo>
                    <a:pt x="17223" y="2394"/>
                    <a:pt x="17205" y="2394"/>
                    <a:pt x="17188" y="2394"/>
                  </a:cubicBezTo>
                  <a:close/>
                  <a:moveTo>
                    <a:pt x="19163" y="2394"/>
                  </a:moveTo>
                  <a:cubicBezTo>
                    <a:pt x="19146" y="2394"/>
                    <a:pt x="19129" y="2394"/>
                    <a:pt x="19129" y="2411"/>
                  </a:cubicBezTo>
                  <a:cubicBezTo>
                    <a:pt x="19090" y="2428"/>
                    <a:pt x="19072" y="2463"/>
                    <a:pt x="19090" y="2502"/>
                  </a:cubicBezTo>
                  <a:cubicBezTo>
                    <a:pt x="19107" y="2520"/>
                    <a:pt x="19129" y="2537"/>
                    <a:pt x="19163" y="2537"/>
                  </a:cubicBezTo>
                  <a:lnTo>
                    <a:pt x="19181" y="2537"/>
                  </a:lnTo>
                  <a:cubicBezTo>
                    <a:pt x="19216" y="2520"/>
                    <a:pt x="19237" y="2463"/>
                    <a:pt x="19216" y="2428"/>
                  </a:cubicBezTo>
                  <a:cubicBezTo>
                    <a:pt x="19216" y="2411"/>
                    <a:pt x="19181" y="2394"/>
                    <a:pt x="19163" y="2394"/>
                  </a:cubicBezTo>
                  <a:close/>
                  <a:moveTo>
                    <a:pt x="4260" y="2428"/>
                  </a:moveTo>
                  <a:cubicBezTo>
                    <a:pt x="4243" y="2428"/>
                    <a:pt x="4243" y="2446"/>
                    <a:pt x="4225" y="2446"/>
                  </a:cubicBezTo>
                  <a:cubicBezTo>
                    <a:pt x="4186" y="2463"/>
                    <a:pt x="4169" y="2502"/>
                    <a:pt x="4186" y="2537"/>
                  </a:cubicBezTo>
                  <a:cubicBezTo>
                    <a:pt x="4204" y="2572"/>
                    <a:pt x="4243" y="2572"/>
                    <a:pt x="4260" y="2572"/>
                  </a:cubicBezTo>
                  <a:lnTo>
                    <a:pt x="4295" y="2572"/>
                  </a:lnTo>
                  <a:cubicBezTo>
                    <a:pt x="4334" y="2555"/>
                    <a:pt x="4352" y="2520"/>
                    <a:pt x="4334" y="2485"/>
                  </a:cubicBezTo>
                  <a:cubicBezTo>
                    <a:pt x="4312" y="2446"/>
                    <a:pt x="4278" y="2428"/>
                    <a:pt x="4260" y="2428"/>
                  </a:cubicBezTo>
                  <a:close/>
                  <a:moveTo>
                    <a:pt x="18802" y="2555"/>
                  </a:moveTo>
                  <a:cubicBezTo>
                    <a:pt x="18763" y="2572"/>
                    <a:pt x="18746" y="2611"/>
                    <a:pt x="18763" y="2646"/>
                  </a:cubicBezTo>
                  <a:cubicBezTo>
                    <a:pt x="18781" y="2681"/>
                    <a:pt x="18802" y="2702"/>
                    <a:pt x="18837" y="2702"/>
                  </a:cubicBezTo>
                  <a:cubicBezTo>
                    <a:pt x="18837" y="2702"/>
                    <a:pt x="18855" y="2702"/>
                    <a:pt x="18855" y="2681"/>
                  </a:cubicBezTo>
                  <a:cubicBezTo>
                    <a:pt x="18889" y="2663"/>
                    <a:pt x="18911" y="2628"/>
                    <a:pt x="18889" y="2594"/>
                  </a:cubicBezTo>
                  <a:cubicBezTo>
                    <a:pt x="18889" y="2572"/>
                    <a:pt x="18855" y="2555"/>
                    <a:pt x="18837" y="2555"/>
                  </a:cubicBezTo>
                  <a:close/>
                  <a:moveTo>
                    <a:pt x="3899" y="2611"/>
                  </a:moveTo>
                  <a:cubicBezTo>
                    <a:pt x="3860" y="2628"/>
                    <a:pt x="3860" y="2681"/>
                    <a:pt x="3877" y="2720"/>
                  </a:cubicBezTo>
                  <a:cubicBezTo>
                    <a:pt x="3899" y="2737"/>
                    <a:pt x="3917" y="2755"/>
                    <a:pt x="3934" y="2755"/>
                  </a:cubicBezTo>
                  <a:cubicBezTo>
                    <a:pt x="3951" y="2755"/>
                    <a:pt x="3969" y="2755"/>
                    <a:pt x="3969" y="2737"/>
                  </a:cubicBezTo>
                  <a:cubicBezTo>
                    <a:pt x="4008" y="2720"/>
                    <a:pt x="4025" y="2681"/>
                    <a:pt x="4008" y="2646"/>
                  </a:cubicBezTo>
                  <a:cubicBezTo>
                    <a:pt x="3986" y="2628"/>
                    <a:pt x="3969" y="2611"/>
                    <a:pt x="3934" y="2611"/>
                  </a:cubicBezTo>
                  <a:close/>
                  <a:moveTo>
                    <a:pt x="27483" y="2611"/>
                  </a:moveTo>
                  <a:cubicBezTo>
                    <a:pt x="27448" y="2628"/>
                    <a:pt x="27431" y="2681"/>
                    <a:pt x="27448" y="2720"/>
                  </a:cubicBezTo>
                  <a:cubicBezTo>
                    <a:pt x="27466" y="2737"/>
                    <a:pt x="27483" y="2755"/>
                    <a:pt x="27522" y="2755"/>
                  </a:cubicBezTo>
                  <a:cubicBezTo>
                    <a:pt x="27522" y="2755"/>
                    <a:pt x="27540" y="2755"/>
                    <a:pt x="27540" y="2737"/>
                  </a:cubicBezTo>
                  <a:cubicBezTo>
                    <a:pt x="27575" y="2720"/>
                    <a:pt x="27592" y="2681"/>
                    <a:pt x="27575" y="2646"/>
                  </a:cubicBezTo>
                  <a:cubicBezTo>
                    <a:pt x="27557" y="2628"/>
                    <a:pt x="27540" y="2611"/>
                    <a:pt x="27505" y="2611"/>
                  </a:cubicBezTo>
                  <a:close/>
                  <a:moveTo>
                    <a:pt x="17458" y="2628"/>
                  </a:moveTo>
                  <a:cubicBezTo>
                    <a:pt x="17440" y="2628"/>
                    <a:pt x="17423" y="2628"/>
                    <a:pt x="17406" y="2663"/>
                  </a:cubicBezTo>
                  <a:cubicBezTo>
                    <a:pt x="17388" y="2681"/>
                    <a:pt x="17388" y="2737"/>
                    <a:pt x="17423" y="2755"/>
                  </a:cubicBezTo>
                  <a:cubicBezTo>
                    <a:pt x="17440" y="2755"/>
                    <a:pt x="17440" y="2772"/>
                    <a:pt x="17458" y="2772"/>
                  </a:cubicBezTo>
                  <a:cubicBezTo>
                    <a:pt x="17475" y="2772"/>
                    <a:pt x="17514" y="2755"/>
                    <a:pt x="17532" y="2737"/>
                  </a:cubicBezTo>
                  <a:cubicBezTo>
                    <a:pt x="17549" y="2702"/>
                    <a:pt x="17532" y="2663"/>
                    <a:pt x="17497" y="2628"/>
                  </a:cubicBezTo>
                  <a:close/>
                  <a:moveTo>
                    <a:pt x="18476" y="2702"/>
                  </a:moveTo>
                  <a:cubicBezTo>
                    <a:pt x="18437" y="2720"/>
                    <a:pt x="18419" y="2755"/>
                    <a:pt x="18437" y="2789"/>
                  </a:cubicBezTo>
                  <a:cubicBezTo>
                    <a:pt x="18437" y="2829"/>
                    <a:pt x="18476" y="2846"/>
                    <a:pt x="18493" y="2846"/>
                  </a:cubicBezTo>
                  <a:cubicBezTo>
                    <a:pt x="18511" y="2846"/>
                    <a:pt x="18511" y="2829"/>
                    <a:pt x="18528" y="2829"/>
                  </a:cubicBezTo>
                  <a:cubicBezTo>
                    <a:pt x="18563" y="2811"/>
                    <a:pt x="18585" y="2772"/>
                    <a:pt x="18563" y="2737"/>
                  </a:cubicBezTo>
                  <a:cubicBezTo>
                    <a:pt x="18546" y="2720"/>
                    <a:pt x="18528" y="2702"/>
                    <a:pt x="18493" y="2702"/>
                  </a:cubicBezTo>
                  <a:close/>
                  <a:moveTo>
                    <a:pt x="3625" y="2772"/>
                  </a:moveTo>
                  <a:cubicBezTo>
                    <a:pt x="3608" y="2772"/>
                    <a:pt x="3590" y="2789"/>
                    <a:pt x="3590" y="2789"/>
                  </a:cubicBezTo>
                  <a:cubicBezTo>
                    <a:pt x="3551" y="2811"/>
                    <a:pt x="3534" y="2846"/>
                    <a:pt x="3551" y="2881"/>
                  </a:cubicBezTo>
                  <a:cubicBezTo>
                    <a:pt x="3573" y="2920"/>
                    <a:pt x="3590" y="2920"/>
                    <a:pt x="3625" y="2920"/>
                  </a:cubicBezTo>
                  <a:lnTo>
                    <a:pt x="3660" y="2920"/>
                  </a:lnTo>
                  <a:cubicBezTo>
                    <a:pt x="3699" y="2898"/>
                    <a:pt x="3699" y="2846"/>
                    <a:pt x="3682" y="2811"/>
                  </a:cubicBezTo>
                  <a:cubicBezTo>
                    <a:pt x="3682" y="2789"/>
                    <a:pt x="3642" y="2772"/>
                    <a:pt x="3625" y="2772"/>
                  </a:cubicBezTo>
                  <a:close/>
                  <a:moveTo>
                    <a:pt x="17784" y="2772"/>
                  </a:moveTo>
                  <a:cubicBezTo>
                    <a:pt x="17767" y="2772"/>
                    <a:pt x="17732" y="2789"/>
                    <a:pt x="17714" y="2829"/>
                  </a:cubicBezTo>
                  <a:cubicBezTo>
                    <a:pt x="17714" y="2863"/>
                    <a:pt x="17732" y="2898"/>
                    <a:pt x="17767" y="2920"/>
                  </a:cubicBezTo>
                  <a:lnTo>
                    <a:pt x="17784" y="2920"/>
                  </a:lnTo>
                  <a:cubicBezTo>
                    <a:pt x="17823" y="2920"/>
                    <a:pt x="17858" y="2898"/>
                    <a:pt x="17858" y="2863"/>
                  </a:cubicBezTo>
                  <a:cubicBezTo>
                    <a:pt x="17875" y="2829"/>
                    <a:pt x="17841" y="2789"/>
                    <a:pt x="17802" y="2772"/>
                  </a:cubicBezTo>
                  <a:close/>
                  <a:moveTo>
                    <a:pt x="18150" y="2789"/>
                  </a:moveTo>
                  <a:cubicBezTo>
                    <a:pt x="18093" y="2789"/>
                    <a:pt x="18076" y="2829"/>
                    <a:pt x="18076" y="2881"/>
                  </a:cubicBezTo>
                  <a:cubicBezTo>
                    <a:pt x="18076" y="2920"/>
                    <a:pt x="18110" y="2937"/>
                    <a:pt x="18150" y="2937"/>
                  </a:cubicBezTo>
                  <a:lnTo>
                    <a:pt x="18167" y="2937"/>
                  </a:lnTo>
                  <a:cubicBezTo>
                    <a:pt x="18202" y="2937"/>
                    <a:pt x="18219" y="2898"/>
                    <a:pt x="18219" y="2863"/>
                  </a:cubicBezTo>
                  <a:cubicBezTo>
                    <a:pt x="18219" y="2829"/>
                    <a:pt x="18184" y="2789"/>
                    <a:pt x="18150" y="2789"/>
                  </a:cubicBezTo>
                  <a:close/>
                  <a:moveTo>
                    <a:pt x="27649" y="2937"/>
                  </a:moveTo>
                  <a:cubicBezTo>
                    <a:pt x="27614" y="2955"/>
                    <a:pt x="27592" y="3007"/>
                    <a:pt x="27614" y="3046"/>
                  </a:cubicBezTo>
                  <a:cubicBezTo>
                    <a:pt x="27631" y="3064"/>
                    <a:pt x="27649" y="3081"/>
                    <a:pt x="27666" y="3081"/>
                  </a:cubicBezTo>
                  <a:cubicBezTo>
                    <a:pt x="27683" y="3081"/>
                    <a:pt x="27701" y="3081"/>
                    <a:pt x="27701" y="3064"/>
                  </a:cubicBezTo>
                  <a:cubicBezTo>
                    <a:pt x="27740" y="3046"/>
                    <a:pt x="27757" y="3007"/>
                    <a:pt x="27740" y="2972"/>
                  </a:cubicBezTo>
                  <a:cubicBezTo>
                    <a:pt x="27722" y="2955"/>
                    <a:pt x="27701" y="2937"/>
                    <a:pt x="27666" y="2937"/>
                  </a:cubicBezTo>
                  <a:close/>
                  <a:moveTo>
                    <a:pt x="3264" y="2955"/>
                  </a:moveTo>
                  <a:cubicBezTo>
                    <a:pt x="3225" y="2990"/>
                    <a:pt x="3225" y="3029"/>
                    <a:pt x="3246" y="3064"/>
                  </a:cubicBezTo>
                  <a:cubicBezTo>
                    <a:pt x="3246" y="3081"/>
                    <a:pt x="3281" y="3098"/>
                    <a:pt x="3299" y="3098"/>
                  </a:cubicBezTo>
                  <a:cubicBezTo>
                    <a:pt x="3316" y="3098"/>
                    <a:pt x="3333" y="3098"/>
                    <a:pt x="3333" y="3081"/>
                  </a:cubicBezTo>
                  <a:cubicBezTo>
                    <a:pt x="3373" y="3064"/>
                    <a:pt x="3390" y="3029"/>
                    <a:pt x="3373" y="2990"/>
                  </a:cubicBezTo>
                  <a:cubicBezTo>
                    <a:pt x="3355" y="2972"/>
                    <a:pt x="3333" y="2955"/>
                    <a:pt x="3299" y="2955"/>
                  </a:cubicBezTo>
                  <a:cubicBezTo>
                    <a:pt x="3299" y="2955"/>
                    <a:pt x="3281" y="2955"/>
                    <a:pt x="3264" y="2972"/>
                  </a:cubicBezTo>
                  <a:lnTo>
                    <a:pt x="3264" y="2955"/>
                  </a:lnTo>
                  <a:close/>
                  <a:moveTo>
                    <a:pt x="2955" y="3155"/>
                  </a:moveTo>
                  <a:cubicBezTo>
                    <a:pt x="2920" y="3190"/>
                    <a:pt x="2920" y="3225"/>
                    <a:pt x="2937" y="3264"/>
                  </a:cubicBezTo>
                  <a:cubicBezTo>
                    <a:pt x="2955" y="3281"/>
                    <a:pt x="2972" y="3299"/>
                    <a:pt x="2990" y="3299"/>
                  </a:cubicBezTo>
                  <a:cubicBezTo>
                    <a:pt x="3007" y="3299"/>
                    <a:pt x="3029" y="3281"/>
                    <a:pt x="3046" y="3281"/>
                  </a:cubicBezTo>
                  <a:cubicBezTo>
                    <a:pt x="3081" y="3264"/>
                    <a:pt x="3081" y="3207"/>
                    <a:pt x="3064" y="3172"/>
                  </a:cubicBezTo>
                  <a:cubicBezTo>
                    <a:pt x="3046" y="3155"/>
                    <a:pt x="3029" y="3155"/>
                    <a:pt x="2990" y="3155"/>
                  </a:cubicBezTo>
                  <a:close/>
                  <a:moveTo>
                    <a:pt x="27810" y="3264"/>
                  </a:moveTo>
                  <a:cubicBezTo>
                    <a:pt x="27775" y="3281"/>
                    <a:pt x="27757" y="3316"/>
                    <a:pt x="27775" y="3355"/>
                  </a:cubicBezTo>
                  <a:cubicBezTo>
                    <a:pt x="27775" y="3390"/>
                    <a:pt x="27810" y="3407"/>
                    <a:pt x="27831" y="3407"/>
                  </a:cubicBezTo>
                  <a:cubicBezTo>
                    <a:pt x="27849" y="3407"/>
                    <a:pt x="27866" y="3407"/>
                    <a:pt x="27866" y="3390"/>
                  </a:cubicBezTo>
                  <a:cubicBezTo>
                    <a:pt x="27901" y="3373"/>
                    <a:pt x="27918" y="3333"/>
                    <a:pt x="27901" y="3299"/>
                  </a:cubicBezTo>
                  <a:cubicBezTo>
                    <a:pt x="27883" y="3264"/>
                    <a:pt x="27866" y="3264"/>
                    <a:pt x="27831" y="3264"/>
                  </a:cubicBezTo>
                  <a:close/>
                  <a:moveTo>
                    <a:pt x="2702" y="3373"/>
                  </a:moveTo>
                  <a:cubicBezTo>
                    <a:pt x="2702" y="3373"/>
                    <a:pt x="2681" y="3373"/>
                    <a:pt x="2663" y="3390"/>
                  </a:cubicBezTo>
                  <a:cubicBezTo>
                    <a:pt x="2629" y="3407"/>
                    <a:pt x="2629" y="3464"/>
                    <a:pt x="2646" y="3481"/>
                  </a:cubicBezTo>
                  <a:cubicBezTo>
                    <a:pt x="2663" y="3499"/>
                    <a:pt x="2681" y="3516"/>
                    <a:pt x="2702" y="3516"/>
                  </a:cubicBezTo>
                  <a:cubicBezTo>
                    <a:pt x="2720" y="3516"/>
                    <a:pt x="2737" y="3516"/>
                    <a:pt x="2755" y="3499"/>
                  </a:cubicBezTo>
                  <a:cubicBezTo>
                    <a:pt x="2790" y="3481"/>
                    <a:pt x="2790" y="3425"/>
                    <a:pt x="2772" y="3390"/>
                  </a:cubicBezTo>
                  <a:cubicBezTo>
                    <a:pt x="2755" y="3373"/>
                    <a:pt x="2737" y="3373"/>
                    <a:pt x="2702" y="3373"/>
                  </a:cubicBezTo>
                  <a:close/>
                  <a:moveTo>
                    <a:pt x="28010" y="3573"/>
                  </a:moveTo>
                  <a:cubicBezTo>
                    <a:pt x="27992" y="3573"/>
                    <a:pt x="27975" y="3590"/>
                    <a:pt x="27975" y="3590"/>
                  </a:cubicBezTo>
                  <a:cubicBezTo>
                    <a:pt x="27940" y="3608"/>
                    <a:pt x="27918" y="3642"/>
                    <a:pt x="27940" y="3681"/>
                  </a:cubicBezTo>
                  <a:cubicBezTo>
                    <a:pt x="27957" y="3716"/>
                    <a:pt x="27975" y="3716"/>
                    <a:pt x="28010" y="3716"/>
                  </a:cubicBezTo>
                  <a:lnTo>
                    <a:pt x="28027" y="3716"/>
                  </a:lnTo>
                  <a:cubicBezTo>
                    <a:pt x="28066" y="3699"/>
                    <a:pt x="28084" y="3660"/>
                    <a:pt x="28066" y="3625"/>
                  </a:cubicBezTo>
                  <a:cubicBezTo>
                    <a:pt x="28049" y="3590"/>
                    <a:pt x="28027" y="3573"/>
                    <a:pt x="28010" y="3573"/>
                  </a:cubicBezTo>
                  <a:close/>
                  <a:moveTo>
                    <a:pt x="2428" y="3590"/>
                  </a:moveTo>
                  <a:cubicBezTo>
                    <a:pt x="2411" y="3590"/>
                    <a:pt x="2394" y="3608"/>
                    <a:pt x="2376" y="3608"/>
                  </a:cubicBezTo>
                  <a:cubicBezTo>
                    <a:pt x="2354" y="3642"/>
                    <a:pt x="2337" y="3681"/>
                    <a:pt x="2376" y="3716"/>
                  </a:cubicBezTo>
                  <a:cubicBezTo>
                    <a:pt x="2394" y="3734"/>
                    <a:pt x="2411" y="3734"/>
                    <a:pt x="2428" y="3734"/>
                  </a:cubicBezTo>
                  <a:lnTo>
                    <a:pt x="2485" y="3734"/>
                  </a:lnTo>
                  <a:cubicBezTo>
                    <a:pt x="2502" y="3699"/>
                    <a:pt x="2502" y="3660"/>
                    <a:pt x="2485" y="3625"/>
                  </a:cubicBezTo>
                  <a:cubicBezTo>
                    <a:pt x="2463" y="3608"/>
                    <a:pt x="2446" y="3590"/>
                    <a:pt x="2428" y="3590"/>
                  </a:cubicBezTo>
                  <a:close/>
                  <a:moveTo>
                    <a:pt x="2159" y="3825"/>
                  </a:moveTo>
                  <a:cubicBezTo>
                    <a:pt x="2137" y="3825"/>
                    <a:pt x="2119" y="3842"/>
                    <a:pt x="2102" y="3842"/>
                  </a:cubicBezTo>
                  <a:cubicBezTo>
                    <a:pt x="2067" y="3877"/>
                    <a:pt x="2067" y="3916"/>
                    <a:pt x="2102" y="3951"/>
                  </a:cubicBezTo>
                  <a:cubicBezTo>
                    <a:pt x="2119" y="3969"/>
                    <a:pt x="2137" y="3969"/>
                    <a:pt x="2159" y="3969"/>
                  </a:cubicBezTo>
                  <a:cubicBezTo>
                    <a:pt x="2176" y="3969"/>
                    <a:pt x="2193" y="3969"/>
                    <a:pt x="2193" y="3951"/>
                  </a:cubicBezTo>
                  <a:cubicBezTo>
                    <a:pt x="2228" y="3934"/>
                    <a:pt x="2228" y="3877"/>
                    <a:pt x="2211" y="3860"/>
                  </a:cubicBezTo>
                  <a:cubicBezTo>
                    <a:pt x="2193" y="3842"/>
                    <a:pt x="2176" y="3825"/>
                    <a:pt x="2159" y="3825"/>
                  </a:cubicBezTo>
                  <a:close/>
                  <a:moveTo>
                    <a:pt x="28136" y="3899"/>
                  </a:moveTo>
                  <a:cubicBezTo>
                    <a:pt x="28101" y="3934"/>
                    <a:pt x="28101" y="3969"/>
                    <a:pt x="28118" y="4008"/>
                  </a:cubicBezTo>
                  <a:cubicBezTo>
                    <a:pt x="28118" y="4025"/>
                    <a:pt x="28158" y="4043"/>
                    <a:pt x="28175" y="4043"/>
                  </a:cubicBezTo>
                  <a:cubicBezTo>
                    <a:pt x="28192" y="4043"/>
                    <a:pt x="28210" y="4043"/>
                    <a:pt x="28210" y="4025"/>
                  </a:cubicBezTo>
                  <a:cubicBezTo>
                    <a:pt x="28245" y="4008"/>
                    <a:pt x="28266" y="3969"/>
                    <a:pt x="28245" y="3934"/>
                  </a:cubicBezTo>
                  <a:cubicBezTo>
                    <a:pt x="28227" y="3916"/>
                    <a:pt x="28210" y="3899"/>
                    <a:pt x="28175" y="3899"/>
                  </a:cubicBezTo>
                  <a:close/>
                  <a:moveTo>
                    <a:pt x="1884" y="4077"/>
                  </a:moveTo>
                  <a:cubicBezTo>
                    <a:pt x="1867" y="4077"/>
                    <a:pt x="1850" y="4077"/>
                    <a:pt x="1832" y="4095"/>
                  </a:cubicBezTo>
                  <a:cubicBezTo>
                    <a:pt x="1810" y="4117"/>
                    <a:pt x="1793" y="4169"/>
                    <a:pt x="1832" y="4204"/>
                  </a:cubicBezTo>
                  <a:cubicBezTo>
                    <a:pt x="1850" y="4204"/>
                    <a:pt x="1867" y="4225"/>
                    <a:pt x="1884" y="4225"/>
                  </a:cubicBezTo>
                  <a:cubicBezTo>
                    <a:pt x="1902" y="4225"/>
                    <a:pt x="1919" y="4204"/>
                    <a:pt x="1941" y="4204"/>
                  </a:cubicBezTo>
                  <a:cubicBezTo>
                    <a:pt x="1958" y="4169"/>
                    <a:pt x="1958" y="4134"/>
                    <a:pt x="1941" y="4095"/>
                  </a:cubicBezTo>
                  <a:cubicBezTo>
                    <a:pt x="1919" y="4077"/>
                    <a:pt x="1902" y="4077"/>
                    <a:pt x="1884" y="4077"/>
                  </a:cubicBezTo>
                  <a:close/>
                  <a:moveTo>
                    <a:pt x="28375" y="4204"/>
                  </a:moveTo>
                  <a:cubicBezTo>
                    <a:pt x="28353" y="4204"/>
                    <a:pt x="28336" y="4204"/>
                    <a:pt x="28319" y="4225"/>
                  </a:cubicBezTo>
                  <a:cubicBezTo>
                    <a:pt x="28301" y="4243"/>
                    <a:pt x="28284" y="4278"/>
                    <a:pt x="28301" y="4312"/>
                  </a:cubicBezTo>
                  <a:cubicBezTo>
                    <a:pt x="28319" y="4334"/>
                    <a:pt x="28336" y="4352"/>
                    <a:pt x="28375" y="4352"/>
                  </a:cubicBezTo>
                  <a:cubicBezTo>
                    <a:pt x="28375" y="4352"/>
                    <a:pt x="28393" y="4352"/>
                    <a:pt x="28410" y="4334"/>
                  </a:cubicBezTo>
                  <a:cubicBezTo>
                    <a:pt x="28445" y="4312"/>
                    <a:pt x="28445" y="4278"/>
                    <a:pt x="28427" y="4243"/>
                  </a:cubicBezTo>
                  <a:cubicBezTo>
                    <a:pt x="28410" y="4225"/>
                    <a:pt x="28393" y="4204"/>
                    <a:pt x="28375" y="4204"/>
                  </a:cubicBezTo>
                  <a:close/>
                  <a:moveTo>
                    <a:pt x="1632" y="4334"/>
                  </a:moveTo>
                  <a:cubicBezTo>
                    <a:pt x="1615" y="4334"/>
                    <a:pt x="1576" y="4334"/>
                    <a:pt x="1576" y="4352"/>
                  </a:cubicBezTo>
                  <a:cubicBezTo>
                    <a:pt x="1541" y="4369"/>
                    <a:pt x="1541" y="4421"/>
                    <a:pt x="1576" y="4460"/>
                  </a:cubicBezTo>
                  <a:cubicBezTo>
                    <a:pt x="1593" y="4460"/>
                    <a:pt x="1615" y="4478"/>
                    <a:pt x="1632" y="4478"/>
                  </a:cubicBezTo>
                  <a:cubicBezTo>
                    <a:pt x="1649" y="4478"/>
                    <a:pt x="1667" y="4460"/>
                    <a:pt x="1667" y="4460"/>
                  </a:cubicBezTo>
                  <a:cubicBezTo>
                    <a:pt x="1702" y="4421"/>
                    <a:pt x="1702" y="4369"/>
                    <a:pt x="1667" y="4352"/>
                  </a:cubicBezTo>
                  <a:cubicBezTo>
                    <a:pt x="1667" y="4334"/>
                    <a:pt x="1649" y="4334"/>
                    <a:pt x="1632" y="4334"/>
                  </a:cubicBezTo>
                  <a:close/>
                  <a:moveTo>
                    <a:pt x="28536" y="4513"/>
                  </a:moveTo>
                  <a:cubicBezTo>
                    <a:pt x="28501" y="4552"/>
                    <a:pt x="28484" y="4587"/>
                    <a:pt x="28501" y="4621"/>
                  </a:cubicBezTo>
                  <a:cubicBezTo>
                    <a:pt x="28519" y="4639"/>
                    <a:pt x="28536" y="4661"/>
                    <a:pt x="28571" y="4661"/>
                  </a:cubicBezTo>
                  <a:cubicBezTo>
                    <a:pt x="28593" y="4661"/>
                    <a:pt x="28593" y="4639"/>
                    <a:pt x="28610" y="4639"/>
                  </a:cubicBezTo>
                  <a:cubicBezTo>
                    <a:pt x="28645" y="4621"/>
                    <a:pt x="28645" y="4569"/>
                    <a:pt x="28628" y="4530"/>
                  </a:cubicBezTo>
                  <a:cubicBezTo>
                    <a:pt x="28610" y="4513"/>
                    <a:pt x="28593" y="4513"/>
                    <a:pt x="28571" y="4513"/>
                  </a:cubicBezTo>
                  <a:close/>
                  <a:moveTo>
                    <a:pt x="1375" y="4587"/>
                  </a:moveTo>
                  <a:cubicBezTo>
                    <a:pt x="1358" y="4587"/>
                    <a:pt x="1341" y="4604"/>
                    <a:pt x="1323" y="4604"/>
                  </a:cubicBezTo>
                  <a:cubicBezTo>
                    <a:pt x="1288" y="4639"/>
                    <a:pt x="1288" y="4695"/>
                    <a:pt x="1323" y="4713"/>
                  </a:cubicBezTo>
                  <a:cubicBezTo>
                    <a:pt x="1341" y="4730"/>
                    <a:pt x="1358" y="4730"/>
                    <a:pt x="1375" y="4730"/>
                  </a:cubicBezTo>
                  <a:cubicBezTo>
                    <a:pt x="1397" y="4730"/>
                    <a:pt x="1415" y="4730"/>
                    <a:pt x="1432" y="4713"/>
                  </a:cubicBezTo>
                  <a:cubicBezTo>
                    <a:pt x="1449" y="4678"/>
                    <a:pt x="1449" y="4639"/>
                    <a:pt x="1415" y="4604"/>
                  </a:cubicBezTo>
                  <a:cubicBezTo>
                    <a:pt x="1415" y="4604"/>
                    <a:pt x="1397" y="4587"/>
                    <a:pt x="1375" y="4587"/>
                  </a:cubicBezTo>
                  <a:close/>
                  <a:moveTo>
                    <a:pt x="28771" y="4804"/>
                  </a:moveTo>
                  <a:cubicBezTo>
                    <a:pt x="28754" y="4804"/>
                    <a:pt x="28754" y="4804"/>
                    <a:pt x="28736" y="4822"/>
                  </a:cubicBezTo>
                  <a:cubicBezTo>
                    <a:pt x="28702" y="4839"/>
                    <a:pt x="28702" y="4896"/>
                    <a:pt x="28719" y="4913"/>
                  </a:cubicBezTo>
                  <a:cubicBezTo>
                    <a:pt x="28736" y="4930"/>
                    <a:pt x="28754" y="4948"/>
                    <a:pt x="28771" y="4948"/>
                  </a:cubicBezTo>
                  <a:cubicBezTo>
                    <a:pt x="28789" y="4948"/>
                    <a:pt x="28810" y="4948"/>
                    <a:pt x="28810" y="4930"/>
                  </a:cubicBezTo>
                  <a:cubicBezTo>
                    <a:pt x="28845" y="4913"/>
                    <a:pt x="28863" y="4878"/>
                    <a:pt x="28828" y="4839"/>
                  </a:cubicBezTo>
                  <a:cubicBezTo>
                    <a:pt x="28828" y="4822"/>
                    <a:pt x="28789" y="4804"/>
                    <a:pt x="28771" y="4804"/>
                  </a:cubicBezTo>
                  <a:close/>
                  <a:moveTo>
                    <a:pt x="1123" y="4856"/>
                  </a:moveTo>
                  <a:cubicBezTo>
                    <a:pt x="1106" y="4856"/>
                    <a:pt x="1088" y="4878"/>
                    <a:pt x="1071" y="4878"/>
                  </a:cubicBezTo>
                  <a:cubicBezTo>
                    <a:pt x="1049" y="4913"/>
                    <a:pt x="1049" y="4965"/>
                    <a:pt x="1088" y="4987"/>
                  </a:cubicBezTo>
                  <a:cubicBezTo>
                    <a:pt x="1088" y="5004"/>
                    <a:pt x="1106" y="5004"/>
                    <a:pt x="1123" y="5004"/>
                  </a:cubicBezTo>
                  <a:cubicBezTo>
                    <a:pt x="1140" y="5004"/>
                    <a:pt x="1180" y="5004"/>
                    <a:pt x="1180" y="4987"/>
                  </a:cubicBezTo>
                  <a:cubicBezTo>
                    <a:pt x="1214" y="4948"/>
                    <a:pt x="1214" y="4896"/>
                    <a:pt x="1180" y="4878"/>
                  </a:cubicBezTo>
                  <a:cubicBezTo>
                    <a:pt x="1158" y="4856"/>
                    <a:pt x="1140" y="4856"/>
                    <a:pt x="1123" y="4856"/>
                  </a:cubicBezTo>
                  <a:close/>
                  <a:moveTo>
                    <a:pt x="28989" y="5096"/>
                  </a:moveTo>
                  <a:cubicBezTo>
                    <a:pt x="28971" y="5096"/>
                    <a:pt x="28954" y="5113"/>
                    <a:pt x="28936" y="5113"/>
                  </a:cubicBezTo>
                  <a:cubicBezTo>
                    <a:pt x="28919" y="5130"/>
                    <a:pt x="28897" y="5183"/>
                    <a:pt x="28936" y="5222"/>
                  </a:cubicBezTo>
                  <a:cubicBezTo>
                    <a:pt x="28936" y="5239"/>
                    <a:pt x="28971" y="5239"/>
                    <a:pt x="28989" y="5239"/>
                  </a:cubicBezTo>
                  <a:lnTo>
                    <a:pt x="29028" y="5239"/>
                  </a:lnTo>
                  <a:cubicBezTo>
                    <a:pt x="29063" y="5204"/>
                    <a:pt x="29063" y="5165"/>
                    <a:pt x="29045" y="5130"/>
                  </a:cubicBezTo>
                  <a:cubicBezTo>
                    <a:pt x="29028" y="5113"/>
                    <a:pt x="29006" y="5096"/>
                    <a:pt x="28989" y="5096"/>
                  </a:cubicBezTo>
                  <a:close/>
                  <a:moveTo>
                    <a:pt x="905" y="5148"/>
                  </a:moveTo>
                  <a:cubicBezTo>
                    <a:pt x="871" y="5148"/>
                    <a:pt x="853" y="5148"/>
                    <a:pt x="831" y="5165"/>
                  </a:cubicBezTo>
                  <a:cubicBezTo>
                    <a:pt x="814" y="5204"/>
                    <a:pt x="814" y="5239"/>
                    <a:pt x="853" y="5274"/>
                  </a:cubicBezTo>
                  <a:cubicBezTo>
                    <a:pt x="871" y="5274"/>
                    <a:pt x="888" y="5291"/>
                    <a:pt x="905" y="5291"/>
                  </a:cubicBezTo>
                  <a:cubicBezTo>
                    <a:pt x="923" y="5291"/>
                    <a:pt x="940" y="5274"/>
                    <a:pt x="962" y="5257"/>
                  </a:cubicBezTo>
                  <a:cubicBezTo>
                    <a:pt x="979" y="5222"/>
                    <a:pt x="979" y="5183"/>
                    <a:pt x="940" y="5148"/>
                  </a:cubicBezTo>
                  <a:close/>
                  <a:moveTo>
                    <a:pt x="29154" y="5400"/>
                  </a:moveTo>
                  <a:cubicBezTo>
                    <a:pt x="29115" y="5439"/>
                    <a:pt x="29115" y="5474"/>
                    <a:pt x="29137" y="5509"/>
                  </a:cubicBezTo>
                  <a:cubicBezTo>
                    <a:pt x="29154" y="5531"/>
                    <a:pt x="29171" y="5548"/>
                    <a:pt x="29206" y="5548"/>
                  </a:cubicBezTo>
                  <a:cubicBezTo>
                    <a:pt x="29206" y="5548"/>
                    <a:pt x="29224" y="5531"/>
                    <a:pt x="29245" y="5531"/>
                  </a:cubicBezTo>
                  <a:cubicBezTo>
                    <a:pt x="29280" y="5492"/>
                    <a:pt x="29280" y="5457"/>
                    <a:pt x="29263" y="5422"/>
                  </a:cubicBezTo>
                  <a:cubicBezTo>
                    <a:pt x="29245" y="5400"/>
                    <a:pt x="29224" y="5400"/>
                    <a:pt x="29206" y="5400"/>
                  </a:cubicBezTo>
                  <a:close/>
                  <a:moveTo>
                    <a:pt x="688" y="5422"/>
                  </a:moveTo>
                  <a:cubicBezTo>
                    <a:pt x="653" y="5422"/>
                    <a:pt x="636" y="5439"/>
                    <a:pt x="614" y="5457"/>
                  </a:cubicBezTo>
                  <a:cubicBezTo>
                    <a:pt x="596" y="5492"/>
                    <a:pt x="596" y="5531"/>
                    <a:pt x="636" y="5566"/>
                  </a:cubicBezTo>
                  <a:lnTo>
                    <a:pt x="688" y="5566"/>
                  </a:lnTo>
                  <a:cubicBezTo>
                    <a:pt x="705" y="5566"/>
                    <a:pt x="723" y="5566"/>
                    <a:pt x="744" y="5548"/>
                  </a:cubicBezTo>
                  <a:cubicBezTo>
                    <a:pt x="762" y="5509"/>
                    <a:pt x="762" y="5457"/>
                    <a:pt x="723" y="5439"/>
                  </a:cubicBezTo>
                  <a:cubicBezTo>
                    <a:pt x="705" y="5439"/>
                    <a:pt x="688" y="5422"/>
                    <a:pt x="688" y="5422"/>
                  </a:cubicBezTo>
                  <a:close/>
                  <a:moveTo>
                    <a:pt x="29372" y="5692"/>
                  </a:moveTo>
                  <a:cubicBezTo>
                    <a:pt x="29332" y="5727"/>
                    <a:pt x="29332" y="5766"/>
                    <a:pt x="29354" y="5801"/>
                  </a:cubicBezTo>
                  <a:cubicBezTo>
                    <a:pt x="29372" y="5818"/>
                    <a:pt x="29389" y="5835"/>
                    <a:pt x="29424" y="5835"/>
                  </a:cubicBezTo>
                  <a:cubicBezTo>
                    <a:pt x="29424" y="5835"/>
                    <a:pt x="29441" y="5818"/>
                    <a:pt x="29463" y="5818"/>
                  </a:cubicBezTo>
                  <a:cubicBezTo>
                    <a:pt x="29498" y="5783"/>
                    <a:pt x="29498" y="5748"/>
                    <a:pt x="29480" y="5709"/>
                  </a:cubicBezTo>
                  <a:cubicBezTo>
                    <a:pt x="29463" y="5692"/>
                    <a:pt x="29441" y="5692"/>
                    <a:pt x="29424" y="5692"/>
                  </a:cubicBezTo>
                  <a:close/>
                  <a:moveTo>
                    <a:pt x="470" y="5727"/>
                  </a:moveTo>
                  <a:cubicBezTo>
                    <a:pt x="453" y="5727"/>
                    <a:pt x="435" y="5748"/>
                    <a:pt x="418" y="5766"/>
                  </a:cubicBezTo>
                  <a:cubicBezTo>
                    <a:pt x="396" y="5801"/>
                    <a:pt x="396" y="5835"/>
                    <a:pt x="435" y="5857"/>
                  </a:cubicBezTo>
                  <a:cubicBezTo>
                    <a:pt x="453" y="5875"/>
                    <a:pt x="453" y="5875"/>
                    <a:pt x="470" y="5875"/>
                  </a:cubicBezTo>
                  <a:cubicBezTo>
                    <a:pt x="488" y="5875"/>
                    <a:pt x="527" y="5857"/>
                    <a:pt x="527" y="5835"/>
                  </a:cubicBezTo>
                  <a:cubicBezTo>
                    <a:pt x="562" y="5801"/>
                    <a:pt x="544" y="5766"/>
                    <a:pt x="505" y="5748"/>
                  </a:cubicBezTo>
                  <a:cubicBezTo>
                    <a:pt x="505" y="5727"/>
                    <a:pt x="488" y="5727"/>
                    <a:pt x="470" y="5727"/>
                  </a:cubicBezTo>
                  <a:close/>
                  <a:moveTo>
                    <a:pt x="29589" y="5983"/>
                  </a:moveTo>
                  <a:cubicBezTo>
                    <a:pt x="29550" y="6018"/>
                    <a:pt x="29550" y="6053"/>
                    <a:pt x="29572" y="6092"/>
                  </a:cubicBezTo>
                  <a:cubicBezTo>
                    <a:pt x="29589" y="6110"/>
                    <a:pt x="29607" y="6127"/>
                    <a:pt x="29641" y="6127"/>
                  </a:cubicBezTo>
                  <a:cubicBezTo>
                    <a:pt x="29641" y="6127"/>
                    <a:pt x="29659" y="6110"/>
                    <a:pt x="29681" y="6110"/>
                  </a:cubicBezTo>
                  <a:cubicBezTo>
                    <a:pt x="29715" y="6075"/>
                    <a:pt x="29715" y="6036"/>
                    <a:pt x="29698" y="6001"/>
                  </a:cubicBezTo>
                  <a:cubicBezTo>
                    <a:pt x="29681" y="5983"/>
                    <a:pt x="29659" y="5983"/>
                    <a:pt x="29641" y="5983"/>
                  </a:cubicBezTo>
                  <a:close/>
                  <a:moveTo>
                    <a:pt x="270" y="6036"/>
                  </a:moveTo>
                  <a:cubicBezTo>
                    <a:pt x="253" y="6036"/>
                    <a:pt x="235" y="6036"/>
                    <a:pt x="218" y="6075"/>
                  </a:cubicBezTo>
                  <a:cubicBezTo>
                    <a:pt x="200" y="6092"/>
                    <a:pt x="200" y="6144"/>
                    <a:pt x="235" y="6162"/>
                  </a:cubicBezTo>
                  <a:cubicBezTo>
                    <a:pt x="253" y="6162"/>
                    <a:pt x="270" y="6183"/>
                    <a:pt x="270" y="6183"/>
                  </a:cubicBezTo>
                  <a:cubicBezTo>
                    <a:pt x="309" y="6183"/>
                    <a:pt x="327" y="6162"/>
                    <a:pt x="344" y="6144"/>
                  </a:cubicBezTo>
                  <a:cubicBezTo>
                    <a:pt x="361" y="6110"/>
                    <a:pt x="344" y="6053"/>
                    <a:pt x="309" y="6036"/>
                  </a:cubicBezTo>
                  <a:close/>
                  <a:moveTo>
                    <a:pt x="29859" y="6253"/>
                  </a:moveTo>
                  <a:cubicBezTo>
                    <a:pt x="29842" y="6253"/>
                    <a:pt x="29824" y="6271"/>
                    <a:pt x="29807" y="6271"/>
                  </a:cubicBezTo>
                  <a:cubicBezTo>
                    <a:pt x="29789" y="6310"/>
                    <a:pt x="29768" y="6344"/>
                    <a:pt x="29807" y="6379"/>
                  </a:cubicBezTo>
                  <a:cubicBezTo>
                    <a:pt x="29807" y="6401"/>
                    <a:pt x="29842" y="6401"/>
                    <a:pt x="29859" y="6401"/>
                  </a:cubicBezTo>
                  <a:lnTo>
                    <a:pt x="29898" y="6401"/>
                  </a:lnTo>
                  <a:cubicBezTo>
                    <a:pt x="29933" y="6362"/>
                    <a:pt x="29933" y="6327"/>
                    <a:pt x="29916" y="6292"/>
                  </a:cubicBezTo>
                  <a:cubicBezTo>
                    <a:pt x="29898" y="6271"/>
                    <a:pt x="29876" y="6253"/>
                    <a:pt x="29859" y="6253"/>
                  </a:cubicBezTo>
                  <a:close/>
                  <a:moveTo>
                    <a:pt x="92" y="6344"/>
                  </a:moveTo>
                  <a:cubicBezTo>
                    <a:pt x="53" y="6344"/>
                    <a:pt x="35" y="6344"/>
                    <a:pt x="18" y="6379"/>
                  </a:cubicBezTo>
                  <a:cubicBezTo>
                    <a:pt x="0" y="6418"/>
                    <a:pt x="18" y="6453"/>
                    <a:pt x="53" y="6471"/>
                  </a:cubicBezTo>
                  <a:cubicBezTo>
                    <a:pt x="53" y="6488"/>
                    <a:pt x="70" y="6488"/>
                    <a:pt x="92" y="6488"/>
                  </a:cubicBezTo>
                  <a:cubicBezTo>
                    <a:pt x="109" y="6488"/>
                    <a:pt x="127" y="6471"/>
                    <a:pt x="144" y="6453"/>
                  </a:cubicBezTo>
                  <a:cubicBezTo>
                    <a:pt x="161" y="6418"/>
                    <a:pt x="161" y="6362"/>
                    <a:pt x="127" y="6344"/>
                  </a:cubicBezTo>
                  <a:close/>
                  <a:moveTo>
                    <a:pt x="30077" y="6545"/>
                  </a:moveTo>
                  <a:cubicBezTo>
                    <a:pt x="30059" y="6545"/>
                    <a:pt x="30042" y="6562"/>
                    <a:pt x="30024" y="6562"/>
                  </a:cubicBezTo>
                  <a:cubicBezTo>
                    <a:pt x="30007" y="6579"/>
                    <a:pt x="29985" y="6636"/>
                    <a:pt x="30024" y="6671"/>
                  </a:cubicBezTo>
                  <a:cubicBezTo>
                    <a:pt x="30042" y="6688"/>
                    <a:pt x="30059" y="6688"/>
                    <a:pt x="30077" y="6688"/>
                  </a:cubicBezTo>
                  <a:cubicBezTo>
                    <a:pt x="30094" y="6688"/>
                    <a:pt x="30116" y="6688"/>
                    <a:pt x="30116" y="6671"/>
                  </a:cubicBezTo>
                  <a:cubicBezTo>
                    <a:pt x="30151" y="6653"/>
                    <a:pt x="30151" y="6619"/>
                    <a:pt x="30133" y="6579"/>
                  </a:cubicBezTo>
                  <a:cubicBezTo>
                    <a:pt x="30116" y="6562"/>
                    <a:pt x="30094" y="6545"/>
                    <a:pt x="30077" y="6545"/>
                  </a:cubicBezTo>
                  <a:close/>
                  <a:moveTo>
                    <a:pt x="30294" y="6836"/>
                  </a:moveTo>
                  <a:cubicBezTo>
                    <a:pt x="30277" y="6836"/>
                    <a:pt x="30259" y="6836"/>
                    <a:pt x="30259" y="6854"/>
                  </a:cubicBezTo>
                  <a:cubicBezTo>
                    <a:pt x="30224" y="6871"/>
                    <a:pt x="30224" y="6923"/>
                    <a:pt x="30242" y="6962"/>
                  </a:cubicBezTo>
                  <a:cubicBezTo>
                    <a:pt x="30259" y="6980"/>
                    <a:pt x="30277" y="6980"/>
                    <a:pt x="30294" y="6980"/>
                  </a:cubicBezTo>
                  <a:cubicBezTo>
                    <a:pt x="30312" y="6980"/>
                    <a:pt x="30333" y="6980"/>
                    <a:pt x="30333" y="6962"/>
                  </a:cubicBezTo>
                  <a:cubicBezTo>
                    <a:pt x="30368" y="6945"/>
                    <a:pt x="30385" y="6906"/>
                    <a:pt x="30351" y="6871"/>
                  </a:cubicBezTo>
                  <a:cubicBezTo>
                    <a:pt x="30333" y="6854"/>
                    <a:pt x="30312" y="6836"/>
                    <a:pt x="30294" y="6836"/>
                  </a:cubicBezTo>
                  <a:close/>
                  <a:moveTo>
                    <a:pt x="30512" y="7123"/>
                  </a:moveTo>
                  <a:cubicBezTo>
                    <a:pt x="30494" y="7123"/>
                    <a:pt x="30477" y="7123"/>
                    <a:pt x="30477" y="7141"/>
                  </a:cubicBezTo>
                  <a:cubicBezTo>
                    <a:pt x="30442" y="7163"/>
                    <a:pt x="30442" y="7215"/>
                    <a:pt x="30459" y="7250"/>
                  </a:cubicBezTo>
                  <a:cubicBezTo>
                    <a:pt x="30477" y="7250"/>
                    <a:pt x="30494" y="7271"/>
                    <a:pt x="30512" y="7271"/>
                  </a:cubicBezTo>
                  <a:cubicBezTo>
                    <a:pt x="30529" y="7271"/>
                    <a:pt x="30551" y="7271"/>
                    <a:pt x="30568" y="7250"/>
                  </a:cubicBezTo>
                  <a:cubicBezTo>
                    <a:pt x="30603" y="7232"/>
                    <a:pt x="30603" y="7180"/>
                    <a:pt x="30568" y="7141"/>
                  </a:cubicBezTo>
                  <a:cubicBezTo>
                    <a:pt x="30568" y="7123"/>
                    <a:pt x="30529" y="7123"/>
                    <a:pt x="30512" y="7123"/>
                  </a:cubicBezTo>
                  <a:close/>
                  <a:moveTo>
                    <a:pt x="30747" y="7397"/>
                  </a:moveTo>
                  <a:cubicBezTo>
                    <a:pt x="30747" y="7397"/>
                    <a:pt x="30729" y="7397"/>
                    <a:pt x="30712" y="7415"/>
                  </a:cubicBezTo>
                  <a:cubicBezTo>
                    <a:pt x="30677" y="7450"/>
                    <a:pt x="30677" y="7489"/>
                    <a:pt x="30694" y="7524"/>
                  </a:cubicBezTo>
                  <a:cubicBezTo>
                    <a:pt x="30712" y="7541"/>
                    <a:pt x="30729" y="7541"/>
                    <a:pt x="30747" y="7541"/>
                  </a:cubicBezTo>
                  <a:cubicBezTo>
                    <a:pt x="30768" y="7541"/>
                    <a:pt x="30786" y="7541"/>
                    <a:pt x="30803" y="7524"/>
                  </a:cubicBezTo>
                  <a:cubicBezTo>
                    <a:pt x="30838" y="7506"/>
                    <a:pt x="30838" y="7450"/>
                    <a:pt x="30803" y="7415"/>
                  </a:cubicBezTo>
                  <a:cubicBezTo>
                    <a:pt x="30803" y="7415"/>
                    <a:pt x="30786" y="7397"/>
                    <a:pt x="30747" y="7397"/>
                  </a:cubicBezTo>
                  <a:close/>
                  <a:moveTo>
                    <a:pt x="30947" y="7685"/>
                  </a:moveTo>
                  <a:cubicBezTo>
                    <a:pt x="30912" y="7724"/>
                    <a:pt x="30895" y="7759"/>
                    <a:pt x="30929" y="7793"/>
                  </a:cubicBezTo>
                  <a:cubicBezTo>
                    <a:pt x="30929" y="7815"/>
                    <a:pt x="30964" y="7833"/>
                    <a:pt x="30986" y="7833"/>
                  </a:cubicBezTo>
                  <a:cubicBezTo>
                    <a:pt x="31003" y="7833"/>
                    <a:pt x="31003" y="7815"/>
                    <a:pt x="31021" y="7815"/>
                  </a:cubicBezTo>
                  <a:cubicBezTo>
                    <a:pt x="31038" y="7815"/>
                    <a:pt x="31038" y="7793"/>
                    <a:pt x="31038" y="7793"/>
                  </a:cubicBezTo>
                  <a:lnTo>
                    <a:pt x="31038" y="7724"/>
                  </a:lnTo>
                  <a:lnTo>
                    <a:pt x="31038" y="7706"/>
                  </a:lnTo>
                  <a:cubicBezTo>
                    <a:pt x="31021" y="7685"/>
                    <a:pt x="31003" y="7685"/>
                    <a:pt x="30986" y="7685"/>
                  </a:cubicBezTo>
                  <a:close/>
                  <a:moveTo>
                    <a:pt x="31130" y="8011"/>
                  </a:moveTo>
                  <a:cubicBezTo>
                    <a:pt x="31112" y="8011"/>
                    <a:pt x="31095" y="8011"/>
                    <a:pt x="31095" y="8033"/>
                  </a:cubicBezTo>
                  <a:cubicBezTo>
                    <a:pt x="31095" y="8050"/>
                    <a:pt x="31095" y="8085"/>
                    <a:pt x="31073" y="8102"/>
                  </a:cubicBezTo>
                  <a:cubicBezTo>
                    <a:pt x="31073" y="8120"/>
                    <a:pt x="31112" y="8159"/>
                    <a:pt x="31147" y="8159"/>
                  </a:cubicBezTo>
                  <a:lnTo>
                    <a:pt x="31164" y="8142"/>
                  </a:lnTo>
                  <a:cubicBezTo>
                    <a:pt x="31204" y="8142"/>
                    <a:pt x="31221" y="8102"/>
                    <a:pt x="31221" y="8068"/>
                  </a:cubicBezTo>
                  <a:cubicBezTo>
                    <a:pt x="31204" y="8033"/>
                    <a:pt x="31182" y="8011"/>
                    <a:pt x="31147" y="801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7"/>
            <p:cNvSpPr/>
            <p:nvPr/>
          </p:nvSpPr>
          <p:spPr>
            <a:xfrm rot="-5400000">
              <a:off x="6315354" y="1967051"/>
              <a:ext cx="5561263" cy="1253846"/>
            </a:xfrm>
            <a:custGeom>
              <a:avLst/>
              <a:gdLst/>
              <a:ahLst/>
              <a:cxnLst/>
              <a:rect l="l" t="t" r="r" b="b"/>
              <a:pathLst>
                <a:path w="31095" h="7685" extrusionOk="0">
                  <a:moveTo>
                    <a:pt x="24259" y="0"/>
                  </a:moveTo>
                  <a:cubicBezTo>
                    <a:pt x="24220" y="0"/>
                    <a:pt x="24185" y="35"/>
                    <a:pt x="24185" y="70"/>
                  </a:cubicBezTo>
                  <a:cubicBezTo>
                    <a:pt x="24185" y="109"/>
                    <a:pt x="24220" y="144"/>
                    <a:pt x="24259" y="144"/>
                  </a:cubicBezTo>
                  <a:cubicBezTo>
                    <a:pt x="24311" y="144"/>
                    <a:pt x="24328" y="109"/>
                    <a:pt x="24328" y="70"/>
                  </a:cubicBezTo>
                  <a:cubicBezTo>
                    <a:pt x="24328" y="35"/>
                    <a:pt x="24294" y="0"/>
                    <a:pt x="24259" y="0"/>
                  </a:cubicBezTo>
                  <a:close/>
                  <a:moveTo>
                    <a:pt x="24620" y="18"/>
                  </a:moveTo>
                  <a:cubicBezTo>
                    <a:pt x="24585" y="18"/>
                    <a:pt x="24546" y="35"/>
                    <a:pt x="24546" y="70"/>
                  </a:cubicBezTo>
                  <a:cubicBezTo>
                    <a:pt x="24546" y="109"/>
                    <a:pt x="24585" y="144"/>
                    <a:pt x="24620" y="161"/>
                  </a:cubicBezTo>
                  <a:cubicBezTo>
                    <a:pt x="24655" y="161"/>
                    <a:pt x="24694" y="127"/>
                    <a:pt x="24694" y="92"/>
                  </a:cubicBezTo>
                  <a:cubicBezTo>
                    <a:pt x="24694" y="53"/>
                    <a:pt x="24677" y="18"/>
                    <a:pt x="24637" y="18"/>
                  </a:cubicBezTo>
                  <a:close/>
                  <a:moveTo>
                    <a:pt x="23893" y="35"/>
                  </a:moveTo>
                  <a:cubicBezTo>
                    <a:pt x="23859" y="35"/>
                    <a:pt x="23824" y="70"/>
                    <a:pt x="23824" y="109"/>
                  </a:cubicBezTo>
                  <a:cubicBezTo>
                    <a:pt x="23841" y="144"/>
                    <a:pt x="23859" y="179"/>
                    <a:pt x="23893" y="179"/>
                  </a:cubicBezTo>
                  <a:lnTo>
                    <a:pt x="23915" y="179"/>
                  </a:lnTo>
                  <a:cubicBezTo>
                    <a:pt x="23950" y="179"/>
                    <a:pt x="23985" y="144"/>
                    <a:pt x="23967" y="92"/>
                  </a:cubicBezTo>
                  <a:cubicBezTo>
                    <a:pt x="23967" y="53"/>
                    <a:pt x="23933" y="35"/>
                    <a:pt x="23893" y="35"/>
                  </a:cubicBezTo>
                  <a:close/>
                  <a:moveTo>
                    <a:pt x="24981" y="53"/>
                  </a:moveTo>
                  <a:cubicBezTo>
                    <a:pt x="24946" y="53"/>
                    <a:pt x="24929" y="92"/>
                    <a:pt x="24912" y="109"/>
                  </a:cubicBezTo>
                  <a:cubicBezTo>
                    <a:pt x="24912" y="161"/>
                    <a:pt x="24929" y="201"/>
                    <a:pt x="24964" y="201"/>
                  </a:cubicBezTo>
                  <a:lnTo>
                    <a:pt x="24981" y="201"/>
                  </a:lnTo>
                  <a:cubicBezTo>
                    <a:pt x="25020" y="201"/>
                    <a:pt x="25055" y="179"/>
                    <a:pt x="25055" y="144"/>
                  </a:cubicBezTo>
                  <a:cubicBezTo>
                    <a:pt x="25055" y="109"/>
                    <a:pt x="25038" y="70"/>
                    <a:pt x="25003" y="53"/>
                  </a:cubicBezTo>
                  <a:close/>
                  <a:moveTo>
                    <a:pt x="13450" y="70"/>
                  </a:moveTo>
                  <a:cubicBezTo>
                    <a:pt x="13415" y="70"/>
                    <a:pt x="13381" y="109"/>
                    <a:pt x="13381" y="144"/>
                  </a:cubicBezTo>
                  <a:cubicBezTo>
                    <a:pt x="13381" y="201"/>
                    <a:pt x="13415" y="218"/>
                    <a:pt x="13450" y="218"/>
                  </a:cubicBezTo>
                  <a:cubicBezTo>
                    <a:pt x="13507" y="218"/>
                    <a:pt x="13524" y="201"/>
                    <a:pt x="13524" y="144"/>
                  </a:cubicBezTo>
                  <a:cubicBezTo>
                    <a:pt x="13524" y="109"/>
                    <a:pt x="13507" y="70"/>
                    <a:pt x="13450" y="70"/>
                  </a:cubicBezTo>
                  <a:close/>
                  <a:moveTo>
                    <a:pt x="13089" y="92"/>
                  </a:moveTo>
                  <a:cubicBezTo>
                    <a:pt x="13054" y="92"/>
                    <a:pt x="13015" y="127"/>
                    <a:pt x="13015" y="161"/>
                  </a:cubicBezTo>
                  <a:cubicBezTo>
                    <a:pt x="13037" y="201"/>
                    <a:pt x="13054" y="235"/>
                    <a:pt x="13089" y="235"/>
                  </a:cubicBezTo>
                  <a:lnTo>
                    <a:pt x="13106" y="235"/>
                  </a:lnTo>
                  <a:cubicBezTo>
                    <a:pt x="13146" y="235"/>
                    <a:pt x="13180" y="201"/>
                    <a:pt x="13163" y="161"/>
                  </a:cubicBezTo>
                  <a:cubicBezTo>
                    <a:pt x="13163" y="127"/>
                    <a:pt x="13146" y="92"/>
                    <a:pt x="13089" y="92"/>
                  </a:cubicBezTo>
                  <a:close/>
                  <a:moveTo>
                    <a:pt x="13816" y="92"/>
                  </a:moveTo>
                  <a:cubicBezTo>
                    <a:pt x="13777" y="92"/>
                    <a:pt x="13759" y="127"/>
                    <a:pt x="13742" y="161"/>
                  </a:cubicBezTo>
                  <a:cubicBezTo>
                    <a:pt x="13742" y="201"/>
                    <a:pt x="13777" y="235"/>
                    <a:pt x="13816" y="235"/>
                  </a:cubicBezTo>
                  <a:cubicBezTo>
                    <a:pt x="13851" y="235"/>
                    <a:pt x="13885" y="201"/>
                    <a:pt x="13885" y="161"/>
                  </a:cubicBezTo>
                  <a:cubicBezTo>
                    <a:pt x="13907" y="127"/>
                    <a:pt x="13868" y="92"/>
                    <a:pt x="13833" y="92"/>
                  </a:cubicBezTo>
                  <a:close/>
                  <a:moveTo>
                    <a:pt x="23532" y="109"/>
                  </a:moveTo>
                  <a:cubicBezTo>
                    <a:pt x="23497" y="109"/>
                    <a:pt x="23458" y="144"/>
                    <a:pt x="23480" y="201"/>
                  </a:cubicBezTo>
                  <a:cubicBezTo>
                    <a:pt x="23480" y="218"/>
                    <a:pt x="23515" y="253"/>
                    <a:pt x="23550" y="253"/>
                  </a:cubicBezTo>
                  <a:lnTo>
                    <a:pt x="23567" y="253"/>
                  </a:lnTo>
                  <a:cubicBezTo>
                    <a:pt x="23606" y="235"/>
                    <a:pt x="23624" y="201"/>
                    <a:pt x="23624" y="161"/>
                  </a:cubicBezTo>
                  <a:cubicBezTo>
                    <a:pt x="23606" y="127"/>
                    <a:pt x="23589" y="109"/>
                    <a:pt x="23550" y="109"/>
                  </a:cubicBezTo>
                  <a:close/>
                  <a:moveTo>
                    <a:pt x="12728" y="127"/>
                  </a:moveTo>
                  <a:cubicBezTo>
                    <a:pt x="12689" y="127"/>
                    <a:pt x="12654" y="161"/>
                    <a:pt x="12671" y="201"/>
                  </a:cubicBezTo>
                  <a:cubicBezTo>
                    <a:pt x="12671" y="235"/>
                    <a:pt x="12710" y="270"/>
                    <a:pt x="12745" y="270"/>
                  </a:cubicBezTo>
                  <a:cubicBezTo>
                    <a:pt x="12780" y="270"/>
                    <a:pt x="12819" y="235"/>
                    <a:pt x="12819" y="179"/>
                  </a:cubicBezTo>
                  <a:cubicBezTo>
                    <a:pt x="12798" y="144"/>
                    <a:pt x="12780" y="127"/>
                    <a:pt x="12728" y="127"/>
                  </a:cubicBezTo>
                  <a:close/>
                  <a:moveTo>
                    <a:pt x="14177" y="127"/>
                  </a:moveTo>
                  <a:cubicBezTo>
                    <a:pt x="14142" y="127"/>
                    <a:pt x="14125" y="161"/>
                    <a:pt x="14103" y="201"/>
                  </a:cubicBezTo>
                  <a:cubicBezTo>
                    <a:pt x="14103" y="235"/>
                    <a:pt x="14125" y="270"/>
                    <a:pt x="14177" y="270"/>
                  </a:cubicBezTo>
                  <a:cubicBezTo>
                    <a:pt x="14212" y="270"/>
                    <a:pt x="14251" y="253"/>
                    <a:pt x="14251" y="218"/>
                  </a:cubicBezTo>
                  <a:cubicBezTo>
                    <a:pt x="14268" y="179"/>
                    <a:pt x="14233" y="144"/>
                    <a:pt x="14194" y="127"/>
                  </a:cubicBezTo>
                  <a:close/>
                  <a:moveTo>
                    <a:pt x="25329" y="161"/>
                  </a:moveTo>
                  <a:cubicBezTo>
                    <a:pt x="25308" y="161"/>
                    <a:pt x="25273" y="179"/>
                    <a:pt x="25255" y="218"/>
                  </a:cubicBezTo>
                  <a:cubicBezTo>
                    <a:pt x="25255" y="253"/>
                    <a:pt x="25273" y="288"/>
                    <a:pt x="25308" y="309"/>
                  </a:cubicBezTo>
                  <a:lnTo>
                    <a:pt x="25329" y="309"/>
                  </a:lnTo>
                  <a:cubicBezTo>
                    <a:pt x="25364" y="309"/>
                    <a:pt x="25381" y="288"/>
                    <a:pt x="25399" y="253"/>
                  </a:cubicBezTo>
                  <a:cubicBezTo>
                    <a:pt x="25416" y="218"/>
                    <a:pt x="25399" y="179"/>
                    <a:pt x="25364" y="161"/>
                  </a:cubicBezTo>
                  <a:close/>
                  <a:moveTo>
                    <a:pt x="12362" y="179"/>
                  </a:moveTo>
                  <a:cubicBezTo>
                    <a:pt x="12328" y="179"/>
                    <a:pt x="12293" y="218"/>
                    <a:pt x="12310" y="253"/>
                  </a:cubicBezTo>
                  <a:cubicBezTo>
                    <a:pt x="12310" y="288"/>
                    <a:pt x="12345" y="327"/>
                    <a:pt x="12384" y="327"/>
                  </a:cubicBezTo>
                  <a:cubicBezTo>
                    <a:pt x="12436" y="309"/>
                    <a:pt x="12454" y="270"/>
                    <a:pt x="12454" y="235"/>
                  </a:cubicBezTo>
                  <a:cubicBezTo>
                    <a:pt x="12436" y="201"/>
                    <a:pt x="12419" y="179"/>
                    <a:pt x="12384" y="179"/>
                  </a:cubicBezTo>
                  <a:close/>
                  <a:moveTo>
                    <a:pt x="14538" y="201"/>
                  </a:moveTo>
                  <a:cubicBezTo>
                    <a:pt x="14503" y="201"/>
                    <a:pt x="14468" y="218"/>
                    <a:pt x="14468" y="253"/>
                  </a:cubicBezTo>
                  <a:cubicBezTo>
                    <a:pt x="14451" y="288"/>
                    <a:pt x="14486" y="344"/>
                    <a:pt x="14521" y="344"/>
                  </a:cubicBezTo>
                  <a:lnTo>
                    <a:pt x="14538" y="344"/>
                  </a:lnTo>
                  <a:cubicBezTo>
                    <a:pt x="14577" y="344"/>
                    <a:pt x="14595" y="327"/>
                    <a:pt x="14612" y="288"/>
                  </a:cubicBezTo>
                  <a:cubicBezTo>
                    <a:pt x="14612" y="253"/>
                    <a:pt x="14595" y="218"/>
                    <a:pt x="14560" y="201"/>
                  </a:cubicBezTo>
                  <a:close/>
                  <a:moveTo>
                    <a:pt x="23171" y="201"/>
                  </a:moveTo>
                  <a:cubicBezTo>
                    <a:pt x="23132" y="218"/>
                    <a:pt x="23114" y="253"/>
                    <a:pt x="23132" y="288"/>
                  </a:cubicBezTo>
                  <a:cubicBezTo>
                    <a:pt x="23132" y="327"/>
                    <a:pt x="23171" y="344"/>
                    <a:pt x="23188" y="344"/>
                  </a:cubicBezTo>
                  <a:lnTo>
                    <a:pt x="23223" y="344"/>
                  </a:lnTo>
                  <a:cubicBezTo>
                    <a:pt x="23262" y="327"/>
                    <a:pt x="23280" y="288"/>
                    <a:pt x="23262" y="253"/>
                  </a:cubicBezTo>
                  <a:cubicBezTo>
                    <a:pt x="23262" y="218"/>
                    <a:pt x="23223" y="201"/>
                    <a:pt x="23188" y="201"/>
                  </a:cubicBezTo>
                  <a:close/>
                  <a:moveTo>
                    <a:pt x="12001" y="235"/>
                  </a:moveTo>
                  <a:cubicBezTo>
                    <a:pt x="11966" y="253"/>
                    <a:pt x="11949" y="288"/>
                    <a:pt x="11949" y="327"/>
                  </a:cubicBezTo>
                  <a:cubicBezTo>
                    <a:pt x="11949" y="362"/>
                    <a:pt x="11984" y="379"/>
                    <a:pt x="12019" y="379"/>
                  </a:cubicBezTo>
                  <a:lnTo>
                    <a:pt x="12036" y="379"/>
                  </a:lnTo>
                  <a:cubicBezTo>
                    <a:pt x="12075" y="379"/>
                    <a:pt x="12093" y="344"/>
                    <a:pt x="12093" y="288"/>
                  </a:cubicBezTo>
                  <a:cubicBezTo>
                    <a:pt x="12093" y="253"/>
                    <a:pt x="12058" y="235"/>
                    <a:pt x="12019" y="235"/>
                  </a:cubicBezTo>
                  <a:close/>
                  <a:moveTo>
                    <a:pt x="11657" y="309"/>
                  </a:moveTo>
                  <a:cubicBezTo>
                    <a:pt x="11601" y="327"/>
                    <a:pt x="11584" y="362"/>
                    <a:pt x="11601" y="396"/>
                  </a:cubicBezTo>
                  <a:cubicBezTo>
                    <a:pt x="11601" y="436"/>
                    <a:pt x="11640" y="453"/>
                    <a:pt x="11657" y="453"/>
                  </a:cubicBezTo>
                  <a:lnTo>
                    <a:pt x="11675" y="453"/>
                  </a:lnTo>
                  <a:cubicBezTo>
                    <a:pt x="11710" y="453"/>
                    <a:pt x="11749" y="396"/>
                    <a:pt x="11731" y="362"/>
                  </a:cubicBezTo>
                  <a:cubicBezTo>
                    <a:pt x="11731" y="327"/>
                    <a:pt x="11692" y="309"/>
                    <a:pt x="11657" y="309"/>
                  </a:cubicBezTo>
                  <a:close/>
                  <a:moveTo>
                    <a:pt x="14886" y="309"/>
                  </a:moveTo>
                  <a:cubicBezTo>
                    <a:pt x="14847" y="309"/>
                    <a:pt x="14830" y="327"/>
                    <a:pt x="14812" y="362"/>
                  </a:cubicBezTo>
                  <a:cubicBezTo>
                    <a:pt x="14795" y="396"/>
                    <a:pt x="14830" y="436"/>
                    <a:pt x="14864" y="453"/>
                  </a:cubicBezTo>
                  <a:lnTo>
                    <a:pt x="14886" y="453"/>
                  </a:lnTo>
                  <a:cubicBezTo>
                    <a:pt x="14921" y="453"/>
                    <a:pt x="14938" y="436"/>
                    <a:pt x="14956" y="396"/>
                  </a:cubicBezTo>
                  <a:cubicBezTo>
                    <a:pt x="14973" y="362"/>
                    <a:pt x="14938" y="327"/>
                    <a:pt x="14904" y="309"/>
                  </a:cubicBezTo>
                  <a:close/>
                  <a:moveTo>
                    <a:pt x="25656" y="309"/>
                  </a:moveTo>
                  <a:cubicBezTo>
                    <a:pt x="25634" y="309"/>
                    <a:pt x="25616" y="327"/>
                    <a:pt x="25599" y="344"/>
                  </a:cubicBezTo>
                  <a:cubicBezTo>
                    <a:pt x="25582" y="379"/>
                    <a:pt x="25582" y="436"/>
                    <a:pt x="25616" y="453"/>
                  </a:cubicBezTo>
                  <a:lnTo>
                    <a:pt x="25656" y="453"/>
                  </a:lnTo>
                  <a:cubicBezTo>
                    <a:pt x="25690" y="453"/>
                    <a:pt x="25708" y="453"/>
                    <a:pt x="25725" y="418"/>
                  </a:cubicBezTo>
                  <a:cubicBezTo>
                    <a:pt x="25743" y="379"/>
                    <a:pt x="25725" y="344"/>
                    <a:pt x="25690" y="327"/>
                  </a:cubicBezTo>
                  <a:cubicBezTo>
                    <a:pt x="25690" y="327"/>
                    <a:pt x="25673" y="309"/>
                    <a:pt x="25656" y="309"/>
                  </a:cubicBezTo>
                  <a:close/>
                  <a:moveTo>
                    <a:pt x="22827" y="327"/>
                  </a:moveTo>
                  <a:cubicBezTo>
                    <a:pt x="22788" y="344"/>
                    <a:pt x="22771" y="379"/>
                    <a:pt x="22788" y="418"/>
                  </a:cubicBezTo>
                  <a:cubicBezTo>
                    <a:pt x="22788" y="453"/>
                    <a:pt x="22827" y="470"/>
                    <a:pt x="22862" y="470"/>
                  </a:cubicBezTo>
                  <a:lnTo>
                    <a:pt x="22879" y="453"/>
                  </a:lnTo>
                  <a:cubicBezTo>
                    <a:pt x="22914" y="436"/>
                    <a:pt x="22936" y="396"/>
                    <a:pt x="22914" y="362"/>
                  </a:cubicBezTo>
                  <a:cubicBezTo>
                    <a:pt x="22914" y="344"/>
                    <a:pt x="22879" y="327"/>
                    <a:pt x="22862" y="327"/>
                  </a:cubicBezTo>
                  <a:close/>
                  <a:moveTo>
                    <a:pt x="11296" y="396"/>
                  </a:moveTo>
                  <a:cubicBezTo>
                    <a:pt x="11257" y="396"/>
                    <a:pt x="11240" y="436"/>
                    <a:pt x="11240" y="488"/>
                  </a:cubicBezTo>
                  <a:cubicBezTo>
                    <a:pt x="11257" y="505"/>
                    <a:pt x="11275" y="544"/>
                    <a:pt x="11314" y="544"/>
                  </a:cubicBezTo>
                  <a:lnTo>
                    <a:pt x="11331" y="544"/>
                  </a:lnTo>
                  <a:cubicBezTo>
                    <a:pt x="11366" y="527"/>
                    <a:pt x="11383" y="488"/>
                    <a:pt x="11383" y="453"/>
                  </a:cubicBezTo>
                  <a:cubicBezTo>
                    <a:pt x="11366" y="418"/>
                    <a:pt x="11349" y="396"/>
                    <a:pt x="11314" y="396"/>
                  </a:cubicBezTo>
                  <a:close/>
                  <a:moveTo>
                    <a:pt x="22518" y="453"/>
                  </a:moveTo>
                  <a:cubicBezTo>
                    <a:pt x="22518" y="453"/>
                    <a:pt x="22501" y="453"/>
                    <a:pt x="22479" y="470"/>
                  </a:cubicBezTo>
                  <a:cubicBezTo>
                    <a:pt x="22444" y="470"/>
                    <a:pt x="22444" y="527"/>
                    <a:pt x="22444" y="562"/>
                  </a:cubicBezTo>
                  <a:cubicBezTo>
                    <a:pt x="22462" y="579"/>
                    <a:pt x="22501" y="597"/>
                    <a:pt x="22518" y="597"/>
                  </a:cubicBezTo>
                  <a:lnTo>
                    <a:pt x="22553" y="597"/>
                  </a:lnTo>
                  <a:cubicBezTo>
                    <a:pt x="22588" y="579"/>
                    <a:pt x="22610" y="544"/>
                    <a:pt x="22588" y="505"/>
                  </a:cubicBezTo>
                  <a:cubicBezTo>
                    <a:pt x="22571" y="470"/>
                    <a:pt x="22553" y="453"/>
                    <a:pt x="22518" y="453"/>
                  </a:cubicBezTo>
                  <a:close/>
                  <a:moveTo>
                    <a:pt x="10970" y="470"/>
                  </a:moveTo>
                  <a:cubicBezTo>
                    <a:pt x="10948" y="470"/>
                    <a:pt x="10948" y="488"/>
                    <a:pt x="10948" y="488"/>
                  </a:cubicBezTo>
                  <a:cubicBezTo>
                    <a:pt x="10896" y="488"/>
                    <a:pt x="10879" y="527"/>
                    <a:pt x="10896" y="562"/>
                  </a:cubicBezTo>
                  <a:cubicBezTo>
                    <a:pt x="10896" y="597"/>
                    <a:pt x="10931" y="614"/>
                    <a:pt x="10970" y="614"/>
                  </a:cubicBezTo>
                  <a:lnTo>
                    <a:pt x="10987" y="614"/>
                  </a:lnTo>
                  <a:cubicBezTo>
                    <a:pt x="11022" y="614"/>
                    <a:pt x="11040" y="579"/>
                    <a:pt x="11022" y="527"/>
                  </a:cubicBezTo>
                  <a:cubicBezTo>
                    <a:pt x="11022" y="505"/>
                    <a:pt x="10987" y="470"/>
                    <a:pt x="10970" y="470"/>
                  </a:cubicBezTo>
                  <a:close/>
                  <a:moveTo>
                    <a:pt x="15212" y="470"/>
                  </a:moveTo>
                  <a:cubicBezTo>
                    <a:pt x="15191" y="470"/>
                    <a:pt x="15156" y="488"/>
                    <a:pt x="15139" y="505"/>
                  </a:cubicBezTo>
                  <a:cubicBezTo>
                    <a:pt x="15121" y="544"/>
                    <a:pt x="15139" y="579"/>
                    <a:pt x="15173" y="597"/>
                  </a:cubicBezTo>
                  <a:cubicBezTo>
                    <a:pt x="15191" y="614"/>
                    <a:pt x="15191" y="614"/>
                    <a:pt x="15212" y="614"/>
                  </a:cubicBezTo>
                  <a:cubicBezTo>
                    <a:pt x="15230" y="614"/>
                    <a:pt x="15265" y="597"/>
                    <a:pt x="15265" y="579"/>
                  </a:cubicBezTo>
                  <a:cubicBezTo>
                    <a:pt x="15300" y="544"/>
                    <a:pt x="15282" y="488"/>
                    <a:pt x="15247" y="470"/>
                  </a:cubicBezTo>
                  <a:close/>
                  <a:moveTo>
                    <a:pt x="25960" y="505"/>
                  </a:moveTo>
                  <a:cubicBezTo>
                    <a:pt x="25943" y="505"/>
                    <a:pt x="25925" y="527"/>
                    <a:pt x="25908" y="544"/>
                  </a:cubicBezTo>
                  <a:cubicBezTo>
                    <a:pt x="25891" y="579"/>
                    <a:pt x="25891" y="614"/>
                    <a:pt x="25925" y="653"/>
                  </a:cubicBezTo>
                  <a:lnTo>
                    <a:pt x="25960" y="653"/>
                  </a:lnTo>
                  <a:cubicBezTo>
                    <a:pt x="25982" y="653"/>
                    <a:pt x="25999" y="653"/>
                    <a:pt x="26017" y="636"/>
                  </a:cubicBezTo>
                  <a:cubicBezTo>
                    <a:pt x="26052" y="597"/>
                    <a:pt x="26034" y="544"/>
                    <a:pt x="25999" y="527"/>
                  </a:cubicBezTo>
                  <a:cubicBezTo>
                    <a:pt x="25999" y="527"/>
                    <a:pt x="25982" y="505"/>
                    <a:pt x="25960" y="505"/>
                  </a:cubicBezTo>
                  <a:close/>
                  <a:moveTo>
                    <a:pt x="10587" y="562"/>
                  </a:moveTo>
                  <a:cubicBezTo>
                    <a:pt x="10552" y="579"/>
                    <a:pt x="10535" y="614"/>
                    <a:pt x="10535" y="653"/>
                  </a:cubicBezTo>
                  <a:cubicBezTo>
                    <a:pt x="10552" y="688"/>
                    <a:pt x="10570" y="705"/>
                    <a:pt x="10604" y="705"/>
                  </a:cubicBezTo>
                  <a:lnTo>
                    <a:pt x="10622" y="705"/>
                  </a:lnTo>
                  <a:cubicBezTo>
                    <a:pt x="10661" y="705"/>
                    <a:pt x="10696" y="653"/>
                    <a:pt x="10678" y="614"/>
                  </a:cubicBezTo>
                  <a:cubicBezTo>
                    <a:pt x="10678" y="579"/>
                    <a:pt x="10644" y="562"/>
                    <a:pt x="10604" y="562"/>
                  </a:cubicBezTo>
                  <a:close/>
                  <a:moveTo>
                    <a:pt x="22153" y="614"/>
                  </a:moveTo>
                  <a:cubicBezTo>
                    <a:pt x="22118" y="636"/>
                    <a:pt x="22101" y="671"/>
                    <a:pt x="22118" y="705"/>
                  </a:cubicBezTo>
                  <a:cubicBezTo>
                    <a:pt x="22135" y="745"/>
                    <a:pt x="22153" y="762"/>
                    <a:pt x="22192" y="762"/>
                  </a:cubicBezTo>
                  <a:cubicBezTo>
                    <a:pt x="22209" y="762"/>
                    <a:pt x="22209" y="762"/>
                    <a:pt x="22227" y="745"/>
                  </a:cubicBezTo>
                  <a:cubicBezTo>
                    <a:pt x="22262" y="723"/>
                    <a:pt x="22283" y="688"/>
                    <a:pt x="22262" y="653"/>
                  </a:cubicBezTo>
                  <a:cubicBezTo>
                    <a:pt x="22244" y="614"/>
                    <a:pt x="22209" y="614"/>
                    <a:pt x="22192" y="614"/>
                  </a:cubicBezTo>
                  <a:close/>
                  <a:moveTo>
                    <a:pt x="10243" y="653"/>
                  </a:moveTo>
                  <a:cubicBezTo>
                    <a:pt x="10208" y="653"/>
                    <a:pt x="10169" y="705"/>
                    <a:pt x="10187" y="745"/>
                  </a:cubicBezTo>
                  <a:cubicBezTo>
                    <a:pt x="10187" y="779"/>
                    <a:pt x="10226" y="797"/>
                    <a:pt x="10261" y="797"/>
                  </a:cubicBezTo>
                  <a:lnTo>
                    <a:pt x="10278" y="797"/>
                  </a:lnTo>
                  <a:cubicBezTo>
                    <a:pt x="10317" y="779"/>
                    <a:pt x="10335" y="745"/>
                    <a:pt x="10335" y="705"/>
                  </a:cubicBezTo>
                  <a:cubicBezTo>
                    <a:pt x="10317" y="671"/>
                    <a:pt x="10278" y="653"/>
                    <a:pt x="10261" y="653"/>
                  </a:cubicBezTo>
                  <a:close/>
                  <a:moveTo>
                    <a:pt x="15517" y="653"/>
                  </a:moveTo>
                  <a:cubicBezTo>
                    <a:pt x="15500" y="653"/>
                    <a:pt x="15465" y="671"/>
                    <a:pt x="15465" y="688"/>
                  </a:cubicBezTo>
                  <a:cubicBezTo>
                    <a:pt x="15447" y="723"/>
                    <a:pt x="15447" y="762"/>
                    <a:pt x="15482" y="779"/>
                  </a:cubicBezTo>
                  <a:cubicBezTo>
                    <a:pt x="15500" y="797"/>
                    <a:pt x="15517" y="797"/>
                    <a:pt x="15517" y="797"/>
                  </a:cubicBezTo>
                  <a:cubicBezTo>
                    <a:pt x="15556" y="797"/>
                    <a:pt x="15574" y="779"/>
                    <a:pt x="15591" y="762"/>
                  </a:cubicBezTo>
                  <a:cubicBezTo>
                    <a:pt x="15608" y="723"/>
                    <a:pt x="15591" y="688"/>
                    <a:pt x="15556" y="653"/>
                  </a:cubicBezTo>
                  <a:close/>
                  <a:moveTo>
                    <a:pt x="9900" y="723"/>
                  </a:moveTo>
                  <a:lnTo>
                    <a:pt x="9882" y="745"/>
                  </a:lnTo>
                  <a:cubicBezTo>
                    <a:pt x="9843" y="745"/>
                    <a:pt x="9826" y="779"/>
                    <a:pt x="9826" y="814"/>
                  </a:cubicBezTo>
                  <a:cubicBezTo>
                    <a:pt x="9843" y="853"/>
                    <a:pt x="9860" y="871"/>
                    <a:pt x="9900" y="871"/>
                  </a:cubicBezTo>
                  <a:lnTo>
                    <a:pt x="9917" y="871"/>
                  </a:lnTo>
                  <a:cubicBezTo>
                    <a:pt x="9952" y="871"/>
                    <a:pt x="9991" y="832"/>
                    <a:pt x="9969" y="797"/>
                  </a:cubicBezTo>
                  <a:cubicBezTo>
                    <a:pt x="9969" y="762"/>
                    <a:pt x="9934" y="723"/>
                    <a:pt x="9900" y="723"/>
                  </a:cubicBezTo>
                  <a:close/>
                  <a:moveTo>
                    <a:pt x="26234" y="745"/>
                  </a:moveTo>
                  <a:cubicBezTo>
                    <a:pt x="26217" y="745"/>
                    <a:pt x="26200" y="762"/>
                    <a:pt x="26178" y="762"/>
                  </a:cubicBezTo>
                  <a:cubicBezTo>
                    <a:pt x="26160" y="797"/>
                    <a:pt x="26160" y="853"/>
                    <a:pt x="26200" y="871"/>
                  </a:cubicBezTo>
                  <a:cubicBezTo>
                    <a:pt x="26200" y="888"/>
                    <a:pt x="26217" y="888"/>
                    <a:pt x="26234" y="888"/>
                  </a:cubicBezTo>
                  <a:cubicBezTo>
                    <a:pt x="26252" y="888"/>
                    <a:pt x="26287" y="888"/>
                    <a:pt x="26287" y="871"/>
                  </a:cubicBezTo>
                  <a:cubicBezTo>
                    <a:pt x="26326" y="832"/>
                    <a:pt x="26326" y="797"/>
                    <a:pt x="26287" y="762"/>
                  </a:cubicBezTo>
                  <a:cubicBezTo>
                    <a:pt x="26269" y="762"/>
                    <a:pt x="26252" y="745"/>
                    <a:pt x="26234" y="745"/>
                  </a:cubicBezTo>
                  <a:close/>
                  <a:moveTo>
                    <a:pt x="21826" y="779"/>
                  </a:moveTo>
                  <a:cubicBezTo>
                    <a:pt x="21792" y="797"/>
                    <a:pt x="21792" y="853"/>
                    <a:pt x="21809" y="888"/>
                  </a:cubicBezTo>
                  <a:cubicBezTo>
                    <a:pt x="21809" y="906"/>
                    <a:pt x="21848" y="923"/>
                    <a:pt x="21866" y="923"/>
                  </a:cubicBezTo>
                  <a:cubicBezTo>
                    <a:pt x="21883" y="923"/>
                    <a:pt x="21883" y="923"/>
                    <a:pt x="21900" y="906"/>
                  </a:cubicBezTo>
                  <a:cubicBezTo>
                    <a:pt x="21935" y="888"/>
                    <a:pt x="21957" y="853"/>
                    <a:pt x="21935" y="814"/>
                  </a:cubicBezTo>
                  <a:cubicBezTo>
                    <a:pt x="21918" y="797"/>
                    <a:pt x="21900" y="779"/>
                    <a:pt x="21866" y="779"/>
                  </a:cubicBezTo>
                  <a:close/>
                  <a:moveTo>
                    <a:pt x="9534" y="814"/>
                  </a:moveTo>
                  <a:cubicBezTo>
                    <a:pt x="9499" y="832"/>
                    <a:pt x="9464" y="871"/>
                    <a:pt x="9482" y="906"/>
                  </a:cubicBezTo>
                  <a:cubicBezTo>
                    <a:pt x="9482" y="940"/>
                    <a:pt x="9517" y="962"/>
                    <a:pt x="9556" y="962"/>
                  </a:cubicBezTo>
                  <a:lnTo>
                    <a:pt x="9573" y="962"/>
                  </a:lnTo>
                  <a:cubicBezTo>
                    <a:pt x="9608" y="940"/>
                    <a:pt x="9625" y="906"/>
                    <a:pt x="9625" y="871"/>
                  </a:cubicBezTo>
                  <a:cubicBezTo>
                    <a:pt x="9608" y="832"/>
                    <a:pt x="9591" y="814"/>
                    <a:pt x="9556" y="814"/>
                  </a:cubicBezTo>
                  <a:close/>
                  <a:moveTo>
                    <a:pt x="15826" y="832"/>
                  </a:moveTo>
                  <a:cubicBezTo>
                    <a:pt x="15809" y="832"/>
                    <a:pt x="15791" y="853"/>
                    <a:pt x="15774" y="871"/>
                  </a:cubicBezTo>
                  <a:cubicBezTo>
                    <a:pt x="15756" y="906"/>
                    <a:pt x="15756" y="940"/>
                    <a:pt x="15791" y="979"/>
                  </a:cubicBezTo>
                  <a:lnTo>
                    <a:pt x="15826" y="979"/>
                  </a:lnTo>
                  <a:cubicBezTo>
                    <a:pt x="15843" y="979"/>
                    <a:pt x="15883" y="979"/>
                    <a:pt x="15883" y="962"/>
                  </a:cubicBezTo>
                  <a:cubicBezTo>
                    <a:pt x="15917" y="923"/>
                    <a:pt x="15900" y="871"/>
                    <a:pt x="15883" y="853"/>
                  </a:cubicBezTo>
                  <a:cubicBezTo>
                    <a:pt x="15865" y="853"/>
                    <a:pt x="15843" y="832"/>
                    <a:pt x="15826" y="832"/>
                  </a:cubicBezTo>
                  <a:close/>
                  <a:moveTo>
                    <a:pt x="9173" y="906"/>
                  </a:moveTo>
                  <a:cubicBezTo>
                    <a:pt x="9138" y="906"/>
                    <a:pt x="9121" y="940"/>
                    <a:pt x="9121" y="979"/>
                  </a:cubicBezTo>
                  <a:cubicBezTo>
                    <a:pt x="9138" y="1014"/>
                    <a:pt x="9155" y="1049"/>
                    <a:pt x="9190" y="1049"/>
                  </a:cubicBezTo>
                  <a:lnTo>
                    <a:pt x="9208" y="1032"/>
                  </a:lnTo>
                  <a:cubicBezTo>
                    <a:pt x="9247" y="1032"/>
                    <a:pt x="9282" y="997"/>
                    <a:pt x="9264" y="962"/>
                  </a:cubicBezTo>
                  <a:cubicBezTo>
                    <a:pt x="9264" y="923"/>
                    <a:pt x="9229" y="906"/>
                    <a:pt x="9190" y="906"/>
                  </a:cubicBezTo>
                  <a:close/>
                  <a:moveTo>
                    <a:pt x="21557" y="940"/>
                  </a:moveTo>
                  <a:cubicBezTo>
                    <a:pt x="21539" y="940"/>
                    <a:pt x="21522" y="962"/>
                    <a:pt x="21522" y="962"/>
                  </a:cubicBezTo>
                  <a:cubicBezTo>
                    <a:pt x="21483" y="979"/>
                    <a:pt x="21465" y="1014"/>
                    <a:pt x="21483" y="1049"/>
                  </a:cubicBezTo>
                  <a:cubicBezTo>
                    <a:pt x="21500" y="1088"/>
                    <a:pt x="21522" y="1088"/>
                    <a:pt x="21557" y="1088"/>
                  </a:cubicBezTo>
                  <a:lnTo>
                    <a:pt x="21592" y="1088"/>
                  </a:lnTo>
                  <a:cubicBezTo>
                    <a:pt x="21631" y="1071"/>
                    <a:pt x="21631" y="1014"/>
                    <a:pt x="21609" y="979"/>
                  </a:cubicBezTo>
                  <a:cubicBezTo>
                    <a:pt x="21592" y="962"/>
                    <a:pt x="21574" y="940"/>
                    <a:pt x="21557" y="940"/>
                  </a:cubicBezTo>
                  <a:close/>
                  <a:moveTo>
                    <a:pt x="8829" y="979"/>
                  </a:moveTo>
                  <a:cubicBezTo>
                    <a:pt x="8794" y="997"/>
                    <a:pt x="8755" y="1032"/>
                    <a:pt x="8773" y="1071"/>
                  </a:cubicBezTo>
                  <a:cubicBezTo>
                    <a:pt x="8773" y="1106"/>
                    <a:pt x="8812" y="1123"/>
                    <a:pt x="8847" y="1123"/>
                  </a:cubicBezTo>
                  <a:lnTo>
                    <a:pt x="8864" y="1123"/>
                  </a:lnTo>
                  <a:cubicBezTo>
                    <a:pt x="8903" y="1106"/>
                    <a:pt x="8921" y="1071"/>
                    <a:pt x="8921" y="1032"/>
                  </a:cubicBezTo>
                  <a:cubicBezTo>
                    <a:pt x="8903" y="997"/>
                    <a:pt x="8881" y="979"/>
                    <a:pt x="8847" y="979"/>
                  </a:cubicBezTo>
                  <a:close/>
                  <a:moveTo>
                    <a:pt x="26487" y="997"/>
                  </a:moveTo>
                  <a:cubicBezTo>
                    <a:pt x="26469" y="997"/>
                    <a:pt x="26452" y="1014"/>
                    <a:pt x="26452" y="1014"/>
                  </a:cubicBezTo>
                  <a:cubicBezTo>
                    <a:pt x="26417" y="1049"/>
                    <a:pt x="26417" y="1088"/>
                    <a:pt x="26434" y="1123"/>
                  </a:cubicBezTo>
                  <a:cubicBezTo>
                    <a:pt x="26452" y="1140"/>
                    <a:pt x="26469" y="1140"/>
                    <a:pt x="26487" y="1140"/>
                  </a:cubicBezTo>
                  <a:cubicBezTo>
                    <a:pt x="26504" y="1140"/>
                    <a:pt x="26526" y="1140"/>
                    <a:pt x="26543" y="1123"/>
                  </a:cubicBezTo>
                  <a:cubicBezTo>
                    <a:pt x="26578" y="1106"/>
                    <a:pt x="26578" y="1049"/>
                    <a:pt x="26543" y="1032"/>
                  </a:cubicBezTo>
                  <a:cubicBezTo>
                    <a:pt x="26543" y="1014"/>
                    <a:pt x="26526" y="997"/>
                    <a:pt x="26487" y="997"/>
                  </a:cubicBezTo>
                  <a:close/>
                  <a:moveTo>
                    <a:pt x="8468" y="1071"/>
                  </a:moveTo>
                  <a:cubicBezTo>
                    <a:pt x="8429" y="1071"/>
                    <a:pt x="8411" y="1106"/>
                    <a:pt x="8411" y="1158"/>
                  </a:cubicBezTo>
                  <a:cubicBezTo>
                    <a:pt x="8429" y="1180"/>
                    <a:pt x="8468" y="1214"/>
                    <a:pt x="8485" y="1214"/>
                  </a:cubicBezTo>
                  <a:lnTo>
                    <a:pt x="8503" y="1214"/>
                  </a:lnTo>
                  <a:cubicBezTo>
                    <a:pt x="8538" y="1197"/>
                    <a:pt x="8577" y="1158"/>
                    <a:pt x="8555" y="1123"/>
                  </a:cubicBezTo>
                  <a:cubicBezTo>
                    <a:pt x="8555" y="1088"/>
                    <a:pt x="8520" y="1071"/>
                    <a:pt x="8485" y="1071"/>
                  </a:cubicBezTo>
                  <a:close/>
                  <a:moveTo>
                    <a:pt x="16118" y="1071"/>
                  </a:moveTo>
                  <a:cubicBezTo>
                    <a:pt x="16100" y="1071"/>
                    <a:pt x="16061" y="1088"/>
                    <a:pt x="16061" y="1088"/>
                  </a:cubicBezTo>
                  <a:cubicBezTo>
                    <a:pt x="16026" y="1123"/>
                    <a:pt x="16026" y="1180"/>
                    <a:pt x="16061" y="1197"/>
                  </a:cubicBezTo>
                  <a:cubicBezTo>
                    <a:pt x="16083" y="1214"/>
                    <a:pt x="16100" y="1214"/>
                    <a:pt x="16118" y="1214"/>
                  </a:cubicBezTo>
                  <a:cubicBezTo>
                    <a:pt x="16135" y="1214"/>
                    <a:pt x="16152" y="1214"/>
                    <a:pt x="16170" y="1197"/>
                  </a:cubicBezTo>
                  <a:cubicBezTo>
                    <a:pt x="16192" y="1158"/>
                    <a:pt x="16192" y="1123"/>
                    <a:pt x="16152" y="1088"/>
                  </a:cubicBezTo>
                  <a:cubicBezTo>
                    <a:pt x="16152" y="1088"/>
                    <a:pt x="16135" y="1071"/>
                    <a:pt x="16118" y="1071"/>
                  </a:cubicBezTo>
                  <a:close/>
                  <a:moveTo>
                    <a:pt x="21230" y="1123"/>
                  </a:moveTo>
                  <a:cubicBezTo>
                    <a:pt x="21230" y="1123"/>
                    <a:pt x="21213" y="1140"/>
                    <a:pt x="21196" y="1140"/>
                  </a:cubicBezTo>
                  <a:cubicBezTo>
                    <a:pt x="21156" y="1158"/>
                    <a:pt x="21156" y="1214"/>
                    <a:pt x="21174" y="1249"/>
                  </a:cubicBezTo>
                  <a:cubicBezTo>
                    <a:pt x="21196" y="1267"/>
                    <a:pt x="21213" y="1267"/>
                    <a:pt x="21230" y="1267"/>
                  </a:cubicBezTo>
                  <a:lnTo>
                    <a:pt x="21265" y="1267"/>
                  </a:lnTo>
                  <a:cubicBezTo>
                    <a:pt x="21304" y="1249"/>
                    <a:pt x="21322" y="1197"/>
                    <a:pt x="21304" y="1158"/>
                  </a:cubicBezTo>
                  <a:cubicBezTo>
                    <a:pt x="21283" y="1140"/>
                    <a:pt x="21265" y="1123"/>
                    <a:pt x="21230" y="1123"/>
                  </a:cubicBezTo>
                  <a:close/>
                  <a:moveTo>
                    <a:pt x="8142" y="1140"/>
                  </a:moveTo>
                  <a:cubicBezTo>
                    <a:pt x="8142" y="1140"/>
                    <a:pt x="8120" y="1140"/>
                    <a:pt x="8120" y="1158"/>
                  </a:cubicBezTo>
                  <a:cubicBezTo>
                    <a:pt x="8085" y="1158"/>
                    <a:pt x="8050" y="1197"/>
                    <a:pt x="8068" y="1232"/>
                  </a:cubicBezTo>
                  <a:cubicBezTo>
                    <a:pt x="8068" y="1267"/>
                    <a:pt x="8102" y="1288"/>
                    <a:pt x="8142" y="1288"/>
                  </a:cubicBezTo>
                  <a:lnTo>
                    <a:pt x="8159" y="1288"/>
                  </a:lnTo>
                  <a:cubicBezTo>
                    <a:pt x="8194" y="1288"/>
                    <a:pt x="8211" y="1249"/>
                    <a:pt x="8211" y="1197"/>
                  </a:cubicBezTo>
                  <a:cubicBezTo>
                    <a:pt x="8194" y="1180"/>
                    <a:pt x="8176" y="1140"/>
                    <a:pt x="8142" y="1140"/>
                  </a:cubicBezTo>
                  <a:close/>
                  <a:moveTo>
                    <a:pt x="7759" y="1232"/>
                  </a:moveTo>
                  <a:cubicBezTo>
                    <a:pt x="7724" y="1249"/>
                    <a:pt x="7706" y="1288"/>
                    <a:pt x="7724" y="1323"/>
                  </a:cubicBezTo>
                  <a:cubicBezTo>
                    <a:pt x="7724" y="1358"/>
                    <a:pt x="7759" y="1375"/>
                    <a:pt x="7776" y="1375"/>
                  </a:cubicBezTo>
                  <a:lnTo>
                    <a:pt x="7794" y="1375"/>
                  </a:lnTo>
                  <a:cubicBezTo>
                    <a:pt x="7850" y="1375"/>
                    <a:pt x="7867" y="1341"/>
                    <a:pt x="7850" y="1288"/>
                  </a:cubicBezTo>
                  <a:cubicBezTo>
                    <a:pt x="7850" y="1267"/>
                    <a:pt x="7815" y="1232"/>
                    <a:pt x="7794" y="1232"/>
                  </a:cubicBezTo>
                  <a:close/>
                  <a:moveTo>
                    <a:pt x="26722" y="1288"/>
                  </a:moveTo>
                  <a:cubicBezTo>
                    <a:pt x="26704" y="1288"/>
                    <a:pt x="26687" y="1288"/>
                    <a:pt x="26669" y="1306"/>
                  </a:cubicBezTo>
                  <a:cubicBezTo>
                    <a:pt x="26652" y="1323"/>
                    <a:pt x="26635" y="1375"/>
                    <a:pt x="26652" y="1415"/>
                  </a:cubicBezTo>
                  <a:cubicBezTo>
                    <a:pt x="26669" y="1432"/>
                    <a:pt x="26687" y="1432"/>
                    <a:pt x="26722" y="1432"/>
                  </a:cubicBezTo>
                  <a:cubicBezTo>
                    <a:pt x="26722" y="1432"/>
                    <a:pt x="26743" y="1432"/>
                    <a:pt x="26761" y="1415"/>
                  </a:cubicBezTo>
                  <a:cubicBezTo>
                    <a:pt x="26796" y="1397"/>
                    <a:pt x="26796" y="1358"/>
                    <a:pt x="26778" y="1323"/>
                  </a:cubicBezTo>
                  <a:cubicBezTo>
                    <a:pt x="26761" y="1306"/>
                    <a:pt x="26743" y="1288"/>
                    <a:pt x="26722" y="1288"/>
                  </a:cubicBezTo>
                  <a:close/>
                  <a:moveTo>
                    <a:pt x="7432" y="1323"/>
                  </a:moveTo>
                  <a:lnTo>
                    <a:pt x="7415" y="1341"/>
                  </a:lnTo>
                  <a:cubicBezTo>
                    <a:pt x="7380" y="1341"/>
                    <a:pt x="7358" y="1375"/>
                    <a:pt x="7358" y="1415"/>
                  </a:cubicBezTo>
                  <a:cubicBezTo>
                    <a:pt x="7380" y="1449"/>
                    <a:pt x="7398" y="1467"/>
                    <a:pt x="7432" y="1467"/>
                  </a:cubicBezTo>
                  <a:lnTo>
                    <a:pt x="7450" y="1467"/>
                  </a:lnTo>
                  <a:cubicBezTo>
                    <a:pt x="7489" y="1467"/>
                    <a:pt x="7524" y="1432"/>
                    <a:pt x="7506" y="1375"/>
                  </a:cubicBezTo>
                  <a:cubicBezTo>
                    <a:pt x="7506" y="1358"/>
                    <a:pt x="7467" y="1323"/>
                    <a:pt x="7432" y="1323"/>
                  </a:cubicBezTo>
                  <a:close/>
                  <a:moveTo>
                    <a:pt x="16370" y="1323"/>
                  </a:moveTo>
                  <a:cubicBezTo>
                    <a:pt x="16353" y="1323"/>
                    <a:pt x="16335" y="1341"/>
                    <a:pt x="16318" y="1341"/>
                  </a:cubicBezTo>
                  <a:cubicBezTo>
                    <a:pt x="16279" y="1375"/>
                    <a:pt x="16279" y="1415"/>
                    <a:pt x="16318" y="1449"/>
                  </a:cubicBezTo>
                  <a:cubicBezTo>
                    <a:pt x="16318" y="1467"/>
                    <a:pt x="16353" y="1467"/>
                    <a:pt x="16370" y="1467"/>
                  </a:cubicBezTo>
                  <a:cubicBezTo>
                    <a:pt x="16387" y="1467"/>
                    <a:pt x="16409" y="1467"/>
                    <a:pt x="16409" y="1449"/>
                  </a:cubicBezTo>
                  <a:cubicBezTo>
                    <a:pt x="16444" y="1432"/>
                    <a:pt x="16444" y="1375"/>
                    <a:pt x="16427" y="1358"/>
                  </a:cubicBezTo>
                  <a:cubicBezTo>
                    <a:pt x="16409" y="1341"/>
                    <a:pt x="16387" y="1323"/>
                    <a:pt x="16370" y="1323"/>
                  </a:cubicBezTo>
                  <a:close/>
                  <a:moveTo>
                    <a:pt x="20887" y="1323"/>
                  </a:moveTo>
                  <a:cubicBezTo>
                    <a:pt x="20847" y="1341"/>
                    <a:pt x="20847" y="1397"/>
                    <a:pt x="20869" y="1432"/>
                  </a:cubicBezTo>
                  <a:cubicBezTo>
                    <a:pt x="20869" y="1449"/>
                    <a:pt x="20904" y="1467"/>
                    <a:pt x="20921" y="1467"/>
                  </a:cubicBezTo>
                  <a:cubicBezTo>
                    <a:pt x="20939" y="1467"/>
                    <a:pt x="20956" y="1449"/>
                    <a:pt x="20956" y="1449"/>
                  </a:cubicBezTo>
                  <a:cubicBezTo>
                    <a:pt x="20995" y="1432"/>
                    <a:pt x="21013" y="1397"/>
                    <a:pt x="20995" y="1358"/>
                  </a:cubicBezTo>
                  <a:cubicBezTo>
                    <a:pt x="20978" y="1323"/>
                    <a:pt x="20939" y="1323"/>
                    <a:pt x="20921" y="1323"/>
                  </a:cubicBezTo>
                  <a:close/>
                  <a:moveTo>
                    <a:pt x="7071" y="1432"/>
                  </a:moveTo>
                  <a:cubicBezTo>
                    <a:pt x="7032" y="1449"/>
                    <a:pt x="6997" y="1484"/>
                    <a:pt x="7015" y="1523"/>
                  </a:cubicBezTo>
                  <a:cubicBezTo>
                    <a:pt x="7032" y="1558"/>
                    <a:pt x="7054" y="1576"/>
                    <a:pt x="7089" y="1576"/>
                  </a:cubicBezTo>
                  <a:lnTo>
                    <a:pt x="7106" y="1576"/>
                  </a:lnTo>
                  <a:cubicBezTo>
                    <a:pt x="7141" y="1558"/>
                    <a:pt x="7163" y="1523"/>
                    <a:pt x="7163" y="1484"/>
                  </a:cubicBezTo>
                  <a:cubicBezTo>
                    <a:pt x="7141" y="1449"/>
                    <a:pt x="7123" y="1432"/>
                    <a:pt x="7089" y="1432"/>
                  </a:cubicBezTo>
                  <a:close/>
                  <a:moveTo>
                    <a:pt x="20578" y="1506"/>
                  </a:moveTo>
                  <a:cubicBezTo>
                    <a:pt x="20543" y="1541"/>
                    <a:pt x="20521" y="1576"/>
                    <a:pt x="20543" y="1615"/>
                  </a:cubicBezTo>
                  <a:cubicBezTo>
                    <a:pt x="20560" y="1632"/>
                    <a:pt x="20595" y="1650"/>
                    <a:pt x="20612" y="1650"/>
                  </a:cubicBezTo>
                  <a:cubicBezTo>
                    <a:pt x="20630" y="1650"/>
                    <a:pt x="20630" y="1650"/>
                    <a:pt x="20652" y="1632"/>
                  </a:cubicBezTo>
                  <a:cubicBezTo>
                    <a:pt x="20686" y="1615"/>
                    <a:pt x="20704" y="1576"/>
                    <a:pt x="20669" y="1541"/>
                  </a:cubicBezTo>
                  <a:cubicBezTo>
                    <a:pt x="20669" y="1523"/>
                    <a:pt x="20630" y="1506"/>
                    <a:pt x="20612" y="1506"/>
                  </a:cubicBezTo>
                  <a:close/>
                  <a:moveTo>
                    <a:pt x="6745" y="1523"/>
                  </a:moveTo>
                  <a:cubicBezTo>
                    <a:pt x="6727" y="1523"/>
                    <a:pt x="6727" y="1523"/>
                    <a:pt x="6727" y="1541"/>
                  </a:cubicBezTo>
                  <a:cubicBezTo>
                    <a:pt x="6671" y="1541"/>
                    <a:pt x="6653" y="1576"/>
                    <a:pt x="6671" y="1632"/>
                  </a:cubicBezTo>
                  <a:cubicBezTo>
                    <a:pt x="6671" y="1650"/>
                    <a:pt x="6706" y="1667"/>
                    <a:pt x="6745" y="1667"/>
                  </a:cubicBezTo>
                  <a:lnTo>
                    <a:pt x="6762" y="1667"/>
                  </a:lnTo>
                  <a:cubicBezTo>
                    <a:pt x="6797" y="1667"/>
                    <a:pt x="6814" y="1615"/>
                    <a:pt x="6814" y="1576"/>
                  </a:cubicBezTo>
                  <a:cubicBezTo>
                    <a:pt x="6797" y="1558"/>
                    <a:pt x="6762" y="1523"/>
                    <a:pt x="6745" y="1523"/>
                  </a:cubicBezTo>
                  <a:close/>
                  <a:moveTo>
                    <a:pt x="16605" y="1593"/>
                  </a:moveTo>
                  <a:cubicBezTo>
                    <a:pt x="16588" y="1593"/>
                    <a:pt x="16570" y="1615"/>
                    <a:pt x="16553" y="1615"/>
                  </a:cubicBezTo>
                  <a:cubicBezTo>
                    <a:pt x="16535" y="1650"/>
                    <a:pt x="16518" y="1684"/>
                    <a:pt x="16553" y="1724"/>
                  </a:cubicBezTo>
                  <a:cubicBezTo>
                    <a:pt x="16570" y="1741"/>
                    <a:pt x="16588" y="1741"/>
                    <a:pt x="16605" y="1741"/>
                  </a:cubicBezTo>
                  <a:lnTo>
                    <a:pt x="16644" y="1741"/>
                  </a:lnTo>
                  <a:cubicBezTo>
                    <a:pt x="16679" y="1702"/>
                    <a:pt x="16679" y="1667"/>
                    <a:pt x="16661" y="1632"/>
                  </a:cubicBezTo>
                  <a:cubicBezTo>
                    <a:pt x="16644" y="1615"/>
                    <a:pt x="16627" y="1593"/>
                    <a:pt x="16605" y="1593"/>
                  </a:cubicBezTo>
                  <a:close/>
                  <a:moveTo>
                    <a:pt x="26887" y="1593"/>
                  </a:moveTo>
                  <a:cubicBezTo>
                    <a:pt x="26852" y="1632"/>
                    <a:pt x="26830" y="1667"/>
                    <a:pt x="26852" y="1702"/>
                  </a:cubicBezTo>
                  <a:cubicBezTo>
                    <a:pt x="26870" y="1724"/>
                    <a:pt x="26904" y="1741"/>
                    <a:pt x="26922" y="1741"/>
                  </a:cubicBezTo>
                  <a:cubicBezTo>
                    <a:pt x="26939" y="1741"/>
                    <a:pt x="26939" y="1741"/>
                    <a:pt x="26961" y="1724"/>
                  </a:cubicBezTo>
                  <a:cubicBezTo>
                    <a:pt x="26996" y="1702"/>
                    <a:pt x="26996" y="1667"/>
                    <a:pt x="26978" y="1632"/>
                  </a:cubicBezTo>
                  <a:cubicBezTo>
                    <a:pt x="26961" y="1593"/>
                    <a:pt x="26939" y="1593"/>
                    <a:pt x="26922" y="1593"/>
                  </a:cubicBezTo>
                  <a:close/>
                  <a:moveTo>
                    <a:pt x="6362" y="1632"/>
                  </a:moveTo>
                  <a:cubicBezTo>
                    <a:pt x="6327" y="1650"/>
                    <a:pt x="6310" y="1684"/>
                    <a:pt x="6327" y="1741"/>
                  </a:cubicBezTo>
                  <a:cubicBezTo>
                    <a:pt x="6327" y="1758"/>
                    <a:pt x="6362" y="1776"/>
                    <a:pt x="6401" y="1776"/>
                  </a:cubicBezTo>
                  <a:lnTo>
                    <a:pt x="6419" y="1776"/>
                  </a:lnTo>
                  <a:cubicBezTo>
                    <a:pt x="6453" y="1758"/>
                    <a:pt x="6471" y="1724"/>
                    <a:pt x="6453" y="1684"/>
                  </a:cubicBezTo>
                  <a:cubicBezTo>
                    <a:pt x="6453" y="1650"/>
                    <a:pt x="6419" y="1632"/>
                    <a:pt x="6401" y="1632"/>
                  </a:cubicBezTo>
                  <a:close/>
                  <a:moveTo>
                    <a:pt x="20304" y="1684"/>
                  </a:moveTo>
                  <a:cubicBezTo>
                    <a:pt x="20286" y="1684"/>
                    <a:pt x="20269" y="1684"/>
                    <a:pt x="20269" y="1702"/>
                  </a:cubicBezTo>
                  <a:cubicBezTo>
                    <a:pt x="20234" y="1724"/>
                    <a:pt x="20216" y="1758"/>
                    <a:pt x="20234" y="1793"/>
                  </a:cubicBezTo>
                  <a:cubicBezTo>
                    <a:pt x="20251" y="1811"/>
                    <a:pt x="20269" y="1832"/>
                    <a:pt x="20304" y="1832"/>
                  </a:cubicBezTo>
                  <a:cubicBezTo>
                    <a:pt x="20304" y="1832"/>
                    <a:pt x="20325" y="1832"/>
                    <a:pt x="20343" y="1811"/>
                  </a:cubicBezTo>
                  <a:cubicBezTo>
                    <a:pt x="20377" y="1793"/>
                    <a:pt x="20377" y="1758"/>
                    <a:pt x="20360" y="1724"/>
                  </a:cubicBezTo>
                  <a:cubicBezTo>
                    <a:pt x="20343" y="1702"/>
                    <a:pt x="20325" y="1684"/>
                    <a:pt x="20304" y="1684"/>
                  </a:cubicBezTo>
                  <a:close/>
                  <a:moveTo>
                    <a:pt x="6018" y="1758"/>
                  </a:moveTo>
                  <a:cubicBezTo>
                    <a:pt x="5983" y="1776"/>
                    <a:pt x="5966" y="1811"/>
                    <a:pt x="5983" y="1850"/>
                  </a:cubicBezTo>
                  <a:cubicBezTo>
                    <a:pt x="5983" y="1885"/>
                    <a:pt x="6018" y="1902"/>
                    <a:pt x="6053" y="1902"/>
                  </a:cubicBezTo>
                  <a:lnTo>
                    <a:pt x="6075" y="1885"/>
                  </a:lnTo>
                  <a:cubicBezTo>
                    <a:pt x="6110" y="1885"/>
                    <a:pt x="6127" y="1832"/>
                    <a:pt x="6110" y="1793"/>
                  </a:cubicBezTo>
                  <a:cubicBezTo>
                    <a:pt x="6110" y="1776"/>
                    <a:pt x="6075" y="1758"/>
                    <a:pt x="6053" y="1758"/>
                  </a:cubicBezTo>
                  <a:close/>
                  <a:moveTo>
                    <a:pt x="5674" y="1867"/>
                  </a:moveTo>
                  <a:cubicBezTo>
                    <a:pt x="5640" y="1885"/>
                    <a:pt x="5618" y="1941"/>
                    <a:pt x="5640" y="1976"/>
                  </a:cubicBezTo>
                  <a:cubicBezTo>
                    <a:pt x="5657" y="1993"/>
                    <a:pt x="5674" y="2011"/>
                    <a:pt x="5709" y="2011"/>
                  </a:cubicBezTo>
                  <a:lnTo>
                    <a:pt x="5727" y="2011"/>
                  </a:lnTo>
                  <a:cubicBezTo>
                    <a:pt x="5766" y="1993"/>
                    <a:pt x="5783" y="1959"/>
                    <a:pt x="5783" y="1919"/>
                  </a:cubicBezTo>
                  <a:cubicBezTo>
                    <a:pt x="5766" y="1885"/>
                    <a:pt x="5727" y="1867"/>
                    <a:pt x="5709" y="1867"/>
                  </a:cubicBezTo>
                  <a:close/>
                  <a:moveTo>
                    <a:pt x="19942" y="1867"/>
                  </a:moveTo>
                  <a:cubicBezTo>
                    <a:pt x="19908" y="1902"/>
                    <a:pt x="19908" y="1941"/>
                    <a:pt x="19925" y="1976"/>
                  </a:cubicBezTo>
                  <a:cubicBezTo>
                    <a:pt x="19942" y="1993"/>
                    <a:pt x="19960" y="2011"/>
                    <a:pt x="19977" y="2011"/>
                  </a:cubicBezTo>
                  <a:cubicBezTo>
                    <a:pt x="19999" y="2011"/>
                    <a:pt x="20016" y="2011"/>
                    <a:pt x="20016" y="1993"/>
                  </a:cubicBezTo>
                  <a:cubicBezTo>
                    <a:pt x="20051" y="1976"/>
                    <a:pt x="20069" y="1941"/>
                    <a:pt x="20051" y="1902"/>
                  </a:cubicBezTo>
                  <a:cubicBezTo>
                    <a:pt x="20034" y="1885"/>
                    <a:pt x="20016" y="1867"/>
                    <a:pt x="19977" y="1867"/>
                  </a:cubicBezTo>
                  <a:close/>
                  <a:moveTo>
                    <a:pt x="16844" y="1885"/>
                  </a:moveTo>
                  <a:cubicBezTo>
                    <a:pt x="16822" y="1885"/>
                    <a:pt x="16805" y="1885"/>
                    <a:pt x="16788" y="1902"/>
                  </a:cubicBezTo>
                  <a:cubicBezTo>
                    <a:pt x="16753" y="1919"/>
                    <a:pt x="16753" y="1976"/>
                    <a:pt x="16788" y="1993"/>
                  </a:cubicBezTo>
                  <a:cubicBezTo>
                    <a:pt x="16788" y="2011"/>
                    <a:pt x="16805" y="2028"/>
                    <a:pt x="16844" y="2028"/>
                  </a:cubicBezTo>
                  <a:cubicBezTo>
                    <a:pt x="16844" y="2028"/>
                    <a:pt x="16862" y="2028"/>
                    <a:pt x="16879" y="2011"/>
                  </a:cubicBezTo>
                  <a:cubicBezTo>
                    <a:pt x="16914" y="1976"/>
                    <a:pt x="16914" y="1941"/>
                    <a:pt x="16896" y="1902"/>
                  </a:cubicBezTo>
                  <a:cubicBezTo>
                    <a:pt x="16879" y="1885"/>
                    <a:pt x="16862" y="1885"/>
                    <a:pt x="16844" y="1885"/>
                  </a:cubicBezTo>
                  <a:close/>
                  <a:moveTo>
                    <a:pt x="27070" y="1902"/>
                  </a:moveTo>
                  <a:cubicBezTo>
                    <a:pt x="27031" y="1941"/>
                    <a:pt x="27031" y="1976"/>
                    <a:pt x="27048" y="2011"/>
                  </a:cubicBezTo>
                  <a:cubicBezTo>
                    <a:pt x="27048" y="2028"/>
                    <a:pt x="27087" y="2050"/>
                    <a:pt x="27105" y="2050"/>
                  </a:cubicBezTo>
                  <a:cubicBezTo>
                    <a:pt x="27122" y="2050"/>
                    <a:pt x="27139" y="2050"/>
                    <a:pt x="27139" y="2028"/>
                  </a:cubicBezTo>
                  <a:cubicBezTo>
                    <a:pt x="27179" y="2011"/>
                    <a:pt x="27196" y="1976"/>
                    <a:pt x="27179" y="1941"/>
                  </a:cubicBezTo>
                  <a:cubicBezTo>
                    <a:pt x="27157" y="1919"/>
                    <a:pt x="27139" y="1902"/>
                    <a:pt x="27105" y="1902"/>
                  </a:cubicBezTo>
                  <a:close/>
                  <a:moveTo>
                    <a:pt x="5365" y="1993"/>
                  </a:moveTo>
                  <a:cubicBezTo>
                    <a:pt x="5365" y="1993"/>
                    <a:pt x="5348" y="1993"/>
                    <a:pt x="5348" y="2011"/>
                  </a:cubicBezTo>
                  <a:cubicBezTo>
                    <a:pt x="5313" y="2011"/>
                    <a:pt x="5292" y="2067"/>
                    <a:pt x="5292" y="2102"/>
                  </a:cubicBezTo>
                  <a:cubicBezTo>
                    <a:pt x="5313" y="2120"/>
                    <a:pt x="5331" y="2137"/>
                    <a:pt x="5365" y="2137"/>
                  </a:cubicBezTo>
                  <a:lnTo>
                    <a:pt x="5400" y="2137"/>
                  </a:lnTo>
                  <a:cubicBezTo>
                    <a:pt x="5439" y="2120"/>
                    <a:pt x="5457" y="2085"/>
                    <a:pt x="5439" y="2050"/>
                  </a:cubicBezTo>
                  <a:cubicBezTo>
                    <a:pt x="5422" y="2011"/>
                    <a:pt x="5400" y="1993"/>
                    <a:pt x="5365" y="1993"/>
                  </a:cubicBezTo>
                  <a:close/>
                  <a:moveTo>
                    <a:pt x="19633" y="2050"/>
                  </a:moveTo>
                  <a:cubicBezTo>
                    <a:pt x="19599" y="2067"/>
                    <a:pt x="19581" y="2120"/>
                    <a:pt x="19599" y="2159"/>
                  </a:cubicBezTo>
                  <a:cubicBezTo>
                    <a:pt x="19616" y="2176"/>
                    <a:pt x="19633" y="2193"/>
                    <a:pt x="19673" y="2193"/>
                  </a:cubicBezTo>
                  <a:cubicBezTo>
                    <a:pt x="19690" y="2193"/>
                    <a:pt x="19690" y="2193"/>
                    <a:pt x="19707" y="2176"/>
                  </a:cubicBezTo>
                  <a:cubicBezTo>
                    <a:pt x="19742" y="2159"/>
                    <a:pt x="19742" y="2120"/>
                    <a:pt x="19725" y="2085"/>
                  </a:cubicBezTo>
                  <a:cubicBezTo>
                    <a:pt x="19725" y="2050"/>
                    <a:pt x="19690" y="2050"/>
                    <a:pt x="19673" y="2050"/>
                  </a:cubicBezTo>
                  <a:close/>
                  <a:moveTo>
                    <a:pt x="5004" y="2137"/>
                  </a:moveTo>
                  <a:cubicBezTo>
                    <a:pt x="4965" y="2159"/>
                    <a:pt x="4948" y="2211"/>
                    <a:pt x="4965" y="2246"/>
                  </a:cubicBezTo>
                  <a:cubicBezTo>
                    <a:pt x="4987" y="2267"/>
                    <a:pt x="5004" y="2285"/>
                    <a:pt x="5039" y="2285"/>
                  </a:cubicBezTo>
                  <a:lnTo>
                    <a:pt x="5057" y="2285"/>
                  </a:lnTo>
                  <a:cubicBezTo>
                    <a:pt x="5096" y="2267"/>
                    <a:pt x="5113" y="2211"/>
                    <a:pt x="5096" y="2176"/>
                  </a:cubicBezTo>
                  <a:cubicBezTo>
                    <a:pt x="5096" y="2159"/>
                    <a:pt x="5057" y="2137"/>
                    <a:pt x="5039" y="2137"/>
                  </a:cubicBezTo>
                  <a:close/>
                  <a:moveTo>
                    <a:pt x="17079" y="2159"/>
                  </a:moveTo>
                  <a:cubicBezTo>
                    <a:pt x="17062" y="2159"/>
                    <a:pt x="17040" y="2159"/>
                    <a:pt x="17023" y="2176"/>
                  </a:cubicBezTo>
                  <a:cubicBezTo>
                    <a:pt x="16988" y="2193"/>
                    <a:pt x="16988" y="2246"/>
                    <a:pt x="17023" y="2285"/>
                  </a:cubicBezTo>
                  <a:cubicBezTo>
                    <a:pt x="17040" y="2285"/>
                    <a:pt x="17062" y="2302"/>
                    <a:pt x="17079" y="2302"/>
                  </a:cubicBezTo>
                  <a:cubicBezTo>
                    <a:pt x="17097" y="2302"/>
                    <a:pt x="17114" y="2285"/>
                    <a:pt x="17131" y="2285"/>
                  </a:cubicBezTo>
                  <a:cubicBezTo>
                    <a:pt x="17149" y="2246"/>
                    <a:pt x="17149" y="2211"/>
                    <a:pt x="17131" y="2176"/>
                  </a:cubicBezTo>
                  <a:cubicBezTo>
                    <a:pt x="17114" y="2159"/>
                    <a:pt x="17097" y="2159"/>
                    <a:pt x="17079" y="2159"/>
                  </a:cubicBezTo>
                  <a:close/>
                  <a:moveTo>
                    <a:pt x="19307" y="2211"/>
                  </a:moveTo>
                  <a:cubicBezTo>
                    <a:pt x="19272" y="2228"/>
                    <a:pt x="19272" y="2285"/>
                    <a:pt x="19290" y="2320"/>
                  </a:cubicBezTo>
                  <a:cubicBezTo>
                    <a:pt x="19290" y="2337"/>
                    <a:pt x="19324" y="2354"/>
                    <a:pt x="19346" y="2354"/>
                  </a:cubicBezTo>
                  <a:lnTo>
                    <a:pt x="19381" y="2354"/>
                  </a:lnTo>
                  <a:cubicBezTo>
                    <a:pt x="19416" y="2337"/>
                    <a:pt x="19433" y="2285"/>
                    <a:pt x="19416" y="2246"/>
                  </a:cubicBezTo>
                  <a:cubicBezTo>
                    <a:pt x="19398" y="2228"/>
                    <a:pt x="19381" y="2211"/>
                    <a:pt x="19346" y="2211"/>
                  </a:cubicBezTo>
                  <a:close/>
                  <a:moveTo>
                    <a:pt x="27287" y="2211"/>
                  </a:moveTo>
                  <a:cubicBezTo>
                    <a:pt x="27266" y="2211"/>
                    <a:pt x="27266" y="2228"/>
                    <a:pt x="27248" y="2228"/>
                  </a:cubicBezTo>
                  <a:cubicBezTo>
                    <a:pt x="27213" y="2246"/>
                    <a:pt x="27196" y="2285"/>
                    <a:pt x="27213" y="2320"/>
                  </a:cubicBezTo>
                  <a:cubicBezTo>
                    <a:pt x="27231" y="2354"/>
                    <a:pt x="27248" y="2354"/>
                    <a:pt x="27287" y="2354"/>
                  </a:cubicBezTo>
                  <a:lnTo>
                    <a:pt x="27322" y="2354"/>
                  </a:lnTo>
                  <a:cubicBezTo>
                    <a:pt x="27357" y="2337"/>
                    <a:pt x="27357" y="2285"/>
                    <a:pt x="27340" y="2246"/>
                  </a:cubicBezTo>
                  <a:cubicBezTo>
                    <a:pt x="27340" y="2228"/>
                    <a:pt x="27305" y="2211"/>
                    <a:pt x="27287" y="2211"/>
                  </a:cubicBezTo>
                  <a:close/>
                  <a:moveTo>
                    <a:pt x="4678" y="2285"/>
                  </a:moveTo>
                  <a:cubicBezTo>
                    <a:pt x="4639" y="2302"/>
                    <a:pt x="4621" y="2354"/>
                    <a:pt x="4639" y="2394"/>
                  </a:cubicBezTo>
                  <a:cubicBezTo>
                    <a:pt x="4639" y="2411"/>
                    <a:pt x="4678" y="2428"/>
                    <a:pt x="4695" y="2428"/>
                  </a:cubicBezTo>
                  <a:lnTo>
                    <a:pt x="4730" y="2428"/>
                  </a:lnTo>
                  <a:cubicBezTo>
                    <a:pt x="4769" y="2411"/>
                    <a:pt x="4787" y="2354"/>
                    <a:pt x="4769" y="2320"/>
                  </a:cubicBezTo>
                  <a:cubicBezTo>
                    <a:pt x="4748" y="2302"/>
                    <a:pt x="4730" y="2285"/>
                    <a:pt x="4695" y="2285"/>
                  </a:cubicBezTo>
                  <a:close/>
                  <a:moveTo>
                    <a:pt x="18998" y="2376"/>
                  </a:moveTo>
                  <a:cubicBezTo>
                    <a:pt x="18963" y="2394"/>
                    <a:pt x="18946" y="2428"/>
                    <a:pt x="18963" y="2463"/>
                  </a:cubicBezTo>
                  <a:cubicBezTo>
                    <a:pt x="18963" y="2502"/>
                    <a:pt x="18998" y="2520"/>
                    <a:pt x="19020" y="2520"/>
                  </a:cubicBezTo>
                  <a:cubicBezTo>
                    <a:pt x="19037" y="2520"/>
                    <a:pt x="19037" y="2520"/>
                    <a:pt x="19055" y="2502"/>
                  </a:cubicBezTo>
                  <a:cubicBezTo>
                    <a:pt x="19090" y="2485"/>
                    <a:pt x="19107" y="2446"/>
                    <a:pt x="19090" y="2411"/>
                  </a:cubicBezTo>
                  <a:cubicBezTo>
                    <a:pt x="19072" y="2394"/>
                    <a:pt x="19055" y="2376"/>
                    <a:pt x="19020" y="2376"/>
                  </a:cubicBezTo>
                  <a:close/>
                  <a:moveTo>
                    <a:pt x="17332" y="2411"/>
                  </a:moveTo>
                  <a:cubicBezTo>
                    <a:pt x="17314" y="2411"/>
                    <a:pt x="17297" y="2411"/>
                    <a:pt x="17279" y="2428"/>
                  </a:cubicBezTo>
                  <a:cubicBezTo>
                    <a:pt x="17258" y="2463"/>
                    <a:pt x="17258" y="2502"/>
                    <a:pt x="17297" y="2537"/>
                  </a:cubicBezTo>
                  <a:cubicBezTo>
                    <a:pt x="17314" y="2537"/>
                    <a:pt x="17332" y="2555"/>
                    <a:pt x="17332" y="2555"/>
                  </a:cubicBezTo>
                  <a:cubicBezTo>
                    <a:pt x="17366" y="2555"/>
                    <a:pt x="17388" y="2537"/>
                    <a:pt x="17406" y="2520"/>
                  </a:cubicBezTo>
                  <a:cubicBezTo>
                    <a:pt x="17423" y="2485"/>
                    <a:pt x="17423" y="2446"/>
                    <a:pt x="17388" y="2411"/>
                  </a:cubicBezTo>
                  <a:close/>
                  <a:moveTo>
                    <a:pt x="4334" y="2446"/>
                  </a:moveTo>
                  <a:cubicBezTo>
                    <a:pt x="4295" y="2463"/>
                    <a:pt x="4295" y="2502"/>
                    <a:pt x="4312" y="2537"/>
                  </a:cubicBezTo>
                  <a:cubicBezTo>
                    <a:pt x="4312" y="2572"/>
                    <a:pt x="4352" y="2594"/>
                    <a:pt x="4369" y="2594"/>
                  </a:cubicBezTo>
                  <a:cubicBezTo>
                    <a:pt x="4386" y="2594"/>
                    <a:pt x="4386" y="2594"/>
                    <a:pt x="4404" y="2572"/>
                  </a:cubicBezTo>
                  <a:cubicBezTo>
                    <a:pt x="4443" y="2555"/>
                    <a:pt x="4460" y="2520"/>
                    <a:pt x="4443" y="2485"/>
                  </a:cubicBezTo>
                  <a:cubicBezTo>
                    <a:pt x="4421" y="2446"/>
                    <a:pt x="4404" y="2446"/>
                    <a:pt x="4369" y="2446"/>
                  </a:cubicBezTo>
                  <a:close/>
                  <a:moveTo>
                    <a:pt x="18654" y="2520"/>
                  </a:moveTo>
                  <a:cubicBezTo>
                    <a:pt x="18620" y="2537"/>
                    <a:pt x="18602" y="2572"/>
                    <a:pt x="18620" y="2611"/>
                  </a:cubicBezTo>
                  <a:cubicBezTo>
                    <a:pt x="18637" y="2646"/>
                    <a:pt x="18654" y="2663"/>
                    <a:pt x="18694" y="2663"/>
                  </a:cubicBezTo>
                  <a:lnTo>
                    <a:pt x="18711" y="2663"/>
                  </a:lnTo>
                  <a:cubicBezTo>
                    <a:pt x="18746" y="2646"/>
                    <a:pt x="18763" y="2594"/>
                    <a:pt x="18763" y="2555"/>
                  </a:cubicBezTo>
                  <a:cubicBezTo>
                    <a:pt x="18746" y="2537"/>
                    <a:pt x="18711" y="2520"/>
                    <a:pt x="18694" y="2520"/>
                  </a:cubicBezTo>
                  <a:close/>
                  <a:moveTo>
                    <a:pt x="27448" y="2537"/>
                  </a:moveTo>
                  <a:cubicBezTo>
                    <a:pt x="27448" y="2537"/>
                    <a:pt x="27431" y="2537"/>
                    <a:pt x="27414" y="2555"/>
                  </a:cubicBezTo>
                  <a:cubicBezTo>
                    <a:pt x="27374" y="2572"/>
                    <a:pt x="27374" y="2611"/>
                    <a:pt x="27396" y="2646"/>
                  </a:cubicBezTo>
                  <a:cubicBezTo>
                    <a:pt x="27396" y="2663"/>
                    <a:pt x="27431" y="2681"/>
                    <a:pt x="27448" y="2681"/>
                  </a:cubicBezTo>
                  <a:lnTo>
                    <a:pt x="27483" y="2681"/>
                  </a:lnTo>
                  <a:cubicBezTo>
                    <a:pt x="27522" y="2663"/>
                    <a:pt x="27540" y="2611"/>
                    <a:pt x="27522" y="2572"/>
                  </a:cubicBezTo>
                  <a:cubicBezTo>
                    <a:pt x="27505" y="2555"/>
                    <a:pt x="27483" y="2537"/>
                    <a:pt x="27448" y="2537"/>
                  </a:cubicBezTo>
                  <a:close/>
                  <a:moveTo>
                    <a:pt x="17641" y="2594"/>
                  </a:moveTo>
                  <a:cubicBezTo>
                    <a:pt x="17623" y="2594"/>
                    <a:pt x="17584" y="2611"/>
                    <a:pt x="17584" y="2646"/>
                  </a:cubicBezTo>
                  <a:cubicBezTo>
                    <a:pt x="17567" y="2681"/>
                    <a:pt x="17584" y="2720"/>
                    <a:pt x="17623" y="2737"/>
                  </a:cubicBezTo>
                  <a:lnTo>
                    <a:pt x="17641" y="2737"/>
                  </a:lnTo>
                  <a:cubicBezTo>
                    <a:pt x="17675" y="2737"/>
                    <a:pt x="17693" y="2720"/>
                    <a:pt x="17714" y="2703"/>
                  </a:cubicBezTo>
                  <a:cubicBezTo>
                    <a:pt x="17732" y="2663"/>
                    <a:pt x="17714" y="2629"/>
                    <a:pt x="17675" y="2611"/>
                  </a:cubicBezTo>
                  <a:cubicBezTo>
                    <a:pt x="17658" y="2594"/>
                    <a:pt x="17658" y="2594"/>
                    <a:pt x="17641" y="2594"/>
                  </a:cubicBezTo>
                  <a:close/>
                  <a:moveTo>
                    <a:pt x="4025" y="2611"/>
                  </a:moveTo>
                  <a:cubicBezTo>
                    <a:pt x="3986" y="2629"/>
                    <a:pt x="3969" y="2681"/>
                    <a:pt x="3986" y="2720"/>
                  </a:cubicBezTo>
                  <a:cubicBezTo>
                    <a:pt x="4008" y="2737"/>
                    <a:pt x="4025" y="2755"/>
                    <a:pt x="4043" y="2755"/>
                  </a:cubicBezTo>
                  <a:cubicBezTo>
                    <a:pt x="4060" y="2755"/>
                    <a:pt x="4078" y="2755"/>
                    <a:pt x="4078" y="2737"/>
                  </a:cubicBezTo>
                  <a:cubicBezTo>
                    <a:pt x="4117" y="2720"/>
                    <a:pt x="4134" y="2681"/>
                    <a:pt x="4117" y="2646"/>
                  </a:cubicBezTo>
                  <a:cubicBezTo>
                    <a:pt x="4095" y="2611"/>
                    <a:pt x="4078" y="2611"/>
                    <a:pt x="4043" y="2611"/>
                  </a:cubicBezTo>
                  <a:close/>
                  <a:moveTo>
                    <a:pt x="18328" y="2646"/>
                  </a:moveTo>
                  <a:cubicBezTo>
                    <a:pt x="18293" y="2663"/>
                    <a:pt x="18276" y="2703"/>
                    <a:pt x="18276" y="2737"/>
                  </a:cubicBezTo>
                  <a:cubicBezTo>
                    <a:pt x="18293" y="2772"/>
                    <a:pt x="18311" y="2790"/>
                    <a:pt x="18345" y="2790"/>
                  </a:cubicBezTo>
                  <a:lnTo>
                    <a:pt x="18367" y="2790"/>
                  </a:lnTo>
                  <a:cubicBezTo>
                    <a:pt x="18402" y="2772"/>
                    <a:pt x="18437" y="2737"/>
                    <a:pt x="18419" y="2703"/>
                  </a:cubicBezTo>
                  <a:cubicBezTo>
                    <a:pt x="18419" y="2663"/>
                    <a:pt x="18385" y="2646"/>
                    <a:pt x="18345" y="2646"/>
                  </a:cubicBezTo>
                  <a:close/>
                  <a:moveTo>
                    <a:pt x="17984" y="2681"/>
                  </a:moveTo>
                  <a:cubicBezTo>
                    <a:pt x="17949" y="2681"/>
                    <a:pt x="17932" y="2720"/>
                    <a:pt x="17910" y="2755"/>
                  </a:cubicBezTo>
                  <a:cubicBezTo>
                    <a:pt x="17910" y="2790"/>
                    <a:pt x="17949" y="2829"/>
                    <a:pt x="17984" y="2829"/>
                  </a:cubicBezTo>
                  <a:cubicBezTo>
                    <a:pt x="18041" y="2829"/>
                    <a:pt x="18058" y="2811"/>
                    <a:pt x="18058" y="2772"/>
                  </a:cubicBezTo>
                  <a:cubicBezTo>
                    <a:pt x="18076" y="2720"/>
                    <a:pt x="18041" y="2681"/>
                    <a:pt x="18002" y="2681"/>
                  </a:cubicBezTo>
                  <a:close/>
                  <a:moveTo>
                    <a:pt x="3699" y="2772"/>
                  </a:moveTo>
                  <a:cubicBezTo>
                    <a:pt x="3660" y="2790"/>
                    <a:pt x="3642" y="2846"/>
                    <a:pt x="3660" y="2881"/>
                  </a:cubicBezTo>
                  <a:cubicBezTo>
                    <a:pt x="3682" y="2898"/>
                    <a:pt x="3699" y="2920"/>
                    <a:pt x="3734" y="2920"/>
                  </a:cubicBezTo>
                  <a:lnTo>
                    <a:pt x="3769" y="2920"/>
                  </a:lnTo>
                  <a:cubicBezTo>
                    <a:pt x="3790" y="2898"/>
                    <a:pt x="3808" y="2846"/>
                    <a:pt x="3790" y="2811"/>
                  </a:cubicBezTo>
                  <a:cubicBezTo>
                    <a:pt x="3790" y="2790"/>
                    <a:pt x="3751" y="2772"/>
                    <a:pt x="3734" y="2772"/>
                  </a:cubicBezTo>
                  <a:close/>
                  <a:moveTo>
                    <a:pt x="27592" y="2864"/>
                  </a:moveTo>
                  <a:cubicBezTo>
                    <a:pt x="27557" y="2881"/>
                    <a:pt x="27540" y="2938"/>
                    <a:pt x="27557" y="2972"/>
                  </a:cubicBezTo>
                  <a:cubicBezTo>
                    <a:pt x="27575" y="2990"/>
                    <a:pt x="27592" y="3007"/>
                    <a:pt x="27614" y="3007"/>
                  </a:cubicBezTo>
                  <a:cubicBezTo>
                    <a:pt x="27631" y="3007"/>
                    <a:pt x="27649" y="3007"/>
                    <a:pt x="27649" y="2990"/>
                  </a:cubicBezTo>
                  <a:cubicBezTo>
                    <a:pt x="27683" y="2972"/>
                    <a:pt x="27701" y="2938"/>
                    <a:pt x="27683" y="2898"/>
                  </a:cubicBezTo>
                  <a:cubicBezTo>
                    <a:pt x="27666" y="2881"/>
                    <a:pt x="27649" y="2864"/>
                    <a:pt x="27614" y="2864"/>
                  </a:cubicBezTo>
                  <a:close/>
                  <a:moveTo>
                    <a:pt x="3407" y="2938"/>
                  </a:moveTo>
                  <a:cubicBezTo>
                    <a:pt x="3390" y="2938"/>
                    <a:pt x="3390" y="2938"/>
                    <a:pt x="3373" y="2955"/>
                  </a:cubicBezTo>
                  <a:cubicBezTo>
                    <a:pt x="3333" y="2972"/>
                    <a:pt x="3316" y="3007"/>
                    <a:pt x="3333" y="3046"/>
                  </a:cubicBezTo>
                  <a:cubicBezTo>
                    <a:pt x="3355" y="3081"/>
                    <a:pt x="3390" y="3081"/>
                    <a:pt x="3407" y="3081"/>
                  </a:cubicBezTo>
                  <a:lnTo>
                    <a:pt x="3442" y="3081"/>
                  </a:lnTo>
                  <a:cubicBezTo>
                    <a:pt x="3481" y="3064"/>
                    <a:pt x="3499" y="3007"/>
                    <a:pt x="3481" y="2972"/>
                  </a:cubicBezTo>
                  <a:cubicBezTo>
                    <a:pt x="3464" y="2955"/>
                    <a:pt x="3425" y="2938"/>
                    <a:pt x="3407" y="2938"/>
                  </a:cubicBezTo>
                  <a:close/>
                  <a:moveTo>
                    <a:pt x="3098" y="3116"/>
                  </a:moveTo>
                  <a:cubicBezTo>
                    <a:pt x="3081" y="3116"/>
                    <a:pt x="3064" y="3138"/>
                    <a:pt x="3064" y="3138"/>
                  </a:cubicBezTo>
                  <a:cubicBezTo>
                    <a:pt x="3029" y="3155"/>
                    <a:pt x="3007" y="3207"/>
                    <a:pt x="3029" y="3246"/>
                  </a:cubicBezTo>
                  <a:cubicBezTo>
                    <a:pt x="3046" y="3264"/>
                    <a:pt x="3081" y="3264"/>
                    <a:pt x="3098" y="3264"/>
                  </a:cubicBezTo>
                  <a:lnTo>
                    <a:pt x="3138" y="3264"/>
                  </a:lnTo>
                  <a:cubicBezTo>
                    <a:pt x="3172" y="3246"/>
                    <a:pt x="3172" y="3190"/>
                    <a:pt x="3155" y="3155"/>
                  </a:cubicBezTo>
                  <a:cubicBezTo>
                    <a:pt x="3138" y="3138"/>
                    <a:pt x="3116" y="3116"/>
                    <a:pt x="3098" y="3116"/>
                  </a:cubicBezTo>
                  <a:close/>
                  <a:moveTo>
                    <a:pt x="27757" y="3190"/>
                  </a:moveTo>
                  <a:cubicBezTo>
                    <a:pt x="27722" y="3207"/>
                    <a:pt x="27701" y="3264"/>
                    <a:pt x="27722" y="3299"/>
                  </a:cubicBezTo>
                  <a:cubicBezTo>
                    <a:pt x="27740" y="3316"/>
                    <a:pt x="27757" y="3334"/>
                    <a:pt x="27792" y="3334"/>
                  </a:cubicBezTo>
                  <a:cubicBezTo>
                    <a:pt x="27792" y="3334"/>
                    <a:pt x="27810" y="3334"/>
                    <a:pt x="27810" y="3316"/>
                  </a:cubicBezTo>
                  <a:cubicBezTo>
                    <a:pt x="27849" y="3299"/>
                    <a:pt x="27866" y="3264"/>
                    <a:pt x="27849" y="3225"/>
                  </a:cubicBezTo>
                  <a:cubicBezTo>
                    <a:pt x="27831" y="3190"/>
                    <a:pt x="27810" y="3190"/>
                    <a:pt x="27792" y="3190"/>
                  </a:cubicBezTo>
                  <a:close/>
                  <a:moveTo>
                    <a:pt x="2811" y="3334"/>
                  </a:moveTo>
                  <a:cubicBezTo>
                    <a:pt x="2790" y="3334"/>
                    <a:pt x="2772" y="3334"/>
                    <a:pt x="2755" y="3355"/>
                  </a:cubicBezTo>
                  <a:cubicBezTo>
                    <a:pt x="2720" y="3373"/>
                    <a:pt x="2720" y="3425"/>
                    <a:pt x="2737" y="3464"/>
                  </a:cubicBezTo>
                  <a:cubicBezTo>
                    <a:pt x="2755" y="3481"/>
                    <a:pt x="2772" y="3481"/>
                    <a:pt x="2811" y="3481"/>
                  </a:cubicBezTo>
                  <a:cubicBezTo>
                    <a:pt x="2811" y="3481"/>
                    <a:pt x="2829" y="3481"/>
                    <a:pt x="2846" y="3464"/>
                  </a:cubicBezTo>
                  <a:cubicBezTo>
                    <a:pt x="2881" y="3442"/>
                    <a:pt x="2881" y="3407"/>
                    <a:pt x="2863" y="3373"/>
                  </a:cubicBezTo>
                  <a:cubicBezTo>
                    <a:pt x="2846" y="3355"/>
                    <a:pt x="2829" y="3334"/>
                    <a:pt x="2811" y="3334"/>
                  </a:cubicBezTo>
                  <a:close/>
                  <a:moveTo>
                    <a:pt x="27957" y="3499"/>
                  </a:moveTo>
                  <a:cubicBezTo>
                    <a:pt x="27940" y="3499"/>
                    <a:pt x="27940" y="3499"/>
                    <a:pt x="27918" y="3516"/>
                  </a:cubicBezTo>
                  <a:cubicBezTo>
                    <a:pt x="27883" y="3534"/>
                    <a:pt x="27866" y="3573"/>
                    <a:pt x="27883" y="3608"/>
                  </a:cubicBezTo>
                  <a:cubicBezTo>
                    <a:pt x="27901" y="3642"/>
                    <a:pt x="27940" y="3642"/>
                    <a:pt x="27957" y="3642"/>
                  </a:cubicBezTo>
                  <a:lnTo>
                    <a:pt x="27992" y="3642"/>
                  </a:lnTo>
                  <a:cubicBezTo>
                    <a:pt x="28027" y="3625"/>
                    <a:pt x="28049" y="3573"/>
                    <a:pt x="28010" y="3534"/>
                  </a:cubicBezTo>
                  <a:cubicBezTo>
                    <a:pt x="28010" y="3516"/>
                    <a:pt x="27975" y="3499"/>
                    <a:pt x="27957" y="3499"/>
                  </a:cubicBezTo>
                  <a:close/>
                  <a:moveTo>
                    <a:pt x="2520" y="3551"/>
                  </a:moveTo>
                  <a:cubicBezTo>
                    <a:pt x="2502" y="3551"/>
                    <a:pt x="2485" y="3573"/>
                    <a:pt x="2463" y="3573"/>
                  </a:cubicBezTo>
                  <a:cubicBezTo>
                    <a:pt x="2446" y="3608"/>
                    <a:pt x="2428" y="3642"/>
                    <a:pt x="2463" y="3682"/>
                  </a:cubicBezTo>
                  <a:cubicBezTo>
                    <a:pt x="2463" y="3699"/>
                    <a:pt x="2502" y="3699"/>
                    <a:pt x="2520" y="3699"/>
                  </a:cubicBezTo>
                  <a:lnTo>
                    <a:pt x="2555" y="3699"/>
                  </a:lnTo>
                  <a:cubicBezTo>
                    <a:pt x="2594" y="3660"/>
                    <a:pt x="2594" y="3625"/>
                    <a:pt x="2572" y="3590"/>
                  </a:cubicBezTo>
                  <a:cubicBezTo>
                    <a:pt x="2555" y="3573"/>
                    <a:pt x="2537" y="3551"/>
                    <a:pt x="2520" y="3551"/>
                  </a:cubicBezTo>
                  <a:close/>
                  <a:moveTo>
                    <a:pt x="2228" y="3790"/>
                  </a:moveTo>
                  <a:cubicBezTo>
                    <a:pt x="2211" y="3790"/>
                    <a:pt x="2193" y="3790"/>
                    <a:pt x="2193" y="3808"/>
                  </a:cubicBezTo>
                  <a:cubicBezTo>
                    <a:pt x="2159" y="3825"/>
                    <a:pt x="2159" y="3877"/>
                    <a:pt x="2176" y="3917"/>
                  </a:cubicBezTo>
                  <a:cubicBezTo>
                    <a:pt x="2193" y="3934"/>
                    <a:pt x="2211" y="3934"/>
                    <a:pt x="2228" y="3934"/>
                  </a:cubicBezTo>
                  <a:cubicBezTo>
                    <a:pt x="2246" y="3934"/>
                    <a:pt x="2267" y="3934"/>
                    <a:pt x="2285" y="3917"/>
                  </a:cubicBezTo>
                  <a:cubicBezTo>
                    <a:pt x="2302" y="3899"/>
                    <a:pt x="2320" y="3843"/>
                    <a:pt x="2285" y="3808"/>
                  </a:cubicBezTo>
                  <a:cubicBezTo>
                    <a:pt x="2267" y="3790"/>
                    <a:pt x="2246" y="3790"/>
                    <a:pt x="2228" y="3790"/>
                  </a:cubicBezTo>
                  <a:close/>
                  <a:moveTo>
                    <a:pt x="28101" y="3825"/>
                  </a:moveTo>
                  <a:cubicBezTo>
                    <a:pt x="28066" y="3843"/>
                    <a:pt x="28049" y="3899"/>
                    <a:pt x="28066" y="3934"/>
                  </a:cubicBezTo>
                  <a:cubicBezTo>
                    <a:pt x="28084" y="3951"/>
                    <a:pt x="28101" y="3969"/>
                    <a:pt x="28136" y="3969"/>
                  </a:cubicBezTo>
                  <a:cubicBezTo>
                    <a:pt x="28136" y="3969"/>
                    <a:pt x="28158" y="3969"/>
                    <a:pt x="28175" y="3951"/>
                  </a:cubicBezTo>
                  <a:cubicBezTo>
                    <a:pt x="28210" y="3934"/>
                    <a:pt x="28210" y="3899"/>
                    <a:pt x="28192" y="3860"/>
                  </a:cubicBezTo>
                  <a:cubicBezTo>
                    <a:pt x="28175" y="3825"/>
                    <a:pt x="28158" y="3825"/>
                    <a:pt x="28136" y="3825"/>
                  </a:cubicBezTo>
                  <a:close/>
                  <a:moveTo>
                    <a:pt x="1958" y="4025"/>
                  </a:moveTo>
                  <a:cubicBezTo>
                    <a:pt x="1941" y="4025"/>
                    <a:pt x="1919" y="4025"/>
                    <a:pt x="1902" y="4043"/>
                  </a:cubicBezTo>
                  <a:cubicBezTo>
                    <a:pt x="1884" y="4060"/>
                    <a:pt x="1867" y="4117"/>
                    <a:pt x="1902" y="4152"/>
                  </a:cubicBezTo>
                  <a:cubicBezTo>
                    <a:pt x="1919" y="4152"/>
                    <a:pt x="1941" y="4169"/>
                    <a:pt x="1958" y="4169"/>
                  </a:cubicBezTo>
                  <a:cubicBezTo>
                    <a:pt x="1976" y="4169"/>
                    <a:pt x="1993" y="4169"/>
                    <a:pt x="2011" y="4152"/>
                  </a:cubicBezTo>
                  <a:cubicBezTo>
                    <a:pt x="2028" y="4134"/>
                    <a:pt x="2028" y="4078"/>
                    <a:pt x="2011" y="4043"/>
                  </a:cubicBezTo>
                  <a:cubicBezTo>
                    <a:pt x="1993" y="4025"/>
                    <a:pt x="1976" y="4025"/>
                    <a:pt x="1958" y="4025"/>
                  </a:cubicBezTo>
                  <a:close/>
                  <a:moveTo>
                    <a:pt x="28284" y="4134"/>
                  </a:moveTo>
                  <a:cubicBezTo>
                    <a:pt x="28245" y="4169"/>
                    <a:pt x="28245" y="4204"/>
                    <a:pt x="28266" y="4243"/>
                  </a:cubicBezTo>
                  <a:cubicBezTo>
                    <a:pt x="28284" y="4260"/>
                    <a:pt x="28301" y="4278"/>
                    <a:pt x="28319" y="4278"/>
                  </a:cubicBezTo>
                  <a:cubicBezTo>
                    <a:pt x="28336" y="4278"/>
                    <a:pt x="28353" y="4260"/>
                    <a:pt x="28375" y="4260"/>
                  </a:cubicBezTo>
                  <a:cubicBezTo>
                    <a:pt x="28393" y="4243"/>
                    <a:pt x="28410" y="4186"/>
                    <a:pt x="28393" y="4169"/>
                  </a:cubicBezTo>
                  <a:cubicBezTo>
                    <a:pt x="28375" y="4134"/>
                    <a:pt x="28353" y="4134"/>
                    <a:pt x="28319" y="4134"/>
                  </a:cubicBezTo>
                  <a:close/>
                  <a:moveTo>
                    <a:pt x="1684" y="4260"/>
                  </a:moveTo>
                  <a:cubicBezTo>
                    <a:pt x="1667" y="4260"/>
                    <a:pt x="1649" y="4278"/>
                    <a:pt x="1632" y="4278"/>
                  </a:cubicBezTo>
                  <a:cubicBezTo>
                    <a:pt x="1615" y="4313"/>
                    <a:pt x="1615" y="4352"/>
                    <a:pt x="1632" y="4387"/>
                  </a:cubicBezTo>
                  <a:cubicBezTo>
                    <a:pt x="1649" y="4404"/>
                    <a:pt x="1667" y="4404"/>
                    <a:pt x="1684" y="4404"/>
                  </a:cubicBezTo>
                  <a:cubicBezTo>
                    <a:pt x="1702" y="4404"/>
                    <a:pt x="1723" y="4404"/>
                    <a:pt x="1741" y="4387"/>
                  </a:cubicBezTo>
                  <a:cubicBezTo>
                    <a:pt x="1758" y="4369"/>
                    <a:pt x="1776" y="4313"/>
                    <a:pt x="1741" y="4295"/>
                  </a:cubicBezTo>
                  <a:cubicBezTo>
                    <a:pt x="1723" y="4278"/>
                    <a:pt x="1702" y="4260"/>
                    <a:pt x="1684" y="4260"/>
                  </a:cubicBezTo>
                  <a:close/>
                  <a:moveTo>
                    <a:pt x="28536" y="4421"/>
                  </a:moveTo>
                  <a:cubicBezTo>
                    <a:pt x="28519" y="4421"/>
                    <a:pt x="28501" y="4421"/>
                    <a:pt x="28484" y="4443"/>
                  </a:cubicBezTo>
                  <a:cubicBezTo>
                    <a:pt x="28462" y="4461"/>
                    <a:pt x="28445" y="4513"/>
                    <a:pt x="28462" y="4530"/>
                  </a:cubicBezTo>
                  <a:cubicBezTo>
                    <a:pt x="28484" y="4569"/>
                    <a:pt x="28501" y="4569"/>
                    <a:pt x="28536" y="4569"/>
                  </a:cubicBezTo>
                  <a:cubicBezTo>
                    <a:pt x="28554" y="4569"/>
                    <a:pt x="28554" y="4569"/>
                    <a:pt x="28571" y="4552"/>
                  </a:cubicBezTo>
                  <a:cubicBezTo>
                    <a:pt x="28610" y="4530"/>
                    <a:pt x="28610" y="4495"/>
                    <a:pt x="28593" y="4461"/>
                  </a:cubicBezTo>
                  <a:cubicBezTo>
                    <a:pt x="28571" y="4443"/>
                    <a:pt x="28554" y="4421"/>
                    <a:pt x="28536" y="4421"/>
                  </a:cubicBezTo>
                  <a:close/>
                  <a:moveTo>
                    <a:pt x="1432" y="4513"/>
                  </a:moveTo>
                  <a:cubicBezTo>
                    <a:pt x="1415" y="4513"/>
                    <a:pt x="1397" y="4530"/>
                    <a:pt x="1375" y="4530"/>
                  </a:cubicBezTo>
                  <a:cubicBezTo>
                    <a:pt x="1341" y="4569"/>
                    <a:pt x="1341" y="4622"/>
                    <a:pt x="1375" y="4639"/>
                  </a:cubicBezTo>
                  <a:cubicBezTo>
                    <a:pt x="1397" y="4661"/>
                    <a:pt x="1415" y="4661"/>
                    <a:pt x="1432" y="4661"/>
                  </a:cubicBezTo>
                  <a:cubicBezTo>
                    <a:pt x="1449" y="4661"/>
                    <a:pt x="1467" y="4661"/>
                    <a:pt x="1484" y="4639"/>
                  </a:cubicBezTo>
                  <a:cubicBezTo>
                    <a:pt x="1506" y="4622"/>
                    <a:pt x="1506" y="4569"/>
                    <a:pt x="1484" y="4530"/>
                  </a:cubicBezTo>
                  <a:cubicBezTo>
                    <a:pt x="1467" y="4530"/>
                    <a:pt x="1449" y="4513"/>
                    <a:pt x="1432" y="4513"/>
                  </a:cubicBezTo>
                  <a:close/>
                  <a:moveTo>
                    <a:pt x="28736" y="4713"/>
                  </a:moveTo>
                  <a:cubicBezTo>
                    <a:pt x="28736" y="4713"/>
                    <a:pt x="28719" y="4730"/>
                    <a:pt x="28702" y="4730"/>
                  </a:cubicBezTo>
                  <a:cubicBezTo>
                    <a:pt x="28662" y="4769"/>
                    <a:pt x="28662" y="4804"/>
                    <a:pt x="28680" y="4839"/>
                  </a:cubicBezTo>
                  <a:cubicBezTo>
                    <a:pt x="28702" y="4856"/>
                    <a:pt x="28719" y="4856"/>
                    <a:pt x="28736" y="4856"/>
                  </a:cubicBezTo>
                  <a:lnTo>
                    <a:pt x="28789" y="4856"/>
                  </a:lnTo>
                  <a:cubicBezTo>
                    <a:pt x="28810" y="4822"/>
                    <a:pt x="28828" y="4787"/>
                    <a:pt x="28810" y="4748"/>
                  </a:cubicBezTo>
                  <a:cubicBezTo>
                    <a:pt x="28789" y="4730"/>
                    <a:pt x="28771" y="4713"/>
                    <a:pt x="28736" y="4713"/>
                  </a:cubicBezTo>
                  <a:close/>
                  <a:moveTo>
                    <a:pt x="1180" y="4787"/>
                  </a:moveTo>
                  <a:cubicBezTo>
                    <a:pt x="1158" y="4787"/>
                    <a:pt x="1140" y="4787"/>
                    <a:pt x="1123" y="4804"/>
                  </a:cubicBezTo>
                  <a:cubicBezTo>
                    <a:pt x="1088" y="4839"/>
                    <a:pt x="1106" y="4878"/>
                    <a:pt x="1123" y="4913"/>
                  </a:cubicBezTo>
                  <a:cubicBezTo>
                    <a:pt x="1140" y="4913"/>
                    <a:pt x="1158" y="4930"/>
                    <a:pt x="1180" y="4930"/>
                  </a:cubicBezTo>
                  <a:cubicBezTo>
                    <a:pt x="1197" y="4930"/>
                    <a:pt x="1214" y="4913"/>
                    <a:pt x="1232" y="4896"/>
                  </a:cubicBezTo>
                  <a:cubicBezTo>
                    <a:pt x="1249" y="4878"/>
                    <a:pt x="1249" y="4822"/>
                    <a:pt x="1232" y="4804"/>
                  </a:cubicBezTo>
                  <a:cubicBezTo>
                    <a:pt x="1214" y="4787"/>
                    <a:pt x="1197" y="4787"/>
                    <a:pt x="1180" y="4787"/>
                  </a:cubicBezTo>
                  <a:close/>
                  <a:moveTo>
                    <a:pt x="28919" y="5022"/>
                  </a:moveTo>
                  <a:cubicBezTo>
                    <a:pt x="28880" y="5057"/>
                    <a:pt x="28880" y="5096"/>
                    <a:pt x="28897" y="5131"/>
                  </a:cubicBezTo>
                  <a:cubicBezTo>
                    <a:pt x="28919" y="5148"/>
                    <a:pt x="28936" y="5165"/>
                    <a:pt x="28954" y="5165"/>
                  </a:cubicBezTo>
                  <a:cubicBezTo>
                    <a:pt x="28971" y="5165"/>
                    <a:pt x="28989" y="5148"/>
                    <a:pt x="29006" y="5148"/>
                  </a:cubicBezTo>
                  <a:cubicBezTo>
                    <a:pt x="29028" y="5113"/>
                    <a:pt x="29045" y="5074"/>
                    <a:pt x="29006" y="5039"/>
                  </a:cubicBezTo>
                  <a:cubicBezTo>
                    <a:pt x="29006" y="5022"/>
                    <a:pt x="28971" y="5022"/>
                    <a:pt x="28954" y="5022"/>
                  </a:cubicBezTo>
                  <a:close/>
                  <a:moveTo>
                    <a:pt x="940" y="5057"/>
                  </a:moveTo>
                  <a:cubicBezTo>
                    <a:pt x="905" y="5057"/>
                    <a:pt x="888" y="5057"/>
                    <a:pt x="888" y="5074"/>
                  </a:cubicBezTo>
                  <a:cubicBezTo>
                    <a:pt x="853" y="5113"/>
                    <a:pt x="853" y="5148"/>
                    <a:pt x="888" y="5183"/>
                  </a:cubicBezTo>
                  <a:cubicBezTo>
                    <a:pt x="905" y="5183"/>
                    <a:pt x="923" y="5205"/>
                    <a:pt x="940" y="5205"/>
                  </a:cubicBezTo>
                  <a:cubicBezTo>
                    <a:pt x="962" y="5205"/>
                    <a:pt x="979" y="5183"/>
                    <a:pt x="997" y="5165"/>
                  </a:cubicBezTo>
                  <a:cubicBezTo>
                    <a:pt x="1014" y="5148"/>
                    <a:pt x="1014" y="5096"/>
                    <a:pt x="979" y="5074"/>
                  </a:cubicBezTo>
                  <a:cubicBezTo>
                    <a:pt x="962" y="5057"/>
                    <a:pt x="940" y="5057"/>
                    <a:pt x="940" y="5057"/>
                  </a:cubicBezTo>
                  <a:close/>
                  <a:moveTo>
                    <a:pt x="29137" y="5313"/>
                  </a:moveTo>
                  <a:cubicBezTo>
                    <a:pt x="29097" y="5348"/>
                    <a:pt x="29097" y="5383"/>
                    <a:pt x="29115" y="5422"/>
                  </a:cubicBezTo>
                  <a:cubicBezTo>
                    <a:pt x="29137" y="5440"/>
                    <a:pt x="29154" y="5457"/>
                    <a:pt x="29171" y="5457"/>
                  </a:cubicBezTo>
                  <a:cubicBezTo>
                    <a:pt x="29189" y="5457"/>
                    <a:pt x="29206" y="5440"/>
                    <a:pt x="29224" y="5440"/>
                  </a:cubicBezTo>
                  <a:cubicBezTo>
                    <a:pt x="29245" y="5400"/>
                    <a:pt x="29263" y="5366"/>
                    <a:pt x="29224" y="5331"/>
                  </a:cubicBezTo>
                  <a:cubicBezTo>
                    <a:pt x="29224" y="5313"/>
                    <a:pt x="29189" y="5313"/>
                    <a:pt x="29171" y="5313"/>
                  </a:cubicBezTo>
                  <a:close/>
                  <a:moveTo>
                    <a:pt x="705" y="5331"/>
                  </a:moveTo>
                  <a:cubicBezTo>
                    <a:pt x="688" y="5331"/>
                    <a:pt x="670" y="5348"/>
                    <a:pt x="653" y="5366"/>
                  </a:cubicBezTo>
                  <a:cubicBezTo>
                    <a:pt x="614" y="5383"/>
                    <a:pt x="636" y="5440"/>
                    <a:pt x="653" y="5457"/>
                  </a:cubicBezTo>
                  <a:cubicBezTo>
                    <a:pt x="670" y="5474"/>
                    <a:pt x="688" y="5474"/>
                    <a:pt x="705" y="5474"/>
                  </a:cubicBezTo>
                  <a:cubicBezTo>
                    <a:pt x="723" y="5474"/>
                    <a:pt x="744" y="5474"/>
                    <a:pt x="762" y="5457"/>
                  </a:cubicBezTo>
                  <a:cubicBezTo>
                    <a:pt x="779" y="5422"/>
                    <a:pt x="779" y="5366"/>
                    <a:pt x="744" y="5348"/>
                  </a:cubicBezTo>
                  <a:cubicBezTo>
                    <a:pt x="744" y="5331"/>
                    <a:pt x="723" y="5331"/>
                    <a:pt x="705" y="5331"/>
                  </a:cubicBezTo>
                  <a:close/>
                  <a:moveTo>
                    <a:pt x="29406" y="5583"/>
                  </a:moveTo>
                  <a:cubicBezTo>
                    <a:pt x="29389" y="5583"/>
                    <a:pt x="29372" y="5601"/>
                    <a:pt x="29354" y="5601"/>
                  </a:cubicBezTo>
                  <a:cubicBezTo>
                    <a:pt x="29315" y="5640"/>
                    <a:pt x="29315" y="5675"/>
                    <a:pt x="29332" y="5709"/>
                  </a:cubicBezTo>
                  <a:cubicBezTo>
                    <a:pt x="29354" y="5727"/>
                    <a:pt x="29372" y="5727"/>
                    <a:pt x="29406" y="5727"/>
                  </a:cubicBezTo>
                  <a:cubicBezTo>
                    <a:pt x="29406" y="5727"/>
                    <a:pt x="29424" y="5727"/>
                    <a:pt x="29441" y="5709"/>
                  </a:cubicBezTo>
                  <a:cubicBezTo>
                    <a:pt x="29480" y="5692"/>
                    <a:pt x="29480" y="5657"/>
                    <a:pt x="29463" y="5618"/>
                  </a:cubicBezTo>
                  <a:cubicBezTo>
                    <a:pt x="29441" y="5601"/>
                    <a:pt x="29424" y="5583"/>
                    <a:pt x="29406" y="5583"/>
                  </a:cubicBezTo>
                  <a:close/>
                  <a:moveTo>
                    <a:pt x="488" y="5618"/>
                  </a:moveTo>
                  <a:cubicBezTo>
                    <a:pt x="470" y="5618"/>
                    <a:pt x="435" y="5640"/>
                    <a:pt x="435" y="5657"/>
                  </a:cubicBezTo>
                  <a:cubicBezTo>
                    <a:pt x="396" y="5692"/>
                    <a:pt x="418" y="5727"/>
                    <a:pt x="453" y="5748"/>
                  </a:cubicBezTo>
                  <a:cubicBezTo>
                    <a:pt x="453" y="5766"/>
                    <a:pt x="470" y="5766"/>
                    <a:pt x="488" y="5766"/>
                  </a:cubicBezTo>
                  <a:cubicBezTo>
                    <a:pt x="505" y="5766"/>
                    <a:pt x="527" y="5748"/>
                    <a:pt x="544" y="5727"/>
                  </a:cubicBezTo>
                  <a:cubicBezTo>
                    <a:pt x="562" y="5709"/>
                    <a:pt x="562" y="5657"/>
                    <a:pt x="527" y="5640"/>
                  </a:cubicBezTo>
                  <a:cubicBezTo>
                    <a:pt x="527" y="5618"/>
                    <a:pt x="505" y="5618"/>
                    <a:pt x="488" y="5618"/>
                  </a:cubicBezTo>
                  <a:close/>
                  <a:moveTo>
                    <a:pt x="29624" y="5875"/>
                  </a:moveTo>
                  <a:cubicBezTo>
                    <a:pt x="29607" y="5875"/>
                    <a:pt x="29589" y="5875"/>
                    <a:pt x="29572" y="5892"/>
                  </a:cubicBezTo>
                  <a:cubicBezTo>
                    <a:pt x="29550" y="5909"/>
                    <a:pt x="29533" y="5966"/>
                    <a:pt x="29572" y="6001"/>
                  </a:cubicBezTo>
                  <a:cubicBezTo>
                    <a:pt x="29589" y="6018"/>
                    <a:pt x="29607" y="6018"/>
                    <a:pt x="29624" y="6018"/>
                  </a:cubicBezTo>
                  <a:cubicBezTo>
                    <a:pt x="29641" y="6018"/>
                    <a:pt x="29659" y="6018"/>
                    <a:pt x="29659" y="6001"/>
                  </a:cubicBezTo>
                  <a:cubicBezTo>
                    <a:pt x="29698" y="5983"/>
                    <a:pt x="29698" y="5927"/>
                    <a:pt x="29681" y="5909"/>
                  </a:cubicBezTo>
                  <a:cubicBezTo>
                    <a:pt x="29659" y="5892"/>
                    <a:pt x="29641" y="5875"/>
                    <a:pt x="29624" y="5875"/>
                  </a:cubicBezTo>
                  <a:close/>
                  <a:moveTo>
                    <a:pt x="288" y="5927"/>
                  </a:moveTo>
                  <a:cubicBezTo>
                    <a:pt x="253" y="5927"/>
                    <a:pt x="235" y="5927"/>
                    <a:pt x="218" y="5944"/>
                  </a:cubicBezTo>
                  <a:cubicBezTo>
                    <a:pt x="200" y="5983"/>
                    <a:pt x="200" y="6036"/>
                    <a:pt x="235" y="6053"/>
                  </a:cubicBezTo>
                  <a:cubicBezTo>
                    <a:pt x="253" y="6053"/>
                    <a:pt x="270" y="6075"/>
                    <a:pt x="288" y="6075"/>
                  </a:cubicBezTo>
                  <a:cubicBezTo>
                    <a:pt x="309" y="6075"/>
                    <a:pt x="327" y="6053"/>
                    <a:pt x="344" y="6036"/>
                  </a:cubicBezTo>
                  <a:cubicBezTo>
                    <a:pt x="361" y="6001"/>
                    <a:pt x="361" y="5944"/>
                    <a:pt x="327" y="5927"/>
                  </a:cubicBezTo>
                  <a:close/>
                  <a:moveTo>
                    <a:pt x="29842" y="6162"/>
                  </a:moveTo>
                  <a:cubicBezTo>
                    <a:pt x="29842" y="6162"/>
                    <a:pt x="29824" y="6162"/>
                    <a:pt x="29807" y="6184"/>
                  </a:cubicBezTo>
                  <a:cubicBezTo>
                    <a:pt x="29768" y="6201"/>
                    <a:pt x="29768" y="6236"/>
                    <a:pt x="29789" y="6271"/>
                  </a:cubicBezTo>
                  <a:cubicBezTo>
                    <a:pt x="29807" y="6292"/>
                    <a:pt x="29824" y="6310"/>
                    <a:pt x="29842" y="6310"/>
                  </a:cubicBezTo>
                  <a:cubicBezTo>
                    <a:pt x="29859" y="6310"/>
                    <a:pt x="29876" y="6292"/>
                    <a:pt x="29898" y="6292"/>
                  </a:cubicBezTo>
                  <a:cubicBezTo>
                    <a:pt x="29933" y="6253"/>
                    <a:pt x="29933" y="6218"/>
                    <a:pt x="29916" y="6184"/>
                  </a:cubicBezTo>
                  <a:cubicBezTo>
                    <a:pt x="29898" y="6162"/>
                    <a:pt x="29876" y="6162"/>
                    <a:pt x="29842" y="6162"/>
                  </a:cubicBezTo>
                  <a:close/>
                  <a:moveTo>
                    <a:pt x="70" y="6218"/>
                  </a:moveTo>
                  <a:cubicBezTo>
                    <a:pt x="53" y="6218"/>
                    <a:pt x="35" y="6236"/>
                    <a:pt x="18" y="6253"/>
                  </a:cubicBezTo>
                  <a:cubicBezTo>
                    <a:pt x="0" y="6292"/>
                    <a:pt x="0" y="6327"/>
                    <a:pt x="35" y="6345"/>
                  </a:cubicBezTo>
                  <a:cubicBezTo>
                    <a:pt x="53" y="6362"/>
                    <a:pt x="70" y="6362"/>
                    <a:pt x="70" y="6362"/>
                  </a:cubicBezTo>
                  <a:cubicBezTo>
                    <a:pt x="109" y="6362"/>
                    <a:pt x="127" y="6345"/>
                    <a:pt x="144" y="6327"/>
                  </a:cubicBezTo>
                  <a:cubicBezTo>
                    <a:pt x="161" y="6292"/>
                    <a:pt x="144" y="6253"/>
                    <a:pt x="109" y="6236"/>
                  </a:cubicBezTo>
                  <a:cubicBezTo>
                    <a:pt x="109" y="6218"/>
                    <a:pt x="92" y="6218"/>
                    <a:pt x="70" y="6218"/>
                  </a:cubicBezTo>
                  <a:close/>
                  <a:moveTo>
                    <a:pt x="30077" y="6436"/>
                  </a:moveTo>
                  <a:cubicBezTo>
                    <a:pt x="30059" y="6436"/>
                    <a:pt x="30042" y="6453"/>
                    <a:pt x="30024" y="6453"/>
                  </a:cubicBezTo>
                  <a:cubicBezTo>
                    <a:pt x="30007" y="6488"/>
                    <a:pt x="30007" y="6527"/>
                    <a:pt x="30024" y="6562"/>
                  </a:cubicBezTo>
                  <a:cubicBezTo>
                    <a:pt x="30042" y="6580"/>
                    <a:pt x="30059" y="6580"/>
                    <a:pt x="30077" y="6580"/>
                  </a:cubicBezTo>
                  <a:cubicBezTo>
                    <a:pt x="30094" y="6580"/>
                    <a:pt x="30116" y="6580"/>
                    <a:pt x="30133" y="6562"/>
                  </a:cubicBezTo>
                  <a:cubicBezTo>
                    <a:pt x="30151" y="6545"/>
                    <a:pt x="30168" y="6488"/>
                    <a:pt x="30133" y="6471"/>
                  </a:cubicBezTo>
                  <a:cubicBezTo>
                    <a:pt x="30116" y="6453"/>
                    <a:pt x="30094" y="6436"/>
                    <a:pt x="30077" y="6436"/>
                  </a:cubicBezTo>
                  <a:close/>
                  <a:moveTo>
                    <a:pt x="30312" y="6728"/>
                  </a:moveTo>
                  <a:cubicBezTo>
                    <a:pt x="30294" y="6728"/>
                    <a:pt x="30277" y="6728"/>
                    <a:pt x="30259" y="6745"/>
                  </a:cubicBezTo>
                  <a:cubicBezTo>
                    <a:pt x="30224" y="6762"/>
                    <a:pt x="30224" y="6815"/>
                    <a:pt x="30242" y="6836"/>
                  </a:cubicBezTo>
                  <a:cubicBezTo>
                    <a:pt x="30259" y="6854"/>
                    <a:pt x="30277" y="6871"/>
                    <a:pt x="30312" y="6871"/>
                  </a:cubicBezTo>
                  <a:cubicBezTo>
                    <a:pt x="30312" y="6871"/>
                    <a:pt x="30333" y="6871"/>
                    <a:pt x="30351" y="6854"/>
                  </a:cubicBezTo>
                  <a:cubicBezTo>
                    <a:pt x="30385" y="6836"/>
                    <a:pt x="30385" y="6780"/>
                    <a:pt x="30368" y="6745"/>
                  </a:cubicBezTo>
                  <a:cubicBezTo>
                    <a:pt x="30351" y="6728"/>
                    <a:pt x="30333" y="6728"/>
                    <a:pt x="30312" y="6728"/>
                  </a:cubicBezTo>
                  <a:close/>
                  <a:moveTo>
                    <a:pt x="30529" y="6997"/>
                  </a:moveTo>
                  <a:cubicBezTo>
                    <a:pt x="30512" y="6997"/>
                    <a:pt x="30494" y="7015"/>
                    <a:pt x="30494" y="7015"/>
                  </a:cubicBezTo>
                  <a:cubicBezTo>
                    <a:pt x="30459" y="7054"/>
                    <a:pt x="30459" y="7089"/>
                    <a:pt x="30477" y="7123"/>
                  </a:cubicBezTo>
                  <a:cubicBezTo>
                    <a:pt x="30494" y="7141"/>
                    <a:pt x="30512" y="7141"/>
                    <a:pt x="30529" y="7141"/>
                  </a:cubicBezTo>
                  <a:cubicBezTo>
                    <a:pt x="30551" y="7141"/>
                    <a:pt x="30568" y="7141"/>
                    <a:pt x="30586" y="7123"/>
                  </a:cubicBezTo>
                  <a:cubicBezTo>
                    <a:pt x="30620" y="7106"/>
                    <a:pt x="30620" y="7054"/>
                    <a:pt x="30586" y="7032"/>
                  </a:cubicBezTo>
                  <a:cubicBezTo>
                    <a:pt x="30568" y="7015"/>
                    <a:pt x="30551" y="6997"/>
                    <a:pt x="30529" y="6997"/>
                  </a:cubicBezTo>
                  <a:close/>
                  <a:moveTo>
                    <a:pt x="30786" y="7271"/>
                  </a:moveTo>
                  <a:cubicBezTo>
                    <a:pt x="30768" y="7271"/>
                    <a:pt x="30747" y="7271"/>
                    <a:pt x="30729" y="7289"/>
                  </a:cubicBezTo>
                  <a:cubicBezTo>
                    <a:pt x="30694" y="7324"/>
                    <a:pt x="30694" y="7358"/>
                    <a:pt x="30729" y="7398"/>
                  </a:cubicBezTo>
                  <a:cubicBezTo>
                    <a:pt x="30747" y="7415"/>
                    <a:pt x="30768" y="7415"/>
                    <a:pt x="30786" y="7415"/>
                  </a:cubicBezTo>
                  <a:cubicBezTo>
                    <a:pt x="30803" y="7415"/>
                    <a:pt x="30821" y="7415"/>
                    <a:pt x="30838" y="7398"/>
                  </a:cubicBezTo>
                  <a:cubicBezTo>
                    <a:pt x="30855" y="7358"/>
                    <a:pt x="30855" y="7324"/>
                    <a:pt x="30838" y="7289"/>
                  </a:cubicBezTo>
                  <a:cubicBezTo>
                    <a:pt x="30821" y="7271"/>
                    <a:pt x="30803" y="7271"/>
                    <a:pt x="30786" y="7271"/>
                  </a:cubicBezTo>
                  <a:close/>
                  <a:moveTo>
                    <a:pt x="31021" y="7541"/>
                  </a:moveTo>
                  <a:cubicBezTo>
                    <a:pt x="31003" y="7541"/>
                    <a:pt x="30986" y="7559"/>
                    <a:pt x="30964" y="7559"/>
                  </a:cubicBezTo>
                  <a:cubicBezTo>
                    <a:pt x="30947" y="7576"/>
                    <a:pt x="30929" y="7633"/>
                    <a:pt x="30947" y="7667"/>
                  </a:cubicBezTo>
                  <a:cubicBezTo>
                    <a:pt x="30964" y="7685"/>
                    <a:pt x="30986" y="7685"/>
                    <a:pt x="31021" y="7685"/>
                  </a:cubicBezTo>
                  <a:cubicBezTo>
                    <a:pt x="31038" y="7685"/>
                    <a:pt x="31038" y="7685"/>
                    <a:pt x="31056" y="7667"/>
                  </a:cubicBezTo>
                  <a:lnTo>
                    <a:pt x="31073" y="7667"/>
                  </a:lnTo>
                  <a:cubicBezTo>
                    <a:pt x="31073" y="7633"/>
                    <a:pt x="31073" y="7615"/>
                    <a:pt x="31095" y="7598"/>
                  </a:cubicBezTo>
                  <a:cubicBezTo>
                    <a:pt x="31073" y="7598"/>
                    <a:pt x="31073" y="7576"/>
                    <a:pt x="31073" y="7576"/>
                  </a:cubicBezTo>
                  <a:cubicBezTo>
                    <a:pt x="31056" y="7559"/>
                    <a:pt x="31038" y="7541"/>
                    <a:pt x="31021" y="754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7"/>
            <p:cNvSpPr/>
            <p:nvPr/>
          </p:nvSpPr>
          <p:spPr>
            <a:xfrm rot="-5400000">
              <a:off x="6383637" y="1937725"/>
              <a:ext cx="5596496" cy="1283704"/>
            </a:xfrm>
            <a:custGeom>
              <a:avLst/>
              <a:gdLst/>
              <a:ahLst/>
              <a:cxnLst/>
              <a:rect l="l" t="t" r="r" b="b"/>
              <a:pathLst>
                <a:path w="31292" h="7868" extrusionOk="0">
                  <a:moveTo>
                    <a:pt x="24151" y="1"/>
                  </a:moveTo>
                  <a:cubicBezTo>
                    <a:pt x="24111" y="18"/>
                    <a:pt x="24077" y="35"/>
                    <a:pt x="24077" y="92"/>
                  </a:cubicBezTo>
                  <a:cubicBezTo>
                    <a:pt x="24094" y="127"/>
                    <a:pt x="24111" y="144"/>
                    <a:pt x="24151" y="144"/>
                  </a:cubicBezTo>
                  <a:lnTo>
                    <a:pt x="24168" y="144"/>
                  </a:lnTo>
                  <a:cubicBezTo>
                    <a:pt x="24203" y="144"/>
                    <a:pt x="24238" y="109"/>
                    <a:pt x="24220" y="70"/>
                  </a:cubicBezTo>
                  <a:cubicBezTo>
                    <a:pt x="24220" y="35"/>
                    <a:pt x="24203" y="1"/>
                    <a:pt x="24151" y="1"/>
                  </a:cubicBezTo>
                  <a:close/>
                  <a:moveTo>
                    <a:pt x="24512" y="1"/>
                  </a:moveTo>
                  <a:cubicBezTo>
                    <a:pt x="24477" y="1"/>
                    <a:pt x="24455" y="35"/>
                    <a:pt x="24438" y="70"/>
                  </a:cubicBezTo>
                  <a:cubicBezTo>
                    <a:pt x="24438" y="109"/>
                    <a:pt x="24477" y="144"/>
                    <a:pt x="24512" y="144"/>
                  </a:cubicBezTo>
                  <a:cubicBezTo>
                    <a:pt x="24564" y="144"/>
                    <a:pt x="24586" y="127"/>
                    <a:pt x="24586" y="92"/>
                  </a:cubicBezTo>
                  <a:cubicBezTo>
                    <a:pt x="24603" y="35"/>
                    <a:pt x="24564" y="18"/>
                    <a:pt x="24529" y="1"/>
                  </a:cubicBezTo>
                  <a:close/>
                  <a:moveTo>
                    <a:pt x="23785" y="53"/>
                  </a:moveTo>
                  <a:cubicBezTo>
                    <a:pt x="23750" y="53"/>
                    <a:pt x="23716" y="92"/>
                    <a:pt x="23733" y="127"/>
                  </a:cubicBezTo>
                  <a:cubicBezTo>
                    <a:pt x="23733" y="162"/>
                    <a:pt x="23768" y="201"/>
                    <a:pt x="23803" y="201"/>
                  </a:cubicBezTo>
                  <a:cubicBezTo>
                    <a:pt x="23842" y="179"/>
                    <a:pt x="23877" y="144"/>
                    <a:pt x="23859" y="109"/>
                  </a:cubicBezTo>
                  <a:cubicBezTo>
                    <a:pt x="23859" y="70"/>
                    <a:pt x="23824" y="53"/>
                    <a:pt x="23803" y="53"/>
                  </a:cubicBezTo>
                  <a:close/>
                  <a:moveTo>
                    <a:pt x="24873" y="53"/>
                  </a:moveTo>
                  <a:cubicBezTo>
                    <a:pt x="24838" y="53"/>
                    <a:pt x="24821" y="70"/>
                    <a:pt x="24803" y="109"/>
                  </a:cubicBezTo>
                  <a:cubicBezTo>
                    <a:pt x="24803" y="144"/>
                    <a:pt x="24821" y="179"/>
                    <a:pt x="24873" y="201"/>
                  </a:cubicBezTo>
                  <a:cubicBezTo>
                    <a:pt x="24912" y="201"/>
                    <a:pt x="24947" y="162"/>
                    <a:pt x="24947" y="127"/>
                  </a:cubicBezTo>
                  <a:cubicBezTo>
                    <a:pt x="24964" y="92"/>
                    <a:pt x="24930" y="53"/>
                    <a:pt x="24890" y="53"/>
                  </a:cubicBezTo>
                  <a:close/>
                  <a:moveTo>
                    <a:pt x="13599" y="127"/>
                  </a:moveTo>
                  <a:cubicBezTo>
                    <a:pt x="13560" y="127"/>
                    <a:pt x="13525" y="144"/>
                    <a:pt x="13525" y="201"/>
                  </a:cubicBezTo>
                  <a:cubicBezTo>
                    <a:pt x="13542" y="236"/>
                    <a:pt x="13560" y="270"/>
                    <a:pt x="13599" y="270"/>
                  </a:cubicBezTo>
                  <a:lnTo>
                    <a:pt x="13616" y="270"/>
                  </a:lnTo>
                  <a:cubicBezTo>
                    <a:pt x="13651" y="270"/>
                    <a:pt x="13686" y="236"/>
                    <a:pt x="13668" y="179"/>
                  </a:cubicBezTo>
                  <a:cubicBezTo>
                    <a:pt x="13668" y="144"/>
                    <a:pt x="13651" y="127"/>
                    <a:pt x="13599" y="127"/>
                  </a:cubicBezTo>
                  <a:close/>
                  <a:moveTo>
                    <a:pt x="13960" y="127"/>
                  </a:moveTo>
                  <a:cubicBezTo>
                    <a:pt x="13925" y="127"/>
                    <a:pt x="13903" y="144"/>
                    <a:pt x="13886" y="201"/>
                  </a:cubicBezTo>
                  <a:cubicBezTo>
                    <a:pt x="13886" y="236"/>
                    <a:pt x="13925" y="270"/>
                    <a:pt x="13960" y="270"/>
                  </a:cubicBezTo>
                  <a:cubicBezTo>
                    <a:pt x="14012" y="270"/>
                    <a:pt x="14034" y="236"/>
                    <a:pt x="14034" y="201"/>
                  </a:cubicBezTo>
                  <a:cubicBezTo>
                    <a:pt x="14051" y="162"/>
                    <a:pt x="14012" y="127"/>
                    <a:pt x="13977" y="127"/>
                  </a:cubicBezTo>
                  <a:close/>
                  <a:moveTo>
                    <a:pt x="23424" y="127"/>
                  </a:moveTo>
                  <a:cubicBezTo>
                    <a:pt x="23389" y="127"/>
                    <a:pt x="23367" y="162"/>
                    <a:pt x="23367" y="218"/>
                  </a:cubicBezTo>
                  <a:cubicBezTo>
                    <a:pt x="23389" y="236"/>
                    <a:pt x="23407" y="270"/>
                    <a:pt x="23441" y="270"/>
                  </a:cubicBezTo>
                  <a:lnTo>
                    <a:pt x="23459" y="270"/>
                  </a:lnTo>
                  <a:lnTo>
                    <a:pt x="23459" y="253"/>
                  </a:lnTo>
                  <a:cubicBezTo>
                    <a:pt x="23498" y="253"/>
                    <a:pt x="23515" y="218"/>
                    <a:pt x="23515" y="179"/>
                  </a:cubicBezTo>
                  <a:cubicBezTo>
                    <a:pt x="23498" y="144"/>
                    <a:pt x="23476" y="127"/>
                    <a:pt x="23441" y="127"/>
                  </a:cubicBezTo>
                  <a:close/>
                  <a:moveTo>
                    <a:pt x="13233" y="144"/>
                  </a:moveTo>
                  <a:cubicBezTo>
                    <a:pt x="13198" y="144"/>
                    <a:pt x="13164" y="179"/>
                    <a:pt x="13181" y="218"/>
                  </a:cubicBezTo>
                  <a:cubicBezTo>
                    <a:pt x="13181" y="253"/>
                    <a:pt x="13198" y="288"/>
                    <a:pt x="13251" y="288"/>
                  </a:cubicBezTo>
                  <a:cubicBezTo>
                    <a:pt x="13290" y="270"/>
                    <a:pt x="13325" y="253"/>
                    <a:pt x="13325" y="201"/>
                  </a:cubicBezTo>
                  <a:cubicBezTo>
                    <a:pt x="13307" y="162"/>
                    <a:pt x="13290" y="144"/>
                    <a:pt x="13251" y="144"/>
                  </a:cubicBezTo>
                  <a:close/>
                  <a:moveTo>
                    <a:pt x="25238" y="144"/>
                  </a:moveTo>
                  <a:cubicBezTo>
                    <a:pt x="25199" y="144"/>
                    <a:pt x="25165" y="162"/>
                    <a:pt x="25165" y="179"/>
                  </a:cubicBezTo>
                  <a:cubicBezTo>
                    <a:pt x="25147" y="218"/>
                    <a:pt x="25165" y="270"/>
                    <a:pt x="25199" y="270"/>
                  </a:cubicBezTo>
                  <a:cubicBezTo>
                    <a:pt x="25217" y="288"/>
                    <a:pt x="25217" y="288"/>
                    <a:pt x="25238" y="288"/>
                  </a:cubicBezTo>
                  <a:cubicBezTo>
                    <a:pt x="25256" y="288"/>
                    <a:pt x="25291" y="270"/>
                    <a:pt x="25291" y="236"/>
                  </a:cubicBezTo>
                  <a:cubicBezTo>
                    <a:pt x="25308" y="201"/>
                    <a:pt x="25291" y="162"/>
                    <a:pt x="25256" y="144"/>
                  </a:cubicBezTo>
                  <a:close/>
                  <a:moveTo>
                    <a:pt x="14321" y="162"/>
                  </a:moveTo>
                  <a:cubicBezTo>
                    <a:pt x="14286" y="162"/>
                    <a:pt x="14269" y="179"/>
                    <a:pt x="14251" y="218"/>
                  </a:cubicBezTo>
                  <a:cubicBezTo>
                    <a:pt x="14251" y="253"/>
                    <a:pt x="14286" y="288"/>
                    <a:pt x="14321" y="310"/>
                  </a:cubicBezTo>
                  <a:cubicBezTo>
                    <a:pt x="14360" y="310"/>
                    <a:pt x="14395" y="270"/>
                    <a:pt x="14395" y="236"/>
                  </a:cubicBezTo>
                  <a:cubicBezTo>
                    <a:pt x="14412" y="201"/>
                    <a:pt x="14378" y="162"/>
                    <a:pt x="14338" y="162"/>
                  </a:cubicBezTo>
                  <a:close/>
                  <a:moveTo>
                    <a:pt x="12872" y="179"/>
                  </a:moveTo>
                  <a:cubicBezTo>
                    <a:pt x="12837" y="179"/>
                    <a:pt x="12798" y="218"/>
                    <a:pt x="12816" y="270"/>
                  </a:cubicBezTo>
                  <a:cubicBezTo>
                    <a:pt x="12816" y="310"/>
                    <a:pt x="12855" y="327"/>
                    <a:pt x="12889" y="327"/>
                  </a:cubicBezTo>
                  <a:cubicBezTo>
                    <a:pt x="12924" y="327"/>
                    <a:pt x="12963" y="288"/>
                    <a:pt x="12963" y="236"/>
                  </a:cubicBezTo>
                  <a:cubicBezTo>
                    <a:pt x="12946" y="201"/>
                    <a:pt x="12924" y="179"/>
                    <a:pt x="12889" y="179"/>
                  </a:cubicBezTo>
                  <a:close/>
                  <a:moveTo>
                    <a:pt x="14687" y="218"/>
                  </a:moveTo>
                  <a:cubicBezTo>
                    <a:pt x="14647" y="218"/>
                    <a:pt x="14630" y="253"/>
                    <a:pt x="14613" y="270"/>
                  </a:cubicBezTo>
                  <a:cubicBezTo>
                    <a:pt x="14613" y="327"/>
                    <a:pt x="14630" y="362"/>
                    <a:pt x="14665" y="362"/>
                  </a:cubicBezTo>
                  <a:lnTo>
                    <a:pt x="14687" y="362"/>
                  </a:lnTo>
                  <a:cubicBezTo>
                    <a:pt x="14721" y="362"/>
                    <a:pt x="14739" y="344"/>
                    <a:pt x="14756" y="310"/>
                  </a:cubicBezTo>
                  <a:cubicBezTo>
                    <a:pt x="14756" y="270"/>
                    <a:pt x="14739" y="236"/>
                    <a:pt x="14704" y="218"/>
                  </a:cubicBezTo>
                  <a:close/>
                  <a:moveTo>
                    <a:pt x="23080" y="218"/>
                  </a:moveTo>
                  <a:cubicBezTo>
                    <a:pt x="23024" y="236"/>
                    <a:pt x="23006" y="270"/>
                    <a:pt x="23024" y="310"/>
                  </a:cubicBezTo>
                  <a:cubicBezTo>
                    <a:pt x="23024" y="344"/>
                    <a:pt x="23063" y="362"/>
                    <a:pt x="23098" y="362"/>
                  </a:cubicBezTo>
                  <a:lnTo>
                    <a:pt x="23115" y="362"/>
                  </a:lnTo>
                  <a:cubicBezTo>
                    <a:pt x="23150" y="344"/>
                    <a:pt x="23172" y="310"/>
                    <a:pt x="23172" y="270"/>
                  </a:cubicBezTo>
                  <a:cubicBezTo>
                    <a:pt x="23150" y="236"/>
                    <a:pt x="23115" y="218"/>
                    <a:pt x="23098" y="218"/>
                  </a:cubicBezTo>
                  <a:close/>
                  <a:moveTo>
                    <a:pt x="12511" y="236"/>
                  </a:moveTo>
                  <a:cubicBezTo>
                    <a:pt x="12472" y="253"/>
                    <a:pt x="12454" y="288"/>
                    <a:pt x="12454" y="327"/>
                  </a:cubicBezTo>
                  <a:cubicBezTo>
                    <a:pt x="12454" y="362"/>
                    <a:pt x="12489" y="379"/>
                    <a:pt x="12528" y="379"/>
                  </a:cubicBezTo>
                  <a:lnTo>
                    <a:pt x="12546" y="379"/>
                  </a:lnTo>
                  <a:cubicBezTo>
                    <a:pt x="12581" y="379"/>
                    <a:pt x="12598" y="344"/>
                    <a:pt x="12598" y="288"/>
                  </a:cubicBezTo>
                  <a:cubicBezTo>
                    <a:pt x="12581" y="270"/>
                    <a:pt x="12563" y="236"/>
                    <a:pt x="12528" y="236"/>
                  </a:cubicBezTo>
                  <a:close/>
                  <a:moveTo>
                    <a:pt x="25565" y="288"/>
                  </a:moveTo>
                  <a:cubicBezTo>
                    <a:pt x="25543" y="288"/>
                    <a:pt x="25508" y="288"/>
                    <a:pt x="25491" y="327"/>
                  </a:cubicBezTo>
                  <a:cubicBezTo>
                    <a:pt x="25473" y="362"/>
                    <a:pt x="25491" y="397"/>
                    <a:pt x="25526" y="418"/>
                  </a:cubicBezTo>
                  <a:cubicBezTo>
                    <a:pt x="25543" y="418"/>
                    <a:pt x="25543" y="436"/>
                    <a:pt x="25565" y="436"/>
                  </a:cubicBezTo>
                  <a:cubicBezTo>
                    <a:pt x="25582" y="436"/>
                    <a:pt x="25617" y="418"/>
                    <a:pt x="25617" y="379"/>
                  </a:cubicBezTo>
                  <a:cubicBezTo>
                    <a:pt x="25652" y="362"/>
                    <a:pt x="25634" y="310"/>
                    <a:pt x="25600" y="288"/>
                  </a:cubicBezTo>
                  <a:close/>
                  <a:moveTo>
                    <a:pt x="12145" y="310"/>
                  </a:moveTo>
                  <a:cubicBezTo>
                    <a:pt x="12111" y="327"/>
                    <a:pt x="12093" y="362"/>
                    <a:pt x="12093" y="397"/>
                  </a:cubicBezTo>
                  <a:cubicBezTo>
                    <a:pt x="12111" y="436"/>
                    <a:pt x="12128" y="453"/>
                    <a:pt x="12163" y="453"/>
                  </a:cubicBezTo>
                  <a:lnTo>
                    <a:pt x="12185" y="453"/>
                  </a:lnTo>
                  <a:cubicBezTo>
                    <a:pt x="12219" y="453"/>
                    <a:pt x="12254" y="397"/>
                    <a:pt x="12237" y="362"/>
                  </a:cubicBezTo>
                  <a:cubicBezTo>
                    <a:pt x="12237" y="327"/>
                    <a:pt x="12202" y="310"/>
                    <a:pt x="12163" y="310"/>
                  </a:cubicBezTo>
                  <a:close/>
                  <a:moveTo>
                    <a:pt x="15030" y="327"/>
                  </a:moveTo>
                  <a:cubicBezTo>
                    <a:pt x="15013" y="327"/>
                    <a:pt x="14974" y="344"/>
                    <a:pt x="14956" y="379"/>
                  </a:cubicBezTo>
                  <a:cubicBezTo>
                    <a:pt x="14956" y="418"/>
                    <a:pt x="14974" y="453"/>
                    <a:pt x="15013" y="471"/>
                  </a:cubicBezTo>
                  <a:lnTo>
                    <a:pt x="15030" y="471"/>
                  </a:lnTo>
                  <a:cubicBezTo>
                    <a:pt x="15065" y="471"/>
                    <a:pt x="15083" y="453"/>
                    <a:pt x="15100" y="436"/>
                  </a:cubicBezTo>
                  <a:cubicBezTo>
                    <a:pt x="15122" y="397"/>
                    <a:pt x="15100" y="344"/>
                    <a:pt x="15065" y="327"/>
                  </a:cubicBezTo>
                  <a:close/>
                  <a:moveTo>
                    <a:pt x="22715" y="344"/>
                  </a:moveTo>
                  <a:cubicBezTo>
                    <a:pt x="22680" y="362"/>
                    <a:pt x="22663" y="397"/>
                    <a:pt x="22680" y="436"/>
                  </a:cubicBezTo>
                  <a:cubicBezTo>
                    <a:pt x="22697" y="471"/>
                    <a:pt x="22715" y="488"/>
                    <a:pt x="22754" y="488"/>
                  </a:cubicBezTo>
                  <a:lnTo>
                    <a:pt x="22771" y="488"/>
                  </a:lnTo>
                  <a:cubicBezTo>
                    <a:pt x="22806" y="471"/>
                    <a:pt x="22824" y="418"/>
                    <a:pt x="22824" y="379"/>
                  </a:cubicBezTo>
                  <a:cubicBezTo>
                    <a:pt x="22806" y="362"/>
                    <a:pt x="22789" y="344"/>
                    <a:pt x="22754" y="344"/>
                  </a:cubicBezTo>
                  <a:close/>
                  <a:moveTo>
                    <a:pt x="11802" y="397"/>
                  </a:moveTo>
                  <a:cubicBezTo>
                    <a:pt x="11767" y="397"/>
                    <a:pt x="11728" y="436"/>
                    <a:pt x="11749" y="471"/>
                  </a:cubicBezTo>
                  <a:cubicBezTo>
                    <a:pt x="11749" y="505"/>
                    <a:pt x="11784" y="544"/>
                    <a:pt x="11819" y="544"/>
                  </a:cubicBezTo>
                  <a:lnTo>
                    <a:pt x="11836" y="527"/>
                  </a:lnTo>
                  <a:cubicBezTo>
                    <a:pt x="11876" y="527"/>
                    <a:pt x="11893" y="488"/>
                    <a:pt x="11893" y="453"/>
                  </a:cubicBezTo>
                  <a:cubicBezTo>
                    <a:pt x="11876" y="418"/>
                    <a:pt x="11858" y="397"/>
                    <a:pt x="11819" y="397"/>
                  </a:cubicBezTo>
                  <a:close/>
                  <a:moveTo>
                    <a:pt x="11441" y="471"/>
                  </a:moveTo>
                  <a:cubicBezTo>
                    <a:pt x="11401" y="488"/>
                    <a:pt x="11384" y="527"/>
                    <a:pt x="11401" y="562"/>
                  </a:cubicBezTo>
                  <a:cubicBezTo>
                    <a:pt x="11401" y="597"/>
                    <a:pt x="11441" y="614"/>
                    <a:pt x="11458" y="614"/>
                  </a:cubicBezTo>
                  <a:lnTo>
                    <a:pt x="11475" y="614"/>
                  </a:lnTo>
                  <a:cubicBezTo>
                    <a:pt x="11532" y="614"/>
                    <a:pt x="11549" y="579"/>
                    <a:pt x="11532" y="527"/>
                  </a:cubicBezTo>
                  <a:cubicBezTo>
                    <a:pt x="11532" y="505"/>
                    <a:pt x="11493" y="471"/>
                    <a:pt x="11458" y="471"/>
                  </a:cubicBezTo>
                  <a:close/>
                  <a:moveTo>
                    <a:pt x="25869" y="471"/>
                  </a:moveTo>
                  <a:cubicBezTo>
                    <a:pt x="25852" y="471"/>
                    <a:pt x="25835" y="488"/>
                    <a:pt x="25817" y="505"/>
                  </a:cubicBezTo>
                  <a:cubicBezTo>
                    <a:pt x="25782" y="544"/>
                    <a:pt x="25800" y="579"/>
                    <a:pt x="25835" y="597"/>
                  </a:cubicBezTo>
                  <a:cubicBezTo>
                    <a:pt x="25835" y="614"/>
                    <a:pt x="25852" y="614"/>
                    <a:pt x="25869" y="614"/>
                  </a:cubicBezTo>
                  <a:cubicBezTo>
                    <a:pt x="25891" y="614"/>
                    <a:pt x="25926" y="597"/>
                    <a:pt x="25926" y="579"/>
                  </a:cubicBezTo>
                  <a:cubicBezTo>
                    <a:pt x="25961" y="544"/>
                    <a:pt x="25943" y="505"/>
                    <a:pt x="25909" y="488"/>
                  </a:cubicBezTo>
                  <a:cubicBezTo>
                    <a:pt x="25909" y="471"/>
                    <a:pt x="25891" y="471"/>
                    <a:pt x="25869" y="471"/>
                  </a:cubicBezTo>
                  <a:close/>
                  <a:moveTo>
                    <a:pt x="15357" y="488"/>
                  </a:moveTo>
                  <a:cubicBezTo>
                    <a:pt x="15339" y="488"/>
                    <a:pt x="15300" y="505"/>
                    <a:pt x="15300" y="527"/>
                  </a:cubicBezTo>
                  <a:cubicBezTo>
                    <a:pt x="15265" y="562"/>
                    <a:pt x="15283" y="614"/>
                    <a:pt x="15318" y="636"/>
                  </a:cubicBezTo>
                  <a:lnTo>
                    <a:pt x="15357" y="636"/>
                  </a:lnTo>
                  <a:cubicBezTo>
                    <a:pt x="15374" y="636"/>
                    <a:pt x="15409" y="614"/>
                    <a:pt x="15409" y="597"/>
                  </a:cubicBezTo>
                  <a:cubicBezTo>
                    <a:pt x="15448" y="562"/>
                    <a:pt x="15426" y="527"/>
                    <a:pt x="15391" y="505"/>
                  </a:cubicBezTo>
                  <a:cubicBezTo>
                    <a:pt x="15374" y="488"/>
                    <a:pt x="15374" y="488"/>
                    <a:pt x="15357" y="488"/>
                  </a:cubicBezTo>
                  <a:close/>
                  <a:moveTo>
                    <a:pt x="22388" y="488"/>
                  </a:moveTo>
                  <a:cubicBezTo>
                    <a:pt x="22354" y="505"/>
                    <a:pt x="22336" y="544"/>
                    <a:pt x="22354" y="579"/>
                  </a:cubicBezTo>
                  <a:cubicBezTo>
                    <a:pt x="22354" y="614"/>
                    <a:pt x="22388" y="636"/>
                    <a:pt x="22410" y="636"/>
                  </a:cubicBezTo>
                  <a:cubicBezTo>
                    <a:pt x="22428" y="636"/>
                    <a:pt x="22445" y="614"/>
                    <a:pt x="22445" y="614"/>
                  </a:cubicBezTo>
                  <a:cubicBezTo>
                    <a:pt x="22480" y="597"/>
                    <a:pt x="22497" y="562"/>
                    <a:pt x="22480" y="527"/>
                  </a:cubicBezTo>
                  <a:cubicBezTo>
                    <a:pt x="22462" y="488"/>
                    <a:pt x="22445" y="488"/>
                    <a:pt x="22410" y="488"/>
                  </a:cubicBezTo>
                  <a:close/>
                  <a:moveTo>
                    <a:pt x="11114" y="562"/>
                  </a:moveTo>
                  <a:cubicBezTo>
                    <a:pt x="11114" y="562"/>
                    <a:pt x="11097" y="562"/>
                    <a:pt x="11097" y="579"/>
                  </a:cubicBezTo>
                  <a:cubicBezTo>
                    <a:pt x="11058" y="579"/>
                    <a:pt x="11040" y="614"/>
                    <a:pt x="11040" y="653"/>
                  </a:cubicBezTo>
                  <a:cubicBezTo>
                    <a:pt x="11058" y="688"/>
                    <a:pt x="11075" y="705"/>
                    <a:pt x="11114" y="705"/>
                  </a:cubicBezTo>
                  <a:lnTo>
                    <a:pt x="11132" y="705"/>
                  </a:lnTo>
                  <a:cubicBezTo>
                    <a:pt x="11166" y="705"/>
                    <a:pt x="11184" y="671"/>
                    <a:pt x="11184" y="614"/>
                  </a:cubicBezTo>
                  <a:cubicBezTo>
                    <a:pt x="11166" y="597"/>
                    <a:pt x="11149" y="562"/>
                    <a:pt x="11114" y="562"/>
                  </a:cubicBezTo>
                  <a:close/>
                  <a:moveTo>
                    <a:pt x="22062" y="636"/>
                  </a:moveTo>
                  <a:cubicBezTo>
                    <a:pt x="22027" y="653"/>
                    <a:pt x="22010" y="705"/>
                    <a:pt x="22027" y="745"/>
                  </a:cubicBezTo>
                  <a:cubicBezTo>
                    <a:pt x="22027" y="762"/>
                    <a:pt x="22062" y="779"/>
                    <a:pt x="22084" y="779"/>
                  </a:cubicBezTo>
                  <a:lnTo>
                    <a:pt x="22119" y="779"/>
                  </a:lnTo>
                  <a:cubicBezTo>
                    <a:pt x="22153" y="762"/>
                    <a:pt x="22171" y="705"/>
                    <a:pt x="22153" y="671"/>
                  </a:cubicBezTo>
                  <a:cubicBezTo>
                    <a:pt x="22136" y="653"/>
                    <a:pt x="22119" y="636"/>
                    <a:pt x="22084" y="636"/>
                  </a:cubicBezTo>
                  <a:close/>
                  <a:moveTo>
                    <a:pt x="10749" y="653"/>
                  </a:moveTo>
                  <a:cubicBezTo>
                    <a:pt x="10714" y="671"/>
                    <a:pt x="10679" y="705"/>
                    <a:pt x="10696" y="745"/>
                  </a:cubicBezTo>
                  <a:cubicBezTo>
                    <a:pt x="10696" y="779"/>
                    <a:pt x="10731" y="797"/>
                    <a:pt x="10770" y="797"/>
                  </a:cubicBezTo>
                  <a:lnTo>
                    <a:pt x="10788" y="797"/>
                  </a:lnTo>
                  <a:cubicBezTo>
                    <a:pt x="10823" y="797"/>
                    <a:pt x="10840" y="762"/>
                    <a:pt x="10840" y="705"/>
                  </a:cubicBezTo>
                  <a:cubicBezTo>
                    <a:pt x="10823" y="688"/>
                    <a:pt x="10788" y="653"/>
                    <a:pt x="10770" y="653"/>
                  </a:cubicBezTo>
                  <a:close/>
                  <a:moveTo>
                    <a:pt x="15683" y="671"/>
                  </a:moveTo>
                  <a:cubicBezTo>
                    <a:pt x="15644" y="671"/>
                    <a:pt x="15626" y="688"/>
                    <a:pt x="15609" y="705"/>
                  </a:cubicBezTo>
                  <a:cubicBezTo>
                    <a:pt x="15592" y="745"/>
                    <a:pt x="15609" y="779"/>
                    <a:pt x="15644" y="797"/>
                  </a:cubicBezTo>
                  <a:cubicBezTo>
                    <a:pt x="15644" y="814"/>
                    <a:pt x="15666" y="814"/>
                    <a:pt x="15683" y="814"/>
                  </a:cubicBezTo>
                  <a:cubicBezTo>
                    <a:pt x="15700" y="814"/>
                    <a:pt x="15718" y="797"/>
                    <a:pt x="15735" y="779"/>
                  </a:cubicBezTo>
                  <a:cubicBezTo>
                    <a:pt x="15753" y="745"/>
                    <a:pt x="15735" y="688"/>
                    <a:pt x="15700" y="671"/>
                  </a:cubicBezTo>
                  <a:close/>
                  <a:moveTo>
                    <a:pt x="26161" y="688"/>
                  </a:moveTo>
                  <a:cubicBezTo>
                    <a:pt x="26144" y="688"/>
                    <a:pt x="26126" y="705"/>
                    <a:pt x="26109" y="723"/>
                  </a:cubicBezTo>
                  <a:cubicBezTo>
                    <a:pt x="26070" y="745"/>
                    <a:pt x="26070" y="797"/>
                    <a:pt x="26109" y="814"/>
                  </a:cubicBezTo>
                  <a:cubicBezTo>
                    <a:pt x="26126" y="832"/>
                    <a:pt x="26144" y="832"/>
                    <a:pt x="26161" y="832"/>
                  </a:cubicBezTo>
                  <a:cubicBezTo>
                    <a:pt x="26178" y="832"/>
                    <a:pt x="26196" y="832"/>
                    <a:pt x="26218" y="814"/>
                  </a:cubicBezTo>
                  <a:cubicBezTo>
                    <a:pt x="26235" y="779"/>
                    <a:pt x="26235" y="745"/>
                    <a:pt x="26196" y="705"/>
                  </a:cubicBezTo>
                  <a:cubicBezTo>
                    <a:pt x="26196" y="705"/>
                    <a:pt x="26178" y="688"/>
                    <a:pt x="26161" y="688"/>
                  </a:cubicBezTo>
                  <a:close/>
                  <a:moveTo>
                    <a:pt x="10387" y="745"/>
                  </a:moveTo>
                  <a:cubicBezTo>
                    <a:pt x="10353" y="762"/>
                    <a:pt x="10335" y="797"/>
                    <a:pt x="10335" y="832"/>
                  </a:cubicBezTo>
                  <a:cubicBezTo>
                    <a:pt x="10353" y="871"/>
                    <a:pt x="10370" y="888"/>
                    <a:pt x="10405" y="888"/>
                  </a:cubicBezTo>
                  <a:lnTo>
                    <a:pt x="10422" y="888"/>
                  </a:lnTo>
                  <a:cubicBezTo>
                    <a:pt x="10461" y="888"/>
                    <a:pt x="10496" y="832"/>
                    <a:pt x="10479" y="797"/>
                  </a:cubicBezTo>
                  <a:cubicBezTo>
                    <a:pt x="10479" y="762"/>
                    <a:pt x="10444" y="745"/>
                    <a:pt x="10405" y="745"/>
                  </a:cubicBezTo>
                  <a:close/>
                  <a:moveTo>
                    <a:pt x="21757" y="797"/>
                  </a:moveTo>
                  <a:cubicBezTo>
                    <a:pt x="21757" y="797"/>
                    <a:pt x="21736" y="797"/>
                    <a:pt x="21736" y="814"/>
                  </a:cubicBezTo>
                  <a:cubicBezTo>
                    <a:pt x="21701" y="832"/>
                    <a:pt x="21683" y="871"/>
                    <a:pt x="21701" y="906"/>
                  </a:cubicBezTo>
                  <a:cubicBezTo>
                    <a:pt x="21718" y="923"/>
                    <a:pt x="21736" y="940"/>
                    <a:pt x="21757" y="940"/>
                  </a:cubicBezTo>
                  <a:lnTo>
                    <a:pt x="21792" y="940"/>
                  </a:lnTo>
                  <a:cubicBezTo>
                    <a:pt x="21827" y="923"/>
                    <a:pt x="21844" y="871"/>
                    <a:pt x="21827" y="832"/>
                  </a:cubicBezTo>
                  <a:cubicBezTo>
                    <a:pt x="21810" y="814"/>
                    <a:pt x="21792" y="797"/>
                    <a:pt x="21757" y="797"/>
                  </a:cubicBezTo>
                  <a:close/>
                  <a:moveTo>
                    <a:pt x="10044" y="832"/>
                  </a:moveTo>
                  <a:cubicBezTo>
                    <a:pt x="10009" y="832"/>
                    <a:pt x="9970" y="888"/>
                    <a:pt x="9987" y="923"/>
                  </a:cubicBezTo>
                  <a:cubicBezTo>
                    <a:pt x="9987" y="962"/>
                    <a:pt x="10026" y="980"/>
                    <a:pt x="10061" y="980"/>
                  </a:cubicBezTo>
                  <a:lnTo>
                    <a:pt x="10079" y="980"/>
                  </a:lnTo>
                  <a:cubicBezTo>
                    <a:pt x="10118" y="962"/>
                    <a:pt x="10135" y="923"/>
                    <a:pt x="10135" y="888"/>
                  </a:cubicBezTo>
                  <a:cubicBezTo>
                    <a:pt x="10118" y="853"/>
                    <a:pt x="10096" y="832"/>
                    <a:pt x="10061" y="832"/>
                  </a:cubicBezTo>
                  <a:close/>
                  <a:moveTo>
                    <a:pt x="15970" y="871"/>
                  </a:moveTo>
                  <a:cubicBezTo>
                    <a:pt x="15953" y="871"/>
                    <a:pt x="15935" y="871"/>
                    <a:pt x="15918" y="888"/>
                  </a:cubicBezTo>
                  <a:cubicBezTo>
                    <a:pt x="15901" y="923"/>
                    <a:pt x="15901" y="962"/>
                    <a:pt x="15935" y="997"/>
                  </a:cubicBezTo>
                  <a:cubicBezTo>
                    <a:pt x="15953" y="997"/>
                    <a:pt x="15953" y="1014"/>
                    <a:pt x="15970" y="1014"/>
                  </a:cubicBezTo>
                  <a:cubicBezTo>
                    <a:pt x="16009" y="1014"/>
                    <a:pt x="16027" y="997"/>
                    <a:pt x="16027" y="980"/>
                  </a:cubicBezTo>
                  <a:cubicBezTo>
                    <a:pt x="16062" y="940"/>
                    <a:pt x="16044" y="906"/>
                    <a:pt x="16027" y="871"/>
                  </a:cubicBezTo>
                  <a:close/>
                  <a:moveTo>
                    <a:pt x="9683" y="906"/>
                  </a:moveTo>
                  <a:cubicBezTo>
                    <a:pt x="9643" y="923"/>
                    <a:pt x="9626" y="962"/>
                    <a:pt x="9626" y="997"/>
                  </a:cubicBezTo>
                  <a:cubicBezTo>
                    <a:pt x="9643" y="1032"/>
                    <a:pt x="9661" y="1049"/>
                    <a:pt x="9700" y="1049"/>
                  </a:cubicBezTo>
                  <a:lnTo>
                    <a:pt x="9717" y="1049"/>
                  </a:lnTo>
                  <a:cubicBezTo>
                    <a:pt x="9752" y="1049"/>
                    <a:pt x="9791" y="1014"/>
                    <a:pt x="9770" y="962"/>
                  </a:cubicBezTo>
                  <a:cubicBezTo>
                    <a:pt x="9770" y="940"/>
                    <a:pt x="9735" y="906"/>
                    <a:pt x="9700" y="906"/>
                  </a:cubicBezTo>
                  <a:close/>
                  <a:moveTo>
                    <a:pt x="26413" y="940"/>
                  </a:moveTo>
                  <a:cubicBezTo>
                    <a:pt x="26396" y="940"/>
                    <a:pt x="26379" y="962"/>
                    <a:pt x="26361" y="962"/>
                  </a:cubicBezTo>
                  <a:cubicBezTo>
                    <a:pt x="26344" y="997"/>
                    <a:pt x="26344" y="1032"/>
                    <a:pt x="26361" y="1071"/>
                  </a:cubicBezTo>
                  <a:cubicBezTo>
                    <a:pt x="26379" y="1088"/>
                    <a:pt x="26396" y="1088"/>
                    <a:pt x="26413" y="1088"/>
                  </a:cubicBezTo>
                  <a:cubicBezTo>
                    <a:pt x="26435" y="1088"/>
                    <a:pt x="26452" y="1088"/>
                    <a:pt x="26470" y="1071"/>
                  </a:cubicBezTo>
                  <a:cubicBezTo>
                    <a:pt x="26487" y="1049"/>
                    <a:pt x="26505" y="997"/>
                    <a:pt x="26470" y="962"/>
                  </a:cubicBezTo>
                  <a:cubicBezTo>
                    <a:pt x="26452" y="962"/>
                    <a:pt x="26435" y="940"/>
                    <a:pt x="26413" y="940"/>
                  </a:cubicBezTo>
                  <a:close/>
                  <a:moveTo>
                    <a:pt x="21409" y="980"/>
                  </a:moveTo>
                  <a:cubicBezTo>
                    <a:pt x="21375" y="997"/>
                    <a:pt x="21357" y="1049"/>
                    <a:pt x="21375" y="1088"/>
                  </a:cubicBezTo>
                  <a:cubicBezTo>
                    <a:pt x="21392" y="1106"/>
                    <a:pt x="21431" y="1123"/>
                    <a:pt x="21449" y="1123"/>
                  </a:cubicBezTo>
                  <a:cubicBezTo>
                    <a:pt x="21466" y="1123"/>
                    <a:pt x="21466" y="1123"/>
                    <a:pt x="21483" y="1106"/>
                  </a:cubicBezTo>
                  <a:cubicBezTo>
                    <a:pt x="21518" y="1088"/>
                    <a:pt x="21540" y="1049"/>
                    <a:pt x="21501" y="1014"/>
                  </a:cubicBezTo>
                  <a:cubicBezTo>
                    <a:pt x="21501" y="980"/>
                    <a:pt x="21466" y="980"/>
                    <a:pt x="21449" y="980"/>
                  </a:cubicBezTo>
                  <a:close/>
                  <a:moveTo>
                    <a:pt x="9334" y="997"/>
                  </a:moveTo>
                  <a:cubicBezTo>
                    <a:pt x="9300" y="997"/>
                    <a:pt x="9265" y="1032"/>
                    <a:pt x="9282" y="1088"/>
                  </a:cubicBezTo>
                  <a:cubicBezTo>
                    <a:pt x="9282" y="1106"/>
                    <a:pt x="9317" y="1141"/>
                    <a:pt x="9356" y="1141"/>
                  </a:cubicBezTo>
                  <a:lnTo>
                    <a:pt x="9374" y="1141"/>
                  </a:lnTo>
                  <a:cubicBezTo>
                    <a:pt x="9408" y="1123"/>
                    <a:pt x="9426" y="1088"/>
                    <a:pt x="9426" y="1049"/>
                  </a:cubicBezTo>
                  <a:cubicBezTo>
                    <a:pt x="9408" y="1014"/>
                    <a:pt x="9391" y="997"/>
                    <a:pt x="9356" y="997"/>
                  </a:cubicBezTo>
                  <a:close/>
                  <a:moveTo>
                    <a:pt x="8973" y="1071"/>
                  </a:moveTo>
                  <a:cubicBezTo>
                    <a:pt x="8939" y="1088"/>
                    <a:pt x="8921" y="1123"/>
                    <a:pt x="8921" y="1158"/>
                  </a:cubicBezTo>
                  <a:cubicBezTo>
                    <a:pt x="8939" y="1197"/>
                    <a:pt x="8956" y="1215"/>
                    <a:pt x="8991" y="1215"/>
                  </a:cubicBezTo>
                  <a:lnTo>
                    <a:pt x="9008" y="1215"/>
                  </a:lnTo>
                  <a:cubicBezTo>
                    <a:pt x="9047" y="1215"/>
                    <a:pt x="9082" y="1158"/>
                    <a:pt x="9065" y="1123"/>
                  </a:cubicBezTo>
                  <a:cubicBezTo>
                    <a:pt x="9065" y="1088"/>
                    <a:pt x="9030" y="1071"/>
                    <a:pt x="8991" y="1071"/>
                  </a:cubicBezTo>
                  <a:close/>
                  <a:moveTo>
                    <a:pt x="16262" y="1106"/>
                  </a:moveTo>
                  <a:cubicBezTo>
                    <a:pt x="16227" y="1106"/>
                    <a:pt x="16210" y="1106"/>
                    <a:pt x="16210" y="1123"/>
                  </a:cubicBezTo>
                  <a:cubicBezTo>
                    <a:pt x="16170" y="1141"/>
                    <a:pt x="16170" y="1197"/>
                    <a:pt x="16210" y="1215"/>
                  </a:cubicBezTo>
                  <a:cubicBezTo>
                    <a:pt x="16227" y="1232"/>
                    <a:pt x="16244" y="1249"/>
                    <a:pt x="16262" y="1249"/>
                  </a:cubicBezTo>
                  <a:cubicBezTo>
                    <a:pt x="16279" y="1249"/>
                    <a:pt x="16297" y="1232"/>
                    <a:pt x="16297" y="1215"/>
                  </a:cubicBezTo>
                  <a:cubicBezTo>
                    <a:pt x="16336" y="1197"/>
                    <a:pt x="16336" y="1141"/>
                    <a:pt x="16297" y="1123"/>
                  </a:cubicBezTo>
                  <a:cubicBezTo>
                    <a:pt x="16279" y="1106"/>
                    <a:pt x="16279" y="1106"/>
                    <a:pt x="16262" y="1106"/>
                  </a:cubicBezTo>
                  <a:close/>
                  <a:moveTo>
                    <a:pt x="8630" y="1158"/>
                  </a:moveTo>
                  <a:cubicBezTo>
                    <a:pt x="8595" y="1158"/>
                    <a:pt x="8556" y="1197"/>
                    <a:pt x="8573" y="1232"/>
                  </a:cubicBezTo>
                  <a:cubicBezTo>
                    <a:pt x="8573" y="1267"/>
                    <a:pt x="8612" y="1306"/>
                    <a:pt x="8647" y="1306"/>
                  </a:cubicBezTo>
                  <a:lnTo>
                    <a:pt x="8664" y="1289"/>
                  </a:lnTo>
                  <a:cubicBezTo>
                    <a:pt x="8704" y="1289"/>
                    <a:pt x="8721" y="1249"/>
                    <a:pt x="8721" y="1215"/>
                  </a:cubicBezTo>
                  <a:cubicBezTo>
                    <a:pt x="8704" y="1180"/>
                    <a:pt x="8682" y="1158"/>
                    <a:pt x="8647" y="1158"/>
                  </a:cubicBezTo>
                  <a:close/>
                  <a:moveTo>
                    <a:pt x="21105" y="1158"/>
                  </a:moveTo>
                  <a:cubicBezTo>
                    <a:pt x="21066" y="1180"/>
                    <a:pt x="21048" y="1232"/>
                    <a:pt x="21066" y="1267"/>
                  </a:cubicBezTo>
                  <a:cubicBezTo>
                    <a:pt x="21083" y="1289"/>
                    <a:pt x="21105" y="1306"/>
                    <a:pt x="21140" y="1306"/>
                  </a:cubicBezTo>
                  <a:cubicBezTo>
                    <a:pt x="21140" y="1306"/>
                    <a:pt x="21157" y="1289"/>
                    <a:pt x="21174" y="1289"/>
                  </a:cubicBezTo>
                  <a:cubicBezTo>
                    <a:pt x="21192" y="1267"/>
                    <a:pt x="21214" y="1232"/>
                    <a:pt x="21192" y="1197"/>
                  </a:cubicBezTo>
                  <a:cubicBezTo>
                    <a:pt x="21174" y="1158"/>
                    <a:pt x="21157" y="1158"/>
                    <a:pt x="21140" y="1158"/>
                  </a:cubicBezTo>
                  <a:close/>
                  <a:moveTo>
                    <a:pt x="8268" y="1232"/>
                  </a:moveTo>
                  <a:cubicBezTo>
                    <a:pt x="8229" y="1249"/>
                    <a:pt x="8212" y="1289"/>
                    <a:pt x="8212" y="1323"/>
                  </a:cubicBezTo>
                  <a:cubicBezTo>
                    <a:pt x="8229" y="1358"/>
                    <a:pt x="8268" y="1376"/>
                    <a:pt x="8286" y="1376"/>
                  </a:cubicBezTo>
                  <a:lnTo>
                    <a:pt x="8303" y="1376"/>
                  </a:lnTo>
                  <a:cubicBezTo>
                    <a:pt x="8338" y="1358"/>
                    <a:pt x="8377" y="1323"/>
                    <a:pt x="8355" y="1289"/>
                  </a:cubicBezTo>
                  <a:cubicBezTo>
                    <a:pt x="8355" y="1249"/>
                    <a:pt x="8321" y="1232"/>
                    <a:pt x="8286" y="1232"/>
                  </a:cubicBezTo>
                  <a:close/>
                  <a:moveTo>
                    <a:pt x="26596" y="1232"/>
                  </a:moveTo>
                  <a:cubicBezTo>
                    <a:pt x="26579" y="1267"/>
                    <a:pt x="26561" y="1306"/>
                    <a:pt x="26596" y="1341"/>
                  </a:cubicBezTo>
                  <a:cubicBezTo>
                    <a:pt x="26596" y="1358"/>
                    <a:pt x="26631" y="1376"/>
                    <a:pt x="26653" y="1376"/>
                  </a:cubicBezTo>
                  <a:cubicBezTo>
                    <a:pt x="26670" y="1376"/>
                    <a:pt x="26687" y="1358"/>
                    <a:pt x="26687" y="1358"/>
                  </a:cubicBezTo>
                  <a:cubicBezTo>
                    <a:pt x="26722" y="1341"/>
                    <a:pt x="26722" y="1289"/>
                    <a:pt x="26705" y="1249"/>
                  </a:cubicBezTo>
                  <a:cubicBezTo>
                    <a:pt x="26687" y="1232"/>
                    <a:pt x="26670" y="1232"/>
                    <a:pt x="26653" y="1232"/>
                  </a:cubicBezTo>
                  <a:close/>
                  <a:moveTo>
                    <a:pt x="7920" y="1323"/>
                  </a:moveTo>
                  <a:cubicBezTo>
                    <a:pt x="7885" y="1323"/>
                    <a:pt x="7851" y="1358"/>
                    <a:pt x="7868" y="1415"/>
                  </a:cubicBezTo>
                  <a:cubicBezTo>
                    <a:pt x="7868" y="1432"/>
                    <a:pt x="7903" y="1467"/>
                    <a:pt x="7942" y="1467"/>
                  </a:cubicBezTo>
                  <a:lnTo>
                    <a:pt x="7959" y="1467"/>
                  </a:lnTo>
                  <a:cubicBezTo>
                    <a:pt x="7994" y="1450"/>
                    <a:pt x="8012" y="1415"/>
                    <a:pt x="8012" y="1376"/>
                  </a:cubicBezTo>
                  <a:cubicBezTo>
                    <a:pt x="7994" y="1341"/>
                    <a:pt x="7977" y="1323"/>
                    <a:pt x="7942" y="1323"/>
                  </a:cubicBezTo>
                  <a:close/>
                  <a:moveTo>
                    <a:pt x="20778" y="1341"/>
                  </a:moveTo>
                  <a:cubicBezTo>
                    <a:pt x="20739" y="1358"/>
                    <a:pt x="20739" y="1415"/>
                    <a:pt x="20757" y="1450"/>
                  </a:cubicBezTo>
                  <a:cubicBezTo>
                    <a:pt x="20757" y="1467"/>
                    <a:pt x="20796" y="1484"/>
                    <a:pt x="20813" y="1484"/>
                  </a:cubicBezTo>
                  <a:cubicBezTo>
                    <a:pt x="20831" y="1484"/>
                    <a:pt x="20848" y="1467"/>
                    <a:pt x="20848" y="1467"/>
                  </a:cubicBezTo>
                  <a:cubicBezTo>
                    <a:pt x="20887" y="1450"/>
                    <a:pt x="20905" y="1397"/>
                    <a:pt x="20887" y="1376"/>
                  </a:cubicBezTo>
                  <a:cubicBezTo>
                    <a:pt x="20865" y="1341"/>
                    <a:pt x="20848" y="1341"/>
                    <a:pt x="20813" y="1341"/>
                  </a:cubicBezTo>
                  <a:close/>
                  <a:moveTo>
                    <a:pt x="16514" y="1358"/>
                  </a:moveTo>
                  <a:cubicBezTo>
                    <a:pt x="16497" y="1358"/>
                    <a:pt x="16479" y="1358"/>
                    <a:pt x="16462" y="1376"/>
                  </a:cubicBezTo>
                  <a:cubicBezTo>
                    <a:pt x="16427" y="1397"/>
                    <a:pt x="16427" y="1450"/>
                    <a:pt x="16462" y="1484"/>
                  </a:cubicBezTo>
                  <a:cubicBezTo>
                    <a:pt x="16462" y="1484"/>
                    <a:pt x="16479" y="1506"/>
                    <a:pt x="16497" y="1506"/>
                  </a:cubicBezTo>
                  <a:cubicBezTo>
                    <a:pt x="16514" y="1506"/>
                    <a:pt x="16536" y="1506"/>
                    <a:pt x="16553" y="1484"/>
                  </a:cubicBezTo>
                  <a:cubicBezTo>
                    <a:pt x="16588" y="1450"/>
                    <a:pt x="16588" y="1415"/>
                    <a:pt x="16553" y="1376"/>
                  </a:cubicBezTo>
                  <a:cubicBezTo>
                    <a:pt x="16553" y="1358"/>
                    <a:pt x="16536" y="1358"/>
                    <a:pt x="16514" y="1358"/>
                  </a:cubicBezTo>
                  <a:close/>
                  <a:moveTo>
                    <a:pt x="7577" y="1397"/>
                  </a:moveTo>
                  <a:lnTo>
                    <a:pt x="7559" y="1415"/>
                  </a:lnTo>
                  <a:cubicBezTo>
                    <a:pt x="7524" y="1415"/>
                    <a:pt x="7507" y="1450"/>
                    <a:pt x="7524" y="1484"/>
                  </a:cubicBezTo>
                  <a:cubicBezTo>
                    <a:pt x="7524" y="1524"/>
                    <a:pt x="7559" y="1541"/>
                    <a:pt x="7577" y="1541"/>
                  </a:cubicBezTo>
                  <a:lnTo>
                    <a:pt x="7594" y="1541"/>
                  </a:lnTo>
                  <a:cubicBezTo>
                    <a:pt x="7651" y="1541"/>
                    <a:pt x="7668" y="1506"/>
                    <a:pt x="7651" y="1450"/>
                  </a:cubicBezTo>
                  <a:cubicBezTo>
                    <a:pt x="7651" y="1432"/>
                    <a:pt x="7616" y="1397"/>
                    <a:pt x="7577" y="1397"/>
                  </a:cubicBezTo>
                  <a:close/>
                  <a:moveTo>
                    <a:pt x="7215" y="1484"/>
                  </a:moveTo>
                  <a:cubicBezTo>
                    <a:pt x="7181" y="1506"/>
                    <a:pt x="7159" y="1541"/>
                    <a:pt x="7159" y="1576"/>
                  </a:cubicBezTo>
                  <a:cubicBezTo>
                    <a:pt x="7181" y="1615"/>
                    <a:pt x="7198" y="1632"/>
                    <a:pt x="7233" y="1632"/>
                  </a:cubicBezTo>
                  <a:lnTo>
                    <a:pt x="7250" y="1632"/>
                  </a:lnTo>
                  <a:cubicBezTo>
                    <a:pt x="7289" y="1632"/>
                    <a:pt x="7307" y="1576"/>
                    <a:pt x="7307" y="1541"/>
                  </a:cubicBezTo>
                  <a:cubicBezTo>
                    <a:pt x="7289" y="1524"/>
                    <a:pt x="7268" y="1484"/>
                    <a:pt x="7233" y="1484"/>
                  </a:cubicBezTo>
                  <a:close/>
                  <a:moveTo>
                    <a:pt x="20504" y="1506"/>
                  </a:moveTo>
                  <a:cubicBezTo>
                    <a:pt x="20487" y="1506"/>
                    <a:pt x="20487" y="1524"/>
                    <a:pt x="20469" y="1524"/>
                  </a:cubicBezTo>
                  <a:cubicBezTo>
                    <a:pt x="20430" y="1541"/>
                    <a:pt x="20413" y="1593"/>
                    <a:pt x="20430" y="1615"/>
                  </a:cubicBezTo>
                  <a:cubicBezTo>
                    <a:pt x="20452" y="1650"/>
                    <a:pt x="20469" y="1667"/>
                    <a:pt x="20504" y="1667"/>
                  </a:cubicBezTo>
                  <a:cubicBezTo>
                    <a:pt x="20522" y="1667"/>
                    <a:pt x="20522" y="1650"/>
                    <a:pt x="20539" y="1650"/>
                  </a:cubicBezTo>
                  <a:cubicBezTo>
                    <a:pt x="20578" y="1632"/>
                    <a:pt x="20578" y="1576"/>
                    <a:pt x="20561" y="1558"/>
                  </a:cubicBezTo>
                  <a:cubicBezTo>
                    <a:pt x="20561" y="1524"/>
                    <a:pt x="20522" y="1506"/>
                    <a:pt x="20504" y="1506"/>
                  </a:cubicBezTo>
                  <a:close/>
                  <a:moveTo>
                    <a:pt x="26848" y="1524"/>
                  </a:moveTo>
                  <a:cubicBezTo>
                    <a:pt x="26848" y="1524"/>
                    <a:pt x="26831" y="1524"/>
                    <a:pt x="26814" y="1541"/>
                  </a:cubicBezTo>
                  <a:cubicBezTo>
                    <a:pt x="26779" y="1558"/>
                    <a:pt x="26779" y="1593"/>
                    <a:pt x="26796" y="1632"/>
                  </a:cubicBezTo>
                  <a:cubicBezTo>
                    <a:pt x="26814" y="1650"/>
                    <a:pt x="26831" y="1667"/>
                    <a:pt x="26848" y="1667"/>
                  </a:cubicBezTo>
                  <a:cubicBezTo>
                    <a:pt x="26870" y="1667"/>
                    <a:pt x="26888" y="1667"/>
                    <a:pt x="26905" y="1650"/>
                  </a:cubicBezTo>
                  <a:cubicBezTo>
                    <a:pt x="26922" y="1632"/>
                    <a:pt x="26940" y="1593"/>
                    <a:pt x="26922" y="1558"/>
                  </a:cubicBezTo>
                  <a:cubicBezTo>
                    <a:pt x="26905" y="1541"/>
                    <a:pt x="26888" y="1524"/>
                    <a:pt x="26848" y="1524"/>
                  </a:cubicBezTo>
                  <a:close/>
                  <a:moveTo>
                    <a:pt x="6872" y="1593"/>
                  </a:moveTo>
                  <a:cubicBezTo>
                    <a:pt x="6832" y="1593"/>
                    <a:pt x="6798" y="1632"/>
                    <a:pt x="6815" y="1685"/>
                  </a:cubicBezTo>
                  <a:cubicBezTo>
                    <a:pt x="6815" y="1702"/>
                    <a:pt x="6854" y="1741"/>
                    <a:pt x="6889" y="1741"/>
                  </a:cubicBezTo>
                  <a:lnTo>
                    <a:pt x="6906" y="1724"/>
                  </a:lnTo>
                  <a:cubicBezTo>
                    <a:pt x="6941" y="1724"/>
                    <a:pt x="6963" y="1685"/>
                    <a:pt x="6963" y="1632"/>
                  </a:cubicBezTo>
                  <a:cubicBezTo>
                    <a:pt x="6941" y="1615"/>
                    <a:pt x="6906" y="1593"/>
                    <a:pt x="6889" y="1593"/>
                  </a:cubicBezTo>
                  <a:close/>
                  <a:moveTo>
                    <a:pt x="16753" y="1632"/>
                  </a:moveTo>
                  <a:cubicBezTo>
                    <a:pt x="16732" y="1632"/>
                    <a:pt x="16714" y="1632"/>
                    <a:pt x="16697" y="1650"/>
                  </a:cubicBezTo>
                  <a:cubicBezTo>
                    <a:pt x="16662" y="1667"/>
                    <a:pt x="16662" y="1724"/>
                    <a:pt x="16697" y="1741"/>
                  </a:cubicBezTo>
                  <a:cubicBezTo>
                    <a:pt x="16697" y="1758"/>
                    <a:pt x="16732" y="1776"/>
                    <a:pt x="16753" y="1776"/>
                  </a:cubicBezTo>
                  <a:cubicBezTo>
                    <a:pt x="16771" y="1776"/>
                    <a:pt x="16788" y="1776"/>
                    <a:pt x="16788" y="1758"/>
                  </a:cubicBezTo>
                  <a:cubicBezTo>
                    <a:pt x="16823" y="1724"/>
                    <a:pt x="16823" y="1685"/>
                    <a:pt x="16806" y="1650"/>
                  </a:cubicBezTo>
                  <a:cubicBezTo>
                    <a:pt x="16788" y="1632"/>
                    <a:pt x="16771" y="1632"/>
                    <a:pt x="16753" y="1632"/>
                  </a:cubicBezTo>
                  <a:close/>
                  <a:moveTo>
                    <a:pt x="6506" y="1685"/>
                  </a:moveTo>
                  <a:cubicBezTo>
                    <a:pt x="6471" y="1702"/>
                    <a:pt x="6454" y="1741"/>
                    <a:pt x="6471" y="1776"/>
                  </a:cubicBezTo>
                  <a:cubicBezTo>
                    <a:pt x="6471" y="1811"/>
                    <a:pt x="6506" y="1832"/>
                    <a:pt x="6545" y="1832"/>
                  </a:cubicBezTo>
                  <a:lnTo>
                    <a:pt x="6563" y="1832"/>
                  </a:lnTo>
                  <a:cubicBezTo>
                    <a:pt x="6598" y="1811"/>
                    <a:pt x="6615" y="1776"/>
                    <a:pt x="6598" y="1741"/>
                  </a:cubicBezTo>
                  <a:cubicBezTo>
                    <a:pt x="6598" y="1702"/>
                    <a:pt x="6563" y="1685"/>
                    <a:pt x="6545" y="1685"/>
                  </a:cubicBezTo>
                  <a:close/>
                  <a:moveTo>
                    <a:pt x="20178" y="1685"/>
                  </a:moveTo>
                  <a:cubicBezTo>
                    <a:pt x="20178" y="1685"/>
                    <a:pt x="20161" y="1685"/>
                    <a:pt x="20161" y="1702"/>
                  </a:cubicBezTo>
                  <a:cubicBezTo>
                    <a:pt x="20126" y="1724"/>
                    <a:pt x="20104" y="1758"/>
                    <a:pt x="20126" y="1793"/>
                  </a:cubicBezTo>
                  <a:cubicBezTo>
                    <a:pt x="20143" y="1832"/>
                    <a:pt x="20161" y="1832"/>
                    <a:pt x="20178" y="1832"/>
                  </a:cubicBezTo>
                  <a:lnTo>
                    <a:pt x="20213" y="1832"/>
                  </a:lnTo>
                  <a:cubicBezTo>
                    <a:pt x="20252" y="1811"/>
                    <a:pt x="20269" y="1758"/>
                    <a:pt x="20252" y="1724"/>
                  </a:cubicBezTo>
                  <a:cubicBezTo>
                    <a:pt x="20234" y="1702"/>
                    <a:pt x="20213" y="1685"/>
                    <a:pt x="20178" y="1685"/>
                  </a:cubicBezTo>
                  <a:close/>
                  <a:moveTo>
                    <a:pt x="6162" y="1793"/>
                  </a:moveTo>
                  <a:cubicBezTo>
                    <a:pt x="6128" y="1811"/>
                    <a:pt x="6110" y="1850"/>
                    <a:pt x="6128" y="1885"/>
                  </a:cubicBezTo>
                  <a:cubicBezTo>
                    <a:pt x="6128" y="1919"/>
                    <a:pt x="6162" y="1941"/>
                    <a:pt x="6180" y="1941"/>
                  </a:cubicBezTo>
                  <a:lnTo>
                    <a:pt x="6219" y="1941"/>
                  </a:lnTo>
                  <a:cubicBezTo>
                    <a:pt x="6254" y="1919"/>
                    <a:pt x="6271" y="1885"/>
                    <a:pt x="6254" y="1850"/>
                  </a:cubicBezTo>
                  <a:cubicBezTo>
                    <a:pt x="6254" y="1811"/>
                    <a:pt x="6219" y="1793"/>
                    <a:pt x="6180" y="1793"/>
                  </a:cubicBezTo>
                  <a:close/>
                  <a:moveTo>
                    <a:pt x="27049" y="1832"/>
                  </a:moveTo>
                  <a:cubicBezTo>
                    <a:pt x="27031" y="1832"/>
                    <a:pt x="27031" y="1832"/>
                    <a:pt x="27014" y="1850"/>
                  </a:cubicBezTo>
                  <a:cubicBezTo>
                    <a:pt x="26979" y="1867"/>
                    <a:pt x="26957" y="1902"/>
                    <a:pt x="26996" y="1941"/>
                  </a:cubicBezTo>
                  <a:cubicBezTo>
                    <a:pt x="26996" y="1959"/>
                    <a:pt x="27031" y="1976"/>
                    <a:pt x="27049" y="1976"/>
                  </a:cubicBezTo>
                  <a:cubicBezTo>
                    <a:pt x="27066" y="1976"/>
                    <a:pt x="27066" y="1976"/>
                    <a:pt x="27088" y="1959"/>
                  </a:cubicBezTo>
                  <a:cubicBezTo>
                    <a:pt x="27123" y="1941"/>
                    <a:pt x="27140" y="1902"/>
                    <a:pt x="27105" y="1867"/>
                  </a:cubicBezTo>
                  <a:cubicBezTo>
                    <a:pt x="27105" y="1850"/>
                    <a:pt x="27066" y="1832"/>
                    <a:pt x="27049" y="1832"/>
                  </a:cubicBezTo>
                  <a:close/>
                  <a:moveTo>
                    <a:pt x="19834" y="1867"/>
                  </a:moveTo>
                  <a:cubicBezTo>
                    <a:pt x="19799" y="1885"/>
                    <a:pt x="19778" y="1941"/>
                    <a:pt x="19799" y="1976"/>
                  </a:cubicBezTo>
                  <a:cubicBezTo>
                    <a:pt x="19817" y="1993"/>
                    <a:pt x="19852" y="2011"/>
                    <a:pt x="19869" y="2011"/>
                  </a:cubicBezTo>
                  <a:cubicBezTo>
                    <a:pt x="19886" y="2011"/>
                    <a:pt x="19886" y="2011"/>
                    <a:pt x="19908" y="1993"/>
                  </a:cubicBezTo>
                  <a:cubicBezTo>
                    <a:pt x="19943" y="1976"/>
                    <a:pt x="19943" y="1941"/>
                    <a:pt x="19926" y="1902"/>
                  </a:cubicBezTo>
                  <a:cubicBezTo>
                    <a:pt x="19926" y="1885"/>
                    <a:pt x="19886" y="1867"/>
                    <a:pt x="19869" y="1867"/>
                  </a:cubicBezTo>
                  <a:close/>
                  <a:moveTo>
                    <a:pt x="5819" y="1902"/>
                  </a:moveTo>
                  <a:cubicBezTo>
                    <a:pt x="5784" y="1919"/>
                    <a:pt x="5766" y="1959"/>
                    <a:pt x="5784" y="1993"/>
                  </a:cubicBezTo>
                  <a:cubicBezTo>
                    <a:pt x="5784" y="2028"/>
                    <a:pt x="5819" y="2050"/>
                    <a:pt x="5836" y="2050"/>
                  </a:cubicBezTo>
                  <a:lnTo>
                    <a:pt x="5875" y="2050"/>
                  </a:lnTo>
                  <a:cubicBezTo>
                    <a:pt x="5910" y="2028"/>
                    <a:pt x="5927" y="1993"/>
                    <a:pt x="5910" y="1959"/>
                  </a:cubicBezTo>
                  <a:cubicBezTo>
                    <a:pt x="5910" y="1919"/>
                    <a:pt x="5875" y="1902"/>
                    <a:pt x="5836" y="1902"/>
                  </a:cubicBezTo>
                  <a:close/>
                  <a:moveTo>
                    <a:pt x="16988" y="1902"/>
                  </a:moveTo>
                  <a:cubicBezTo>
                    <a:pt x="16971" y="1902"/>
                    <a:pt x="16949" y="1902"/>
                    <a:pt x="16932" y="1919"/>
                  </a:cubicBezTo>
                  <a:cubicBezTo>
                    <a:pt x="16914" y="1941"/>
                    <a:pt x="16897" y="1993"/>
                    <a:pt x="16932" y="2028"/>
                  </a:cubicBezTo>
                  <a:cubicBezTo>
                    <a:pt x="16949" y="2050"/>
                    <a:pt x="16971" y="2050"/>
                    <a:pt x="16988" y="2050"/>
                  </a:cubicBezTo>
                  <a:cubicBezTo>
                    <a:pt x="17006" y="2050"/>
                    <a:pt x="17023" y="2050"/>
                    <a:pt x="17041" y="2028"/>
                  </a:cubicBezTo>
                  <a:cubicBezTo>
                    <a:pt x="17058" y="1993"/>
                    <a:pt x="17058" y="1959"/>
                    <a:pt x="17041" y="1919"/>
                  </a:cubicBezTo>
                  <a:cubicBezTo>
                    <a:pt x="17023" y="1902"/>
                    <a:pt x="17006" y="1902"/>
                    <a:pt x="16988" y="1902"/>
                  </a:cubicBezTo>
                  <a:close/>
                  <a:moveTo>
                    <a:pt x="5475" y="2028"/>
                  </a:moveTo>
                  <a:cubicBezTo>
                    <a:pt x="5440" y="2050"/>
                    <a:pt x="5418" y="2085"/>
                    <a:pt x="5440" y="2120"/>
                  </a:cubicBezTo>
                  <a:cubicBezTo>
                    <a:pt x="5440" y="2159"/>
                    <a:pt x="5475" y="2176"/>
                    <a:pt x="5510" y="2176"/>
                  </a:cubicBezTo>
                  <a:lnTo>
                    <a:pt x="5527" y="2176"/>
                  </a:lnTo>
                  <a:cubicBezTo>
                    <a:pt x="5566" y="2159"/>
                    <a:pt x="5584" y="2120"/>
                    <a:pt x="5566" y="2067"/>
                  </a:cubicBezTo>
                  <a:cubicBezTo>
                    <a:pt x="5566" y="2050"/>
                    <a:pt x="5527" y="2028"/>
                    <a:pt x="5510" y="2028"/>
                  </a:cubicBezTo>
                  <a:close/>
                  <a:moveTo>
                    <a:pt x="19543" y="2028"/>
                  </a:moveTo>
                  <a:cubicBezTo>
                    <a:pt x="19543" y="2028"/>
                    <a:pt x="19525" y="2028"/>
                    <a:pt x="19508" y="2050"/>
                  </a:cubicBezTo>
                  <a:cubicBezTo>
                    <a:pt x="19473" y="2067"/>
                    <a:pt x="19473" y="2102"/>
                    <a:pt x="19490" y="2137"/>
                  </a:cubicBezTo>
                  <a:cubicBezTo>
                    <a:pt x="19490" y="2159"/>
                    <a:pt x="19525" y="2176"/>
                    <a:pt x="19543" y="2176"/>
                  </a:cubicBezTo>
                  <a:lnTo>
                    <a:pt x="19582" y="2176"/>
                  </a:lnTo>
                  <a:cubicBezTo>
                    <a:pt x="19617" y="2159"/>
                    <a:pt x="19634" y="2102"/>
                    <a:pt x="19617" y="2067"/>
                  </a:cubicBezTo>
                  <a:cubicBezTo>
                    <a:pt x="19599" y="2050"/>
                    <a:pt x="19582" y="2028"/>
                    <a:pt x="19543" y="2028"/>
                  </a:cubicBezTo>
                  <a:close/>
                  <a:moveTo>
                    <a:pt x="27231" y="2137"/>
                  </a:moveTo>
                  <a:cubicBezTo>
                    <a:pt x="27214" y="2137"/>
                    <a:pt x="27214" y="2137"/>
                    <a:pt x="27197" y="2159"/>
                  </a:cubicBezTo>
                  <a:cubicBezTo>
                    <a:pt x="27157" y="2176"/>
                    <a:pt x="27140" y="2211"/>
                    <a:pt x="27175" y="2246"/>
                  </a:cubicBezTo>
                  <a:cubicBezTo>
                    <a:pt x="27175" y="2285"/>
                    <a:pt x="27214" y="2285"/>
                    <a:pt x="27231" y="2285"/>
                  </a:cubicBezTo>
                  <a:lnTo>
                    <a:pt x="27266" y="2285"/>
                  </a:lnTo>
                  <a:cubicBezTo>
                    <a:pt x="27305" y="2268"/>
                    <a:pt x="27323" y="2211"/>
                    <a:pt x="27305" y="2176"/>
                  </a:cubicBezTo>
                  <a:cubicBezTo>
                    <a:pt x="27284" y="2159"/>
                    <a:pt x="27249" y="2137"/>
                    <a:pt x="27231" y="2137"/>
                  </a:cubicBezTo>
                  <a:close/>
                  <a:moveTo>
                    <a:pt x="5131" y="2159"/>
                  </a:moveTo>
                  <a:cubicBezTo>
                    <a:pt x="5092" y="2176"/>
                    <a:pt x="5075" y="2228"/>
                    <a:pt x="5092" y="2268"/>
                  </a:cubicBezTo>
                  <a:cubicBezTo>
                    <a:pt x="5114" y="2285"/>
                    <a:pt x="5131" y="2302"/>
                    <a:pt x="5166" y="2302"/>
                  </a:cubicBezTo>
                  <a:lnTo>
                    <a:pt x="5183" y="2302"/>
                  </a:lnTo>
                  <a:cubicBezTo>
                    <a:pt x="5222" y="2285"/>
                    <a:pt x="5240" y="2246"/>
                    <a:pt x="5240" y="2211"/>
                  </a:cubicBezTo>
                  <a:cubicBezTo>
                    <a:pt x="5222" y="2176"/>
                    <a:pt x="5201" y="2159"/>
                    <a:pt x="5166" y="2159"/>
                  </a:cubicBezTo>
                  <a:close/>
                  <a:moveTo>
                    <a:pt x="17241" y="2159"/>
                  </a:moveTo>
                  <a:cubicBezTo>
                    <a:pt x="17223" y="2159"/>
                    <a:pt x="17206" y="2176"/>
                    <a:pt x="17189" y="2194"/>
                  </a:cubicBezTo>
                  <a:cubicBezTo>
                    <a:pt x="17149" y="2211"/>
                    <a:pt x="17149" y="2268"/>
                    <a:pt x="17189" y="2285"/>
                  </a:cubicBezTo>
                  <a:cubicBezTo>
                    <a:pt x="17206" y="2302"/>
                    <a:pt x="17223" y="2302"/>
                    <a:pt x="17241" y="2302"/>
                  </a:cubicBezTo>
                  <a:cubicBezTo>
                    <a:pt x="17258" y="2302"/>
                    <a:pt x="17276" y="2302"/>
                    <a:pt x="17297" y="2285"/>
                  </a:cubicBezTo>
                  <a:cubicBezTo>
                    <a:pt x="17315" y="2246"/>
                    <a:pt x="17315" y="2211"/>
                    <a:pt x="17276" y="2176"/>
                  </a:cubicBezTo>
                  <a:cubicBezTo>
                    <a:pt x="17276" y="2176"/>
                    <a:pt x="17258" y="2159"/>
                    <a:pt x="17241" y="2159"/>
                  </a:cubicBezTo>
                  <a:close/>
                  <a:moveTo>
                    <a:pt x="19199" y="2194"/>
                  </a:moveTo>
                  <a:cubicBezTo>
                    <a:pt x="19164" y="2211"/>
                    <a:pt x="19147" y="2268"/>
                    <a:pt x="19164" y="2302"/>
                  </a:cubicBezTo>
                  <a:cubicBezTo>
                    <a:pt x="19164" y="2320"/>
                    <a:pt x="19199" y="2337"/>
                    <a:pt x="19216" y="2337"/>
                  </a:cubicBezTo>
                  <a:lnTo>
                    <a:pt x="19255" y="2337"/>
                  </a:lnTo>
                  <a:cubicBezTo>
                    <a:pt x="19290" y="2320"/>
                    <a:pt x="19308" y="2268"/>
                    <a:pt x="19290" y="2228"/>
                  </a:cubicBezTo>
                  <a:cubicBezTo>
                    <a:pt x="19273" y="2211"/>
                    <a:pt x="19255" y="2194"/>
                    <a:pt x="19216" y="2194"/>
                  </a:cubicBezTo>
                  <a:close/>
                  <a:moveTo>
                    <a:pt x="4805" y="2302"/>
                  </a:moveTo>
                  <a:cubicBezTo>
                    <a:pt x="4766" y="2320"/>
                    <a:pt x="4748" y="2355"/>
                    <a:pt x="4766" y="2394"/>
                  </a:cubicBezTo>
                  <a:cubicBezTo>
                    <a:pt x="4766" y="2429"/>
                    <a:pt x="4805" y="2446"/>
                    <a:pt x="4840" y="2446"/>
                  </a:cubicBezTo>
                  <a:cubicBezTo>
                    <a:pt x="4840" y="2446"/>
                    <a:pt x="4857" y="2446"/>
                    <a:pt x="4857" y="2429"/>
                  </a:cubicBezTo>
                  <a:cubicBezTo>
                    <a:pt x="4896" y="2429"/>
                    <a:pt x="4914" y="2376"/>
                    <a:pt x="4896" y="2337"/>
                  </a:cubicBezTo>
                  <a:cubicBezTo>
                    <a:pt x="4896" y="2320"/>
                    <a:pt x="4857" y="2302"/>
                    <a:pt x="4840" y="2302"/>
                  </a:cubicBezTo>
                  <a:close/>
                  <a:moveTo>
                    <a:pt x="18890" y="2337"/>
                  </a:moveTo>
                  <a:cubicBezTo>
                    <a:pt x="18890" y="2337"/>
                    <a:pt x="18873" y="2337"/>
                    <a:pt x="18855" y="2355"/>
                  </a:cubicBezTo>
                  <a:cubicBezTo>
                    <a:pt x="18820" y="2376"/>
                    <a:pt x="18799" y="2411"/>
                    <a:pt x="18820" y="2446"/>
                  </a:cubicBezTo>
                  <a:cubicBezTo>
                    <a:pt x="18838" y="2463"/>
                    <a:pt x="18855" y="2485"/>
                    <a:pt x="18890" y="2485"/>
                  </a:cubicBezTo>
                  <a:lnTo>
                    <a:pt x="18929" y="2485"/>
                  </a:lnTo>
                  <a:cubicBezTo>
                    <a:pt x="18964" y="2463"/>
                    <a:pt x="18981" y="2429"/>
                    <a:pt x="18964" y="2394"/>
                  </a:cubicBezTo>
                  <a:cubicBezTo>
                    <a:pt x="18947" y="2355"/>
                    <a:pt x="18929" y="2337"/>
                    <a:pt x="18890" y="2337"/>
                  </a:cubicBezTo>
                  <a:close/>
                  <a:moveTo>
                    <a:pt x="17515" y="2394"/>
                  </a:moveTo>
                  <a:cubicBezTo>
                    <a:pt x="17493" y="2394"/>
                    <a:pt x="17476" y="2394"/>
                    <a:pt x="17458" y="2429"/>
                  </a:cubicBezTo>
                  <a:cubicBezTo>
                    <a:pt x="17441" y="2446"/>
                    <a:pt x="17441" y="2503"/>
                    <a:pt x="17476" y="2520"/>
                  </a:cubicBezTo>
                  <a:cubicBezTo>
                    <a:pt x="17493" y="2537"/>
                    <a:pt x="17515" y="2537"/>
                    <a:pt x="17515" y="2537"/>
                  </a:cubicBezTo>
                  <a:cubicBezTo>
                    <a:pt x="17550" y="2537"/>
                    <a:pt x="17567" y="2520"/>
                    <a:pt x="17585" y="2503"/>
                  </a:cubicBezTo>
                  <a:cubicBezTo>
                    <a:pt x="17602" y="2463"/>
                    <a:pt x="17585" y="2429"/>
                    <a:pt x="17567" y="2394"/>
                  </a:cubicBezTo>
                  <a:close/>
                  <a:moveTo>
                    <a:pt x="4478" y="2446"/>
                  </a:moveTo>
                  <a:cubicBezTo>
                    <a:pt x="4439" y="2463"/>
                    <a:pt x="4422" y="2520"/>
                    <a:pt x="4439" y="2555"/>
                  </a:cubicBezTo>
                  <a:cubicBezTo>
                    <a:pt x="4439" y="2572"/>
                    <a:pt x="4478" y="2594"/>
                    <a:pt x="4496" y="2594"/>
                  </a:cubicBezTo>
                  <a:lnTo>
                    <a:pt x="4531" y="2594"/>
                  </a:lnTo>
                  <a:cubicBezTo>
                    <a:pt x="4570" y="2572"/>
                    <a:pt x="4587" y="2520"/>
                    <a:pt x="4570" y="2485"/>
                  </a:cubicBezTo>
                  <a:cubicBezTo>
                    <a:pt x="4548" y="2463"/>
                    <a:pt x="4531" y="2446"/>
                    <a:pt x="4496" y="2446"/>
                  </a:cubicBezTo>
                  <a:close/>
                  <a:moveTo>
                    <a:pt x="27375" y="2463"/>
                  </a:moveTo>
                  <a:cubicBezTo>
                    <a:pt x="27340" y="2485"/>
                    <a:pt x="27323" y="2537"/>
                    <a:pt x="27340" y="2572"/>
                  </a:cubicBezTo>
                  <a:cubicBezTo>
                    <a:pt x="27358" y="2594"/>
                    <a:pt x="27375" y="2611"/>
                    <a:pt x="27414" y="2611"/>
                  </a:cubicBezTo>
                  <a:cubicBezTo>
                    <a:pt x="27414" y="2611"/>
                    <a:pt x="27432" y="2611"/>
                    <a:pt x="27449" y="2594"/>
                  </a:cubicBezTo>
                  <a:cubicBezTo>
                    <a:pt x="27466" y="2572"/>
                    <a:pt x="27484" y="2537"/>
                    <a:pt x="27466" y="2503"/>
                  </a:cubicBezTo>
                  <a:cubicBezTo>
                    <a:pt x="27449" y="2485"/>
                    <a:pt x="27432" y="2463"/>
                    <a:pt x="27414" y="2463"/>
                  </a:cubicBezTo>
                  <a:close/>
                  <a:moveTo>
                    <a:pt x="18529" y="2485"/>
                  </a:moveTo>
                  <a:cubicBezTo>
                    <a:pt x="18494" y="2503"/>
                    <a:pt x="18472" y="2537"/>
                    <a:pt x="18494" y="2572"/>
                  </a:cubicBezTo>
                  <a:cubicBezTo>
                    <a:pt x="18494" y="2611"/>
                    <a:pt x="18529" y="2629"/>
                    <a:pt x="18546" y="2629"/>
                  </a:cubicBezTo>
                  <a:lnTo>
                    <a:pt x="18581" y="2629"/>
                  </a:lnTo>
                  <a:cubicBezTo>
                    <a:pt x="18620" y="2611"/>
                    <a:pt x="18638" y="2555"/>
                    <a:pt x="18620" y="2520"/>
                  </a:cubicBezTo>
                  <a:cubicBezTo>
                    <a:pt x="18620" y="2503"/>
                    <a:pt x="18581" y="2485"/>
                    <a:pt x="18546" y="2485"/>
                  </a:cubicBezTo>
                  <a:close/>
                  <a:moveTo>
                    <a:pt x="17841" y="2537"/>
                  </a:moveTo>
                  <a:cubicBezTo>
                    <a:pt x="17820" y="2537"/>
                    <a:pt x="17785" y="2555"/>
                    <a:pt x="17785" y="2594"/>
                  </a:cubicBezTo>
                  <a:cubicBezTo>
                    <a:pt x="17767" y="2629"/>
                    <a:pt x="17785" y="2664"/>
                    <a:pt x="17820" y="2681"/>
                  </a:cubicBezTo>
                  <a:lnTo>
                    <a:pt x="17841" y="2681"/>
                  </a:lnTo>
                  <a:cubicBezTo>
                    <a:pt x="17876" y="2681"/>
                    <a:pt x="17911" y="2664"/>
                    <a:pt x="17911" y="2629"/>
                  </a:cubicBezTo>
                  <a:cubicBezTo>
                    <a:pt x="17928" y="2594"/>
                    <a:pt x="17911" y="2555"/>
                    <a:pt x="17859" y="2537"/>
                  </a:cubicBezTo>
                  <a:close/>
                  <a:moveTo>
                    <a:pt x="18202" y="2572"/>
                  </a:moveTo>
                  <a:cubicBezTo>
                    <a:pt x="18168" y="2572"/>
                    <a:pt x="18128" y="2611"/>
                    <a:pt x="18128" y="2646"/>
                  </a:cubicBezTo>
                  <a:cubicBezTo>
                    <a:pt x="18128" y="2681"/>
                    <a:pt x="18168" y="2720"/>
                    <a:pt x="18202" y="2720"/>
                  </a:cubicBezTo>
                  <a:lnTo>
                    <a:pt x="18220" y="2720"/>
                  </a:lnTo>
                  <a:cubicBezTo>
                    <a:pt x="18255" y="2720"/>
                    <a:pt x="18276" y="2681"/>
                    <a:pt x="18276" y="2629"/>
                  </a:cubicBezTo>
                  <a:cubicBezTo>
                    <a:pt x="18276" y="2594"/>
                    <a:pt x="18237" y="2572"/>
                    <a:pt x="18202" y="2572"/>
                  </a:cubicBezTo>
                  <a:close/>
                  <a:moveTo>
                    <a:pt x="4135" y="2611"/>
                  </a:moveTo>
                  <a:cubicBezTo>
                    <a:pt x="4113" y="2629"/>
                    <a:pt x="4096" y="2681"/>
                    <a:pt x="4113" y="2720"/>
                  </a:cubicBezTo>
                  <a:cubicBezTo>
                    <a:pt x="4113" y="2738"/>
                    <a:pt x="4152" y="2755"/>
                    <a:pt x="4169" y="2755"/>
                  </a:cubicBezTo>
                  <a:cubicBezTo>
                    <a:pt x="4187" y="2755"/>
                    <a:pt x="4187" y="2755"/>
                    <a:pt x="4204" y="2738"/>
                  </a:cubicBezTo>
                  <a:cubicBezTo>
                    <a:pt x="4243" y="2720"/>
                    <a:pt x="4261" y="2681"/>
                    <a:pt x="4243" y="2646"/>
                  </a:cubicBezTo>
                  <a:cubicBezTo>
                    <a:pt x="4222" y="2629"/>
                    <a:pt x="4204" y="2611"/>
                    <a:pt x="4169" y="2611"/>
                  </a:cubicBezTo>
                  <a:close/>
                  <a:moveTo>
                    <a:pt x="3826" y="2772"/>
                  </a:moveTo>
                  <a:cubicBezTo>
                    <a:pt x="3787" y="2790"/>
                    <a:pt x="3769" y="2846"/>
                    <a:pt x="3787" y="2881"/>
                  </a:cubicBezTo>
                  <a:cubicBezTo>
                    <a:pt x="3808" y="2899"/>
                    <a:pt x="3826" y="2920"/>
                    <a:pt x="3843" y="2920"/>
                  </a:cubicBezTo>
                  <a:cubicBezTo>
                    <a:pt x="3861" y="2920"/>
                    <a:pt x="3878" y="2920"/>
                    <a:pt x="3878" y="2899"/>
                  </a:cubicBezTo>
                  <a:cubicBezTo>
                    <a:pt x="3917" y="2881"/>
                    <a:pt x="3935" y="2846"/>
                    <a:pt x="3917" y="2811"/>
                  </a:cubicBezTo>
                  <a:cubicBezTo>
                    <a:pt x="3895" y="2790"/>
                    <a:pt x="3878" y="2772"/>
                    <a:pt x="3843" y="2772"/>
                  </a:cubicBezTo>
                  <a:close/>
                  <a:moveTo>
                    <a:pt x="27575" y="2772"/>
                  </a:moveTo>
                  <a:cubicBezTo>
                    <a:pt x="27558" y="2772"/>
                    <a:pt x="27558" y="2790"/>
                    <a:pt x="27540" y="2790"/>
                  </a:cubicBezTo>
                  <a:cubicBezTo>
                    <a:pt x="27501" y="2811"/>
                    <a:pt x="27484" y="2846"/>
                    <a:pt x="27501" y="2881"/>
                  </a:cubicBezTo>
                  <a:cubicBezTo>
                    <a:pt x="27523" y="2920"/>
                    <a:pt x="27558" y="2920"/>
                    <a:pt x="27575" y="2920"/>
                  </a:cubicBezTo>
                  <a:lnTo>
                    <a:pt x="27610" y="2920"/>
                  </a:lnTo>
                  <a:cubicBezTo>
                    <a:pt x="27649" y="2899"/>
                    <a:pt x="27667" y="2864"/>
                    <a:pt x="27649" y="2829"/>
                  </a:cubicBezTo>
                  <a:cubicBezTo>
                    <a:pt x="27632" y="2790"/>
                    <a:pt x="27593" y="2772"/>
                    <a:pt x="27575" y="2772"/>
                  </a:cubicBezTo>
                  <a:close/>
                  <a:moveTo>
                    <a:pt x="3499" y="2938"/>
                  </a:moveTo>
                  <a:cubicBezTo>
                    <a:pt x="3460" y="2955"/>
                    <a:pt x="3443" y="3007"/>
                    <a:pt x="3460" y="3046"/>
                  </a:cubicBezTo>
                  <a:cubicBezTo>
                    <a:pt x="3482" y="3064"/>
                    <a:pt x="3499" y="3081"/>
                    <a:pt x="3534" y="3081"/>
                  </a:cubicBezTo>
                  <a:cubicBezTo>
                    <a:pt x="3534" y="3081"/>
                    <a:pt x="3552" y="3081"/>
                    <a:pt x="3552" y="3064"/>
                  </a:cubicBezTo>
                  <a:cubicBezTo>
                    <a:pt x="3591" y="3046"/>
                    <a:pt x="3608" y="3007"/>
                    <a:pt x="3591" y="2972"/>
                  </a:cubicBezTo>
                  <a:cubicBezTo>
                    <a:pt x="3569" y="2955"/>
                    <a:pt x="3552" y="2938"/>
                    <a:pt x="3534" y="2938"/>
                  </a:cubicBezTo>
                  <a:close/>
                  <a:moveTo>
                    <a:pt x="27740" y="3099"/>
                  </a:moveTo>
                  <a:cubicBezTo>
                    <a:pt x="27740" y="3099"/>
                    <a:pt x="27719" y="3099"/>
                    <a:pt x="27701" y="3116"/>
                  </a:cubicBezTo>
                  <a:cubicBezTo>
                    <a:pt x="27684" y="3138"/>
                    <a:pt x="27667" y="3173"/>
                    <a:pt x="27684" y="3207"/>
                  </a:cubicBezTo>
                  <a:cubicBezTo>
                    <a:pt x="27701" y="3225"/>
                    <a:pt x="27719" y="3247"/>
                    <a:pt x="27740" y="3247"/>
                  </a:cubicBezTo>
                  <a:lnTo>
                    <a:pt x="27775" y="3247"/>
                  </a:lnTo>
                  <a:cubicBezTo>
                    <a:pt x="27810" y="3225"/>
                    <a:pt x="27828" y="3173"/>
                    <a:pt x="27810" y="3138"/>
                  </a:cubicBezTo>
                  <a:cubicBezTo>
                    <a:pt x="27793" y="3116"/>
                    <a:pt x="27775" y="3099"/>
                    <a:pt x="27740" y="3099"/>
                  </a:cubicBezTo>
                  <a:close/>
                  <a:moveTo>
                    <a:pt x="3173" y="3116"/>
                  </a:moveTo>
                  <a:cubicBezTo>
                    <a:pt x="3134" y="3138"/>
                    <a:pt x="3134" y="3190"/>
                    <a:pt x="3156" y="3225"/>
                  </a:cubicBezTo>
                  <a:cubicBezTo>
                    <a:pt x="3156" y="3247"/>
                    <a:pt x="3190" y="3264"/>
                    <a:pt x="3208" y="3264"/>
                  </a:cubicBezTo>
                  <a:cubicBezTo>
                    <a:pt x="3225" y="3264"/>
                    <a:pt x="3243" y="3247"/>
                    <a:pt x="3243" y="3247"/>
                  </a:cubicBezTo>
                  <a:cubicBezTo>
                    <a:pt x="3282" y="3225"/>
                    <a:pt x="3299" y="3173"/>
                    <a:pt x="3264" y="3138"/>
                  </a:cubicBezTo>
                  <a:cubicBezTo>
                    <a:pt x="3264" y="3116"/>
                    <a:pt x="3225" y="3116"/>
                    <a:pt x="3208" y="3116"/>
                  </a:cubicBezTo>
                  <a:close/>
                  <a:moveTo>
                    <a:pt x="2916" y="3316"/>
                  </a:moveTo>
                  <a:cubicBezTo>
                    <a:pt x="2899" y="3316"/>
                    <a:pt x="2881" y="3316"/>
                    <a:pt x="2864" y="3334"/>
                  </a:cubicBezTo>
                  <a:cubicBezTo>
                    <a:pt x="2829" y="3355"/>
                    <a:pt x="2829" y="3390"/>
                    <a:pt x="2847" y="3425"/>
                  </a:cubicBezTo>
                  <a:cubicBezTo>
                    <a:pt x="2864" y="3442"/>
                    <a:pt x="2881" y="3464"/>
                    <a:pt x="2916" y="3464"/>
                  </a:cubicBezTo>
                  <a:cubicBezTo>
                    <a:pt x="2916" y="3464"/>
                    <a:pt x="2938" y="3464"/>
                    <a:pt x="2955" y="3442"/>
                  </a:cubicBezTo>
                  <a:cubicBezTo>
                    <a:pt x="2990" y="3425"/>
                    <a:pt x="2990" y="3373"/>
                    <a:pt x="2973" y="3355"/>
                  </a:cubicBezTo>
                  <a:cubicBezTo>
                    <a:pt x="2955" y="3316"/>
                    <a:pt x="2938" y="3316"/>
                    <a:pt x="2916" y="3316"/>
                  </a:cubicBezTo>
                  <a:close/>
                  <a:moveTo>
                    <a:pt x="27884" y="3425"/>
                  </a:moveTo>
                  <a:cubicBezTo>
                    <a:pt x="27849" y="3442"/>
                    <a:pt x="27828" y="3499"/>
                    <a:pt x="27849" y="3534"/>
                  </a:cubicBezTo>
                  <a:cubicBezTo>
                    <a:pt x="27867" y="3551"/>
                    <a:pt x="27901" y="3573"/>
                    <a:pt x="27919" y="3573"/>
                  </a:cubicBezTo>
                  <a:cubicBezTo>
                    <a:pt x="27936" y="3573"/>
                    <a:pt x="27936" y="3573"/>
                    <a:pt x="27958" y="3551"/>
                  </a:cubicBezTo>
                  <a:cubicBezTo>
                    <a:pt x="27993" y="3534"/>
                    <a:pt x="28010" y="3499"/>
                    <a:pt x="27975" y="3464"/>
                  </a:cubicBezTo>
                  <a:cubicBezTo>
                    <a:pt x="27975" y="3425"/>
                    <a:pt x="27936" y="3425"/>
                    <a:pt x="27919" y="3425"/>
                  </a:cubicBezTo>
                  <a:close/>
                  <a:moveTo>
                    <a:pt x="2629" y="3534"/>
                  </a:moveTo>
                  <a:cubicBezTo>
                    <a:pt x="2612" y="3534"/>
                    <a:pt x="2590" y="3534"/>
                    <a:pt x="2573" y="3551"/>
                  </a:cubicBezTo>
                  <a:cubicBezTo>
                    <a:pt x="2538" y="3573"/>
                    <a:pt x="2538" y="3608"/>
                    <a:pt x="2555" y="3643"/>
                  </a:cubicBezTo>
                  <a:cubicBezTo>
                    <a:pt x="2573" y="3660"/>
                    <a:pt x="2590" y="3682"/>
                    <a:pt x="2629" y="3682"/>
                  </a:cubicBezTo>
                  <a:cubicBezTo>
                    <a:pt x="2629" y="3682"/>
                    <a:pt x="2647" y="3660"/>
                    <a:pt x="2664" y="3660"/>
                  </a:cubicBezTo>
                  <a:cubicBezTo>
                    <a:pt x="2699" y="3643"/>
                    <a:pt x="2699" y="3590"/>
                    <a:pt x="2681" y="3551"/>
                  </a:cubicBezTo>
                  <a:cubicBezTo>
                    <a:pt x="2664" y="3534"/>
                    <a:pt x="2647" y="3534"/>
                    <a:pt x="2629" y="3534"/>
                  </a:cubicBezTo>
                  <a:close/>
                  <a:moveTo>
                    <a:pt x="28102" y="3734"/>
                  </a:moveTo>
                  <a:cubicBezTo>
                    <a:pt x="28084" y="3734"/>
                    <a:pt x="28084" y="3734"/>
                    <a:pt x="28067" y="3751"/>
                  </a:cubicBezTo>
                  <a:cubicBezTo>
                    <a:pt x="28028" y="3769"/>
                    <a:pt x="28010" y="3808"/>
                    <a:pt x="28045" y="3843"/>
                  </a:cubicBezTo>
                  <a:cubicBezTo>
                    <a:pt x="28045" y="3860"/>
                    <a:pt x="28084" y="3878"/>
                    <a:pt x="28102" y="3878"/>
                  </a:cubicBezTo>
                  <a:cubicBezTo>
                    <a:pt x="28119" y="3878"/>
                    <a:pt x="28119" y="3878"/>
                    <a:pt x="28136" y="3860"/>
                  </a:cubicBezTo>
                  <a:cubicBezTo>
                    <a:pt x="28176" y="3843"/>
                    <a:pt x="28193" y="3808"/>
                    <a:pt x="28154" y="3769"/>
                  </a:cubicBezTo>
                  <a:cubicBezTo>
                    <a:pt x="28154" y="3751"/>
                    <a:pt x="28119" y="3734"/>
                    <a:pt x="28102" y="3734"/>
                  </a:cubicBezTo>
                  <a:close/>
                  <a:moveTo>
                    <a:pt x="2338" y="3751"/>
                  </a:moveTo>
                  <a:cubicBezTo>
                    <a:pt x="2320" y="3751"/>
                    <a:pt x="2303" y="3751"/>
                    <a:pt x="2285" y="3769"/>
                  </a:cubicBezTo>
                  <a:cubicBezTo>
                    <a:pt x="2246" y="3791"/>
                    <a:pt x="2246" y="3843"/>
                    <a:pt x="2264" y="3860"/>
                  </a:cubicBezTo>
                  <a:cubicBezTo>
                    <a:pt x="2285" y="3878"/>
                    <a:pt x="2303" y="3899"/>
                    <a:pt x="2338" y="3899"/>
                  </a:cubicBezTo>
                  <a:cubicBezTo>
                    <a:pt x="2338" y="3899"/>
                    <a:pt x="2355" y="3899"/>
                    <a:pt x="2372" y="3878"/>
                  </a:cubicBezTo>
                  <a:cubicBezTo>
                    <a:pt x="2412" y="3860"/>
                    <a:pt x="2412" y="3808"/>
                    <a:pt x="2394" y="3769"/>
                  </a:cubicBezTo>
                  <a:cubicBezTo>
                    <a:pt x="2372" y="3751"/>
                    <a:pt x="2355" y="3751"/>
                    <a:pt x="2338" y="3751"/>
                  </a:cubicBezTo>
                  <a:close/>
                  <a:moveTo>
                    <a:pt x="2046" y="3969"/>
                  </a:moveTo>
                  <a:cubicBezTo>
                    <a:pt x="2029" y="3969"/>
                    <a:pt x="2011" y="3986"/>
                    <a:pt x="1994" y="3986"/>
                  </a:cubicBezTo>
                  <a:cubicBezTo>
                    <a:pt x="1976" y="4026"/>
                    <a:pt x="1959" y="4060"/>
                    <a:pt x="1994" y="4095"/>
                  </a:cubicBezTo>
                  <a:cubicBezTo>
                    <a:pt x="2011" y="4117"/>
                    <a:pt x="2029" y="4117"/>
                    <a:pt x="2046" y="4117"/>
                  </a:cubicBezTo>
                  <a:cubicBezTo>
                    <a:pt x="2068" y="4117"/>
                    <a:pt x="2085" y="4117"/>
                    <a:pt x="2103" y="4095"/>
                  </a:cubicBezTo>
                  <a:cubicBezTo>
                    <a:pt x="2120" y="4078"/>
                    <a:pt x="2120" y="4026"/>
                    <a:pt x="2103" y="4008"/>
                  </a:cubicBezTo>
                  <a:cubicBezTo>
                    <a:pt x="2085" y="3986"/>
                    <a:pt x="2068" y="3969"/>
                    <a:pt x="2046" y="3969"/>
                  </a:cubicBezTo>
                  <a:close/>
                  <a:moveTo>
                    <a:pt x="28302" y="4043"/>
                  </a:moveTo>
                  <a:cubicBezTo>
                    <a:pt x="28284" y="4043"/>
                    <a:pt x="28263" y="4043"/>
                    <a:pt x="28245" y="4060"/>
                  </a:cubicBezTo>
                  <a:cubicBezTo>
                    <a:pt x="28228" y="4078"/>
                    <a:pt x="28210" y="4117"/>
                    <a:pt x="28228" y="4152"/>
                  </a:cubicBezTo>
                  <a:cubicBezTo>
                    <a:pt x="28245" y="4169"/>
                    <a:pt x="28263" y="4187"/>
                    <a:pt x="28302" y="4187"/>
                  </a:cubicBezTo>
                  <a:cubicBezTo>
                    <a:pt x="28302" y="4187"/>
                    <a:pt x="28319" y="4187"/>
                    <a:pt x="28337" y="4169"/>
                  </a:cubicBezTo>
                  <a:cubicBezTo>
                    <a:pt x="28371" y="4152"/>
                    <a:pt x="28371" y="4117"/>
                    <a:pt x="28354" y="4078"/>
                  </a:cubicBezTo>
                  <a:cubicBezTo>
                    <a:pt x="28337" y="4060"/>
                    <a:pt x="28319" y="4043"/>
                    <a:pt x="28302" y="4043"/>
                  </a:cubicBezTo>
                  <a:close/>
                  <a:moveTo>
                    <a:pt x="1776" y="4204"/>
                  </a:moveTo>
                  <a:cubicBezTo>
                    <a:pt x="1759" y="4204"/>
                    <a:pt x="1741" y="4226"/>
                    <a:pt x="1720" y="4226"/>
                  </a:cubicBezTo>
                  <a:cubicBezTo>
                    <a:pt x="1685" y="4260"/>
                    <a:pt x="1685" y="4295"/>
                    <a:pt x="1720" y="4334"/>
                  </a:cubicBezTo>
                  <a:cubicBezTo>
                    <a:pt x="1720" y="4352"/>
                    <a:pt x="1759" y="4352"/>
                    <a:pt x="1776" y="4352"/>
                  </a:cubicBezTo>
                  <a:cubicBezTo>
                    <a:pt x="1794" y="4352"/>
                    <a:pt x="1811" y="4352"/>
                    <a:pt x="1811" y="4334"/>
                  </a:cubicBezTo>
                  <a:cubicBezTo>
                    <a:pt x="1850" y="4313"/>
                    <a:pt x="1850" y="4260"/>
                    <a:pt x="1828" y="4243"/>
                  </a:cubicBezTo>
                  <a:cubicBezTo>
                    <a:pt x="1811" y="4226"/>
                    <a:pt x="1794" y="4204"/>
                    <a:pt x="1776" y="4204"/>
                  </a:cubicBezTo>
                  <a:close/>
                  <a:moveTo>
                    <a:pt x="28502" y="4334"/>
                  </a:moveTo>
                  <a:cubicBezTo>
                    <a:pt x="28480" y="4334"/>
                    <a:pt x="28480" y="4352"/>
                    <a:pt x="28463" y="4352"/>
                  </a:cubicBezTo>
                  <a:cubicBezTo>
                    <a:pt x="28428" y="4369"/>
                    <a:pt x="28428" y="4421"/>
                    <a:pt x="28445" y="4461"/>
                  </a:cubicBezTo>
                  <a:cubicBezTo>
                    <a:pt x="28463" y="4478"/>
                    <a:pt x="28480" y="4478"/>
                    <a:pt x="28502" y="4478"/>
                  </a:cubicBezTo>
                  <a:lnTo>
                    <a:pt x="28554" y="4478"/>
                  </a:lnTo>
                  <a:cubicBezTo>
                    <a:pt x="28572" y="4443"/>
                    <a:pt x="28589" y="4404"/>
                    <a:pt x="28554" y="4369"/>
                  </a:cubicBezTo>
                  <a:cubicBezTo>
                    <a:pt x="28554" y="4352"/>
                    <a:pt x="28519" y="4334"/>
                    <a:pt x="28502" y="4334"/>
                  </a:cubicBezTo>
                  <a:close/>
                  <a:moveTo>
                    <a:pt x="1502" y="4461"/>
                  </a:moveTo>
                  <a:cubicBezTo>
                    <a:pt x="1485" y="4461"/>
                    <a:pt x="1467" y="4461"/>
                    <a:pt x="1450" y="4478"/>
                  </a:cubicBezTo>
                  <a:cubicBezTo>
                    <a:pt x="1415" y="4495"/>
                    <a:pt x="1415" y="4552"/>
                    <a:pt x="1450" y="4569"/>
                  </a:cubicBezTo>
                  <a:cubicBezTo>
                    <a:pt x="1467" y="4587"/>
                    <a:pt x="1485" y="4604"/>
                    <a:pt x="1502" y="4604"/>
                  </a:cubicBezTo>
                  <a:cubicBezTo>
                    <a:pt x="1524" y="4604"/>
                    <a:pt x="1541" y="4587"/>
                    <a:pt x="1559" y="4587"/>
                  </a:cubicBezTo>
                  <a:cubicBezTo>
                    <a:pt x="1576" y="4552"/>
                    <a:pt x="1576" y="4495"/>
                    <a:pt x="1559" y="4478"/>
                  </a:cubicBezTo>
                  <a:cubicBezTo>
                    <a:pt x="1541" y="4461"/>
                    <a:pt x="1524" y="4461"/>
                    <a:pt x="1502" y="4461"/>
                  </a:cubicBezTo>
                  <a:close/>
                  <a:moveTo>
                    <a:pt x="28720" y="4622"/>
                  </a:moveTo>
                  <a:cubicBezTo>
                    <a:pt x="28698" y="4622"/>
                    <a:pt x="28680" y="4639"/>
                    <a:pt x="28680" y="4639"/>
                  </a:cubicBezTo>
                  <a:cubicBezTo>
                    <a:pt x="28646" y="4678"/>
                    <a:pt x="28646" y="4713"/>
                    <a:pt x="28663" y="4748"/>
                  </a:cubicBezTo>
                  <a:cubicBezTo>
                    <a:pt x="28680" y="4770"/>
                    <a:pt x="28698" y="4770"/>
                    <a:pt x="28720" y="4770"/>
                  </a:cubicBezTo>
                  <a:lnTo>
                    <a:pt x="28754" y="4770"/>
                  </a:lnTo>
                  <a:cubicBezTo>
                    <a:pt x="28789" y="4730"/>
                    <a:pt x="28807" y="4696"/>
                    <a:pt x="28772" y="4661"/>
                  </a:cubicBezTo>
                  <a:cubicBezTo>
                    <a:pt x="28754" y="4639"/>
                    <a:pt x="28737" y="4622"/>
                    <a:pt x="28720" y="4622"/>
                  </a:cubicBezTo>
                  <a:close/>
                  <a:moveTo>
                    <a:pt x="1232" y="4696"/>
                  </a:moveTo>
                  <a:cubicBezTo>
                    <a:pt x="1215" y="4696"/>
                    <a:pt x="1198" y="4713"/>
                    <a:pt x="1198" y="4730"/>
                  </a:cubicBezTo>
                  <a:cubicBezTo>
                    <a:pt x="1158" y="4748"/>
                    <a:pt x="1158" y="4804"/>
                    <a:pt x="1198" y="4822"/>
                  </a:cubicBezTo>
                  <a:cubicBezTo>
                    <a:pt x="1198" y="4839"/>
                    <a:pt x="1215" y="4839"/>
                    <a:pt x="1232" y="4839"/>
                  </a:cubicBezTo>
                  <a:cubicBezTo>
                    <a:pt x="1250" y="4839"/>
                    <a:pt x="1267" y="4839"/>
                    <a:pt x="1285" y="4822"/>
                  </a:cubicBezTo>
                  <a:cubicBezTo>
                    <a:pt x="1324" y="4804"/>
                    <a:pt x="1324" y="4748"/>
                    <a:pt x="1285" y="4730"/>
                  </a:cubicBezTo>
                  <a:cubicBezTo>
                    <a:pt x="1267" y="4713"/>
                    <a:pt x="1250" y="4696"/>
                    <a:pt x="1232" y="4696"/>
                  </a:cubicBezTo>
                  <a:close/>
                  <a:moveTo>
                    <a:pt x="28937" y="4913"/>
                  </a:moveTo>
                  <a:cubicBezTo>
                    <a:pt x="28915" y="4913"/>
                    <a:pt x="28898" y="4931"/>
                    <a:pt x="28898" y="4931"/>
                  </a:cubicBezTo>
                  <a:cubicBezTo>
                    <a:pt x="28863" y="4965"/>
                    <a:pt x="28863" y="5005"/>
                    <a:pt x="28881" y="5039"/>
                  </a:cubicBezTo>
                  <a:cubicBezTo>
                    <a:pt x="28898" y="5057"/>
                    <a:pt x="28915" y="5057"/>
                    <a:pt x="28937" y="5057"/>
                  </a:cubicBezTo>
                  <a:cubicBezTo>
                    <a:pt x="28954" y="5057"/>
                    <a:pt x="28972" y="5057"/>
                    <a:pt x="28989" y="5039"/>
                  </a:cubicBezTo>
                  <a:cubicBezTo>
                    <a:pt x="29007" y="5022"/>
                    <a:pt x="29024" y="4987"/>
                    <a:pt x="28989" y="4948"/>
                  </a:cubicBezTo>
                  <a:cubicBezTo>
                    <a:pt x="28989" y="4931"/>
                    <a:pt x="28954" y="4913"/>
                    <a:pt x="28937" y="4913"/>
                  </a:cubicBezTo>
                  <a:close/>
                  <a:moveTo>
                    <a:pt x="997" y="4965"/>
                  </a:moveTo>
                  <a:cubicBezTo>
                    <a:pt x="958" y="4965"/>
                    <a:pt x="941" y="4965"/>
                    <a:pt x="941" y="4987"/>
                  </a:cubicBezTo>
                  <a:cubicBezTo>
                    <a:pt x="906" y="5022"/>
                    <a:pt x="906" y="5057"/>
                    <a:pt x="941" y="5096"/>
                  </a:cubicBezTo>
                  <a:cubicBezTo>
                    <a:pt x="958" y="5113"/>
                    <a:pt x="980" y="5113"/>
                    <a:pt x="997" y="5113"/>
                  </a:cubicBezTo>
                  <a:cubicBezTo>
                    <a:pt x="1015" y="5113"/>
                    <a:pt x="1032" y="5096"/>
                    <a:pt x="1050" y="5096"/>
                  </a:cubicBezTo>
                  <a:lnTo>
                    <a:pt x="1032" y="5096"/>
                  </a:lnTo>
                  <a:cubicBezTo>
                    <a:pt x="1067" y="5057"/>
                    <a:pt x="1067" y="5005"/>
                    <a:pt x="1032" y="4987"/>
                  </a:cubicBezTo>
                  <a:cubicBezTo>
                    <a:pt x="1015" y="4965"/>
                    <a:pt x="1015" y="4965"/>
                    <a:pt x="997" y="4965"/>
                  </a:cubicBezTo>
                  <a:close/>
                  <a:moveTo>
                    <a:pt x="29172" y="5205"/>
                  </a:moveTo>
                  <a:cubicBezTo>
                    <a:pt x="29155" y="5205"/>
                    <a:pt x="29133" y="5205"/>
                    <a:pt x="29115" y="5222"/>
                  </a:cubicBezTo>
                  <a:cubicBezTo>
                    <a:pt x="29081" y="5240"/>
                    <a:pt x="29081" y="5292"/>
                    <a:pt x="29098" y="5331"/>
                  </a:cubicBezTo>
                  <a:cubicBezTo>
                    <a:pt x="29115" y="5348"/>
                    <a:pt x="29133" y="5348"/>
                    <a:pt x="29172" y="5348"/>
                  </a:cubicBezTo>
                  <a:cubicBezTo>
                    <a:pt x="29172" y="5348"/>
                    <a:pt x="29189" y="5348"/>
                    <a:pt x="29207" y="5331"/>
                  </a:cubicBezTo>
                  <a:cubicBezTo>
                    <a:pt x="29242" y="5313"/>
                    <a:pt x="29242" y="5257"/>
                    <a:pt x="29224" y="5240"/>
                  </a:cubicBezTo>
                  <a:cubicBezTo>
                    <a:pt x="29207" y="5222"/>
                    <a:pt x="29189" y="5205"/>
                    <a:pt x="29172" y="5205"/>
                  </a:cubicBezTo>
                  <a:close/>
                  <a:moveTo>
                    <a:pt x="741" y="5240"/>
                  </a:moveTo>
                  <a:cubicBezTo>
                    <a:pt x="723" y="5240"/>
                    <a:pt x="706" y="5240"/>
                    <a:pt x="688" y="5257"/>
                  </a:cubicBezTo>
                  <a:cubicBezTo>
                    <a:pt x="671" y="5292"/>
                    <a:pt x="671" y="5331"/>
                    <a:pt x="706" y="5366"/>
                  </a:cubicBezTo>
                  <a:cubicBezTo>
                    <a:pt x="706" y="5383"/>
                    <a:pt x="723" y="5383"/>
                    <a:pt x="741" y="5383"/>
                  </a:cubicBezTo>
                  <a:cubicBezTo>
                    <a:pt x="762" y="5383"/>
                    <a:pt x="797" y="5366"/>
                    <a:pt x="797" y="5348"/>
                  </a:cubicBezTo>
                  <a:cubicBezTo>
                    <a:pt x="832" y="5331"/>
                    <a:pt x="832" y="5274"/>
                    <a:pt x="797" y="5257"/>
                  </a:cubicBezTo>
                  <a:cubicBezTo>
                    <a:pt x="780" y="5240"/>
                    <a:pt x="762" y="5240"/>
                    <a:pt x="741" y="5240"/>
                  </a:cubicBezTo>
                  <a:close/>
                  <a:moveTo>
                    <a:pt x="29390" y="5492"/>
                  </a:moveTo>
                  <a:cubicBezTo>
                    <a:pt x="29372" y="5492"/>
                    <a:pt x="29350" y="5492"/>
                    <a:pt x="29350" y="5509"/>
                  </a:cubicBezTo>
                  <a:cubicBezTo>
                    <a:pt x="29316" y="5531"/>
                    <a:pt x="29316" y="5566"/>
                    <a:pt x="29333" y="5601"/>
                  </a:cubicBezTo>
                  <a:cubicBezTo>
                    <a:pt x="29350" y="5618"/>
                    <a:pt x="29372" y="5640"/>
                    <a:pt x="29390" y="5640"/>
                  </a:cubicBezTo>
                  <a:cubicBezTo>
                    <a:pt x="29407" y="5640"/>
                    <a:pt x="29424" y="5618"/>
                    <a:pt x="29442" y="5618"/>
                  </a:cubicBezTo>
                  <a:cubicBezTo>
                    <a:pt x="29459" y="5583"/>
                    <a:pt x="29481" y="5548"/>
                    <a:pt x="29442" y="5509"/>
                  </a:cubicBezTo>
                  <a:cubicBezTo>
                    <a:pt x="29424" y="5492"/>
                    <a:pt x="29407" y="5492"/>
                    <a:pt x="29390" y="5492"/>
                  </a:cubicBezTo>
                  <a:close/>
                  <a:moveTo>
                    <a:pt x="523" y="5509"/>
                  </a:moveTo>
                  <a:cubicBezTo>
                    <a:pt x="506" y="5509"/>
                    <a:pt x="471" y="5531"/>
                    <a:pt x="471" y="5548"/>
                  </a:cubicBezTo>
                  <a:cubicBezTo>
                    <a:pt x="436" y="5583"/>
                    <a:pt x="453" y="5618"/>
                    <a:pt x="471" y="5657"/>
                  </a:cubicBezTo>
                  <a:lnTo>
                    <a:pt x="523" y="5657"/>
                  </a:lnTo>
                  <a:cubicBezTo>
                    <a:pt x="545" y="5657"/>
                    <a:pt x="562" y="5657"/>
                    <a:pt x="580" y="5640"/>
                  </a:cubicBezTo>
                  <a:cubicBezTo>
                    <a:pt x="597" y="5601"/>
                    <a:pt x="597" y="5566"/>
                    <a:pt x="562" y="5531"/>
                  </a:cubicBezTo>
                  <a:cubicBezTo>
                    <a:pt x="545" y="5531"/>
                    <a:pt x="545" y="5509"/>
                    <a:pt x="523" y="5509"/>
                  </a:cubicBezTo>
                  <a:close/>
                  <a:moveTo>
                    <a:pt x="29625" y="5766"/>
                  </a:moveTo>
                  <a:cubicBezTo>
                    <a:pt x="29607" y="5766"/>
                    <a:pt x="29590" y="5766"/>
                    <a:pt x="29568" y="5783"/>
                  </a:cubicBezTo>
                  <a:cubicBezTo>
                    <a:pt x="29551" y="5801"/>
                    <a:pt x="29533" y="5857"/>
                    <a:pt x="29568" y="5892"/>
                  </a:cubicBezTo>
                  <a:cubicBezTo>
                    <a:pt x="29590" y="5910"/>
                    <a:pt x="29607" y="5910"/>
                    <a:pt x="29625" y="5910"/>
                  </a:cubicBezTo>
                  <a:cubicBezTo>
                    <a:pt x="29642" y="5910"/>
                    <a:pt x="29659" y="5910"/>
                    <a:pt x="29659" y="5892"/>
                  </a:cubicBezTo>
                  <a:cubicBezTo>
                    <a:pt x="29699" y="5875"/>
                    <a:pt x="29699" y="5818"/>
                    <a:pt x="29677" y="5801"/>
                  </a:cubicBezTo>
                  <a:cubicBezTo>
                    <a:pt x="29659" y="5783"/>
                    <a:pt x="29642" y="5766"/>
                    <a:pt x="29625" y="5766"/>
                  </a:cubicBezTo>
                  <a:close/>
                  <a:moveTo>
                    <a:pt x="306" y="5801"/>
                  </a:moveTo>
                  <a:cubicBezTo>
                    <a:pt x="288" y="5801"/>
                    <a:pt x="253" y="5818"/>
                    <a:pt x="253" y="5836"/>
                  </a:cubicBezTo>
                  <a:cubicBezTo>
                    <a:pt x="218" y="5875"/>
                    <a:pt x="236" y="5910"/>
                    <a:pt x="253" y="5944"/>
                  </a:cubicBezTo>
                  <a:lnTo>
                    <a:pt x="306" y="5944"/>
                  </a:lnTo>
                  <a:cubicBezTo>
                    <a:pt x="327" y="5944"/>
                    <a:pt x="345" y="5944"/>
                    <a:pt x="362" y="5927"/>
                  </a:cubicBezTo>
                  <a:cubicBezTo>
                    <a:pt x="379" y="5892"/>
                    <a:pt x="379" y="5857"/>
                    <a:pt x="345" y="5818"/>
                  </a:cubicBezTo>
                  <a:cubicBezTo>
                    <a:pt x="327" y="5818"/>
                    <a:pt x="327" y="5801"/>
                    <a:pt x="306" y="5801"/>
                  </a:cubicBezTo>
                  <a:close/>
                  <a:moveTo>
                    <a:pt x="29860" y="6036"/>
                  </a:moveTo>
                  <a:cubicBezTo>
                    <a:pt x="29842" y="6036"/>
                    <a:pt x="29825" y="6053"/>
                    <a:pt x="29807" y="6053"/>
                  </a:cubicBezTo>
                  <a:cubicBezTo>
                    <a:pt x="29768" y="6092"/>
                    <a:pt x="29768" y="6127"/>
                    <a:pt x="29807" y="6162"/>
                  </a:cubicBezTo>
                  <a:cubicBezTo>
                    <a:pt x="29807" y="6184"/>
                    <a:pt x="29842" y="6184"/>
                    <a:pt x="29860" y="6184"/>
                  </a:cubicBezTo>
                  <a:cubicBezTo>
                    <a:pt x="29877" y="6184"/>
                    <a:pt x="29877" y="6184"/>
                    <a:pt x="29894" y="6162"/>
                  </a:cubicBezTo>
                  <a:cubicBezTo>
                    <a:pt x="29934" y="6145"/>
                    <a:pt x="29934" y="6092"/>
                    <a:pt x="29916" y="6075"/>
                  </a:cubicBezTo>
                  <a:cubicBezTo>
                    <a:pt x="29894" y="6053"/>
                    <a:pt x="29877" y="6036"/>
                    <a:pt x="29860" y="6036"/>
                  </a:cubicBezTo>
                  <a:close/>
                  <a:moveTo>
                    <a:pt x="88" y="6092"/>
                  </a:moveTo>
                  <a:cubicBezTo>
                    <a:pt x="71" y="6092"/>
                    <a:pt x="36" y="6110"/>
                    <a:pt x="36" y="6127"/>
                  </a:cubicBezTo>
                  <a:cubicBezTo>
                    <a:pt x="1" y="6162"/>
                    <a:pt x="18" y="6201"/>
                    <a:pt x="36" y="6236"/>
                  </a:cubicBezTo>
                  <a:lnTo>
                    <a:pt x="88" y="6236"/>
                  </a:lnTo>
                  <a:cubicBezTo>
                    <a:pt x="110" y="6236"/>
                    <a:pt x="127" y="6236"/>
                    <a:pt x="145" y="6219"/>
                  </a:cubicBezTo>
                  <a:cubicBezTo>
                    <a:pt x="162" y="6184"/>
                    <a:pt x="162" y="6145"/>
                    <a:pt x="127" y="6110"/>
                  </a:cubicBezTo>
                  <a:cubicBezTo>
                    <a:pt x="110" y="6110"/>
                    <a:pt x="110" y="6092"/>
                    <a:pt x="88" y="6092"/>
                  </a:cubicBezTo>
                  <a:close/>
                  <a:moveTo>
                    <a:pt x="30095" y="6327"/>
                  </a:moveTo>
                  <a:cubicBezTo>
                    <a:pt x="30077" y="6327"/>
                    <a:pt x="30060" y="6327"/>
                    <a:pt x="30042" y="6345"/>
                  </a:cubicBezTo>
                  <a:cubicBezTo>
                    <a:pt x="30003" y="6362"/>
                    <a:pt x="30003" y="6419"/>
                    <a:pt x="30042" y="6436"/>
                  </a:cubicBezTo>
                  <a:cubicBezTo>
                    <a:pt x="30042" y="6454"/>
                    <a:pt x="30060" y="6471"/>
                    <a:pt x="30095" y="6471"/>
                  </a:cubicBezTo>
                  <a:cubicBezTo>
                    <a:pt x="30112" y="6471"/>
                    <a:pt x="30112" y="6454"/>
                    <a:pt x="30134" y="6454"/>
                  </a:cubicBezTo>
                  <a:cubicBezTo>
                    <a:pt x="30169" y="6419"/>
                    <a:pt x="30169" y="6380"/>
                    <a:pt x="30151" y="6345"/>
                  </a:cubicBezTo>
                  <a:cubicBezTo>
                    <a:pt x="30134" y="6327"/>
                    <a:pt x="30112" y="6327"/>
                    <a:pt x="30095" y="6327"/>
                  </a:cubicBezTo>
                  <a:close/>
                  <a:moveTo>
                    <a:pt x="30330" y="6597"/>
                  </a:moveTo>
                  <a:cubicBezTo>
                    <a:pt x="30312" y="6597"/>
                    <a:pt x="30295" y="6597"/>
                    <a:pt x="30277" y="6619"/>
                  </a:cubicBezTo>
                  <a:cubicBezTo>
                    <a:pt x="30242" y="6636"/>
                    <a:pt x="30242" y="6688"/>
                    <a:pt x="30277" y="6706"/>
                  </a:cubicBezTo>
                  <a:cubicBezTo>
                    <a:pt x="30277" y="6728"/>
                    <a:pt x="30295" y="6745"/>
                    <a:pt x="30330" y="6745"/>
                  </a:cubicBezTo>
                  <a:cubicBezTo>
                    <a:pt x="30351" y="6745"/>
                    <a:pt x="30351" y="6745"/>
                    <a:pt x="30369" y="6728"/>
                  </a:cubicBezTo>
                  <a:cubicBezTo>
                    <a:pt x="30403" y="6688"/>
                    <a:pt x="30403" y="6654"/>
                    <a:pt x="30386" y="6619"/>
                  </a:cubicBezTo>
                  <a:cubicBezTo>
                    <a:pt x="30369" y="6597"/>
                    <a:pt x="30351" y="6597"/>
                    <a:pt x="30330" y="6597"/>
                  </a:cubicBezTo>
                  <a:close/>
                  <a:moveTo>
                    <a:pt x="30569" y="6871"/>
                  </a:moveTo>
                  <a:cubicBezTo>
                    <a:pt x="30547" y="6871"/>
                    <a:pt x="30530" y="6871"/>
                    <a:pt x="30512" y="6889"/>
                  </a:cubicBezTo>
                  <a:cubicBezTo>
                    <a:pt x="30477" y="6923"/>
                    <a:pt x="30477" y="6963"/>
                    <a:pt x="30512" y="6997"/>
                  </a:cubicBezTo>
                  <a:cubicBezTo>
                    <a:pt x="30530" y="7015"/>
                    <a:pt x="30547" y="7015"/>
                    <a:pt x="30569" y="7015"/>
                  </a:cubicBezTo>
                  <a:cubicBezTo>
                    <a:pt x="30586" y="7015"/>
                    <a:pt x="30604" y="7015"/>
                    <a:pt x="30621" y="6997"/>
                  </a:cubicBezTo>
                  <a:cubicBezTo>
                    <a:pt x="30638" y="6963"/>
                    <a:pt x="30638" y="6923"/>
                    <a:pt x="30621" y="6889"/>
                  </a:cubicBezTo>
                  <a:cubicBezTo>
                    <a:pt x="30604" y="6871"/>
                    <a:pt x="30586" y="6871"/>
                    <a:pt x="30569" y="6871"/>
                  </a:cubicBezTo>
                  <a:close/>
                  <a:moveTo>
                    <a:pt x="30821" y="7124"/>
                  </a:moveTo>
                  <a:cubicBezTo>
                    <a:pt x="30804" y="7124"/>
                    <a:pt x="30786" y="7141"/>
                    <a:pt x="30765" y="7141"/>
                  </a:cubicBezTo>
                  <a:cubicBezTo>
                    <a:pt x="30730" y="7180"/>
                    <a:pt x="30730" y="7215"/>
                    <a:pt x="30765" y="7250"/>
                  </a:cubicBezTo>
                  <a:cubicBezTo>
                    <a:pt x="30786" y="7272"/>
                    <a:pt x="30804" y="7272"/>
                    <a:pt x="30821" y="7272"/>
                  </a:cubicBezTo>
                  <a:cubicBezTo>
                    <a:pt x="30839" y="7272"/>
                    <a:pt x="30856" y="7272"/>
                    <a:pt x="30856" y="7250"/>
                  </a:cubicBezTo>
                  <a:cubicBezTo>
                    <a:pt x="30895" y="7232"/>
                    <a:pt x="30895" y="7180"/>
                    <a:pt x="30873" y="7163"/>
                  </a:cubicBezTo>
                  <a:cubicBezTo>
                    <a:pt x="30856" y="7141"/>
                    <a:pt x="30839" y="7124"/>
                    <a:pt x="30821" y="7124"/>
                  </a:cubicBezTo>
                  <a:close/>
                  <a:moveTo>
                    <a:pt x="31056" y="7398"/>
                  </a:moveTo>
                  <a:cubicBezTo>
                    <a:pt x="31039" y="7398"/>
                    <a:pt x="31021" y="7398"/>
                    <a:pt x="31021" y="7415"/>
                  </a:cubicBezTo>
                  <a:cubicBezTo>
                    <a:pt x="30982" y="7433"/>
                    <a:pt x="30982" y="7489"/>
                    <a:pt x="31004" y="7524"/>
                  </a:cubicBezTo>
                  <a:cubicBezTo>
                    <a:pt x="31021" y="7541"/>
                    <a:pt x="31039" y="7541"/>
                    <a:pt x="31056" y="7541"/>
                  </a:cubicBezTo>
                  <a:cubicBezTo>
                    <a:pt x="31074" y="7541"/>
                    <a:pt x="31091" y="7541"/>
                    <a:pt x="31113" y="7524"/>
                  </a:cubicBezTo>
                  <a:lnTo>
                    <a:pt x="31130" y="7507"/>
                  </a:lnTo>
                  <a:cubicBezTo>
                    <a:pt x="31113" y="7489"/>
                    <a:pt x="31130" y="7489"/>
                    <a:pt x="31130" y="7467"/>
                  </a:cubicBezTo>
                  <a:cubicBezTo>
                    <a:pt x="31130" y="7450"/>
                    <a:pt x="31130" y="7433"/>
                    <a:pt x="31113" y="7433"/>
                  </a:cubicBezTo>
                  <a:cubicBezTo>
                    <a:pt x="31091" y="7415"/>
                    <a:pt x="31074" y="7398"/>
                    <a:pt x="31056" y="7398"/>
                  </a:cubicBezTo>
                  <a:close/>
                  <a:moveTo>
                    <a:pt x="31200" y="7724"/>
                  </a:moveTo>
                  <a:cubicBezTo>
                    <a:pt x="31165" y="7724"/>
                    <a:pt x="31148" y="7759"/>
                    <a:pt x="31148" y="7794"/>
                  </a:cubicBezTo>
                  <a:cubicBezTo>
                    <a:pt x="31148" y="7833"/>
                    <a:pt x="31182" y="7868"/>
                    <a:pt x="31222" y="7868"/>
                  </a:cubicBezTo>
                  <a:lnTo>
                    <a:pt x="31239" y="7868"/>
                  </a:lnTo>
                  <a:cubicBezTo>
                    <a:pt x="31274" y="7850"/>
                    <a:pt x="31291" y="7815"/>
                    <a:pt x="31291" y="7776"/>
                  </a:cubicBezTo>
                  <a:cubicBezTo>
                    <a:pt x="31291" y="7742"/>
                    <a:pt x="31256" y="7724"/>
                    <a:pt x="31222" y="772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7"/>
            <p:cNvSpPr/>
            <p:nvPr/>
          </p:nvSpPr>
          <p:spPr>
            <a:xfrm rot="-5400000">
              <a:off x="6437987" y="1947372"/>
              <a:ext cx="5603471" cy="1257436"/>
            </a:xfrm>
            <a:custGeom>
              <a:avLst/>
              <a:gdLst/>
              <a:ahLst/>
              <a:cxnLst/>
              <a:rect l="l" t="t" r="r" b="b"/>
              <a:pathLst>
                <a:path w="31331" h="7707" extrusionOk="0">
                  <a:moveTo>
                    <a:pt x="24386" y="1"/>
                  </a:moveTo>
                  <a:cubicBezTo>
                    <a:pt x="24346" y="1"/>
                    <a:pt x="24312" y="36"/>
                    <a:pt x="24312" y="70"/>
                  </a:cubicBezTo>
                  <a:cubicBezTo>
                    <a:pt x="24312" y="109"/>
                    <a:pt x="24346" y="144"/>
                    <a:pt x="24386" y="144"/>
                  </a:cubicBezTo>
                  <a:cubicBezTo>
                    <a:pt x="24420" y="144"/>
                    <a:pt x="24455" y="127"/>
                    <a:pt x="24455" y="92"/>
                  </a:cubicBezTo>
                  <a:cubicBezTo>
                    <a:pt x="24455" y="36"/>
                    <a:pt x="24420" y="1"/>
                    <a:pt x="24386" y="1"/>
                  </a:cubicBezTo>
                  <a:close/>
                  <a:moveTo>
                    <a:pt x="24020" y="18"/>
                  </a:moveTo>
                  <a:cubicBezTo>
                    <a:pt x="23968" y="18"/>
                    <a:pt x="23951" y="53"/>
                    <a:pt x="23951" y="92"/>
                  </a:cubicBezTo>
                  <a:cubicBezTo>
                    <a:pt x="23951" y="127"/>
                    <a:pt x="23985" y="162"/>
                    <a:pt x="24020" y="162"/>
                  </a:cubicBezTo>
                  <a:cubicBezTo>
                    <a:pt x="24059" y="162"/>
                    <a:pt x="24094" y="127"/>
                    <a:pt x="24094" y="92"/>
                  </a:cubicBezTo>
                  <a:cubicBezTo>
                    <a:pt x="24094" y="36"/>
                    <a:pt x="24059" y="18"/>
                    <a:pt x="24020" y="18"/>
                  </a:cubicBezTo>
                  <a:close/>
                  <a:moveTo>
                    <a:pt x="24747" y="36"/>
                  </a:moveTo>
                  <a:cubicBezTo>
                    <a:pt x="24712" y="36"/>
                    <a:pt x="24673" y="70"/>
                    <a:pt x="24673" y="109"/>
                  </a:cubicBezTo>
                  <a:cubicBezTo>
                    <a:pt x="24673" y="144"/>
                    <a:pt x="24695" y="179"/>
                    <a:pt x="24729" y="179"/>
                  </a:cubicBezTo>
                  <a:lnTo>
                    <a:pt x="24747" y="179"/>
                  </a:lnTo>
                  <a:cubicBezTo>
                    <a:pt x="24782" y="179"/>
                    <a:pt x="24803" y="162"/>
                    <a:pt x="24821" y="127"/>
                  </a:cubicBezTo>
                  <a:cubicBezTo>
                    <a:pt x="24821" y="92"/>
                    <a:pt x="24803" y="36"/>
                    <a:pt x="24747" y="36"/>
                  </a:cubicBezTo>
                  <a:close/>
                  <a:moveTo>
                    <a:pt x="23659" y="53"/>
                  </a:moveTo>
                  <a:lnTo>
                    <a:pt x="23642" y="70"/>
                  </a:lnTo>
                  <a:cubicBezTo>
                    <a:pt x="23607" y="70"/>
                    <a:pt x="23585" y="109"/>
                    <a:pt x="23585" y="144"/>
                  </a:cubicBezTo>
                  <a:cubicBezTo>
                    <a:pt x="23607" y="179"/>
                    <a:pt x="23624" y="201"/>
                    <a:pt x="23659" y="201"/>
                  </a:cubicBezTo>
                  <a:lnTo>
                    <a:pt x="23676" y="201"/>
                  </a:lnTo>
                  <a:cubicBezTo>
                    <a:pt x="23716" y="201"/>
                    <a:pt x="23733" y="162"/>
                    <a:pt x="23733" y="127"/>
                  </a:cubicBezTo>
                  <a:cubicBezTo>
                    <a:pt x="23733" y="92"/>
                    <a:pt x="23694" y="53"/>
                    <a:pt x="23659" y="53"/>
                  </a:cubicBezTo>
                  <a:close/>
                  <a:moveTo>
                    <a:pt x="25091" y="109"/>
                  </a:moveTo>
                  <a:cubicBezTo>
                    <a:pt x="25073" y="109"/>
                    <a:pt x="25038" y="144"/>
                    <a:pt x="25038" y="162"/>
                  </a:cubicBezTo>
                  <a:cubicBezTo>
                    <a:pt x="25021" y="201"/>
                    <a:pt x="25038" y="253"/>
                    <a:pt x="25073" y="253"/>
                  </a:cubicBezTo>
                  <a:lnTo>
                    <a:pt x="25091" y="253"/>
                  </a:lnTo>
                  <a:cubicBezTo>
                    <a:pt x="25130" y="253"/>
                    <a:pt x="25165" y="236"/>
                    <a:pt x="25165" y="218"/>
                  </a:cubicBezTo>
                  <a:cubicBezTo>
                    <a:pt x="25182" y="162"/>
                    <a:pt x="25165" y="127"/>
                    <a:pt x="25108" y="127"/>
                  </a:cubicBezTo>
                  <a:cubicBezTo>
                    <a:pt x="25108" y="109"/>
                    <a:pt x="25108" y="109"/>
                    <a:pt x="25091" y="109"/>
                  </a:cubicBezTo>
                  <a:close/>
                  <a:moveTo>
                    <a:pt x="14086" y="144"/>
                  </a:moveTo>
                  <a:cubicBezTo>
                    <a:pt x="14051" y="144"/>
                    <a:pt x="14012" y="179"/>
                    <a:pt x="14012" y="218"/>
                  </a:cubicBezTo>
                  <a:cubicBezTo>
                    <a:pt x="14012" y="253"/>
                    <a:pt x="14051" y="288"/>
                    <a:pt x="14086" y="288"/>
                  </a:cubicBezTo>
                  <a:cubicBezTo>
                    <a:pt x="14121" y="288"/>
                    <a:pt x="14160" y="270"/>
                    <a:pt x="14160" y="236"/>
                  </a:cubicBezTo>
                  <a:cubicBezTo>
                    <a:pt x="14160" y="179"/>
                    <a:pt x="14121" y="144"/>
                    <a:pt x="14086" y="144"/>
                  </a:cubicBezTo>
                  <a:close/>
                  <a:moveTo>
                    <a:pt x="23298" y="144"/>
                  </a:moveTo>
                  <a:cubicBezTo>
                    <a:pt x="23241" y="144"/>
                    <a:pt x="23224" y="201"/>
                    <a:pt x="23241" y="236"/>
                  </a:cubicBezTo>
                  <a:cubicBezTo>
                    <a:pt x="23241" y="270"/>
                    <a:pt x="23280" y="288"/>
                    <a:pt x="23315" y="288"/>
                  </a:cubicBezTo>
                  <a:lnTo>
                    <a:pt x="23333" y="288"/>
                  </a:lnTo>
                  <a:cubicBezTo>
                    <a:pt x="23367" y="270"/>
                    <a:pt x="23389" y="236"/>
                    <a:pt x="23367" y="201"/>
                  </a:cubicBezTo>
                  <a:cubicBezTo>
                    <a:pt x="23367" y="162"/>
                    <a:pt x="23333" y="144"/>
                    <a:pt x="23315" y="144"/>
                  </a:cubicBezTo>
                  <a:close/>
                  <a:moveTo>
                    <a:pt x="13725" y="162"/>
                  </a:moveTo>
                  <a:cubicBezTo>
                    <a:pt x="13686" y="162"/>
                    <a:pt x="13651" y="201"/>
                    <a:pt x="13651" y="236"/>
                  </a:cubicBezTo>
                  <a:cubicBezTo>
                    <a:pt x="13651" y="270"/>
                    <a:pt x="13686" y="310"/>
                    <a:pt x="13725" y="310"/>
                  </a:cubicBezTo>
                  <a:cubicBezTo>
                    <a:pt x="13777" y="288"/>
                    <a:pt x="13795" y="270"/>
                    <a:pt x="13795" y="218"/>
                  </a:cubicBezTo>
                  <a:cubicBezTo>
                    <a:pt x="13795" y="179"/>
                    <a:pt x="13760" y="162"/>
                    <a:pt x="13725" y="162"/>
                  </a:cubicBezTo>
                  <a:close/>
                  <a:moveTo>
                    <a:pt x="13359" y="179"/>
                  </a:moveTo>
                  <a:cubicBezTo>
                    <a:pt x="13325" y="201"/>
                    <a:pt x="13290" y="218"/>
                    <a:pt x="13290" y="270"/>
                  </a:cubicBezTo>
                  <a:cubicBezTo>
                    <a:pt x="13290" y="310"/>
                    <a:pt x="13325" y="327"/>
                    <a:pt x="13359" y="327"/>
                  </a:cubicBezTo>
                  <a:lnTo>
                    <a:pt x="13381" y="327"/>
                  </a:lnTo>
                  <a:cubicBezTo>
                    <a:pt x="13416" y="327"/>
                    <a:pt x="13433" y="288"/>
                    <a:pt x="13433" y="253"/>
                  </a:cubicBezTo>
                  <a:cubicBezTo>
                    <a:pt x="13433" y="218"/>
                    <a:pt x="13399" y="179"/>
                    <a:pt x="13359" y="179"/>
                  </a:cubicBezTo>
                  <a:close/>
                  <a:moveTo>
                    <a:pt x="14447" y="179"/>
                  </a:moveTo>
                  <a:cubicBezTo>
                    <a:pt x="14412" y="179"/>
                    <a:pt x="14378" y="201"/>
                    <a:pt x="14378" y="236"/>
                  </a:cubicBezTo>
                  <a:cubicBezTo>
                    <a:pt x="14378" y="288"/>
                    <a:pt x="14395" y="327"/>
                    <a:pt x="14447" y="327"/>
                  </a:cubicBezTo>
                  <a:cubicBezTo>
                    <a:pt x="14486" y="327"/>
                    <a:pt x="14521" y="288"/>
                    <a:pt x="14521" y="253"/>
                  </a:cubicBezTo>
                  <a:cubicBezTo>
                    <a:pt x="14521" y="218"/>
                    <a:pt x="14504" y="179"/>
                    <a:pt x="14469" y="179"/>
                  </a:cubicBezTo>
                  <a:close/>
                  <a:moveTo>
                    <a:pt x="12998" y="236"/>
                  </a:moveTo>
                  <a:cubicBezTo>
                    <a:pt x="12963" y="236"/>
                    <a:pt x="12924" y="288"/>
                    <a:pt x="12924" y="327"/>
                  </a:cubicBezTo>
                  <a:cubicBezTo>
                    <a:pt x="12946" y="362"/>
                    <a:pt x="12963" y="379"/>
                    <a:pt x="12998" y="379"/>
                  </a:cubicBezTo>
                  <a:lnTo>
                    <a:pt x="13016" y="379"/>
                  </a:lnTo>
                  <a:cubicBezTo>
                    <a:pt x="13055" y="379"/>
                    <a:pt x="13090" y="344"/>
                    <a:pt x="13072" y="288"/>
                  </a:cubicBezTo>
                  <a:cubicBezTo>
                    <a:pt x="13072" y="253"/>
                    <a:pt x="13033" y="236"/>
                    <a:pt x="12998" y="236"/>
                  </a:cubicBezTo>
                  <a:close/>
                  <a:moveTo>
                    <a:pt x="14813" y="236"/>
                  </a:moveTo>
                  <a:cubicBezTo>
                    <a:pt x="14774" y="236"/>
                    <a:pt x="14739" y="253"/>
                    <a:pt x="14739" y="288"/>
                  </a:cubicBezTo>
                  <a:cubicBezTo>
                    <a:pt x="14721" y="344"/>
                    <a:pt x="14756" y="379"/>
                    <a:pt x="14795" y="379"/>
                  </a:cubicBezTo>
                  <a:lnTo>
                    <a:pt x="14813" y="379"/>
                  </a:lnTo>
                  <a:cubicBezTo>
                    <a:pt x="14848" y="379"/>
                    <a:pt x="14865" y="362"/>
                    <a:pt x="14882" y="327"/>
                  </a:cubicBezTo>
                  <a:cubicBezTo>
                    <a:pt x="14882" y="288"/>
                    <a:pt x="14865" y="253"/>
                    <a:pt x="14830" y="236"/>
                  </a:cubicBezTo>
                  <a:close/>
                  <a:moveTo>
                    <a:pt x="22954" y="236"/>
                  </a:moveTo>
                  <a:cubicBezTo>
                    <a:pt x="22954" y="236"/>
                    <a:pt x="22954" y="253"/>
                    <a:pt x="22932" y="253"/>
                  </a:cubicBezTo>
                  <a:cubicBezTo>
                    <a:pt x="22897" y="253"/>
                    <a:pt x="22880" y="310"/>
                    <a:pt x="22897" y="344"/>
                  </a:cubicBezTo>
                  <a:cubicBezTo>
                    <a:pt x="22897" y="362"/>
                    <a:pt x="22932" y="379"/>
                    <a:pt x="22954" y="379"/>
                  </a:cubicBezTo>
                  <a:lnTo>
                    <a:pt x="22989" y="379"/>
                  </a:lnTo>
                  <a:cubicBezTo>
                    <a:pt x="23024" y="379"/>
                    <a:pt x="23041" y="327"/>
                    <a:pt x="23024" y="288"/>
                  </a:cubicBezTo>
                  <a:cubicBezTo>
                    <a:pt x="23024" y="270"/>
                    <a:pt x="22989" y="236"/>
                    <a:pt x="22954" y="236"/>
                  </a:cubicBezTo>
                  <a:close/>
                  <a:moveTo>
                    <a:pt x="25434" y="253"/>
                  </a:moveTo>
                  <a:cubicBezTo>
                    <a:pt x="25399" y="253"/>
                    <a:pt x="25382" y="253"/>
                    <a:pt x="25365" y="288"/>
                  </a:cubicBezTo>
                  <a:cubicBezTo>
                    <a:pt x="25347" y="327"/>
                    <a:pt x="25365" y="362"/>
                    <a:pt x="25399" y="379"/>
                  </a:cubicBezTo>
                  <a:cubicBezTo>
                    <a:pt x="25417" y="397"/>
                    <a:pt x="25417" y="397"/>
                    <a:pt x="25434" y="397"/>
                  </a:cubicBezTo>
                  <a:cubicBezTo>
                    <a:pt x="25456" y="397"/>
                    <a:pt x="25491" y="379"/>
                    <a:pt x="25508" y="344"/>
                  </a:cubicBezTo>
                  <a:cubicBezTo>
                    <a:pt x="25526" y="310"/>
                    <a:pt x="25508" y="270"/>
                    <a:pt x="25473" y="253"/>
                  </a:cubicBezTo>
                  <a:close/>
                  <a:moveTo>
                    <a:pt x="12637" y="310"/>
                  </a:moveTo>
                  <a:cubicBezTo>
                    <a:pt x="12598" y="310"/>
                    <a:pt x="12563" y="344"/>
                    <a:pt x="12581" y="397"/>
                  </a:cubicBezTo>
                  <a:cubicBezTo>
                    <a:pt x="12581" y="418"/>
                    <a:pt x="12620" y="453"/>
                    <a:pt x="12655" y="453"/>
                  </a:cubicBezTo>
                  <a:lnTo>
                    <a:pt x="12672" y="453"/>
                  </a:lnTo>
                  <a:cubicBezTo>
                    <a:pt x="12707" y="436"/>
                    <a:pt x="12728" y="397"/>
                    <a:pt x="12728" y="362"/>
                  </a:cubicBezTo>
                  <a:cubicBezTo>
                    <a:pt x="12707" y="327"/>
                    <a:pt x="12689" y="310"/>
                    <a:pt x="12655" y="310"/>
                  </a:cubicBezTo>
                  <a:close/>
                  <a:moveTo>
                    <a:pt x="15157" y="344"/>
                  </a:moveTo>
                  <a:cubicBezTo>
                    <a:pt x="15122" y="344"/>
                    <a:pt x="15100" y="362"/>
                    <a:pt x="15083" y="379"/>
                  </a:cubicBezTo>
                  <a:cubicBezTo>
                    <a:pt x="15065" y="418"/>
                    <a:pt x="15083" y="471"/>
                    <a:pt x="15122" y="488"/>
                  </a:cubicBezTo>
                  <a:lnTo>
                    <a:pt x="15157" y="488"/>
                  </a:lnTo>
                  <a:cubicBezTo>
                    <a:pt x="15174" y="488"/>
                    <a:pt x="15209" y="471"/>
                    <a:pt x="15230" y="453"/>
                  </a:cubicBezTo>
                  <a:cubicBezTo>
                    <a:pt x="15230" y="418"/>
                    <a:pt x="15209" y="362"/>
                    <a:pt x="15174" y="344"/>
                  </a:cubicBezTo>
                  <a:close/>
                  <a:moveTo>
                    <a:pt x="22628" y="362"/>
                  </a:moveTo>
                  <a:cubicBezTo>
                    <a:pt x="22606" y="362"/>
                    <a:pt x="22606" y="362"/>
                    <a:pt x="22589" y="379"/>
                  </a:cubicBezTo>
                  <a:cubicBezTo>
                    <a:pt x="22554" y="379"/>
                    <a:pt x="22536" y="436"/>
                    <a:pt x="22554" y="471"/>
                  </a:cubicBezTo>
                  <a:cubicBezTo>
                    <a:pt x="22571" y="488"/>
                    <a:pt x="22589" y="505"/>
                    <a:pt x="22628" y="505"/>
                  </a:cubicBezTo>
                  <a:lnTo>
                    <a:pt x="22645" y="505"/>
                  </a:lnTo>
                  <a:cubicBezTo>
                    <a:pt x="22680" y="488"/>
                    <a:pt x="22697" y="453"/>
                    <a:pt x="22680" y="418"/>
                  </a:cubicBezTo>
                  <a:cubicBezTo>
                    <a:pt x="22680" y="379"/>
                    <a:pt x="22645" y="362"/>
                    <a:pt x="22628" y="362"/>
                  </a:cubicBezTo>
                  <a:close/>
                  <a:moveTo>
                    <a:pt x="12272" y="379"/>
                  </a:moveTo>
                  <a:cubicBezTo>
                    <a:pt x="12237" y="397"/>
                    <a:pt x="12219" y="436"/>
                    <a:pt x="12219" y="471"/>
                  </a:cubicBezTo>
                  <a:cubicBezTo>
                    <a:pt x="12237" y="505"/>
                    <a:pt x="12254" y="527"/>
                    <a:pt x="12293" y="527"/>
                  </a:cubicBezTo>
                  <a:lnTo>
                    <a:pt x="12311" y="527"/>
                  </a:lnTo>
                  <a:cubicBezTo>
                    <a:pt x="12346" y="505"/>
                    <a:pt x="12380" y="471"/>
                    <a:pt x="12363" y="436"/>
                  </a:cubicBezTo>
                  <a:cubicBezTo>
                    <a:pt x="12363" y="397"/>
                    <a:pt x="12328" y="379"/>
                    <a:pt x="12293" y="379"/>
                  </a:cubicBezTo>
                  <a:close/>
                  <a:moveTo>
                    <a:pt x="25743" y="418"/>
                  </a:moveTo>
                  <a:cubicBezTo>
                    <a:pt x="25726" y="418"/>
                    <a:pt x="25708" y="436"/>
                    <a:pt x="25691" y="453"/>
                  </a:cubicBezTo>
                  <a:cubicBezTo>
                    <a:pt x="25674" y="488"/>
                    <a:pt x="25674" y="545"/>
                    <a:pt x="25708" y="562"/>
                  </a:cubicBezTo>
                  <a:lnTo>
                    <a:pt x="25743" y="562"/>
                  </a:lnTo>
                  <a:cubicBezTo>
                    <a:pt x="25782" y="562"/>
                    <a:pt x="25800" y="562"/>
                    <a:pt x="25817" y="545"/>
                  </a:cubicBezTo>
                  <a:cubicBezTo>
                    <a:pt x="25835" y="505"/>
                    <a:pt x="25817" y="453"/>
                    <a:pt x="25800" y="436"/>
                  </a:cubicBezTo>
                  <a:cubicBezTo>
                    <a:pt x="25782" y="436"/>
                    <a:pt x="25761" y="418"/>
                    <a:pt x="25743" y="418"/>
                  </a:cubicBezTo>
                  <a:close/>
                  <a:moveTo>
                    <a:pt x="11928" y="471"/>
                  </a:moveTo>
                  <a:cubicBezTo>
                    <a:pt x="11893" y="488"/>
                    <a:pt x="11858" y="527"/>
                    <a:pt x="11876" y="562"/>
                  </a:cubicBezTo>
                  <a:cubicBezTo>
                    <a:pt x="11876" y="597"/>
                    <a:pt x="11910" y="614"/>
                    <a:pt x="11945" y="614"/>
                  </a:cubicBezTo>
                  <a:lnTo>
                    <a:pt x="11967" y="614"/>
                  </a:lnTo>
                  <a:cubicBezTo>
                    <a:pt x="12002" y="597"/>
                    <a:pt x="12019" y="562"/>
                    <a:pt x="12019" y="527"/>
                  </a:cubicBezTo>
                  <a:cubicBezTo>
                    <a:pt x="12002" y="488"/>
                    <a:pt x="11984" y="471"/>
                    <a:pt x="11945" y="471"/>
                  </a:cubicBezTo>
                  <a:close/>
                  <a:moveTo>
                    <a:pt x="15483" y="505"/>
                  </a:moveTo>
                  <a:cubicBezTo>
                    <a:pt x="15448" y="505"/>
                    <a:pt x="15426" y="527"/>
                    <a:pt x="15409" y="545"/>
                  </a:cubicBezTo>
                  <a:cubicBezTo>
                    <a:pt x="15391" y="579"/>
                    <a:pt x="15409" y="614"/>
                    <a:pt x="15448" y="653"/>
                  </a:cubicBezTo>
                  <a:lnTo>
                    <a:pt x="15483" y="653"/>
                  </a:lnTo>
                  <a:cubicBezTo>
                    <a:pt x="15500" y="653"/>
                    <a:pt x="15518" y="636"/>
                    <a:pt x="15535" y="614"/>
                  </a:cubicBezTo>
                  <a:cubicBezTo>
                    <a:pt x="15557" y="579"/>
                    <a:pt x="15557" y="545"/>
                    <a:pt x="15518" y="527"/>
                  </a:cubicBezTo>
                  <a:cubicBezTo>
                    <a:pt x="15500" y="505"/>
                    <a:pt x="15483" y="505"/>
                    <a:pt x="15483" y="505"/>
                  </a:cubicBezTo>
                  <a:close/>
                  <a:moveTo>
                    <a:pt x="22262" y="505"/>
                  </a:moveTo>
                  <a:cubicBezTo>
                    <a:pt x="22227" y="527"/>
                    <a:pt x="22210" y="579"/>
                    <a:pt x="22227" y="614"/>
                  </a:cubicBezTo>
                  <a:cubicBezTo>
                    <a:pt x="22227" y="636"/>
                    <a:pt x="22262" y="653"/>
                    <a:pt x="22280" y="653"/>
                  </a:cubicBezTo>
                  <a:lnTo>
                    <a:pt x="22319" y="653"/>
                  </a:lnTo>
                  <a:cubicBezTo>
                    <a:pt x="22354" y="636"/>
                    <a:pt x="22371" y="579"/>
                    <a:pt x="22354" y="545"/>
                  </a:cubicBezTo>
                  <a:cubicBezTo>
                    <a:pt x="22336" y="527"/>
                    <a:pt x="22319" y="505"/>
                    <a:pt x="22280" y="505"/>
                  </a:cubicBezTo>
                  <a:close/>
                  <a:moveTo>
                    <a:pt x="11567" y="562"/>
                  </a:moveTo>
                  <a:cubicBezTo>
                    <a:pt x="11532" y="579"/>
                    <a:pt x="11510" y="614"/>
                    <a:pt x="11532" y="653"/>
                  </a:cubicBezTo>
                  <a:cubicBezTo>
                    <a:pt x="11532" y="688"/>
                    <a:pt x="11567" y="706"/>
                    <a:pt x="11584" y="706"/>
                  </a:cubicBezTo>
                  <a:lnTo>
                    <a:pt x="11619" y="706"/>
                  </a:lnTo>
                  <a:cubicBezTo>
                    <a:pt x="11658" y="688"/>
                    <a:pt x="11675" y="653"/>
                    <a:pt x="11658" y="614"/>
                  </a:cubicBezTo>
                  <a:cubicBezTo>
                    <a:pt x="11658" y="579"/>
                    <a:pt x="11619" y="562"/>
                    <a:pt x="11584" y="562"/>
                  </a:cubicBezTo>
                  <a:close/>
                  <a:moveTo>
                    <a:pt x="26035" y="636"/>
                  </a:moveTo>
                  <a:cubicBezTo>
                    <a:pt x="26017" y="636"/>
                    <a:pt x="26000" y="653"/>
                    <a:pt x="25978" y="671"/>
                  </a:cubicBezTo>
                  <a:cubicBezTo>
                    <a:pt x="25961" y="688"/>
                    <a:pt x="25961" y="745"/>
                    <a:pt x="26000" y="762"/>
                  </a:cubicBezTo>
                  <a:cubicBezTo>
                    <a:pt x="26017" y="780"/>
                    <a:pt x="26035" y="780"/>
                    <a:pt x="26035" y="780"/>
                  </a:cubicBezTo>
                  <a:cubicBezTo>
                    <a:pt x="26070" y="780"/>
                    <a:pt x="26087" y="780"/>
                    <a:pt x="26109" y="762"/>
                  </a:cubicBezTo>
                  <a:cubicBezTo>
                    <a:pt x="26126" y="723"/>
                    <a:pt x="26126" y="688"/>
                    <a:pt x="26087" y="653"/>
                  </a:cubicBezTo>
                  <a:cubicBezTo>
                    <a:pt x="26070" y="653"/>
                    <a:pt x="26052" y="636"/>
                    <a:pt x="26035" y="636"/>
                  </a:cubicBezTo>
                  <a:close/>
                  <a:moveTo>
                    <a:pt x="11223" y="653"/>
                  </a:moveTo>
                  <a:cubicBezTo>
                    <a:pt x="11184" y="671"/>
                    <a:pt x="11166" y="706"/>
                    <a:pt x="11166" y="745"/>
                  </a:cubicBezTo>
                  <a:cubicBezTo>
                    <a:pt x="11184" y="780"/>
                    <a:pt x="11206" y="797"/>
                    <a:pt x="11240" y="797"/>
                  </a:cubicBezTo>
                  <a:lnTo>
                    <a:pt x="11258" y="797"/>
                  </a:lnTo>
                  <a:cubicBezTo>
                    <a:pt x="11293" y="797"/>
                    <a:pt x="11332" y="745"/>
                    <a:pt x="11314" y="706"/>
                  </a:cubicBezTo>
                  <a:cubicBezTo>
                    <a:pt x="11314" y="688"/>
                    <a:pt x="11275" y="653"/>
                    <a:pt x="11240" y="653"/>
                  </a:cubicBezTo>
                  <a:close/>
                  <a:moveTo>
                    <a:pt x="21953" y="653"/>
                  </a:moveTo>
                  <a:cubicBezTo>
                    <a:pt x="21936" y="653"/>
                    <a:pt x="21936" y="671"/>
                    <a:pt x="21918" y="671"/>
                  </a:cubicBezTo>
                  <a:cubicBezTo>
                    <a:pt x="21884" y="688"/>
                    <a:pt x="21866" y="723"/>
                    <a:pt x="21884" y="762"/>
                  </a:cubicBezTo>
                  <a:cubicBezTo>
                    <a:pt x="21901" y="797"/>
                    <a:pt x="21936" y="797"/>
                    <a:pt x="21953" y="797"/>
                  </a:cubicBezTo>
                  <a:lnTo>
                    <a:pt x="21992" y="797"/>
                  </a:lnTo>
                  <a:cubicBezTo>
                    <a:pt x="22027" y="780"/>
                    <a:pt x="22045" y="745"/>
                    <a:pt x="22027" y="706"/>
                  </a:cubicBezTo>
                  <a:cubicBezTo>
                    <a:pt x="22010" y="671"/>
                    <a:pt x="21992" y="653"/>
                    <a:pt x="21953" y="653"/>
                  </a:cubicBezTo>
                  <a:close/>
                  <a:moveTo>
                    <a:pt x="15792" y="671"/>
                  </a:moveTo>
                  <a:cubicBezTo>
                    <a:pt x="15774" y="671"/>
                    <a:pt x="15753" y="688"/>
                    <a:pt x="15735" y="706"/>
                  </a:cubicBezTo>
                  <a:cubicBezTo>
                    <a:pt x="15718" y="745"/>
                    <a:pt x="15735" y="797"/>
                    <a:pt x="15753" y="814"/>
                  </a:cubicBezTo>
                  <a:lnTo>
                    <a:pt x="15792" y="814"/>
                  </a:lnTo>
                  <a:cubicBezTo>
                    <a:pt x="15827" y="814"/>
                    <a:pt x="15844" y="814"/>
                    <a:pt x="15861" y="780"/>
                  </a:cubicBezTo>
                  <a:cubicBezTo>
                    <a:pt x="15883" y="745"/>
                    <a:pt x="15861" y="706"/>
                    <a:pt x="15827" y="688"/>
                  </a:cubicBezTo>
                  <a:cubicBezTo>
                    <a:pt x="15827" y="671"/>
                    <a:pt x="15809" y="671"/>
                    <a:pt x="15792" y="671"/>
                  </a:cubicBezTo>
                  <a:close/>
                  <a:moveTo>
                    <a:pt x="10879" y="762"/>
                  </a:moveTo>
                  <a:cubicBezTo>
                    <a:pt x="10840" y="762"/>
                    <a:pt x="10805" y="797"/>
                    <a:pt x="10823" y="854"/>
                  </a:cubicBezTo>
                  <a:cubicBezTo>
                    <a:pt x="10823" y="871"/>
                    <a:pt x="10857" y="906"/>
                    <a:pt x="10897" y="906"/>
                  </a:cubicBezTo>
                  <a:lnTo>
                    <a:pt x="10914" y="888"/>
                  </a:lnTo>
                  <a:cubicBezTo>
                    <a:pt x="10949" y="888"/>
                    <a:pt x="10966" y="854"/>
                    <a:pt x="10966" y="814"/>
                  </a:cubicBezTo>
                  <a:cubicBezTo>
                    <a:pt x="10949" y="780"/>
                    <a:pt x="10931" y="762"/>
                    <a:pt x="10897" y="762"/>
                  </a:cubicBezTo>
                  <a:close/>
                  <a:moveTo>
                    <a:pt x="10531" y="832"/>
                  </a:moveTo>
                  <a:lnTo>
                    <a:pt x="10531" y="854"/>
                  </a:lnTo>
                  <a:cubicBezTo>
                    <a:pt x="10479" y="854"/>
                    <a:pt x="10461" y="888"/>
                    <a:pt x="10479" y="923"/>
                  </a:cubicBezTo>
                  <a:cubicBezTo>
                    <a:pt x="10479" y="962"/>
                    <a:pt x="10514" y="980"/>
                    <a:pt x="10553" y="980"/>
                  </a:cubicBezTo>
                  <a:cubicBezTo>
                    <a:pt x="10605" y="980"/>
                    <a:pt x="10622" y="941"/>
                    <a:pt x="10605" y="906"/>
                  </a:cubicBezTo>
                  <a:cubicBezTo>
                    <a:pt x="10605" y="871"/>
                    <a:pt x="10570" y="832"/>
                    <a:pt x="10531" y="832"/>
                  </a:cubicBezTo>
                  <a:close/>
                  <a:moveTo>
                    <a:pt x="21592" y="832"/>
                  </a:moveTo>
                  <a:cubicBezTo>
                    <a:pt x="21557" y="854"/>
                    <a:pt x="21557" y="888"/>
                    <a:pt x="21575" y="923"/>
                  </a:cubicBezTo>
                  <a:cubicBezTo>
                    <a:pt x="21575" y="962"/>
                    <a:pt x="21610" y="980"/>
                    <a:pt x="21627" y="980"/>
                  </a:cubicBezTo>
                  <a:cubicBezTo>
                    <a:pt x="21649" y="980"/>
                    <a:pt x="21666" y="962"/>
                    <a:pt x="21666" y="962"/>
                  </a:cubicBezTo>
                  <a:cubicBezTo>
                    <a:pt x="21701" y="941"/>
                    <a:pt x="21718" y="906"/>
                    <a:pt x="21701" y="871"/>
                  </a:cubicBezTo>
                  <a:cubicBezTo>
                    <a:pt x="21683" y="832"/>
                    <a:pt x="21666" y="832"/>
                    <a:pt x="21627" y="832"/>
                  </a:cubicBezTo>
                  <a:close/>
                  <a:moveTo>
                    <a:pt x="16101" y="871"/>
                  </a:moveTo>
                  <a:cubicBezTo>
                    <a:pt x="16079" y="871"/>
                    <a:pt x="16062" y="888"/>
                    <a:pt x="16044" y="906"/>
                  </a:cubicBezTo>
                  <a:cubicBezTo>
                    <a:pt x="16009" y="941"/>
                    <a:pt x="16027" y="980"/>
                    <a:pt x="16062" y="1015"/>
                  </a:cubicBezTo>
                  <a:lnTo>
                    <a:pt x="16101" y="1015"/>
                  </a:lnTo>
                  <a:cubicBezTo>
                    <a:pt x="16118" y="1015"/>
                    <a:pt x="16136" y="1015"/>
                    <a:pt x="16153" y="997"/>
                  </a:cubicBezTo>
                  <a:cubicBezTo>
                    <a:pt x="16188" y="962"/>
                    <a:pt x="16170" y="923"/>
                    <a:pt x="16136" y="888"/>
                  </a:cubicBezTo>
                  <a:cubicBezTo>
                    <a:pt x="16136" y="888"/>
                    <a:pt x="16118" y="871"/>
                    <a:pt x="16101" y="871"/>
                  </a:cubicBezTo>
                  <a:close/>
                  <a:moveTo>
                    <a:pt x="26305" y="888"/>
                  </a:moveTo>
                  <a:cubicBezTo>
                    <a:pt x="26287" y="888"/>
                    <a:pt x="26270" y="888"/>
                    <a:pt x="26252" y="906"/>
                  </a:cubicBezTo>
                  <a:cubicBezTo>
                    <a:pt x="26235" y="923"/>
                    <a:pt x="26235" y="980"/>
                    <a:pt x="26252" y="1015"/>
                  </a:cubicBezTo>
                  <a:cubicBezTo>
                    <a:pt x="26270" y="1015"/>
                    <a:pt x="26287" y="1032"/>
                    <a:pt x="26305" y="1032"/>
                  </a:cubicBezTo>
                  <a:cubicBezTo>
                    <a:pt x="26326" y="1032"/>
                    <a:pt x="26344" y="1015"/>
                    <a:pt x="26361" y="1015"/>
                  </a:cubicBezTo>
                  <a:cubicBezTo>
                    <a:pt x="26396" y="980"/>
                    <a:pt x="26396" y="923"/>
                    <a:pt x="26361" y="906"/>
                  </a:cubicBezTo>
                  <a:cubicBezTo>
                    <a:pt x="26344" y="888"/>
                    <a:pt x="26326" y="888"/>
                    <a:pt x="26305" y="888"/>
                  </a:cubicBezTo>
                  <a:close/>
                  <a:moveTo>
                    <a:pt x="10170" y="923"/>
                  </a:moveTo>
                  <a:cubicBezTo>
                    <a:pt x="10135" y="941"/>
                    <a:pt x="10118" y="980"/>
                    <a:pt x="10118" y="1015"/>
                  </a:cubicBezTo>
                  <a:cubicBezTo>
                    <a:pt x="10135" y="1049"/>
                    <a:pt x="10153" y="1071"/>
                    <a:pt x="10187" y="1071"/>
                  </a:cubicBezTo>
                  <a:lnTo>
                    <a:pt x="10205" y="1071"/>
                  </a:lnTo>
                  <a:cubicBezTo>
                    <a:pt x="10244" y="1071"/>
                    <a:pt x="10261" y="1015"/>
                    <a:pt x="10261" y="980"/>
                  </a:cubicBezTo>
                  <a:cubicBezTo>
                    <a:pt x="10261" y="941"/>
                    <a:pt x="10226" y="923"/>
                    <a:pt x="10187" y="923"/>
                  </a:cubicBezTo>
                  <a:close/>
                  <a:moveTo>
                    <a:pt x="21322" y="997"/>
                  </a:moveTo>
                  <a:cubicBezTo>
                    <a:pt x="21301" y="997"/>
                    <a:pt x="21283" y="997"/>
                    <a:pt x="21283" y="1015"/>
                  </a:cubicBezTo>
                  <a:cubicBezTo>
                    <a:pt x="21248" y="1032"/>
                    <a:pt x="21231" y="1071"/>
                    <a:pt x="21248" y="1106"/>
                  </a:cubicBezTo>
                  <a:cubicBezTo>
                    <a:pt x="21266" y="1123"/>
                    <a:pt x="21283" y="1141"/>
                    <a:pt x="21322" y="1141"/>
                  </a:cubicBezTo>
                  <a:lnTo>
                    <a:pt x="21357" y="1141"/>
                  </a:lnTo>
                  <a:cubicBezTo>
                    <a:pt x="21392" y="1123"/>
                    <a:pt x="21392" y="1071"/>
                    <a:pt x="21375" y="1032"/>
                  </a:cubicBezTo>
                  <a:cubicBezTo>
                    <a:pt x="21357" y="1015"/>
                    <a:pt x="21340" y="997"/>
                    <a:pt x="21322" y="997"/>
                  </a:cubicBezTo>
                  <a:close/>
                  <a:moveTo>
                    <a:pt x="9826" y="1015"/>
                  </a:moveTo>
                  <a:cubicBezTo>
                    <a:pt x="9791" y="1015"/>
                    <a:pt x="9752" y="1049"/>
                    <a:pt x="9770" y="1106"/>
                  </a:cubicBezTo>
                  <a:cubicBezTo>
                    <a:pt x="9770" y="1123"/>
                    <a:pt x="9809" y="1158"/>
                    <a:pt x="9844" y="1158"/>
                  </a:cubicBezTo>
                  <a:cubicBezTo>
                    <a:pt x="9900" y="1141"/>
                    <a:pt x="9918" y="1106"/>
                    <a:pt x="9900" y="1071"/>
                  </a:cubicBezTo>
                  <a:cubicBezTo>
                    <a:pt x="9900" y="1032"/>
                    <a:pt x="9861" y="1015"/>
                    <a:pt x="9844" y="1015"/>
                  </a:cubicBezTo>
                  <a:close/>
                  <a:moveTo>
                    <a:pt x="9465" y="1089"/>
                  </a:moveTo>
                  <a:cubicBezTo>
                    <a:pt x="9426" y="1106"/>
                    <a:pt x="9408" y="1141"/>
                    <a:pt x="9408" y="1180"/>
                  </a:cubicBezTo>
                  <a:cubicBezTo>
                    <a:pt x="9426" y="1215"/>
                    <a:pt x="9443" y="1232"/>
                    <a:pt x="9482" y="1232"/>
                  </a:cubicBezTo>
                  <a:lnTo>
                    <a:pt x="9500" y="1232"/>
                  </a:lnTo>
                  <a:cubicBezTo>
                    <a:pt x="9535" y="1215"/>
                    <a:pt x="9552" y="1180"/>
                    <a:pt x="9552" y="1141"/>
                  </a:cubicBezTo>
                  <a:cubicBezTo>
                    <a:pt x="9552" y="1106"/>
                    <a:pt x="9517" y="1089"/>
                    <a:pt x="9482" y="1089"/>
                  </a:cubicBezTo>
                  <a:close/>
                  <a:moveTo>
                    <a:pt x="16371" y="1123"/>
                  </a:moveTo>
                  <a:cubicBezTo>
                    <a:pt x="16353" y="1123"/>
                    <a:pt x="16336" y="1123"/>
                    <a:pt x="16318" y="1141"/>
                  </a:cubicBezTo>
                  <a:cubicBezTo>
                    <a:pt x="16297" y="1158"/>
                    <a:pt x="16297" y="1215"/>
                    <a:pt x="16318" y="1232"/>
                  </a:cubicBezTo>
                  <a:cubicBezTo>
                    <a:pt x="16336" y="1250"/>
                    <a:pt x="16353" y="1267"/>
                    <a:pt x="16371" y="1267"/>
                  </a:cubicBezTo>
                  <a:cubicBezTo>
                    <a:pt x="16388" y="1267"/>
                    <a:pt x="16405" y="1250"/>
                    <a:pt x="16427" y="1232"/>
                  </a:cubicBezTo>
                  <a:cubicBezTo>
                    <a:pt x="16445" y="1215"/>
                    <a:pt x="16445" y="1158"/>
                    <a:pt x="16427" y="1141"/>
                  </a:cubicBezTo>
                  <a:cubicBezTo>
                    <a:pt x="16405" y="1123"/>
                    <a:pt x="16388" y="1123"/>
                    <a:pt x="16371" y="1123"/>
                  </a:cubicBezTo>
                  <a:close/>
                  <a:moveTo>
                    <a:pt x="9117" y="1158"/>
                  </a:moveTo>
                  <a:cubicBezTo>
                    <a:pt x="9082" y="1180"/>
                    <a:pt x="9047" y="1215"/>
                    <a:pt x="9065" y="1250"/>
                  </a:cubicBezTo>
                  <a:cubicBezTo>
                    <a:pt x="9065" y="1289"/>
                    <a:pt x="9100" y="1306"/>
                    <a:pt x="9139" y="1306"/>
                  </a:cubicBezTo>
                  <a:cubicBezTo>
                    <a:pt x="9191" y="1306"/>
                    <a:pt x="9208" y="1267"/>
                    <a:pt x="9191" y="1215"/>
                  </a:cubicBezTo>
                  <a:cubicBezTo>
                    <a:pt x="9191" y="1197"/>
                    <a:pt x="9156" y="1158"/>
                    <a:pt x="9139" y="1158"/>
                  </a:cubicBezTo>
                  <a:close/>
                  <a:moveTo>
                    <a:pt x="26561" y="1158"/>
                  </a:moveTo>
                  <a:cubicBezTo>
                    <a:pt x="26544" y="1158"/>
                    <a:pt x="26522" y="1158"/>
                    <a:pt x="26505" y="1180"/>
                  </a:cubicBezTo>
                  <a:cubicBezTo>
                    <a:pt x="26470" y="1197"/>
                    <a:pt x="26470" y="1232"/>
                    <a:pt x="26487" y="1267"/>
                  </a:cubicBezTo>
                  <a:cubicBezTo>
                    <a:pt x="26505" y="1289"/>
                    <a:pt x="26522" y="1306"/>
                    <a:pt x="26561" y="1306"/>
                  </a:cubicBezTo>
                  <a:cubicBezTo>
                    <a:pt x="26561" y="1306"/>
                    <a:pt x="26579" y="1289"/>
                    <a:pt x="26596" y="1289"/>
                  </a:cubicBezTo>
                  <a:cubicBezTo>
                    <a:pt x="26631" y="1250"/>
                    <a:pt x="26631" y="1215"/>
                    <a:pt x="26613" y="1180"/>
                  </a:cubicBezTo>
                  <a:cubicBezTo>
                    <a:pt x="26596" y="1158"/>
                    <a:pt x="26579" y="1158"/>
                    <a:pt x="26561" y="1158"/>
                  </a:cubicBezTo>
                  <a:close/>
                  <a:moveTo>
                    <a:pt x="20957" y="1180"/>
                  </a:moveTo>
                  <a:cubicBezTo>
                    <a:pt x="20922" y="1197"/>
                    <a:pt x="20922" y="1250"/>
                    <a:pt x="20939" y="1289"/>
                  </a:cubicBezTo>
                  <a:cubicBezTo>
                    <a:pt x="20939" y="1306"/>
                    <a:pt x="20974" y="1323"/>
                    <a:pt x="20996" y="1323"/>
                  </a:cubicBezTo>
                  <a:cubicBezTo>
                    <a:pt x="21013" y="1323"/>
                    <a:pt x="21013" y="1323"/>
                    <a:pt x="21031" y="1306"/>
                  </a:cubicBezTo>
                  <a:cubicBezTo>
                    <a:pt x="21066" y="1289"/>
                    <a:pt x="21083" y="1250"/>
                    <a:pt x="21066" y="1215"/>
                  </a:cubicBezTo>
                  <a:cubicBezTo>
                    <a:pt x="21048" y="1197"/>
                    <a:pt x="21031" y="1180"/>
                    <a:pt x="20996" y="1180"/>
                  </a:cubicBezTo>
                  <a:close/>
                  <a:moveTo>
                    <a:pt x="8756" y="1250"/>
                  </a:moveTo>
                  <a:cubicBezTo>
                    <a:pt x="8721" y="1250"/>
                    <a:pt x="8704" y="1289"/>
                    <a:pt x="8704" y="1323"/>
                  </a:cubicBezTo>
                  <a:cubicBezTo>
                    <a:pt x="8704" y="1358"/>
                    <a:pt x="8738" y="1397"/>
                    <a:pt x="8773" y="1397"/>
                  </a:cubicBezTo>
                  <a:lnTo>
                    <a:pt x="8791" y="1376"/>
                  </a:lnTo>
                  <a:cubicBezTo>
                    <a:pt x="8830" y="1376"/>
                    <a:pt x="8847" y="1341"/>
                    <a:pt x="8847" y="1306"/>
                  </a:cubicBezTo>
                  <a:cubicBezTo>
                    <a:pt x="8830" y="1267"/>
                    <a:pt x="8812" y="1250"/>
                    <a:pt x="8773" y="1250"/>
                  </a:cubicBezTo>
                  <a:close/>
                  <a:moveTo>
                    <a:pt x="8412" y="1323"/>
                  </a:moveTo>
                  <a:cubicBezTo>
                    <a:pt x="8355" y="1323"/>
                    <a:pt x="8338" y="1358"/>
                    <a:pt x="8355" y="1415"/>
                  </a:cubicBezTo>
                  <a:cubicBezTo>
                    <a:pt x="8355" y="1450"/>
                    <a:pt x="8395" y="1467"/>
                    <a:pt x="8412" y="1467"/>
                  </a:cubicBezTo>
                  <a:lnTo>
                    <a:pt x="8429" y="1467"/>
                  </a:lnTo>
                  <a:cubicBezTo>
                    <a:pt x="8464" y="1450"/>
                    <a:pt x="8503" y="1415"/>
                    <a:pt x="8486" y="1376"/>
                  </a:cubicBezTo>
                  <a:cubicBezTo>
                    <a:pt x="8486" y="1341"/>
                    <a:pt x="8447" y="1323"/>
                    <a:pt x="8412" y="1323"/>
                  </a:cubicBezTo>
                  <a:close/>
                  <a:moveTo>
                    <a:pt x="20648" y="1358"/>
                  </a:moveTo>
                  <a:cubicBezTo>
                    <a:pt x="20613" y="1376"/>
                    <a:pt x="20596" y="1432"/>
                    <a:pt x="20613" y="1450"/>
                  </a:cubicBezTo>
                  <a:cubicBezTo>
                    <a:pt x="20630" y="1484"/>
                    <a:pt x="20648" y="1506"/>
                    <a:pt x="20687" y="1506"/>
                  </a:cubicBezTo>
                  <a:cubicBezTo>
                    <a:pt x="20687" y="1506"/>
                    <a:pt x="20704" y="1484"/>
                    <a:pt x="20722" y="1484"/>
                  </a:cubicBezTo>
                  <a:cubicBezTo>
                    <a:pt x="20757" y="1467"/>
                    <a:pt x="20757" y="1432"/>
                    <a:pt x="20739" y="1397"/>
                  </a:cubicBezTo>
                  <a:cubicBezTo>
                    <a:pt x="20722" y="1358"/>
                    <a:pt x="20704" y="1358"/>
                    <a:pt x="20687" y="1358"/>
                  </a:cubicBezTo>
                  <a:close/>
                  <a:moveTo>
                    <a:pt x="16623" y="1376"/>
                  </a:moveTo>
                  <a:cubicBezTo>
                    <a:pt x="16606" y="1376"/>
                    <a:pt x="16588" y="1376"/>
                    <a:pt x="16571" y="1397"/>
                  </a:cubicBezTo>
                  <a:cubicBezTo>
                    <a:pt x="16553" y="1415"/>
                    <a:pt x="16553" y="1467"/>
                    <a:pt x="16571" y="1506"/>
                  </a:cubicBezTo>
                  <a:cubicBezTo>
                    <a:pt x="16588" y="1506"/>
                    <a:pt x="16606" y="1524"/>
                    <a:pt x="16623" y="1524"/>
                  </a:cubicBezTo>
                  <a:cubicBezTo>
                    <a:pt x="16645" y="1524"/>
                    <a:pt x="16662" y="1506"/>
                    <a:pt x="16679" y="1506"/>
                  </a:cubicBezTo>
                  <a:cubicBezTo>
                    <a:pt x="16697" y="1467"/>
                    <a:pt x="16714" y="1432"/>
                    <a:pt x="16679" y="1397"/>
                  </a:cubicBezTo>
                  <a:cubicBezTo>
                    <a:pt x="16662" y="1376"/>
                    <a:pt x="16645" y="1376"/>
                    <a:pt x="16623" y="1376"/>
                  </a:cubicBezTo>
                  <a:close/>
                  <a:moveTo>
                    <a:pt x="8051" y="1397"/>
                  </a:moveTo>
                  <a:cubicBezTo>
                    <a:pt x="8012" y="1415"/>
                    <a:pt x="7994" y="1450"/>
                    <a:pt x="7994" y="1484"/>
                  </a:cubicBezTo>
                  <a:cubicBezTo>
                    <a:pt x="7994" y="1524"/>
                    <a:pt x="8029" y="1541"/>
                    <a:pt x="8068" y="1541"/>
                  </a:cubicBezTo>
                  <a:lnTo>
                    <a:pt x="8086" y="1541"/>
                  </a:lnTo>
                  <a:cubicBezTo>
                    <a:pt x="8120" y="1541"/>
                    <a:pt x="8138" y="1484"/>
                    <a:pt x="8138" y="1450"/>
                  </a:cubicBezTo>
                  <a:cubicBezTo>
                    <a:pt x="8120" y="1415"/>
                    <a:pt x="8103" y="1397"/>
                    <a:pt x="8068" y="1397"/>
                  </a:cubicBezTo>
                  <a:close/>
                  <a:moveTo>
                    <a:pt x="26722" y="1450"/>
                  </a:moveTo>
                  <a:cubicBezTo>
                    <a:pt x="26687" y="1484"/>
                    <a:pt x="26687" y="1524"/>
                    <a:pt x="26705" y="1558"/>
                  </a:cubicBezTo>
                  <a:cubicBezTo>
                    <a:pt x="26722" y="1576"/>
                    <a:pt x="26740" y="1593"/>
                    <a:pt x="26761" y="1593"/>
                  </a:cubicBezTo>
                  <a:cubicBezTo>
                    <a:pt x="26779" y="1593"/>
                    <a:pt x="26796" y="1593"/>
                    <a:pt x="26814" y="1576"/>
                  </a:cubicBezTo>
                  <a:cubicBezTo>
                    <a:pt x="26831" y="1558"/>
                    <a:pt x="26848" y="1506"/>
                    <a:pt x="26831" y="1484"/>
                  </a:cubicBezTo>
                  <a:cubicBezTo>
                    <a:pt x="26814" y="1450"/>
                    <a:pt x="26796" y="1450"/>
                    <a:pt x="26761" y="1450"/>
                  </a:cubicBezTo>
                  <a:close/>
                  <a:moveTo>
                    <a:pt x="7703" y="1484"/>
                  </a:moveTo>
                  <a:cubicBezTo>
                    <a:pt x="7651" y="1484"/>
                    <a:pt x="7633" y="1524"/>
                    <a:pt x="7651" y="1558"/>
                  </a:cubicBezTo>
                  <a:cubicBezTo>
                    <a:pt x="7651" y="1593"/>
                    <a:pt x="7685" y="1632"/>
                    <a:pt x="7703" y="1632"/>
                  </a:cubicBezTo>
                  <a:lnTo>
                    <a:pt x="7724" y="1615"/>
                  </a:lnTo>
                  <a:cubicBezTo>
                    <a:pt x="7759" y="1615"/>
                    <a:pt x="7794" y="1576"/>
                    <a:pt x="7777" y="1541"/>
                  </a:cubicBezTo>
                  <a:cubicBezTo>
                    <a:pt x="7777" y="1506"/>
                    <a:pt x="7742" y="1484"/>
                    <a:pt x="7703" y="1484"/>
                  </a:cubicBezTo>
                  <a:close/>
                  <a:moveTo>
                    <a:pt x="20361" y="1524"/>
                  </a:moveTo>
                  <a:cubicBezTo>
                    <a:pt x="20361" y="1524"/>
                    <a:pt x="20343" y="1524"/>
                    <a:pt x="20322" y="1541"/>
                  </a:cubicBezTo>
                  <a:cubicBezTo>
                    <a:pt x="20287" y="1558"/>
                    <a:pt x="20287" y="1593"/>
                    <a:pt x="20304" y="1632"/>
                  </a:cubicBezTo>
                  <a:cubicBezTo>
                    <a:pt x="20304" y="1650"/>
                    <a:pt x="20343" y="1667"/>
                    <a:pt x="20361" y="1667"/>
                  </a:cubicBezTo>
                  <a:lnTo>
                    <a:pt x="20395" y="1667"/>
                  </a:lnTo>
                  <a:cubicBezTo>
                    <a:pt x="20430" y="1650"/>
                    <a:pt x="20452" y="1593"/>
                    <a:pt x="20430" y="1558"/>
                  </a:cubicBezTo>
                  <a:cubicBezTo>
                    <a:pt x="20413" y="1541"/>
                    <a:pt x="20395" y="1524"/>
                    <a:pt x="20361" y="1524"/>
                  </a:cubicBezTo>
                  <a:close/>
                  <a:moveTo>
                    <a:pt x="7342" y="1558"/>
                  </a:moveTo>
                  <a:cubicBezTo>
                    <a:pt x="7307" y="1576"/>
                    <a:pt x="7289" y="1615"/>
                    <a:pt x="7289" y="1650"/>
                  </a:cubicBezTo>
                  <a:cubicBezTo>
                    <a:pt x="7307" y="1685"/>
                    <a:pt x="7324" y="1702"/>
                    <a:pt x="7359" y="1702"/>
                  </a:cubicBezTo>
                  <a:lnTo>
                    <a:pt x="7376" y="1702"/>
                  </a:lnTo>
                  <a:cubicBezTo>
                    <a:pt x="7416" y="1685"/>
                    <a:pt x="7433" y="1650"/>
                    <a:pt x="7433" y="1615"/>
                  </a:cubicBezTo>
                  <a:cubicBezTo>
                    <a:pt x="7416" y="1576"/>
                    <a:pt x="7398" y="1558"/>
                    <a:pt x="7359" y="1558"/>
                  </a:cubicBezTo>
                  <a:close/>
                  <a:moveTo>
                    <a:pt x="6998" y="1650"/>
                  </a:moveTo>
                  <a:cubicBezTo>
                    <a:pt x="6941" y="1667"/>
                    <a:pt x="6924" y="1702"/>
                    <a:pt x="6941" y="1741"/>
                  </a:cubicBezTo>
                  <a:cubicBezTo>
                    <a:pt x="6941" y="1776"/>
                    <a:pt x="6980" y="1793"/>
                    <a:pt x="7015" y="1793"/>
                  </a:cubicBezTo>
                  <a:lnTo>
                    <a:pt x="7033" y="1793"/>
                  </a:lnTo>
                  <a:cubicBezTo>
                    <a:pt x="7072" y="1776"/>
                    <a:pt x="7089" y="1741"/>
                    <a:pt x="7072" y="1702"/>
                  </a:cubicBezTo>
                  <a:cubicBezTo>
                    <a:pt x="7072" y="1667"/>
                    <a:pt x="7033" y="1650"/>
                    <a:pt x="7015" y="1650"/>
                  </a:cubicBezTo>
                  <a:close/>
                  <a:moveTo>
                    <a:pt x="16862" y="1650"/>
                  </a:moveTo>
                  <a:cubicBezTo>
                    <a:pt x="16862" y="1650"/>
                    <a:pt x="16840" y="1650"/>
                    <a:pt x="16823" y="1667"/>
                  </a:cubicBezTo>
                  <a:cubicBezTo>
                    <a:pt x="16788" y="1685"/>
                    <a:pt x="16788" y="1741"/>
                    <a:pt x="16806" y="1759"/>
                  </a:cubicBezTo>
                  <a:cubicBezTo>
                    <a:pt x="16823" y="1776"/>
                    <a:pt x="16840" y="1793"/>
                    <a:pt x="16862" y="1793"/>
                  </a:cubicBezTo>
                  <a:cubicBezTo>
                    <a:pt x="16880" y="1793"/>
                    <a:pt x="16897" y="1776"/>
                    <a:pt x="16914" y="1776"/>
                  </a:cubicBezTo>
                  <a:cubicBezTo>
                    <a:pt x="16949" y="1741"/>
                    <a:pt x="16949" y="1702"/>
                    <a:pt x="16914" y="1667"/>
                  </a:cubicBezTo>
                  <a:cubicBezTo>
                    <a:pt x="16914" y="1650"/>
                    <a:pt x="16897" y="1650"/>
                    <a:pt x="16862" y="1650"/>
                  </a:cubicBezTo>
                  <a:close/>
                  <a:moveTo>
                    <a:pt x="20017" y="1702"/>
                  </a:moveTo>
                  <a:cubicBezTo>
                    <a:pt x="19978" y="1724"/>
                    <a:pt x="19960" y="1776"/>
                    <a:pt x="19978" y="1811"/>
                  </a:cubicBezTo>
                  <a:cubicBezTo>
                    <a:pt x="19995" y="1833"/>
                    <a:pt x="20017" y="1850"/>
                    <a:pt x="20052" y="1850"/>
                  </a:cubicBezTo>
                  <a:cubicBezTo>
                    <a:pt x="20052" y="1850"/>
                    <a:pt x="20069" y="1850"/>
                    <a:pt x="20069" y="1833"/>
                  </a:cubicBezTo>
                  <a:cubicBezTo>
                    <a:pt x="20104" y="1811"/>
                    <a:pt x="20126" y="1776"/>
                    <a:pt x="20104" y="1741"/>
                  </a:cubicBezTo>
                  <a:cubicBezTo>
                    <a:pt x="20087" y="1702"/>
                    <a:pt x="20069" y="1702"/>
                    <a:pt x="20052" y="1702"/>
                  </a:cubicBezTo>
                  <a:close/>
                  <a:moveTo>
                    <a:pt x="6637" y="1741"/>
                  </a:moveTo>
                  <a:cubicBezTo>
                    <a:pt x="6598" y="1759"/>
                    <a:pt x="6580" y="1793"/>
                    <a:pt x="6580" y="1833"/>
                  </a:cubicBezTo>
                  <a:cubicBezTo>
                    <a:pt x="6598" y="1867"/>
                    <a:pt x="6615" y="1885"/>
                    <a:pt x="6654" y="1885"/>
                  </a:cubicBezTo>
                  <a:lnTo>
                    <a:pt x="6671" y="1885"/>
                  </a:lnTo>
                  <a:cubicBezTo>
                    <a:pt x="6706" y="1867"/>
                    <a:pt x="6745" y="1833"/>
                    <a:pt x="6724" y="1793"/>
                  </a:cubicBezTo>
                  <a:cubicBezTo>
                    <a:pt x="6724" y="1759"/>
                    <a:pt x="6689" y="1741"/>
                    <a:pt x="6654" y="1741"/>
                  </a:cubicBezTo>
                  <a:close/>
                  <a:moveTo>
                    <a:pt x="26957" y="1741"/>
                  </a:moveTo>
                  <a:cubicBezTo>
                    <a:pt x="26957" y="1741"/>
                    <a:pt x="26940" y="1759"/>
                    <a:pt x="26922" y="1759"/>
                  </a:cubicBezTo>
                  <a:cubicBezTo>
                    <a:pt x="26888" y="1776"/>
                    <a:pt x="26888" y="1833"/>
                    <a:pt x="26905" y="1867"/>
                  </a:cubicBezTo>
                  <a:cubicBezTo>
                    <a:pt x="26922" y="1885"/>
                    <a:pt x="26940" y="1885"/>
                    <a:pt x="26957" y="1885"/>
                  </a:cubicBezTo>
                  <a:lnTo>
                    <a:pt x="26996" y="1885"/>
                  </a:lnTo>
                  <a:cubicBezTo>
                    <a:pt x="27031" y="1867"/>
                    <a:pt x="27049" y="1811"/>
                    <a:pt x="27031" y="1776"/>
                  </a:cubicBezTo>
                  <a:cubicBezTo>
                    <a:pt x="27014" y="1759"/>
                    <a:pt x="26996" y="1741"/>
                    <a:pt x="26957" y="1741"/>
                  </a:cubicBezTo>
                  <a:close/>
                  <a:moveTo>
                    <a:pt x="6310" y="1833"/>
                  </a:moveTo>
                  <a:cubicBezTo>
                    <a:pt x="6310" y="1833"/>
                    <a:pt x="6289" y="1833"/>
                    <a:pt x="6289" y="1850"/>
                  </a:cubicBezTo>
                  <a:cubicBezTo>
                    <a:pt x="6254" y="1850"/>
                    <a:pt x="6236" y="1885"/>
                    <a:pt x="6236" y="1941"/>
                  </a:cubicBezTo>
                  <a:cubicBezTo>
                    <a:pt x="6254" y="1959"/>
                    <a:pt x="6271" y="1976"/>
                    <a:pt x="6310" y="1976"/>
                  </a:cubicBezTo>
                  <a:lnTo>
                    <a:pt x="6328" y="1976"/>
                  </a:lnTo>
                  <a:cubicBezTo>
                    <a:pt x="6363" y="1976"/>
                    <a:pt x="6380" y="1920"/>
                    <a:pt x="6380" y="1885"/>
                  </a:cubicBezTo>
                  <a:cubicBezTo>
                    <a:pt x="6363" y="1867"/>
                    <a:pt x="6345" y="1833"/>
                    <a:pt x="6310" y="1833"/>
                  </a:cubicBezTo>
                  <a:close/>
                  <a:moveTo>
                    <a:pt x="19691" y="1867"/>
                  </a:moveTo>
                  <a:cubicBezTo>
                    <a:pt x="19651" y="1885"/>
                    <a:pt x="19634" y="1941"/>
                    <a:pt x="19651" y="1976"/>
                  </a:cubicBezTo>
                  <a:cubicBezTo>
                    <a:pt x="19669" y="1994"/>
                    <a:pt x="19691" y="2011"/>
                    <a:pt x="19725" y="2011"/>
                  </a:cubicBezTo>
                  <a:cubicBezTo>
                    <a:pt x="19725" y="2011"/>
                    <a:pt x="19743" y="2011"/>
                    <a:pt x="19760" y="1994"/>
                  </a:cubicBezTo>
                  <a:cubicBezTo>
                    <a:pt x="19799" y="1976"/>
                    <a:pt x="19799" y="1941"/>
                    <a:pt x="19778" y="1902"/>
                  </a:cubicBezTo>
                  <a:cubicBezTo>
                    <a:pt x="19778" y="1885"/>
                    <a:pt x="19743" y="1867"/>
                    <a:pt x="19725" y="1867"/>
                  </a:cubicBezTo>
                  <a:close/>
                  <a:moveTo>
                    <a:pt x="17115" y="1902"/>
                  </a:moveTo>
                  <a:cubicBezTo>
                    <a:pt x="17097" y="1902"/>
                    <a:pt x="17080" y="1920"/>
                    <a:pt x="17058" y="1941"/>
                  </a:cubicBezTo>
                  <a:cubicBezTo>
                    <a:pt x="17041" y="1959"/>
                    <a:pt x="17041" y="2011"/>
                    <a:pt x="17058" y="2028"/>
                  </a:cubicBezTo>
                  <a:cubicBezTo>
                    <a:pt x="17080" y="2050"/>
                    <a:pt x="17097" y="2050"/>
                    <a:pt x="17115" y="2050"/>
                  </a:cubicBezTo>
                  <a:cubicBezTo>
                    <a:pt x="17132" y="2050"/>
                    <a:pt x="17149" y="2050"/>
                    <a:pt x="17167" y="2028"/>
                  </a:cubicBezTo>
                  <a:cubicBezTo>
                    <a:pt x="17189" y="2011"/>
                    <a:pt x="17189" y="1959"/>
                    <a:pt x="17167" y="1941"/>
                  </a:cubicBezTo>
                  <a:cubicBezTo>
                    <a:pt x="17149" y="1920"/>
                    <a:pt x="17132" y="1902"/>
                    <a:pt x="17115" y="1902"/>
                  </a:cubicBezTo>
                  <a:close/>
                  <a:moveTo>
                    <a:pt x="5945" y="1941"/>
                  </a:moveTo>
                  <a:cubicBezTo>
                    <a:pt x="5910" y="1959"/>
                    <a:pt x="5875" y="1994"/>
                    <a:pt x="5893" y="2028"/>
                  </a:cubicBezTo>
                  <a:cubicBezTo>
                    <a:pt x="5910" y="2068"/>
                    <a:pt x="5927" y="2085"/>
                    <a:pt x="5962" y="2085"/>
                  </a:cubicBezTo>
                  <a:lnTo>
                    <a:pt x="5984" y="2085"/>
                  </a:lnTo>
                  <a:cubicBezTo>
                    <a:pt x="6019" y="2068"/>
                    <a:pt x="6036" y="2028"/>
                    <a:pt x="6036" y="1994"/>
                  </a:cubicBezTo>
                  <a:cubicBezTo>
                    <a:pt x="6019" y="1959"/>
                    <a:pt x="6001" y="1941"/>
                    <a:pt x="5962" y="1941"/>
                  </a:cubicBezTo>
                  <a:close/>
                  <a:moveTo>
                    <a:pt x="19364" y="2028"/>
                  </a:moveTo>
                  <a:cubicBezTo>
                    <a:pt x="19325" y="2050"/>
                    <a:pt x="19308" y="2085"/>
                    <a:pt x="19325" y="2120"/>
                  </a:cubicBezTo>
                  <a:cubicBezTo>
                    <a:pt x="19342" y="2159"/>
                    <a:pt x="19364" y="2176"/>
                    <a:pt x="19399" y="2176"/>
                  </a:cubicBezTo>
                  <a:cubicBezTo>
                    <a:pt x="19399" y="2176"/>
                    <a:pt x="19416" y="2176"/>
                    <a:pt x="19434" y="2159"/>
                  </a:cubicBezTo>
                  <a:cubicBezTo>
                    <a:pt x="19473" y="2137"/>
                    <a:pt x="19473" y="2102"/>
                    <a:pt x="19451" y="2068"/>
                  </a:cubicBezTo>
                  <a:cubicBezTo>
                    <a:pt x="19451" y="2050"/>
                    <a:pt x="19416" y="2028"/>
                    <a:pt x="19399" y="2028"/>
                  </a:cubicBezTo>
                  <a:close/>
                  <a:moveTo>
                    <a:pt x="5601" y="2068"/>
                  </a:moveTo>
                  <a:cubicBezTo>
                    <a:pt x="5549" y="2085"/>
                    <a:pt x="5527" y="2120"/>
                    <a:pt x="5549" y="2159"/>
                  </a:cubicBezTo>
                  <a:cubicBezTo>
                    <a:pt x="5566" y="2194"/>
                    <a:pt x="5584" y="2211"/>
                    <a:pt x="5618" y="2211"/>
                  </a:cubicBezTo>
                  <a:lnTo>
                    <a:pt x="5636" y="2194"/>
                  </a:lnTo>
                  <a:cubicBezTo>
                    <a:pt x="5675" y="2194"/>
                    <a:pt x="5692" y="2137"/>
                    <a:pt x="5692" y="2102"/>
                  </a:cubicBezTo>
                  <a:cubicBezTo>
                    <a:pt x="5675" y="2085"/>
                    <a:pt x="5658" y="2068"/>
                    <a:pt x="5618" y="2068"/>
                  </a:cubicBezTo>
                  <a:close/>
                  <a:moveTo>
                    <a:pt x="27123" y="2068"/>
                  </a:moveTo>
                  <a:cubicBezTo>
                    <a:pt x="27088" y="2085"/>
                    <a:pt x="27066" y="2137"/>
                    <a:pt x="27088" y="2176"/>
                  </a:cubicBezTo>
                  <a:cubicBezTo>
                    <a:pt x="27105" y="2194"/>
                    <a:pt x="27123" y="2211"/>
                    <a:pt x="27157" y="2211"/>
                  </a:cubicBezTo>
                  <a:cubicBezTo>
                    <a:pt x="27157" y="2211"/>
                    <a:pt x="27175" y="2194"/>
                    <a:pt x="27197" y="2194"/>
                  </a:cubicBezTo>
                  <a:cubicBezTo>
                    <a:pt x="27231" y="2176"/>
                    <a:pt x="27231" y="2137"/>
                    <a:pt x="27214" y="2102"/>
                  </a:cubicBezTo>
                  <a:cubicBezTo>
                    <a:pt x="27197" y="2068"/>
                    <a:pt x="27175" y="2068"/>
                    <a:pt x="27157" y="2068"/>
                  </a:cubicBezTo>
                  <a:close/>
                  <a:moveTo>
                    <a:pt x="17384" y="2159"/>
                  </a:moveTo>
                  <a:cubicBezTo>
                    <a:pt x="17367" y="2159"/>
                    <a:pt x="17332" y="2159"/>
                    <a:pt x="17332" y="2176"/>
                  </a:cubicBezTo>
                  <a:cubicBezTo>
                    <a:pt x="17297" y="2211"/>
                    <a:pt x="17297" y="2268"/>
                    <a:pt x="17332" y="2285"/>
                  </a:cubicBezTo>
                  <a:cubicBezTo>
                    <a:pt x="17350" y="2303"/>
                    <a:pt x="17367" y="2303"/>
                    <a:pt x="17384" y="2303"/>
                  </a:cubicBezTo>
                  <a:cubicBezTo>
                    <a:pt x="17406" y="2303"/>
                    <a:pt x="17424" y="2285"/>
                    <a:pt x="17441" y="2268"/>
                  </a:cubicBezTo>
                  <a:cubicBezTo>
                    <a:pt x="17458" y="2246"/>
                    <a:pt x="17458" y="2194"/>
                    <a:pt x="17424" y="2176"/>
                  </a:cubicBezTo>
                  <a:cubicBezTo>
                    <a:pt x="17406" y="2159"/>
                    <a:pt x="17406" y="2159"/>
                    <a:pt x="17384" y="2159"/>
                  </a:cubicBezTo>
                  <a:close/>
                  <a:moveTo>
                    <a:pt x="5275" y="2176"/>
                  </a:moveTo>
                  <a:cubicBezTo>
                    <a:pt x="5275" y="2176"/>
                    <a:pt x="5257" y="2176"/>
                    <a:pt x="5257" y="2194"/>
                  </a:cubicBezTo>
                  <a:cubicBezTo>
                    <a:pt x="5222" y="2194"/>
                    <a:pt x="5201" y="2246"/>
                    <a:pt x="5201" y="2285"/>
                  </a:cubicBezTo>
                  <a:cubicBezTo>
                    <a:pt x="5222" y="2303"/>
                    <a:pt x="5240" y="2320"/>
                    <a:pt x="5275" y="2320"/>
                  </a:cubicBezTo>
                  <a:lnTo>
                    <a:pt x="5292" y="2320"/>
                  </a:lnTo>
                  <a:cubicBezTo>
                    <a:pt x="5349" y="2303"/>
                    <a:pt x="5366" y="2268"/>
                    <a:pt x="5349" y="2229"/>
                  </a:cubicBezTo>
                  <a:cubicBezTo>
                    <a:pt x="5331" y="2194"/>
                    <a:pt x="5310" y="2176"/>
                    <a:pt x="5275" y="2176"/>
                  </a:cubicBezTo>
                  <a:close/>
                  <a:moveTo>
                    <a:pt x="19038" y="2176"/>
                  </a:moveTo>
                  <a:cubicBezTo>
                    <a:pt x="18999" y="2194"/>
                    <a:pt x="18981" y="2246"/>
                    <a:pt x="18999" y="2285"/>
                  </a:cubicBezTo>
                  <a:cubicBezTo>
                    <a:pt x="19016" y="2303"/>
                    <a:pt x="19038" y="2320"/>
                    <a:pt x="19073" y="2320"/>
                  </a:cubicBezTo>
                  <a:lnTo>
                    <a:pt x="19090" y="2320"/>
                  </a:lnTo>
                  <a:cubicBezTo>
                    <a:pt x="19125" y="2303"/>
                    <a:pt x="19147" y="2246"/>
                    <a:pt x="19125" y="2211"/>
                  </a:cubicBezTo>
                  <a:cubicBezTo>
                    <a:pt x="19125" y="2194"/>
                    <a:pt x="19090" y="2176"/>
                    <a:pt x="19073" y="2176"/>
                  </a:cubicBezTo>
                  <a:close/>
                  <a:moveTo>
                    <a:pt x="4914" y="2320"/>
                  </a:moveTo>
                  <a:cubicBezTo>
                    <a:pt x="4874" y="2337"/>
                    <a:pt x="4857" y="2376"/>
                    <a:pt x="4874" y="2411"/>
                  </a:cubicBezTo>
                  <a:cubicBezTo>
                    <a:pt x="4874" y="2446"/>
                    <a:pt x="4914" y="2464"/>
                    <a:pt x="4931" y="2464"/>
                  </a:cubicBezTo>
                  <a:cubicBezTo>
                    <a:pt x="4948" y="2464"/>
                    <a:pt x="4966" y="2464"/>
                    <a:pt x="4966" y="2446"/>
                  </a:cubicBezTo>
                  <a:cubicBezTo>
                    <a:pt x="5005" y="2446"/>
                    <a:pt x="5022" y="2394"/>
                    <a:pt x="5005" y="2355"/>
                  </a:cubicBezTo>
                  <a:cubicBezTo>
                    <a:pt x="5005" y="2337"/>
                    <a:pt x="4966" y="2320"/>
                    <a:pt x="4931" y="2320"/>
                  </a:cubicBezTo>
                  <a:close/>
                  <a:moveTo>
                    <a:pt x="18712" y="2320"/>
                  </a:moveTo>
                  <a:cubicBezTo>
                    <a:pt x="18672" y="2337"/>
                    <a:pt x="18655" y="2376"/>
                    <a:pt x="18655" y="2411"/>
                  </a:cubicBezTo>
                  <a:cubicBezTo>
                    <a:pt x="18672" y="2446"/>
                    <a:pt x="18712" y="2464"/>
                    <a:pt x="18729" y="2464"/>
                  </a:cubicBezTo>
                  <a:cubicBezTo>
                    <a:pt x="18746" y="2464"/>
                    <a:pt x="18746" y="2464"/>
                    <a:pt x="18764" y="2446"/>
                  </a:cubicBezTo>
                  <a:cubicBezTo>
                    <a:pt x="18799" y="2446"/>
                    <a:pt x="18820" y="2394"/>
                    <a:pt x="18799" y="2355"/>
                  </a:cubicBezTo>
                  <a:cubicBezTo>
                    <a:pt x="18781" y="2337"/>
                    <a:pt x="18764" y="2320"/>
                    <a:pt x="18729" y="2320"/>
                  </a:cubicBezTo>
                  <a:close/>
                  <a:moveTo>
                    <a:pt x="17676" y="2355"/>
                  </a:moveTo>
                  <a:cubicBezTo>
                    <a:pt x="17659" y="2355"/>
                    <a:pt x="17641" y="2376"/>
                    <a:pt x="17624" y="2394"/>
                  </a:cubicBezTo>
                  <a:cubicBezTo>
                    <a:pt x="17602" y="2429"/>
                    <a:pt x="17624" y="2485"/>
                    <a:pt x="17659" y="2485"/>
                  </a:cubicBezTo>
                  <a:cubicBezTo>
                    <a:pt x="17659" y="2503"/>
                    <a:pt x="17676" y="2503"/>
                    <a:pt x="17676" y="2503"/>
                  </a:cubicBezTo>
                  <a:cubicBezTo>
                    <a:pt x="17711" y="2503"/>
                    <a:pt x="17732" y="2485"/>
                    <a:pt x="17750" y="2464"/>
                  </a:cubicBezTo>
                  <a:cubicBezTo>
                    <a:pt x="17767" y="2429"/>
                    <a:pt x="17750" y="2376"/>
                    <a:pt x="17711" y="2355"/>
                  </a:cubicBezTo>
                  <a:close/>
                  <a:moveTo>
                    <a:pt x="27340" y="2376"/>
                  </a:moveTo>
                  <a:cubicBezTo>
                    <a:pt x="27323" y="2376"/>
                    <a:pt x="27305" y="2376"/>
                    <a:pt x="27305" y="2394"/>
                  </a:cubicBezTo>
                  <a:cubicBezTo>
                    <a:pt x="27266" y="2411"/>
                    <a:pt x="27249" y="2446"/>
                    <a:pt x="27266" y="2485"/>
                  </a:cubicBezTo>
                  <a:cubicBezTo>
                    <a:pt x="27284" y="2503"/>
                    <a:pt x="27305" y="2520"/>
                    <a:pt x="27340" y="2520"/>
                  </a:cubicBezTo>
                  <a:cubicBezTo>
                    <a:pt x="27340" y="2520"/>
                    <a:pt x="27358" y="2520"/>
                    <a:pt x="27375" y="2503"/>
                  </a:cubicBezTo>
                  <a:cubicBezTo>
                    <a:pt x="27392" y="2485"/>
                    <a:pt x="27414" y="2446"/>
                    <a:pt x="27392" y="2411"/>
                  </a:cubicBezTo>
                  <a:cubicBezTo>
                    <a:pt x="27375" y="2394"/>
                    <a:pt x="27358" y="2376"/>
                    <a:pt x="27340" y="2376"/>
                  </a:cubicBezTo>
                  <a:close/>
                  <a:moveTo>
                    <a:pt x="18363" y="2429"/>
                  </a:moveTo>
                  <a:cubicBezTo>
                    <a:pt x="18329" y="2446"/>
                    <a:pt x="18311" y="2485"/>
                    <a:pt x="18311" y="2520"/>
                  </a:cubicBezTo>
                  <a:cubicBezTo>
                    <a:pt x="18329" y="2555"/>
                    <a:pt x="18346" y="2572"/>
                    <a:pt x="18385" y="2572"/>
                  </a:cubicBezTo>
                  <a:lnTo>
                    <a:pt x="18403" y="2572"/>
                  </a:lnTo>
                  <a:cubicBezTo>
                    <a:pt x="18437" y="2572"/>
                    <a:pt x="18472" y="2520"/>
                    <a:pt x="18455" y="2485"/>
                  </a:cubicBezTo>
                  <a:cubicBezTo>
                    <a:pt x="18455" y="2446"/>
                    <a:pt x="18420" y="2429"/>
                    <a:pt x="18385" y="2429"/>
                  </a:cubicBezTo>
                  <a:close/>
                  <a:moveTo>
                    <a:pt x="4570" y="2464"/>
                  </a:moveTo>
                  <a:cubicBezTo>
                    <a:pt x="4531" y="2485"/>
                    <a:pt x="4531" y="2520"/>
                    <a:pt x="4531" y="2555"/>
                  </a:cubicBezTo>
                  <a:cubicBezTo>
                    <a:pt x="4548" y="2594"/>
                    <a:pt x="4587" y="2611"/>
                    <a:pt x="4605" y="2611"/>
                  </a:cubicBezTo>
                  <a:cubicBezTo>
                    <a:pt x="4622" y="2611"/>
                    <a:pt x="4622" y="2611"/>
                    <a:pt x="4639" y="2594"/>
                  </a:cubicBezTo>
                  <a:cubicBezTo>
                    <a:pt x="4679" y="2572"/>
                    <a:pt x="4696" y="2537"/>
                    <a:pt x="4679" y="2503"/>
                  </a:cubicBezTo>
                  <a:cubicBezTo>
                    <a:pt x="4657" y="2485"/>
                    <a:pt x="4639" y="2464"/>
                    <a:pt x="4605" y="2464"/>
                  </a:cubicBezTo>
                  <a:close/>
                  <a:moveTo>
                    <a:pt x="18020" y="2464"/>
                  </a:moveTo>
                  <a:cubicBezTo>
                    <a:pt x="17985" y="2464"/>
                    <a:pt x="17967" y="2485"/>
                    <a:pt x="17950" y="2520"/>
                  </a:cubicBezTo>
                  <a:cubicBezTo>
                    <a:pt x="17950" y="2555"/>
                    <a:pt x="17985" y="2594"/>
                    <a:pt x="18020" y="2611"/>
                  </a:cubicBezTo>
                  <a:cubicBezTo>
                    <a:pt x="18059" y="2611"/>
                    <a:pt x="18094" y="2572"/>
                    <a:pt x="18094" y="2537"/>
                  </a:cubicBezTo>
                  <a:cubicBezTo>
                    <a:pt x="18111" y="2503"/>
                    <a:pt x="18076" y="2464"/>
                    <a:pt x="18037" y="2464"/>
                  </a:cubicBezTo>
                  <a:close/>
                  <a:moveTo>
                    <a:pt x="4243" y="2611"/>
                  </a:moveTo>
                  <a:cubicBezTo>
                    <a:pt x="4204" y="2629"/>
                    <a:pt x="4187" y="2681"/>
                    <a:pt x="4204" y="2720"/>
                  </a:cubicBezTo>
                  <a:cubicBezTo>
                    <a:pt x="4222" y="2738"/>
                    <a:pt x="4243" y="2755"/>
                    <a:pt x="4278" y="2755"/>
                  </a:cubicBezTo>
                  <a:lnTo>
                    <a:pt x="4313" y="2755"/>
                  </a:lnTo>
                  <a:cubicBezTo>
                    <a:pt x="4352" y="2738"/>
                    <a:pt x="4370" y="2681"/>
                    <a:pt x="4352" y="2646"/>
                  </a:cubicBezTo>
                  <a:cubicBezTo>
                    <a:pt x="4330" y="2629"/>
                    <a:pt x="4296" y="2611"/>
                    <a:pt x="4278" y="2611"/>
                  </a:cubicBezTo>
                  <a:close/>
                  <a:moveTo>
                    <a:pt x="27466" y="2703"/>
                  </a:moveTo>
                  <a:cubicBezTo>
                    <a:pt x="27432" y="2720"/>
                    <a:pt x="27432" y="2772"/>
                    <a:pt x="27449" y="2790"/>
                  </a:cubicBezTo>
                  <a:cubicBezTo>
                    <a:pt x="27449" y="2829"/>
                    <a:pt x="27484" y="2846"/>
                    <a:pt x="27501" y="2846"/>
                  </a:cubicBezTo>
                  <a:cubicBezTo>
                    <a:pt x="27523" y="2846"/>
                    <a:pt x="27540" y="2829"/>
                    <a:pt x="27540" y="2829"/>
                  </a:cubicBezTo>
                  <a:cubicBezTo>
                    <a:pt x="27575" y="2812"/>
                    <a:pt x="27593" y="2772"/>
                    <a:pt x="27575" y="2738"/>
                  </a:cubicBezTo>
                  <a:cubicBezTo>
                    <a:pt x="27558" y="2703"/>
                    <a:pt x="27540" y="2703"/>
                    <a:pt x="27501" y="2703"/>
                  </a:cubicBezTo>
                  <a:close/>
                  <a:moveTo>
                    <a:pt x="3917" y="2772"/>
                  </a:moveTo>
                  <a:cubicBezTo>
                    <a:pt x="3878" y="2790"/>
                    <a:pt x="3861" y="2846"/>
                    <a:pt x="3878" y="2881"/>
                  </a:cubicBezTo>
                  <a:cubicBezTo>
                    <a:pt x="3895" y="2899"/>
                    <a:pt x="3935" y="2920"/>
                    <a:pt x="3952" y="2920"/>
                  </a:cubicBezTo>
                  <a:cubicBezTo>
                    <a:pt x="3969" y="2920"/>
                    <a:pt x="3969" y="2920"/>
                    <a:pt x="3987" y="2899"/>
                  </a:cubicBezTo>
                  <a:cubicBezTo>
                    <a:pt x="4026" y="2881"/>
                    <a:pt x="4043" y="2846"/>
                    <a:pt x="4026" y="2812"/>
                  </a:cubicBezTo>
                  <a:cubicBezTo>
                    <a:pt x="4004" y="2790"/>
                    <a:pt x="3969" y="2772"/>
                    <a:pt x="3952" y="2772"/>
                  </a:cubicBezTo>
                  <a:close/>
                  <a:moveTo>
                    <a:pt x="3591" y="2938"/>
                  </a:moveTo>
                  <a:cubicBezTo>
                    <a:pt x="3552" y="2955"/>
                    <a:pt x="3534" y="2990"/>
                    <a:pt x="3552" y="3029"/>
                  </a:cubicBezTo>
                  <a:cubicBezTo>
                    <a:pt x="3569" y="3064"/>
                    <a:pt x="3608" y="3081"/>
                    <a:pt x="3626" y="3081"/>
                  </a:cubicBezTo>
                  <a:cubicBezTo>
                    <a:pt x="3643" y="3081"/>
                    <a:pt x="3643" y="3064"/>
                    <a:pt x="3660" y="3064"/>
                  </a:cubicBezTo>
                  <a:cubicBezTo>
                    <a:pt x="3700" y="3047"/>
                    <a:pt x="3717" y="3007"/>
                    <a:pt x="3700" y="2973"/>
                  </a:cubicBezTo>
                  <a:cubicBezTo>
                    <a:pt x="3678" y="2938"/>
                    <a:pt x="3660" y="2938"/>
                    <a:pt x="3626" y="2938"/>
                  </a:cubicBezTo>
                  <a:close/>
                  <a:moveTo>
                    <a:pt x="27684" y="3007"/>
                  </a:moveTo>
                  <a:cubicBezTo>
                    <a:pt x="27667" y="3007"/>
                    <a:pt x="27649" y="3007"/>
                    <a:pt x="27649" y="3029"/>
                  </a:cubicBezTo>
                  <a:cubicBezTo>
                    <a:pt x="27610" y="3047"/>
                    <a:pt x="27593" y="3081"/>
                    <a:pt x="27610" y="3116"/>
                  </a:cubicBezTo>
                  <a:cubicBezTo>
                    <a:pt x="27632" y="3138"/>
                    <a:pt x="27649" y="3155"/>
                    <a:pt x="27684" y="3155"/>
                  </a:cubicBezTo>
                  <a:lnTo>
                    <a:pt x="27719" y="3155"/>
                  </a:lnTo>
                  <a:cubicBezTo>
                    <a:pt x="27758" y="3138"/>
                    <a:pt x="27758" y="3081"/>
                    <a:pt x="27740" y="3047"/>
                  </a:cubicBezTo>
                  <a:cubicBezTo>
                    <a:pt x="27740" y="3029"/>
                    <a:pt x="27701" y="3007"/>
                    <a:pt x="27684" y="3007"/>
                  </a:cubicBezTo>
                  <a:close/>
                  <a:moveTo>
                    <a:pt x="3264" y="3099"/>
                  </a:moveTo>
                  <a:cubicBezTo>
                    <a:pt x="3225" y="3116"/>
                    <a:pt x="3225" y="3173"/>
                    <a:pt x="3243" y="3208"/>
                  </a:cubicBezTo>
                  <a:cubicBezTo>
                    <a:pt x="3264" y="3225"/>
                    <a:pt x="3282" y="3247"/>
                    <a:pt x="3299" y="3247"/>
                  </a:cubicBezTo>
                  <a:cubicBezTo>
                    <a:pt x="3317" y="3247"/>
                    <a:pt x="3334" y="3247"/>
                    <a:pt x="3334" y="3225"/>
                  </a:cubicBezTo>
                  <a:cubicBezTo>
                    <a:pt x="3373" y="3208"/>
                    <a:pt x="3391" y="3173"/>
                    <a:pt x="3373" y="3138"/>
                  </a:cubicBezTo>
                  <a:cubicBezTo>
                    <a:pt x="3351" y="3116"/>
                    <a:pt x="3334" y="3099"/>
                    <a:pt x="3299" y="3099"/>
                  </a:cubicBezTo>
                  <a:close/>
                  <a:moveTo>
                    <a:pt x="2955" y="3299"/>
                  </a:moveTo>
                  <a:cubicBezTo>
                    <a:pt x="2916" y="3334"/>
                    <a:pt x="2916" y="3373"/>
                    <a:pt x="2938" y="3408"/>
                  </a:cubicBezTo>
                  <a:cubicBezTo>
                    <a:pt x="2955" y="3425"/>
                    <a:pt x="2973" y="3443"/>
                    <a:pt x="3008" y="3443"/>
                  </a:cubicBezTo>
                  <a:cubicBezTo>
                    <a:pt x="3008" y="3443"/>
                    <a:pt x="3025" y="3425"/>
                    <a:pt x="3047" y="3425"/>
                  </a:cubicBezTo>
                  <a:cubicBezTo>
                    <a:pt x="3082" y="3408"/>
                    <a:pt x="3082" y="3356"/>
                    <a:pt x="3064" y="3316"/>
                  </a:cubicBezTo>
                  <a:cubicBezTo>
                    <a:pt x="3047" y="3299"/>
                    <a:pt x="3025" y="3299"/>
                    <a:pt x="3008" y="3299"/>
                  </a:cubicBezTo>
                  <a:close/>
                  <a:moveTo>
                    <a:pt x="27828" y="3334"/>
                  </a:moveTo>
                  <a:cubicBezTo>
                    <a:pt x="27793" y="3356"/>
                    <a:pt x="27775" y="3408"/>
                    <a:pt x="27793" y="3443"/>
                  </a:cubicBezTo>
                  <a:cubicBezTo>
                    <a:pt x="27810" y="3464"/>
                    <a:pt x="27828" y="3482"/>
                    <a:pt x="27867" y="3482"/>
                  </a:cubicBezTo>
                  <a:cubicBezTo>
                    <a:pt x="27867" y="3482"/>
                    <a:pt x="27884" y="3464"/>
                    <a:pt x="27901" y="3464"/>
                  </a:cubicBezTo>
                  <a:cubicBezTo>
                    <a:pt x="27936" y="3443"/>
                    <a:pt x="27936" y="3390"/>
                    <a:pt x="27919" y="3373"/>
                  </a:cubicBezTo>
                  <a:cubicBezTo>
                    <a:pt x="27901" y="3334"/>
                    <a:pt x="27884" y="3334"/>
                    <a:pt x="27867" y="3334"/>
                  </a:cubicBezTo>
                  <a:close/>
                  <a:moveTo>
                    <a:pt x="2699" y="3499"/>
                  </a:moveTo>
                  <a:cubicBezTo>
                    <a:pt x="2681" y="3499"/>
                    <a:pt x="2681" y="3499"/>
                    <a:pt x="2664" y="3517"/>
                  </a:cubicBezTo>
                  <a:cubicBezTo>
                    <a:pt x="2629" y="3534"/>
                    <a:pt x="2629" y="3591"/>
                    <a:pt x="2647" y="3625"/>
                  </a:cubicBezTo>
                  <a:cubicBezTo>
                    <a:pt x="2664" y="3643"/>
                    <a:pt x="2681" y="3643"/>
                    <a:pt x="2699" y="3643"/>
                  </a:cubicBezTo>
                  <a:cubicBezTo>
                    <a:pt x="2720" y="3643"/>
                    <a:pt x="2738" y="3643"/>
                    <a:pt x="2738" y="3625"/>
                  </a:cubicBezTo>
                  <a:cubicBezTo>
                    <a:pt x="2773" y="3608"/>
                    <a:pt x="2790" y="3573"/>
                    <a:pt x="2755" y="3534"/>
                  </a:cubicBezTo>
                  <a:cubicBezTo>
                    <a:pt x="2755" y="3517"/>
                    <a:pt x="2720" y="3499"/>
                    <a:pt x="2699" y="3499"/>
                  </a:cubicBezTo>
                  <a:close/>
                  <a:moveTo>
                    <a:pt x="28010" y="3643"/>
                  </a:moveTo>
                  <a:cubicBezTo>
                    <a:pt x="27975" y="3682"/>
                    <a:pt x="27958" y="3717"/>
                    <a:pt x="27975" y="3752"/>
                  </a:cubicBezTo>
                  <a:cubicBezTo>
                    <a:pt x="27993" y="3769"/>
                    <a:pt x="28010" y="3791"/>
                    <a:pt x="28045" y="3791"/>
                  </a:cubicBezTo>
                  <a:cubicBezTo>
                    <a:pt x="28045" y="3791"/>
                    <a:pt x="28067" y="3791"/>
                    <a:pt x="28084" y="3769"/>
                  </a:cubicBezTo>
                  <a:cubicBezTo>
                    <a:pt x="28119" y="3752"/>
                    <a:pt x="28119" y="3717"/>
                    <a:pt x="28102" y="3682"/>
                  </a:cubicBezTo>
                  <a:cubicBezTo>
                    <a:pt x="28084" y="3643"/>
                    <a:pt x="28067" y="3643"/>
                    <a:pt x="28045" y="3643"/>
                  </a:cubicBezTo>
                  <a:close/>
                  <a:moveTo>
                    <a:pt x="2412" y="3717"/>
                  </a:moveTo>
                  <a:cubicBezTo>
                    <a:pt x="2394" y="3717"/>
                    <a:pt x="2372" y="3717"/>
                    <a:pt x="2372" y="3734"/>
                  </a:cubicBezTo>
                  <a:cubicBezTo>
                    <a:pt x="2338" y="3752"/>
                    <a:pt x="2320" y="3791"/>
                    <a:pt x="2355" y="3825"/>
                  </a:cubicBezTo>
                  <a:cubicBezTo>
                    <a:pt x="2355" y="3843"/>
                    <a:pt x="2394" y="3860"/>
                    <a:pt x="2412" y="3860"/>
                  </a:cubicBezTo>
                  <a:cubicBezTo>
                    <a:pt x="2429" y="3860"/>
                    <a:pt x="2446" y="3860"/>
                    <a:pt x="2446" y="3843"/>
                  </a:cubicBezTo>
                  <a:cubicBezTo>
                    <a:pt x="2481" y="3825"/>
                    <a:pt x="2481" y="3769"/>
                    <a:pt x="2464" y="3752"/>
                  </a:cubicBezTo>
                  <a:cubicBezTo>
                    <a:pt x="2446" y="3717"/>
                    <a:pt x="2429" y="3717"/>
                    <a:pt x="2412" y="3717"/>
                  </a:cubicBezTo>
                  <a:close/>
                  <a:moveTo>
                    <a:pt x="2120" y="3934"/>
                  </a:moveTo>
                  <a:cubicBezTo>
                    <a:pt x="2103" y="3934"/>
                    <a:pt x="2085" y="3934"/>
                    <a:pt x="2068" y="3952"/>
                  </a:cubicBezTo>
                  <a:cubicBezTo>
                    <a:pt x="2046" y="3969"/>
                    <a:pt x="2029" y="4026"/>
                    <a:pt x="2068" y="4043"/>
                  </a:cubicBezTo>
                  <a:cubicBezTo>
                    <a:pt x="2085" y="4060"/>
                    <a:pt x="2103" y="4078"/>
                    <a:pt x="2120" y="4078"/>
                  </a:cubicBezTo>
                  <a:cubicBezTo>
                    <a:pt x="2137" y="4078"/>
                    <a:pt x="2155" y="4078"/>
                    <a:pt x="2155" y="4060"/>
                  </a:cubicBezTo>
                  <a:cubicBezTo>
                    <a:pt x="2194" y="4043"/>
                    <a:pt x="2194" y="3986"/>
                    <a:pt x="2177" y="3952"/>
                  </a:cubicBezTo>
                  <a:cubicBezTo>
                    <a:pt x="2155" y="3934"/>
                    <a:pt x="2137" y="3934"/>
                    <a:pt x="2120" y="3934"/>
                  </a:cubicBezTo>
                  <a:close/>
                  <a:moveTo>
                    <a:pt x="28193" y="3952"/>
                  </a:moveTo>
                  <a:cubicBezTo>
                    <a:pt x="28154" y="3986"/>
                    <a:pt x="28154" y="4026"/>
                    <a:pt x="28176" y="4060"/>
                  </a:cubicBezTo>
                  <a:cubicBezTo>
                    <a:pt x="28193" y="4078"/>
                    <a:pt x="28210" y="4095"/>
                    <a:pt x="28245" y="4095"/>
                  </a:cubicBezTo>
                  <a:cubicBezTo>
                    <a:pt x="28245" y="4095"/>
                    <a:pt x="28263" y="4078"/>
                    <a:pt x="28284" y="4078"/>
                  </a:cubicBezTo>
                  <a:cubicBezTo>
                    <a:pt x="28319" y="4060"/>
                    <a:pt x="28319" y="4008"/>
                    <a:pt x="28302" y="3969"/>
                  </a:cubicBezTo>
                  <a:cubicBezTo>
                    <a:pt x="28284" y="3952"/>
                    <a:pt x="28263" y="3952"/>
                    <a:pt x="28245" y="3952"/>
                  </a:cubicBezTo>
                  <a:close/>
                  <a:moveTo>
                    <a:pt x="1828" y="4152"/>
                  </a:moveTo>
                  <a:cubicBezTo>
                    <a:pt x="1811" y="4152"/>
                    <a:pt x="1794" y="4169"/>
                    <a:pt x="1794" y="4169"/>
                  </a:cubicBezTo>
                  <a:cubicBezTo>
                    <a:pt x="1759" y="4204"/>
                    <a:pt x="1759" y="4243"/>
                    <a:pt x="1776" y="4278"/>
                  </a:cubicBezTo>
                  <a:cubicBezTo>
                    <a:pt x="1794" y="4295"/>
                    <a:pt x="1811" y="4295"/>
                    <a:pt x="1828" y="4295"/>
                  </a:cubicBezTo>
                  <a:cubicBezTo>
                    <a:pt x="1850" y="4295"/>
                    <a:pt x="1868" y="4295"/>
                    <a:pt x="1885" y="4278"/>
                  </a:cubicBezTo>
                  <a:cubicBezTo>
                    <a:pt x="1902" y="4261"/>
                    <a:pt x="1920" y="4204"/>
                    <a:pt x="1885" y="4187"/>
                  </a:cubicBezTo>
                  <a:cubicBezTo>
                    <a:pt x="1885" y="4169"/>
                    <a:pt x="1850" y="4152"/>
                    <a:pt x="1828" y="4152"/>
                  </a:cubicBezTo>
                  <a:close/>
                  <a:moveTo>
                    <a:pt x="28445" y="4243"/>
                  </a:moveTo>
                  <a:cubicBezTo>
                    <a:pt x="28428" y="4243"/>
                    <a:pt x="28428" y="4243"/>
                    <a:pt x="28411" y="4261"/>
                  </a:cubicBezTo>
                  <a:cubicBezTo>
                    <a:pt x="28371" y="4278"/>
                    <a:pt x="28371" y="4335"/>
                    <a:pt x="28393" y="4352"/>
                  </a:cubicBezTo>
                  <a:cubicBezTo>
                    <a:pt x="28411" y="4369"/>
                    <a:pt x="28428" y="4387"/>
                    <a:pt x="28445" y="4387"/>
                  </a:cubicBezTo>
                  <a:cubicBezTo>
                    <a:pt x="28463" y="4387"/>
                    <a:pt x="28480" y="4387"/>
                    <a:pt x="28502" y="4369"/>
                  </a:cubicBezTo>
                  <a:cubicBezTo>
                    <a:pt x="28519" y="4352"/>
                    <a:pt x="28537" y="4295"/>
                    <a:pt x="28502" y="4278"/>
                  </a:cubicBezTo>
                  <a:cubicBezTo>
                    <a:pt x="28502" y="4243"/>
                    <a:pt x="28463" y="4243"/>
                    <a:pt x="28445" y="4243"/>
                  </a:cubicBezTo>
                  <a:close/>
                  <a:moveTo>
                    <a:pt x="1559" y="4387"/>
                  </a:moveTo>
                  <a:cubicBezTo>
                    <a:pt x="1541" y="4387"/>
                    <a:pt x="1524" y="4387"/>
                    <a:pt x="1502" y="4404"/>
                  </a:cubicBezTo>
                  <a:cubicBezTo>
                    <a:pt x="1485" y="4443"/>
                    <a:pt x="1467" y="4478"/>
                    <a:pt x="1502" y="4513"/>
                  </a:cubicBezTo>
                  <a:cubicBezTo>
                    <a:pt x="1524" y="4530"/>
                    <a:pt x="1541" y="4530"/>
                    <a:pt x="1559" y="4530"/>
                  </a:cubicBezTo>
                  <a:cubicBezTo>
                    <a:pt x="1576" y="4530"/>
                    <a:pt x="1594" y="4530"/>
                    <a:pt x="1611" y="4513"/>
                  </a:cubicBezTo>
                  <a:cubicBezTo>
                    <a:pt x="1633" y="4496"/>
                    <a:pt x="1633" y="4443"/>
                    <a:pt x="1611" y="4422"/>
                  </a:cubicBezTo>
                  <a:cubicBezTo>
                    <a:pt x="1594" y="4404"/>
                    <a:pt x="1576" y="4387"/>
                    <a:pt x="1559" y="4387"/>
                  </a:cubicBezTo>
                  <a:close/>
                  <a:moveTo>
                    <a:pt x="28663" y="4530"/>
                  </a:moveTo>
                  <a:cubicBezTo>
                    <a:pt x="28646" y="4530"/>
                    <a:pt x="28646" y="4530"/>
                    <a:pt x="28628" y="4552"/>
                  </a:cubicBezTo>
                  <a:cubicBezTo>
                    <a:pt x="28589" y="4570"/>
                    <a:pt x="28589" y="4622"/>
                    <a:pt x="28611" y="4639"/>
                  </a:cubicBezTo>
                  <a:cubicBezTo>
                    <a:pt x="28628" y="4661"/>
                    <a:pt x="28646" y="4678"/>
                    <a:pt x="28663" y="4678"/>
                  </a:cubicBezTo>
                  <a:cubicBezTo>
                    <a:pt x="28680" y="4678"/>
                    <a:pt x="28698" y="4678"/>
                    <a:pt x="28720" y="4661"/>
                  </a:cubicBezTo>
                  <a:cubicBezTo>
                    <a:pt x="28737" y="4639"/>
                    <a:pt x="28754" y="4587"/>
                    <a:pt x="28720" y="4552"/>
                  </a:cubicBezTo>
                  <a:cubicBezTo>
                    <a:pt x="28720" y="4530"/>
                    <a:pt x="28680" y="4530"/>
                    <a:pt x="28663" y="4530"/>
                  </a:cubicBezTo>
                  <a:close/>
                  <a:moveTo>
                    <a:pt x="1285" y="4622"/>
                  </a:moveTo>
                  <a:cubicBezTo>
                    <a:pt x="1267" y="4622"/>
                    <a:pt x="1250" y="4639"/>
                    <a:pt x="1232" y="4661"/>
                  </a:cubicBezTo>
                  <a:cubicBezTo>
                    <a:pt x="1215" y="4678"/>
                    <a:pt x="1215" y="4731"/>
                    <a:pt x="1232" y="4748"/>
                  </a:cubicBezTo>
                  <a:cubicBezTo>
                    <a:pt x="1250" y="4770"/>
                    <a:pt x="1267" y="4770"/>
                    <a:pt x="1285" y="4770"/>
                  </a:cubicBezTo>
                  <a:cubicBezTo>
                    <a:pt x="1306" y="4770"/>
                    <a:pt x="1324" y="4770"/>
                    <a:pt x="1341" y="4748"/>
                  </a:cubicBezTo>
                  <a:cubicBezTo>
                    <a:pt x="1359" y="4731"/>
                    <a:pt x="1359" y="4678"/>
                    <a:pt x="1341" y="4661"/>
                  </a:cubicBezTo>
                  <a:cubicBezTo>
                    <a:pt x="1324" y="4639"/>
                    <a:pt x="1306" y="4622"/>
                    <a:pt x="1285" y="4622"/>
                  </a:cubicBezTo>
                  <a:close/>
                  <a:moveTo>
                    <a:pt x="28846" y="4822"/>
                  </a:moveTo>
                  <a:cubicBezTo>
                    <a:pt x="28807" y="4857"/>
                    <a:pt x="28807" y="4896"/>
                    <a:pt x="28828" y="4931"/>
                  </a:cubicBezTo>
                  <a:cubicBezTo>
                    <a:pt x="28846" y="4948"/>
                    <a:pt x="28863" y="4966"/>
                    <a:pt x="28898" y="4966"/>
                  </a:cubicBezTo>
                  <a:cubicBezTo>
                    <a:pt x="28898" y="4966"/>
                    <a:pt x="28915" y="4948"/>
                    <a:pt x="28937" y="4948"/>
                  </a:cubicBezTo>
                  <a:cubicBezTo>
                    <a:pt x="28972" y="4913"/>
                    <a:pt x="28972" y="4878"/>
                    <a:pt x="28954" y="4839"/>
                  </a:cubicBezTo>
                  <a:cubicBezTo>
                    <a:pt x="28937" y="4822"/>
                    <a:pt x="28915" y="4822"/>
                    <a:pt x="28898" y="4822"/>
                  </a:cubicBezTo>
                  <a:close/>
                  <a:moveTo>
                    <a:pt x="1032" y="4878"/>
                  </a:moveTo>
                  <a:cubicBezTo>
                    <a:pt x="1015" y="4878"/>
                    <a:pt x="980" y="4896"/>
                    <a:pt x="980" y="4896"/>
                  </a:cubicBezTo>
                  <a:cubicBezTo>
                    <a:pt x="941" y="4931"/>
                    <a:pt x="941" y="4987"/>
                    <a:pt x="980" y="5005"/>
                  </a:cubicBezTo>
                  <a:cubicBezTo>
                    <a:pt x="980" y="5022"/>
                    <a:pt x="1015" y="5022"/>
                    <a:pt x="1032" y="5022"/>
                  </a:cubicBezTo>
                  <a:cubicBezTo>
                    <a:pt x="1050" y="5022"/>
                    <a:pt x="1067" y="5022"/>
                    <a:pt x="1067" y="5005"/>
                  </a:cubicBezTo>
                  <a:cubicBezTo>
                    <a:pt x="1106" y="4987"/>
                    <a:pt x="1106" y="4931"/>
                    <a:pt x="1067" y="4896"/>
                  </a:cubicBezTo>
                  <a:cubicBezTo>
                    <a:pt x="1067" y="4896"/>
                    <a:pt x="1050" y="4878"/>
                    <a:pt x="1032" y="4878"/>
                  </a:cubicBezTo>
                  <a:close/>
                  <a:moveTo>
                    <a:pt x="29115" y="5096"/>
                  </a:moveTo>
                  <a:cubicBezTo>
                    <a:pt x="29098" y="5096"/>
                    <a:pt x="29081" y="5096"/>
                    <a:pt x="29081" y="5113"/>
                  </a:cubicBezTo>
                  <a:cubicBezTo>
                    <a:pt x="29046" y="5131"/>
                    <a:pt x="29046" y="5183"/>
                    <a:pt x="29063" y="5222"/>
                  </a:cubicBezTo>
                  <a:cubicBezTo>
                    <a:pt x="29081" y="5240"/>
                    <a:pt x="29098" y="5240"/>
                    <a:pt x="29115" y="5240"/>
                  </a:cubicBezTo>
                  <a:cubicBezTo>
                    <a:pt x="29133" y="5240"/>
                    <a:pt x="29155" y="5240"/>
                    <a:pt x="29172" y="5222"/>
                  </a:cubicBezTo>
                  <a:cubicBezTo>
                    <a:pt x="29189" y="5205"/>
                    <a:pt x="29207" y="5148"/>
                    <a:pt x="29172" y="5131"/>
                  </a:cubicBezTo>
                  <a:cubicBezTo>
                    <a:pt x="29172" y="5113"/>
                    <a:pt x="29133" y="5096"/>
                    <a:pt x="29115" y="5096"/>
                  </a:cubicBezTo>
                  <a:close/>
                  <a:moveTo>
                    <a:pt x="780" y="5148"/>
                  </a:moveTo>
                  <a:cubicBezTo>
                    <a:pt x="762" y="5148"/>
                    <a:pt x="741" y="5148"/>
                    <a:pt x="723" y="5166"/>
                  </a:cubicBezTo>
                  <a:cubicBezTo>
                    <a:pt x="688" y="5205"/>
                    <a:pt x="688" y="5240"/>
                    <a:pt x="723" y="5274"/>
                  </a:cubicBezTo>
                  <a:cubicBezTo>
                    <a:pt x="741" y="5274"/>
                    <a:pt x="762" y="5292"/>
                    <a:pt x="780" y="5292"/>
                  </a:cubicBezTo>
                  <a:cubicBezTo>
                    <a:pt x="797" y="5292"/>
                    <a:pt x="815" y="5274"/>
                    <a:pt x="832" y="5257"/>
                  </a:cubicBezTo>
                  <a:cubicBezTo>
                    <a:pt x="849" y="5240"/>
                    <a:pt x="849" y="5183"/>
                    <a:pt x="815" y="5166"/>
                  </a:cubicBezTo>
                  <a:cubicBezTo>
                    <a:pt x="815" y="5148"/>
                    <a:pt x="797" y="5148"/>
                    <a:pt x="780" y="5148"/>
                  </a:cubicBezTo>
                  <a:close/>
                  <a:moveTo>
                    <a:pt x="29350" y="5366"/>
                  </a:moveTo>
                  <a:cubicBezTo>
                    <a:pt x="29333" y="5366"/>
                    <a:pt x="29316" y="5383"/>
                    <a:pt x="29298" y="5383"/>
                  </a:cubicBezTo>
                  <a:cubicBezTo>
                    <a:pt x="29281" y="5422"/>
                    <a:pt x="29281" y="5457"/>
                    <a:pt x="29298" y="5492"/>
                  </a:cubicBezTo>
                  <a:cubicBezTo>
                    <a:pt x="29316" y="5509"/>
                    <a:pt x="29333" y="5509"/>
                    <a:pt x="29350" y="5509"/>
                  </a:cubicBezTo>
                  <a:lnTo>
                    <a:pt x="29407" y="5509"/>
                  </a:lnTo>
                  <a:cubicBezTo>
                    <a:pt x="29424" y="5475"/>
                    <a:pt x="29442" y="5440"/>
                    <a:pt x="29407" y="5401"/>
                  </a:cubicBezTo>
                  <a:cubicBezTo>
                    <a:pt x="29390" y="5383"/>
                    <a:pt x="29372" y="5366"/>
                    <a:pt x="29350" y="5366"/>
                  </a:cubicBezTo>
                  <a:close/>
                  <a:moveTo>
                    <a:pt x="523" y="5422"/>
                  </a:moveTo>
                  <a:cubicBezTo>
                    <a:pt x="506" y="5422"/>
                    <a:pt x="488" y="5422"/>
                    <a:pt x="471" y="5440"/>
                  </a:cubicBezTo>
                  <a:cubicBezTo>
                    <a:pt x="453" y="5475"/>
                    <a:pt x="453" y="5509"/>
                    <a:pt x="488" y="5549"/>
                  </a:cubicBezTo>
                  <a:cubicBezTo>
                    <a:pt x="506" y="5549"/>
                    <a:pt x="523" y="5566"/>
                    <a:pt x="545" y="5566"/>
                  </a:cubicBezTo>
                  <a:cubicBezTo>
                    <a:pt x="562" y="5566"/>
                    <a:pt x="580" y="5549"/>
                    <a:pt x="597" y="5531"/>
                  </a:cubicBezTo>
                  <a:cubicBezTo>
                    <a:pt x="614" y="5509"/>
                    <a:pt x="614" y="5457"/>
                    <a:pt x="580" y="5440"/>
                  </a:cubicBezTo>
                  <a:cubicBezTo>
                    <a:pt x="562" y="5422"/>
                    <a:pt x="545" y="5422"/>
                    <a:pt x="523" y="5422"/>
                  </a:cubicBezTo>
                  <a:close/>
                  <a:moveTo>
                    <a:pt x="29590" y="5657"/>
                  </a:moveTo>
                  <a:cubicBezTo>
                    <a:pt x="29568" y="5657"/>
                    <a:pt x="29551" y="5657"/>
                    <a:pt x="29533" y="5675"/>
                  </a:cubicBezTo>
                  <a:cubicBezTo>
                    <a:pt x="29516" y="5692"/>
                    <a:pt x="29516" y="5749"/>
                    <a:pt x="29533" y="5766"/>
                  </a:cubicBezTo>
                  <a:cubicBezTo>
                    <a:pt x="29551" y="5784"/>
                    <a:pt x="29568" y="5801"/>
                    <a:pt x="29590" y="5801"/>
                  </a:cubicBezTo>
                  <a:cubicBezTo>
                    <a:pt x="29607" y="5801"/>
                    <a:pt x="29625" y="5784"/>
                    <a:pt x="29642" y="5784"/>
                  </a:cubicBezTo>
                  <a:cubicBezTo>
                    <a:pt x="29659" y="5749"/>
                    <a:pt x="29677" y="5710"/>
                    <a:pt x="29642" y="5675"/>
                  </a:cubicBezTo>
                  <a:cubicBezTo>
                    <a:pt x="29625" y="5657"/>
                    <a:pt x="29607" y="5657"/>
                    <a:pt x="29590" y="5657"/>
                  </a:cubicBezTo>
                  <a:close/>
                  <a:moveTo>
                    <a:pt x="306" y="5692"/>
                  </a:moveTo>
                  <a:cubicBezTo>
                    <a:pt x="288" y="5692"/>
                    <a:pt x="271" y="5710"/>
                    <a:pt x="253" y="5727"/>
                  </a:cubicBezTo>
                  <a:cubicBezTo>
                    <a:pt x="218" y="5766"/>
                    <a:pt x="236" y="5801"/>
                    <a:pt x="253" y="5818"/>
                  </a:cubicBezTo>
                  <a:cubicBezTo>
                    <a:pt x="271" y="5836"/>
                    <a:pt x="288" y="5836"/>
                    <a:pt x="306" y="5836"/>
                  </a:cubicBezTo>
                  <a:cubicBezTo>
                    <a:pt x="327" y="5836"/>
                    <a:pt x="345" y="5836"/>
                    <a:pt x="362" y="5818"/>
                  </a:cubicBezTo>
                  <a:cubicBezTo>
                    <a:pt x="379" y="5784"/>
                    <a:pt x="379" y="5749"/>
                    <a:pt x="345" y="5710"/>
                  </a:cubicBezTo>
                  <a:cubicBezTo>
                    <a:pt x="345" y="5710"/>
                    <a:pt x="327" y="5692"/>
                    <a:pt x="306" y="5692"/>
                  </a:cubicBezTo>
                  <a:close/>
                  <a:moveTo>
                    <a:pt x="29825" y="5927"/>
                  </a:moveTo>
                  <a:cubicBezTo>
                    <a:pt x="29807" y="5927"/>
                    <a:pt x="29786" y="5927"/>
                    <a:pt x="29786" y="5945"/>
                  </a:cubicBezTo>
                  <a:cubicBezTo>
                    <a:pt x="29751" y="5966"/>
                    <a:pt x="29751" y="6019"/>
                    <a:pt x="29768" y="6036"/>
                  </a:cubicBezTo>
                  <a:cubicBezTo>
                    <a:pt x="29786" y="6053"/>
                    <a:pt x="29807" y="6075"/>
                    <a:pt x="29825" y="6075"/>
                  </a:cubicBezTo>
                  <a:cubicBezTo>
                    <a:pt x="29842" y="6075"/>
                    <a:pt x="29860" y="6053"/>
                    <a:pt x="29877" y="6053"/>
                  </a:cubicBezTo>
                  <a:cubicBezTo>
                    <a:pt x="29916" y="6019"/>
                    <a:pt x="29916" y="5984"/>
                    <a:pt x="29877" y="5945"/>
                  </a:cubicBezTo>
                  <a:cubicBezTo>
                    <a:pt x="29877" y="5927"/>
                    <a:pt x="29842" y="5927"/>
                    <a:pt x="29825" y="5927"/>
                  </a:cubicBezTo>
                  <a:close/>
                  <a:moveTo>
                    <a:pt x="71" y="5984"/>
                  </a:moveTo>
                  <a:cubicBezTo>
                    <a:pt x="53" y="5984"/>
                    <a:pt x="36" y="5984"/>
                    <a:pt x="18" y="6001"/>
                  </a:cubicBezTo>
                  <a:cubicBezTo>
                    <a:pt x="1" y="6036"/>
                    <a:pt x="1" y="6075"/>
                    <a:pt x="36" y="6110"/>
                  </a:cubicBezTo>
                  <a:cubicBezTo>
                    <a:pt x="36" y="6110"/>
                    <a:pt x="53" y="6127"/>
                    <a:pt x="71" y="6127"/>
                  </a:cubicBezTo>
                  <a:cubicBezTo>
                    <a:pt x="88" y="6127"/>
                    <a:pt x="110" y="6110"/>
                    <a:pt x="127" y="6092"/>
                  </a:cubicBezTo>
                  <a:cubicBezTo>
                    <a:pt x="162" y="6075"/>
                    <a:pt x="145" y="6019"/>
                    <a:pt x="127" y="6001"/>
                  </a:cubicBezTo>
                  <a:cubicBezTo>
                    <a:pt x="110" y="5984"/>
                    <a:pt x="88" y="5984"/>
                    <a:pt x="71" y="5984"/>
                  </a:cubicBezTo>
                  <a:close/>
                  <a:moveTo>
                    <a:pt x="30077" y="6201"/>
                  </a:moveTo>
                  <a:cubicBezTo>
                    <a:pt x="30060" y="6201"/>
                    <a:pt x="30042" y="6201"/>
                    <a:pt x="30025" y="6219"/>
                  </a:cubicBezTo>
                  <a:cubicBezTo>
                    <a:pt x="29986" y="6236"/>
                    <a:pt x="29986" y="6293"/>
                    <a:pt x="30025" y="6310"/>
                  </a:cubicBezTo>
                  <a:cubicBezTo>
                    <a:pt x="30025" y="6327"/>
                    <a:pt x="30060" y="6345"/>
                    <a:pt x="30077" y="6345"/>
                  </a:cubicBezTo>
                  <a:cubicBezTo>
                    <a:pt x="30095" y="6345"/>
                    <a:pt x="30112" y="6327"/>
                    <a:pt x="30112" y="6327"/>
                  </a:cubicBezTo>
                  <a:cubicBezTo>
                    <a:pt x="30151" y="6293"/>
                    <a:pt x="30151" y="6253"/>
                    <a:pt x="30134" y="6219"/>
                  </a:cubicBezTo>
                  <a:cubicBezTo>
                    <a:pt x="30112" y="6201"/>
                    <a:pt x="30095" y="6201"/>
                    <a:pt x="30077" y="6201"/>
                  </a:cubicBezTo>
                  <a:close/>
                  <a:moveTo>
                    <a:pt x="30312" y="6454"/>
                  </a:moveTo>
                  <a:cubicBezTo>
                    <a:pt x="30295" y="6454"/>
                    <a:pt x="30277" y="6471"/>
                    <a:pt x="30260" y="6471"/>
                  </a:cubicBezTo>
                  <a:cubicBezTo>
                    <a:pt x="30242" y="6510"/>
                    <a:pt x="30242" y="6545"/>
                    <a:pt x="30260" y="6580"/>
                  </a:cubicBezTo>
                  <a:cubicBezTo>
                    <a:pt x="30277" y="6597"/>
                    <a:pt x="30295" y="6597"/>
                    <a:pt x="30312" y="6597"/>
                  </a:cubicBezTo>
                  <a:cubicBezTo>
                    <a:pt x="30330" y="6597"/>
                    <a:pt x="30351" y="6597"/>
                    <a:pt x="30369" y="6580"/>
                  </a:cubicBezTo>
                  <a:cubicBezTo>
                    <a:pt x="30386" y="6562"/>
                    <a:pt x="30386" y="6510"/>
                    <a:pt x="30369" y="6488"/>
                  </a:cubicBezTo>
                  <a:cubicBezTo>
                    <a:pt x="30351" y="6471"/>
                    <a:pt x="30330" y="6454"/>
                    <a:pt x="30312" y="6454"/>
                  </a:cubicBezTo>
                  <a:close/>
                  <a:moveTo>
                    <a:pt x="30569" y="6728"/>
                  </a:moveTo>
                  <a:cubicBezTo>
                    <a:pt x="30547" y="6728"/>
                    <a:pt x="30530" y="6745"/>
                    <a:pt x="30512" y="6745"/>
                  </a:cubicBezTo>
                  <a:cubicBezTo>
                    <a:pt x="30477" y="6780"/>
                    <a:pt x="30477" y="6815"/>
                    <a:pt x="30512" y="6854"/>
                  </a:cubicBezTo>
                  <a:cubicBezTo>
                    <a:pt x="30530" y="6871"/>
                    <a:pt x="30547" y="6871"/>
                    <a:pt x="30569" y="6871"/>
                  </a:cubicBezTo>
                  <a:cubicBezTo>
                    <a:pt x="30586" y="6871"/>
                    <a:pt x="30604" y="6871"/>
                    <a:pt x="30604" y="6854"/>
                  </a:cubicBezTo>
                  <a:cubicBezTo>
                    <a:pt x="30638" y="6815"/>
                    <a:pt x="30638" y="6780"/>
                    <a:pt x="30604" y="6745"/>
                  </a:cubicBezTo>
                  <a:cubicBezTo>
                    <a:pt x="30604" y="6745"/>
                    <a:pt x="30586" y="6728"/>
                    <a:pt x="30569" y="6728"/>
                  </a:cubicBezTo>
                  <a:close/>
                  <a:moveTo>
                    <a:pt x="30821" y="6980"/>
                  </a:moveTo>
                  <a:cubicBezTo>
                    <a:pt x="30804" y="6980"/>
                    <a:pt x="30786" y="6998"/>
                    <a:pt x="30765" y="6998"/>
                  </a:cubicBezTo>
                  <a:cubicBezTo>
                    <a:pt x="30730" y="7032"/>
                    <a:pt x="30747" y="7072"/>
                    <a:pt x="30765" y="7106"/>
                  </a:cubicBezTo>
                  <a:cubicBezTo>
                    <a:pt x="30786" y="7124"/>
                    <a:pt x="30804" y="7124"/>
                    <a:pt x="30821" y="7124"/>
                  </a:cubicBezTo>
                  <a:cubicBezTo>
                    <a:pt x="30839" y="7124"/>
                    <a:pt x="30856" y="7124"/>
                    <a:pt x="30873" y="7106"/>
                  </a:cubicBezTo>
                  <a:cubicBezTo>
                    <a:pt x="30895" y="7072"/>
                    <a:pt x="30895" y="7032"/>
                    <a:pt x="30873" y="6998"/>
                  </a:cubicBezTo>
                  <a:cubicBezTo>
                    <a:pt x="30856" y="6980"/>
                    <a:pt x="30839" y="6980"/>
                    <a:pt x="30821" y="6980"/>
                  </a:cubicBezTo>
                  <a:close/>
                  <a:moveTo>
                    <a:pt x="31074" y="7233"/>
                  </a:moveTo>
                  <a:cubicBezTo>
                    <a:pt x="31056" y="7233"/>
                    <a:pt x="31039" y="7250"/>
                    <a:pt x="31021" y="7250"/>
                  </a:cubicBezTo>
                  <a:cubicBezTo>
                    <a:pt x="31004" y="7289"/>
                    <a:pt x="30982" y="7324"/>
                    <a:pt x="31021" y="7359"/>
                  </a:cubicBezTo>
                  <a:cubicBezTo>
                    <a:pt x="31039" y="7380"/>
                    <a:pt x="31056" y="7380"/>
                    <a:pt x="31074" y="7380"/>
                  </a:cubicBezTo>
                  <a:cubicBezTo>
                    <a:pt x="31091" y="7380"/>
                    <a:pt x="31113" y="7380"/>
                    <a:pt x="31130" y="7359"/>
                  </a:cubicBezTo>
                  <a:cubicBezTo>
                    <a:pt x="31148" y="7341"/>
                    <a:pt x="31148" y="7289"/>
                    <a:pt x="31130" y="7272"/>
                  </a:cubicBezTo>
                  <a:cubicBezTo>
                    <a:pt x="31113" y="7250"/>
                    <a:pt x="31091" y="7233"/>
                    <a:pt x="31074" y="7233"/>
                  </a:cubicBezTo>
                  <a:close/>
                  <a:moveTo>
                    <a:pt x="31239" y="7559"/>
                  </a:moveTo>
                  <a:cubicBezTo>
                    <a:pt x="31200" y="7559"/>
                    <a:pt x="31165" y="7598"/>
                    <a:pt x="31182" y="7633"/>
                  </a:cubicBezTo>
                  <a:cubicBezTo>
                    <a:pt x="31182" y="7668"/>
                    <a:pt x="31222" y="7707"/>
                    <a:pt x="31239" y="7707"/>
                  </a:cubicBezTo>
                  <a:lnTo>
                    <a:pt x="31256" y="7707"/>
                  </a:lnTo>
                  <a:cubicBezTo>
                    <a:pt x="31291" y="7685"/>
                    <a:pt x="31330" y="7650"/>
                    <a:pt x="31309" y="7615"/>
                  </a:cubicBezTo>
                  <a:cubicBezTo>
                    <a:pt x="31309" y="7576"/>
                    <a:pt x="31274" y="7559"/>
                    <a:pt x="31239" y="75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 rot="-5400000">
              <a:off x="6490712" y="1962576"/>
              <a:ext cx="5610267" cy="1227741"/>
            </a:xfrm>
            <a:custGeom>
              <a:avLst/>
              <a:gdLst/>
              <a:ahLst/>
              <a:cxnLst/>
              <a:rect l="l" t="t" r="r" b="b"/>
              <a:pathLst>
                <a:path w="31369" h="7525" extrusionOk="0">
                  <a:moveTo>
                    <a:pt x="24259" y="1"/>
                  </a:moveTo>
                  <a:cubicBezTo>
                    <a:pt x="24224" y="1"/>
                    <a:pt x="24189" y="36"/>
                    <a:pt x="24189" y="70"/>
                  </a:cubicBezTo>
                  <a:cubicBezTo>
                    <a:pt x="24189" y="127"/>
                    <a:pt x="24224" y="144"/>
                    <a:pt x="24259" y="144"/>
                  </a:cubicBezTo>
                  <a:cubicBezTo>
                    <a:pt x="24298" y="144"/>
                    <a:pt x="24333" y="127"/>
                    <a:pt x="24333" y="70"/>
                  </a:cubicBezTo>
                  <a:cubicBezTo>
                    <a:pt x="24333" y="36"/>
                    <a:pt x="24298" y="1"/>
                    <a:pt x="24259" y="1"/>
                  </a:cubicBezTo>
                  <a:close/>
                  <a:moveTo>
                    <a:pt x="23880" y="18"/>
                  </a:moveTo>
                  <a:cubicBezTo>
                    <a:pt x="23845" y="36"/>
                    <a:pt x="23824" y="70"/>
                    <a:pt x="23824" y="110"/>
                  </a:cubicBezTo>
                  <a:cubicBezTo>
                    <a:pt x="23824" y="144"/>
                    <a:pt x="23863" y="162"/>
                    <a:pt x="23898" y="162"/>
                  </a:cubicBezTo>
                  <a:cubicBezTo>
                    <a:pt x="23932" y="162"/>
                    <a:pt x="23972" y="127"/>
                    <a:pt x="23972" y="92"/>
                  </a:cubicBezTo>
                  <a:cubicBezTo>
                    <a:pt x="23972" y="53"/>
                    <a:pt x="23932" y="18"/>
                    <a:pt x="23898" y="18"/>
                  </a:cubicBezTo>
                  <a:close/>
                  <a:moveTo>
                    <a:pt x="24624" y="36"/>
                  </a:moveTo>
                  <a:cubicBezTo>
                    <a:pt x="24585" y="36"/>
                    <a:pt x="24550" y="53"/>
                    <a:pt x="24550" y="92"/>
                  </a:cubicBezTo>
                  <a:cubicBezTo>
                    <a:pt x="24533" y="127"/>
                    <a:pt x="24568" y="162"/>
                    <a:pt x="24607" y="179"/>
                  </a:cubicBezTo>
                  <a:lnTo>
                    <a:pt x="24624" y="179"/>
                  </a:lnTo>
                  <a:cubicBezTo>
                    <a:pt x="24659" y="179"/>
                    <a:pt x="24676" y="144"/>
                    <a:pt x="24694" y="110"/>
                  </a:cubicBezTo>
                  <a:cubicBezTo>
                    <a:pt x="24694" y="70"/>
                    <a:pt x="24659" y="36"/>
                    <a:pt x="24624" y="36"/>
                  </a:cubicBezTo>
                  <a:close/>
                  <a:moveTo>
                    <a:pt x="23536" y="70"/>
                  </a:moveTo>
                  <a:lnTo>
                    <a:pt x="23519" y="92"/>
                  </a:lnTo>
                  <a:cubicBezTo>
                    <a:pt x="23480" y="92"/>
                    <a:pt x="23462" y="127"/>
                    <a:pt x="23462" y="162"/>
                  </a:cubicBezTo>
                  <a:cubicBezTo>
                    <a:pt x="23480" y="201"/>
                    <a:pt x="23497" y="218"/>
                    <a:pt x="23536" y="218"/>
                  </a:cubicBezTo>
                  <a:lnTo>
                    <a:pt x="23554" y="218"/>
                  </a:lnTo>
                  <a:cubicBezTo>
                    <a:pt x="23589" y="218"/>
                    <a:pt x="23606" y="179"/>
                    <a:pt x="23606" y="144"/>
                  </a:cubicBezTo>
                  <a:cubicBezTo>
                    <a:pt x="23606" y="110"/>
                    <a:pt x="23571" y="70"/>
                    <a:pt x="23536" y="70"/>
                  </a:cubicBezTo>
                  <a:close/>
                  <a:moveTo>
                    <a:pt x="24968" y="92"/>
                  </a:moveTo>
                  <a:cubicBezTo>
                    <a:pt x="24951" y="92"/>
                    <a:pt x="24911" y="110"/>
                    <a:pt x="24911" y="144"/>
                  </a:cubicBezTo>
                  <a:cubicBezTo>
                    <a:pt x="24894" y="179"/>
                    <a:pt x="24911" y="218"/>
                    <a:pt x="24951" y="236"/>
                  </a:cubicBezTo>
                  <a:lnTo>
                    <a:pt x="24968" y="236"/>
                  </a:lnTo>
                  <a:cubicBezTo>
                    <a:pt x="25003" y="236"/>
                    <a:pt x="25042" y="218"/>
                    <a:pt x="25042" y="179"/>
                  </a:cubicBezTo>
                  <a:cubicBezTo>
                    <a:pt x="25059" y="144"/>
                    <a:pt x="25042" y="110"/>
                    <a:pt x="24985" y="92"/>
                  </a:cubicBezTo>
                  <a:close/>
                  <a:moveTo>
                    <a:pt x="23171" y="162"/>
                  </a:moveTo>
                  <a:cubicBezTo>
                    <a:pt x="23119" y="179"/>
                    <a:pt x="23101" y="218"/>
                    <a:pt x="23119" y="253"/>
                  </a:cubicBezTo>
                  <a:cubicBezTo>
                    <a:pt x="23119" y="288"/>
                    <a:pt x="23153" y="310"/>
                    <a:pt x="23193" y="310"/>
                  </a:cubicBezTo>
                  <a:lnTo>
                    <a:pt x="23210" y="310"/>
                  </a:lnTo>
                  <a:cubicBezTo>
                    <a:pt x="23245" y="288"/>
                    <a:pt x="23262" y="253"/>
                    <a:pt x="23245" y="218"/>
                  </a:cubicBezTo>
                  <a:cubicBezTo>
                    <a:pt x="23245" y="179"/>
                    <a:pt x="23210" y="162"/>
                    <a:pt x="23193" y="162"/>
                  </a:cubicBezTo>
                  <a:close/>
                  <a:moveTo>
                    <a:pt x="14216" y="179"/>
                  </a:moveTo>
                  <a:cubicBezTo>
                    <a:pt x="14181" y="179"/>
                    <a:pt x="14142" y="218"/>
                    <a:pt x="14142" y="253"/>
                  </a:cubicBezTo>
                  <a:cubicBezTo>
                    <a:pt x="14142" y="288"/>
                    <a:pt x="14181" y="327"/>
                    <a:pt x="14216" y="327"/>
                  </a:cubicBezTo>
                  <a:cubicBezTo>
                    <a:pt x="14251" y="327"/>
                    <a:pt x="14290" y="288"/>
                    <a:pt x="14290" y="253"/>
                  </a:cubicBezTo>
                  <a:cubicBezTo>
                    <a:pt x="14290" y="218"/>
                    <a:pt x="14251" y="179"/>
                    <a:pt x="14216" y="179"/>
                  </a:cubicBezTo>
                  <a:close/>
                  <a:moveTo>
                    <a:pt x="13855" y="201"/>
                  </a:moveTo>
                  <a:cubicBezTo>
                    <a:pt x="13816" y="201"/>
                    <a:pt x="13781" y="236"/>
                    <a:pt x="13781" y="271"/>
                  </a:cubicBezTo>
                  <a:cubicBezTo>
                    <a:pt x="13781" y="310"/>
                    <a:pt x="13816" y="345"/>
                    <a:pt x="13855" y="345"/>
                  </a:cubicBezTo>
                  <a:lnTo>
                    <a:pt x="13872" y="345"/>
                  </a:lnTo>
                  <a:cubicBezTo>
                    <a:pt x="13907" y="327"/>
                    <a:pt x="13924" y="288"/>
                    <a:pt x="13924" y="253"/>
                  </a:cubicBezTo>
                  <a:cubicBezTo>
                    <a:pt x="13924" y="218"/>
                    <a:pt x="13890" y="201"/>
                    <a:pt x="13855" y="201"/>
                  </a:cubicBezTo>
                  <a:close/>
                  <a:moveTo>
                    <a:pt x="14577" y="201"/>
                  </a:moveTo>
                  <a:cubicBezTo>
                    <a:pt x="14542" y="201"/>
                    <a:pt x="14507" y="218"/>
                    <a:pt x="14507" y="253"/>
                  </a:cubicBezTo>
                  <a:cubicBezTo>
                    <a:pt x="14507" y="310"/>
                    <a:pt x="14542" y="345"/>
                    <a:pt x="14577" y="345"/>
                  </a:cubicBezTo>
                  <a:cubicBezTo>
                    <a:pt x="14616" y="345"/>
                    <a:pt x="14651" y="310"/>
                    <a:pt x="14651" y="271"/>
                  </a:cubicBezTo>
                  <a:cubicBezTo>
                    <a:pt x="14651" y="236"/>
                    <a:pt x="14634" y="201"/>
                    <a:pt x="14599" y="201"/>
                  </a:cubicBezTo>
                  <a:close/>
                  <a:moveTo>
                    <a:pt x="25312" y="218"/>
                  </a:moveTo>
                  <a:cubicBezTo>
                    <a:pt x="25294" y="218"/>
                    <a:pt x="25259" y="218"/>
                    <a:pt x="25259" y="253"/>
                  </a:cubicBezTo>
                  <a:cubicBezTo>
                    <a:pt x="25238" y="288"/>
                    <a:pt x="25259" y="327"/>
                    <a:pt x="25294" y="345"/>
                  </a:cubicBezTo>
                  <a:lnTo>
                    <a:pt x="25312" y="362"/>
                  </a:lnTo>
                  <a:cubicBezTo>
                    <a:pt x="25347" y="362"/>
                    <a:pt x="25368" y="345"/>
                    <a:pt x="25386" y="310"/>
                  </a:cubicBezTo>
                  <a:cubicBezTo>
                    <a:pt x="25403" y="271"/>
                    <a:pt x="25386" y="236"/>
                    <a:pt x="25347" y="218"/>
                  </a:cubicBezTo>
                  <a:close/>
                  <a:moveTo>
                    <a:pt x="13489" y="236"/>
                  </a:moveTo>
                  <a:cubicBezTo>
                    <a:pt x="13454" y="236"/>
                    <a:pt x="13420" y="271"/>
                    <a:pt x="13420" y="310"/>
                  </a:cubicBezTo>
                  <a:cubicBezTo>
                    <a:pt x="13437" y="345"/>
                    <a:pt x="13454" y="379"/>
                    <a:pt x="13489" y="379"/>
                  </a:cubicBezTo>
                  <a:lnTo>
                    <a:pt x="13511" y="379"/>
                  </a:lnTo>
                  <a:cubicBezTo>
                    <a:pt x="13546" y="362"/>
                    <a:pt x="13581" y="327"/>
                    <a:pt x="13563" y="288"/>
                  </a:cubicBezTo>
                  <a:cubicBezTo>
                    <a:pt x="13563" y="253"/>
                    <a:pt x="13528" y="236"/>
                    <a:pt x="13489" y="236"/>
                  </a:cubicBezTo>
                  <a:close/>
                  <a:moveTo>
                    <a:pt x="14943" y="253"/>
                  </a:moveTo>
                  <a:cubicBezTo>
                    <a:pt x="14903" y="253"/>
                    <a:pt x="14869" y="271"/>
                    <a:pt x="14869" y="310"/>
                  </a:cubicBezTo>
                  <a:cubicBezTo>
                    <a:pt x="14869" y="345"/>
                    <a:pt x="14886" y="379"/>
                    <a:pt x="14925" y="397"/>
                  </a:cubicBezTo>
                  <a:lnTo>
                    <a:pt x="14943" y="397"/>
                  </a:lnTo>
                  <a:cubicBezTo>
                    <a:pt x="14977" y="397"/>
                    <a:pt x="15012" y="362"/>
                    <a:pt x="15012" y="345"/>
                  </a:cubicBezTo>
                  <a:cubicBezTo>
                    <a:pt x="15012" y="288"/>
                    <a:pt x="14995" y="253"/>
                    <a:pt x="14960" y="253"/>
                  </a:cubicBezTo>
                  <a:close/>
                  <a:moveTo>
                    <a:pt x="22810" y="271"/>
                  </a:moveTo>
                  <a:cubicBezTo>
                    <a:pt x="22775" y="288"/>
                    <a:pt x="22757" y="327"/>
                    <a:pt x="22775" y="362"/>
                  </a:cubicBezTo>
                  <a:cubicBezTo>
                    <a:pt x="22775" y="397"/>
                    <a:pt x="22810" y="419"/>
                    <a:pt x="22827" y="419"/>
                  </a:cubicBezTo>
                  <a:lnTo>
                    <a:pt x="22866" y="419"/>
                  </a:lnTo>
                  <a:cubicBezTo>
                    <a:pt x="22901" y="397"/>
                    <a:pt x="22918" y="362"/>
                    <a:pt x="22901" y="327"/>
                  </a:cubicBezTo>
                  <a:cubicBezTo>
                    <a:pt x="22901" y="288"/>
                    <a:pt x="22866" y="271"/>
                    <a:pt x="22827" y="271"/>
                  </a:cubicBezTo>
                  <a:close/>
                  <a:moveTo>
                    <a:pt x="13128" y="288"/>
                  </a:moveTo>
                  <a:cubicBezTo>
                    <a:pt x="13093" y="310"/>
                    <a:pt x="13054" y="345"/>
                    <a:pt x="13076" y="379"/>
                  </a:cubicBezTo>
                  <a:cubicBezTo>
                    <a:pt x="13076" y="419"/>
                    <a:pt x="13111" y="436"/>
                    <a:pt x="13145" y="436"/>
                  </a:cubicBezTo>
                  <a:cubicBezTo>
                    <a:pt x="13202" y="436"/>
                    <a:pt x="13219" y="379"/>
                    <a:pt x="13219" y="345"/>
                  </a:cubicBezTo>
                  <a:cubicBezTo>
                    <a:pt x="13202" y="310"/>
                    <a:pt x="13185" y="288"/>
                    <a:pt x="13145" y="288"/>
                  </a:cubicBezTo>
                  <a:close/>
                  <a:moveTo>
                    <a:pt x="12767" y="362"/>
                  </a:moveTo>
                  <a:cubicBezTo>
                    <a:pt x="12728" y="379"/>
                    <a:pt x="12710" y="419"/>
                    <a:pt x="12710" y="453"/>
                  </a:cubicBezTo>
                  <a:cubicBezTo>
                    <a:pt x="12728" y="488"/>
                    <a:pt x="12749" y="506"/>
                    <a:pt x="12784" y="506"/>
                  </a:cubicBezTo>
                  <a:lnTo>
                    <a:pt x="12802" y="506"/>
                  </a:lnTo>
                  <a:cubicBezTo>
                    <a:pt x="12837" y="506"/>
                    <a:pt x="12876" y="453"/>
                    <a:pt x="12858" y="419"/>
                  </a:cubicBezTo>
                  <a:cubicBezTo>
                    <a:pt x="12858" y="379"/>
                    <a:pt x="12819" y="362"/>
                    <a:pt x="12784" y="362"/>
                  </a:cubicBezTo>
                  <a:close/>
                  <a:moveTo>
                    <a:pt x="15286" y="362"/>
                  </a:moveTo>
                  <a:cubicBezTo>
                    <a:pt x="15269" y="362"/>
                    <a:pt x="15230" y="362"/>
                    <a:pt x="15212" y="397"/>
                  </a:cubicBezTo>
                  <a:cubicBezTo>
                    <a:pt x="15212" y="436"/>
                    <a:pt x="15212" y="471"/>
                    <a:pt x="15251" y="488"/>
                  </a:cubicBezTo>
                  <a:cubicBezTo>
                    <a:pt x="15269" y="488"/>
                    <a:pt x="15286" y="506"/>
                    <a:pt x="15286" y="506"/>
                  </a:cubicBezTo>
                  <a:cubicBezTo>
                    <a:pt x="15321" y="506"/>
                    <a:pt x="15339" y="488"/>
                    <a:pt x="15360" y="453"/>
                  </a:cubicBezTo>
                  <a:cubicBezTo>
                    <a:pt x="15378" y="419"/>
                    <a:pt x="15360" y="379"/>
                    <a:pt x="15321" y="362"/>
                  </a:cubicBezTo>
                  <a:close/>
                  <a:moveTo>
                    <a:pt x="25638" y="379"/>
                  </a:moveTo>
                  <a:cubicBezTo>
                    <a:pt x="25621" y="379"/>
                    <a:pt x="25586" y="379"/>
                    <a:pt x="25586" y="419"/>
                  </a:cubicBezTo>
                  <a:cubicBezTo>
                    <a:pt x="25564" y="453"/>
                    <a:pt x="25564" y="488"/>
                    <a:pt x="25603" y="506"/>
                  </a:cubicBezTo>
                  <a:cubicBezTo>
                    <a:pt x="25621" y="506"/>
                    <a:pt x="25621" y="527"/>
                    <a:pt x="25638" y="527"/>
                  </a:cubicBezTo>
                  <a:cubicBezTo>
                    <a:pt x="25655" y="527"/>
                    <a:pt x="25695" y="506"/>
                    <a:pt x="25712" y="488"/>
                  </a:cubicBezTo>
                  <a:cubicBezTo>
                    <a:pt x="25729" y="453"/>
                    <a:pt x="25712" y="397"/>
                    <a:pt x="25673" y="379"/>
                  </a:cubicBezTo>
                  <a:close/>
                  <a:moveTo>
                    <a:pt x="22466" y="397"/>
                  </a:moveTo>
                  <a:cubicBezTo>
                    <a:pt x="22431" y="419"/>
                    <a:pt x="22409" y="453"/>
                    <a:pt x="22431" y="488"/>
                  </a:cubicBezTo>
                  <a:cubicBezTo>
                    <a:pt x="22449" y="527"/>
                    <a:pt x="22466" y="545"/>
                    <a:pt x="22501" y="545"/>
                  </a:cubicBezTo>
                  <a:lnTo>
                    <a:pt x="22518" y="545"/>
                  </a:lnTo>
                  <a:cubicBezTo>
                    <a:pt x="22557" y="527"/>
                    <a:pt x="22575" y="471"/>
                    <a:pt x="22557" y="436"/>
                  </a:cubicBezTo>
                  <a:cubicBezTo>
                    <a:pt x="22557" y="419"/>
                    <a:pt x="22518" y="397"/>
                    <a:pt x="22501" y="397"/>
                  </a:cubicBezTo>
                  <a:close/>
                  <a:moveTo>
                    <a:pt x="12423" y="453"/>
                  </a:moveTo>
                  <a:cubicBezTo>
                    <a:pt x="12384" y="471"/>
                    <a:pt x="12349" y="506"/>
                    <a:pt x="12367" y="545"/>
                  </a:cubicBezTo>
                  <a:cubicBezTo>
                    <a:pt x="12367" y="580"/>
                    <a:pt x="12401" y="597"/>
                    <a:pt x="12441" y="597"/>
                  </a:cubicBezTo>
                  <a:lnTo>
                    <a:pt x="12458" y="597"/>
                  </a:lnTo>
                  <a:cubicBezTo>
                    <a:pt x="12493" y="580"/>
                    <a:pt x="12510" y="545"/>
                    <a:pt x="12510" y="506"/>
                  </a:cubicBezTo>
                  <a:cubicBezTo>
                    <a:pt x="12493" y="471"/>
                    <a:pt x="12458" y="453"/>
                    <a:pt x="12441" y="453"/>
                  </a:cubicBezTo>
                  <a:close/>
                  <a:moveTo>
                    <a:pt x="15613" y="527"/>
                  </a:moveTo>
                  <a:cubicBezTo>
                    <a:pt x="15595" y="527"/>
                    <a:pt x="15556" y="527"/>
                    <a:pt x="15539" y="562"/>
                  </a:cubicBezTo>
                  <a:cubicBezTo>
                    <a:pt x="15521" y="597"/>
                    <a:pt x="15539" y="636"/>
                    <a:pt x="15578" y="654"/>
                  </a:cubicBezTo>
                  <a:cubicBezTo>
                    <a:pt x="15595" y="654"/>
                    <a:pt x="15595" y="671"/>
                    <a:pt x="15613" y="671"/>
                  </a:cubicBezTo>
                  <a:cubicBezTo>
                    <a:pt x="15630" y="671"/>
                    <a:pt x="15665" y="654"/>
                    <a:pt x="15687" y="614"/>
                  </a:cubicBezTo>
                  <a:cubicBezTo>
                    <a:pt x="15704" y="580"/>
                    <a:pt x="15687" y="545"/>
                    <a:pt x="15647" y="527"/>
                  </a:cubicBezTo>
                  <a:close/>
                  <a:moveTo>
                    <a:pt x="12058" y="545"/>
                  </a:moveTo>
                  <a:cubicBezTo>
                    <a:pt x="12023" y="562"/>
                    <a:pt x="12005" y="597"/>
                    <a:pt x="12023" y="636"/>
                  </a:cubicBezTo>
                  <a:cubicBezTo>
                    <a:pt x="12023" y="671"/>
                    <a:pt x="12058" y="688"/>
                    <a:pt x="12075" y="688"/>
                  </a:cubicBezTo>
                  <a:lnTo>
                    <a:pt x="12097" y="688"/>
                  </a:lnTo>
                  <a:cubicBezTo>
                    <a:pt x="12149" y="688"/>
                    <a:pt x="12166" y="636"/>
                    <a:pt x="12149" y="597"/>
                  </a:cubicBezTo>
                  <a:cubicBezTo>
                    <a:pt x="12149" y="562"/>
                    <a:pt x="12114" y="545"/>
                    <a:pt x="12075" y="545"/>
                  </a:cubicBezTo>
                  <a:close/>
                  <a:moveTo>
                    <a:pt x="22140" y="545"/>
                  </a:moveTo>
                  <a:cubicBezTo>
                    <a:pt x="22105" y="562"/>
                    <a:pt x="22083" y="597"/>
                    <a:pt x="22105" y="636"/>
                  </a:cubicBezTo>
                  <a:cubicBezTo>
                    <a:pt x="22105" y="671"/>
                    <a:pt x="22140" y="688"/>
                    <a:pt x="22157" y="688"/>
                  </a:cubicBezTo>
                  <a:cubicBezTo>
                    <a:pt x="22174" y="688"/>
                    <a:pt x="22174" y="688"/>
                    <a:pt x="22192" y="671"/>
                  </a:cubicBezTo>
                  <a:cubicBezTo>
                    <a:pt x="22231" y="654"/>
                    <a:pt x="22248" y="614"/>
                    <a:pt x="22231" y="580"/>
                  </a:cubicBezTo>
                  <a:cubicBezTo>
                    <a:pt x="22214" y="562"/>
                    <a:pt x="22192" y="545"/>
                    <a:pt x="22157" y="545"/>
                  </a:cubicBezTo>
                  <a:close/>
                  <a:moveTo>
                    <a:pt x="25947" y="580"/>
                  </a:moveTo>
                  <a:cubicBezTo>
                    <a:pt x="25912" y="580"/>
                    <a:pt x="25890" y="580"/>
                    <a:pt x="25873" y="614"/>
                  </a:cubicBezTo>
                  <a:cubicBezTo>
                    <a:pt x="25856" y="636"/>
                    <a:pt x="25856" y="688"/>
                    <a:pt x="25890" y="706"/>
                  </a:cubicBezTo>
                  <a:cubicBezTo>
                    <a:pt x="25912" y="723"/>
                    <a:pt x="25930" y="723"/>
                    <a:pt x="25947" y="723"/>
                  </a:cubicBezTo>
                  <a:cubicBezTo>
                    <a:pt x="25964" y="723"/>
                    <a:pt x="25982" y="706"/>
                    <a:pt x="25999" y="688"/>
                  </a:cubicBezTo>
                  <a:cubicBezTo>
                    <a:pt x="26021" y="671"/>
                    <a:pt x="26021" y="614"/>
                    <a:pt x="25982" y="597"/>
                  </a:cubicBezTo>
                  <a:cubicBezTo>
                    <a:pt x="25964" y="580"/>
                    <a:pt x="25947" y="580"/>
                    <a:pt x="25947" y="580"/>
                  </a:cubicBezTo>
                  <a:close/>
                  <a:moveTo>
                    <a:pt x="11714" y="654"/>
                  </a:moveTo>
                  <a:cubicBezTo>
                    <a:pt x="11679" y="671"/>
                    <a:pt x="11662" y="706"/>
                    <a:pt x="11662" y="745"/>
                  </a:cubicBezTo>
                  <a:cubicBezTo>
                    <a:pt x="11679" y="780"/>
                    <a:pt x="11696" y="797"/>
                    <a:pt x="11731" y="797"/>
                  </a:cubicBezTo>
                  <a:lnTo>
                    <a:pt x="11749" y="797"/>
                  </a:lnTo>
                  <a:cubicBezTo>
                    <a:pt x="11788" y="780"/>
                    <a:pt x="11823" y="745"/>
                    <a:pt x="11805" y="706"/>
                  </a:cubicBezTo>
                  <a:cubicBezTo>
                    <a:pt x="11805" y="671"/>
                    <a:pt x="11770" y="654"/>
                    <a:pt x="11731" y="654"/>
                  </a:cubicBezTo>
                  <a:close/>
                  <a:moveTo>
                    <a:pt x="15939" y="688"/>
                  </a:moveTo>
                  <a:cubicBezTo>
                    <a:pt x="15904" y="688"/>
                    <a:pt x="15882" y="688"/>
                    <a:pt x="15865" y="723"/>
                  </a:cubicBezTo>
                  <a:cubicBezTo>
                    <a:pt x="15848" y="745"/>
                    <a:pt x="15865" y="797"/>
                    <a:pt x="15904" y="815"/>
                  </a:cubicBezTo>
                  <a:cubicBezTo>
                    <a:pt x="15904" y="815"/>
                    <a:pt x="15922" y="832"/>
                    <a:pt x="15939" y="832"/>
                  </a:cubicBezTo>
                  <a:cubicBezTo>
                    <a:pt x="15956" y="832"/>
                    <a:pt x="15991" y="815"/>
                    <a:pt x="15991" y="797"/>
                  </a:cubicBezTo>
                  <a:cubicBezTo>
                    <a:pt x="16013" y="762"/>
                    <a:pt x="16013" y="706"/>
                    <a:pt x="15974" y="688"/>
                  </a:cubicBezTo>
                  <a:close/>
                  <a:moveTo>
                    <a:pt x="21831" y="688"/>
                  </a:moveTo>
                  <a:cubicBezTo>
                    <a:pt x="21831" y="688"/>
                    <a:pt x="21813" y="688"/>
                    <a:pt x="21796" y="706"/>
                  </a:cubicBezTo>
                  <a:cubicBezTo>
                    <a:pt x="21757" y="723"/>
                    <a:pt x="21757" y="762"/>
                    <a:pt x="21778" y="797"/>
                  </a:cubicBezTo>
                  <a:cubicBezTo>
                    <a:pt x="21778" y="815"/>
                    <a:pt x="21813" y="832"/>
                    <a:pt x="21831" y="832"/>
                  </a:cubicBezTo>
                  <a:lnTo>
                    <a:pt x="21865" y="832"/>
                  </a:lnTo>
                  <a:cubicBezTo>
                    <a:pt x="21905" y="815"/>
                    <a:pt x="21922" y="762"/>
                    <a:pt x="21905" y="723"/>
                  </a:cubicBezTo>
                  <a:cubicBezTo>
                    <a:pt x="21887" y="706"/>
                    <a:pt x="21865" y="688"/>
                    <a:pt x="21831" y="688"/>
                  </a:cubicBezTo>
                  <a:close/>
                  <a:moveTo>
                    <a:pt x="11388" y="745"/>
                  </a:moveTo>
                  <a:cubicBezTo>
                    <a:pt x="11388" y="745"/>
                    <a:pt x="11370" y="745"/>
                    <a:pt x="11370" y="762"/>
                  </a:cubicBezTo>
                  <a:cubicBezTo>
                    <a:pt x="11335" y="762"/>
                    <a:pt x="11314" y="797"/>
                    <a:pt x="11314" y="832"/>
                  </a:cubicBezTo>
                  <a:cubicBezTo>
                    <a:pt x="11335" y="871"/>
                    <a:pt x="11353" y="888"/>
                    <a:pt x="11388" y="888"/>
                  </a:cubicBezTo>
                  <a:lnTo>
                    <a:pt x="11405" y="888"/>
                  </a:lnTo>
                  <a:cubicBezTo>
                    <a:pt x="11444" y="888"/>
                    <a:pt x="11462" y="832"/>
                    <a:pt x="11462" y="797"/>
                  </a:cubicBezTo>
                  <a:cubicBezTo>
                    <a:pt x="11444" y="762"/>
                    <a:pt x="11422" y="745"/>
                    <a:pt x="11388" y="745"/>
                  </a:cubicBezTo>
                  <a:close/>
                  <a:moveTo>
                    <a:pt x="26217" y="815"/>
                  </a:moveTo>
                  <a:cubicBezTo>
                    <a:pt x="26199" y="815"/>
                    <a:pt x="26182" y="815"/>
                    <a:pt x="26165" y="832"/>
                  </a:cubicBezTo>
                  <a:cubicBezTo>
                    <a:pt x="26130" y="871"/>
                    <a:pt x="26130" y="906"/>
                    <a:pt x="26165" y="941"/>
                  </a:cubicBezTo>
                  <a:cubicBezTo>
                    <a:pt x="26182" y="962"/>
                    <a:pt x="26199" y="962"/>
                    <a:pt x="26217" y="962"/>
                  </a:cubicBezTo>
                  <a:cubicBezTo>
                    <a:pt x="26239" y="962"/>
                    <a:pt x="26256" y="941"/>
                    <a:pt x="26273" y="941"/>
                  </a:cubicBezTo>
                  <a:cubicBezTo>
                    <a:pt x="26291" y="906"/>
                    <a:pt x="26291" y="854"/>
                    <a:pt x="26273" y="832"/>
                  </a:cubicBezTo>
                  <a:cubicBezTo>
                    <a:pt x="26256" y="815"/>
                    <a:pt x="26239" y="815"/>
                    <a:pt x="26217" y="815"/>
                  </a:cubicBezTo>
                  <a:close/>
                  <a:moveTo>
                    <a:pt x="11026" y="854"/>
                  </a:moveTo>
                  <a:cubicBezTo>
                    <a:pt x="10987" y="871"/>
                    <a:pt x="10952" y="906"/>
                    <a:pt x="10970" y="941"/>
                  </a:cubicBezTo>
                  <a:cubicBezTo>
                    <a:pt x="10970" y="980"/>
                    <a:pt x="11009" y="997"/>
                    <a:pt x="11044" y="997"/>
                  </a:cubicBezTo>
                  <a:lnTo>
                    <a:pt x="11061" y="997"/>
                  </a:lnTo>
                  <a:cubicBezTo>
                    <a:pt x="11096" y="980"/>
                    <a:pt x="11118" y="941"/>
                    <a:pt x="11118" y="906"/>
                  </a:cubicBezTo>
                  <a:cubicBezTo>
                    <a:pt x="11096" y="871"/>
                    <a:pt x="11061" y="854"/>
                    <a:pt x="11044" y="854"/>
                  </a:cubicBezTo>
                  <a:close/>
                  <a:moveTo>
                    <a:pt x="21504" y="854"/>
                  </a:moveTo>
                  <a:cubicBezTo>
                    <a:pt x="21504" y="854"/>
                    <a:pt x="21487" y="854"/>
                    <a:pt x="21470" y="871"/>
                  </a:cubicBezTo>
                  <a:cubicBezTo>
                    <a:pt x="21452" y="888"/>
                    <a:pt x="21430" y="923"/>
                    <a:pt x="21452" y="962"/>
                  </a:cubicBezTo>
                  <a:cubicBezTo>
                    <a:pt x="21470" y="980"/>
                    <a:pt x="21487" y="997"/>
                    <a:pt x="21504" y="997"/>
                  </a:cubicBezTo>
                  <a:lnTo>
                    <a:pt x="21539" y="997"/>
                  </a:lnTo>
                  <a:cubicBezTo>
                    <a:pt x="21578" y="980"/>
                    <a:pt x="21596" y="923"/>
                    <a:pt x="21578" y="888"/>
                  </a:cubicBezTo>
                  <a:cubicBezTo>
                    <a:pt x="21561" y="871"/>
                    <a:pt x="21539" y="854"/>
                    <a:pt x="21504" y="854"/>
                  </a:cubicBezTo>
                  <a:close/>
                  <a:moveTo>
                    <a:pt x="16231" y="888"/>
                  </a:moveTo>
                  <a:cubicBezTo>
                    <a:pt x="16209" y="888"/>
                    <a:pt x="16191" y="888"/>
                    <a:pt x="16174" y="906"/>
                  </a:cubicBezTo>
                  <a:cubicBezTo>
                    <a:pt x="16157" y="941"/>
                    <a:pt x="16157" y="997"/>
                    <a:pt x="16191" y="1015"/>
                  </a:cubicBezTo>
                  <a:cubicBezTo>
                    <a:pt x="16209" y="1032"/>
                    <a:pt x="16209" y="1032"/>
                    <a:pt x="16231" y="1032"/>
                  </a:cubicBezTo>
                  <a:cubicBezTo>
                    <a:pt x="16248" y="1032"/>
                    <a:pt x="16283" y="1015"/>
                    <a:pt x="16283" y="997"/>
                  </a:cubicBezTo>
                  <a:cubicBezTo>
                    <a:pt x="16318" y="980"/>
                    <a:pt x="16300" y="923"/>
                    <a:pt x="16283" y="906"/>
                  </a:cubicBezTo>
                  <a:cubicBezTo>
                    <a:pt x="16265" y="888"/>
                    <a:pt x="16248" y="888"/>
                    <a:pt x="16231" y="888"/>
                  </a:cubicBezTo>
                  <a:close/>
                  <a:moveTo>
                    <a:pt x="10661" y="941"/>
                  </a:moveTo>
                  <a:cubicBezTo>
                    <a:pt x="10626" y="962"/>
                    <a:pt x="10609" y="997"/>
                    <a:pt x="10626" y="1032"/>
                  </a:cubicBezTo>
                  <a:cubicBezTo>
                    <a:pt x="10626" y="1071"/>
                    <a:pt x="10661" y="1089"/>
                    <a:pt x="10683" y="1089"/>
                  </a:cubicBezTo>
                  <a:lnTo>
                    <a:pt x="10700" y="1089"/>
                  </a:lnTo>
                  <a:cubicBezTo>
                    <a:pt x="10752" y="1071"/>
                    <a:pt x="10770" y="1032"/>
                    <a:pt x="10752" y="997"/>
                  </a:cubicBezTo>
                  <a:cubicBezTo>
                    <a:pt x="10752" y="962"/>
                    <a:pt x="10717" y="941"/>
                    <a:pt x="10683" y="941"/>
                  </a:cubicBezTo>
                  <a:close/>
                  <a:moveTo>
                    <a:pt x="10317" y="1032"/>
                  </a:moveTo>
                  <a:cubicBezTo>
                    <a:pt x="10282" y="1032"/>
                    <a:pt x="10265" y="1071"/>
                    <a:pt x="10265" y="1123"/>
                  </a:cubicBezTo>
                  <a:cubicBezTo>
                    <a:pt x="10282" y="1141"/>
                    <a:pt x="10300" y="1180"/>
                    <a:pt x="10335" y="1180"/>
                  </a:cubicBezTo>
                  <a:lnTo>
                    <a:pt x="10356" y="1180"/>
                  </a:lnTo>
                  <a:cubicBezTo>
                    <a:pt x="10391" y="1158"/>
                    <a:pt x="10408" y="1123"/>
                    <a:pt x="10408" y="1089"/>
                  </a:cubicBezTo>
                  <a:cubicBezTo>
                    <a:pt x="10391" y="1049"/>
                    <a:pt x="10374" y="1032"/>
                    <a:pt x="10335" y="1032"/>
                  </a:cubicBezTo>
                  <a:close/>
                  <a:moveTo>
                    <a:pt x="21161" y="1032"/>
                  </a:moveTo>
                  <a:cubicBezTo>
                    <a:pt x="21126" y="1049"/>
                    <a:pt x="21104" y="1106"/>
                    <a:pt x="21126" y="1141"/>
                  </a:cubicBezTo>
                  <a:cubicBezTo>
                    <a:pt x="21143" y="1158"/>
                    <a:pt x="21161" y="1180"/>
                    <a:pt x="21195" y="1180"/>
                  </a:cubicBezTo>
                  <a:cubicBezTo>
                    <a:pt x="21195" y="1180"/>
                    <a:pt x="21213" y="1158"/>
                    <a:pt x="21235" y="1158"/>
                  </a:cubicBezTo>
                  <a:cubicBezTo>
                    <a:pt x="21269" y="1141"/>
                    <a:pt x="21269" y="1106"/>
                    <a:pt x="21252" y="1071"/>
                  </a:cubicBezTo>
                  <a:cubicBezTo>
                    <a:pt x="21235" y="1032"/>
                    <a:pt x="21213" y="1032"/>
                    <a:pt x="21195" y="1032"/>
                  </a:cubicBezTo>
                  <a:close/>
                  <a:moveTo>
                    <a:pt x="26473" y="1071"/>
                  </a:moveTo>
                  <a:cubicBezTo>
                    <a:pt x="26456" y="1071"/>
                    <a:pt x="26434" y="1089"/>
                    <a:pt x="26417" y="1089"/>
                  </a:cubicBezTo>
                  <a:cubicBezTo>
                    <a:pt x="26400" y="1123"/>
                    <a:pt x="26382" y="1158"/>
                    <a:pt x="26417" y="1197"/>
                  </a:cubicBezTo>
                  <a:cubicBezTo>
                    <a:pt x="26417" y="1215"/>
                    <a:pt x="26456" y="1215"/>
                    <a:pt x="26473" y="1215"/>
                  </a:cubicBezTo>
                  <a:cubicBezTo>
                    <a:pt x="26491" y="1215"/>
                    <a:pt x="26508" y="1215"/>
                    <a:pt x="26508" y="1197"/>
                  </a:cubicBezTo>
                  <a:cubicBezTo>
                    <a:pt x="26543" y="1180"/>
                    <a:pt x="26543" y="1123"/>
                    <a:pt x="26526" y="1106"/>
                  </a:cubicBezTo>
                  <a:cubicBezTo>
                    <a:pt x="26508" y="1089"/>
                    <a:pt x="26491" y="1071"/>
                    <a:pt x="26473" y="1071"/>
                  </a:cubicBezTo>
                  <a:close/>
                  <a:moveTo>
                    <a:pt x="9973" y="1106"/>
                  </a:moveTo>
                  <a:cubicBezTo>
                    <a:pt x="9921" y="1123"/>
                    <a:pt x="9899" y="1158"/>
                    <a:pt x="9921" y="1197"/>
                  </a:cubicBezTo>
                  <a:cubicBezTo>
                    <a:pt x="9921" y="1232"/>
                    <a:pt x="9956" y="1250"/>
                    <a:pt x="9991" y="1250"/>
                  </a:cubicBezTo>
                  <a:cubicBezTo>
                    <a:pt x="10047" y="1250"/>
                    <a:pt x="10065" y="1197"/>
                    <a:pt x="10047" y="1158"/>
                  </a:cubicBezTo>
                  <a:cubicBezTo>
                    <a:pt x="10047" y="1123"/>
                    <a:pt x="10008" y="1106"/>
                    <a:pt x="9991" y="1106"/>
                  </a:cubicBezTo>
                  <a:close/>
                  <a:moveTo>
                    <a:pt x="16500" y="1123"/>
                  </a:moveTo>
                  <a:cubicBezTo>
                    <a:pt x="16483" y="1123"/>
                    <a:pt x="16466" y="1123"/>
                    <a:pt x="16448" y="1141"/>
                  </a:cubicBezTo>
                  <a:cubicBezTo>
                    <a:pt x="16426" y="1180"/>
                    <a:pt x="16426" y="1215"/>
                    <a:pt x="16466" y="1250"/>
                  </a:cubicBezTo>
                  <a:cubicBezTo>
                    <a:pt x="16466" y="1267"/>
                    <a:pt x="16483" y="1267"/>
                    <a:pt x="16500" y="1267"/>
                  </a:cubicBezTo>
                  <a:cubicBezTo>
                    <a:pt x="16518" y="1267"/>
                    <a:pt x="16535" y="1267"/>
                    <a:pt x="16557" y="1250"/>
                  </a:cubicBezTo>
                  <a:cubicBezTo>
                    <a:pt x="16592" y="1215"/>
                    <a:pt x="16592" y="1180"/>
                    <a:pt x="16557" y="1141"/>
                  </a:cubicBezTo>
                  <a:cubicBezTo>
                    <a:pt x="16535" y="1123"/>
                    <a:pt x="16518" y="1123"/>
                    <a:pt x="16500" y="1123"/>
                  </a:cubicBezTo>
                  <a:close/>
                  <a:moveTo>
                    <a:pt x="9612" y="1197"/>
                  </a:moveTo>
                  <a:cubicBezTo>
                    <a:pt x="9573" y="1197"/>
                    <a:pt x="9556" y="1232"/>
                    <a:pt x="9556" y="1267"/>
                  </a:cubicBezTo>
                  <a:cubicBezTo>
                    <a:pt x="9556" y="1306"/>
                    <a:pt x="9595" y="1324"/>
                    <a:pt x="9630" y="1324"/>
                  </a:cubicBezTo>
                  <a:lnTo>
                    <a:pt x="9647" y="1324"/>
                  </a:lnTo>
                  <a:cubicBezTo>
                    <a:pt x="9682" y="1324"/>
                    <a:pt x="9704" y="1289"/>
                    <a:pt x="9704" y="1250"/>
                  </a:cubicBezTo>
                  <a:cubicBezTo>
                    <a:pt x="9704" y="1215"/>
                    <a:pt x="9664" y="1197"/>
                    <a:pt x="9630" y="1197"/>
                  </a:cubicBezTo>
                  <a:close/>
                  <a:moveTo>
                    <a:pt x="20869" y="1197"/>
                  </a:moveTo>
                  <a:cubicBezTo>
                    <a:pt x="20852" y="1197"/>
                    <a:pt x="20852" y="1197"/>
                    <a:pt x="20834" y="1215"/>
                  </a:cubicBezTo>
                  <a:cubicBezTo>
                    <a:pt x="20799" y="1232"/>
                    <a:pt x="20799" y="1267"/>
                    <a:pt x="20817" y="1306"/>
                  </a:cubicBezTo>
                  <a:cubicBezTo>
                    <a:pt x="20817" y="1324"/>
                    <a:pt x="20852" y="1341"/>
                    <a:pt x="20869" y="1341"/>
                  </a:cubicBezTo>
                  <a:lnTo>
                    <a:pt x="20908" y="1341"/>
                  </a:lnTo>
                  <a:cubicBezTo>
                    <a:pt x="20943" y="1324"/>
                    <a:pt x="20960" y="1267"/>
                    <a:pt x="20943" y="1232"/>
                  </a:cubicBezTo>
                  <a:cubicBezTo>
                    <a:pt x="20926" y="1215"/>
                    <a:pt x="20908" y="1197"/>
                    <a:pt x="20869" y="1197"/>
                  </a:cubicBezTo>
                  <a:close/>
                  <a:moveTo>
                    <a:pt x="9268" y="1267"/>
                  </a:moveTo>
                  <a:cubicBezTo>
                    <a:pt x="9212" y="1267"/>
                    <a:pt x="9194" y="1306"/>
                    <a:pt x="9212" y="1341"/>
                  </a:cubicBezTo>
                  <a:cubicBezTo>
                    <a:pt x="9212" y="1376"/>
                    <a:pt x="9247" y="1415"/>
                    <a:pt x="9268" y="1415"/>
                  </a:cubicBezTo>
                  <a:lnTo>
                    <a:pt x="9286" y="1415"/>
                  </a:lnTo>
                  <a:cubicBezTo>
                    <a:pt x="9321" y="1398"/>
                    <a:pt x="9355" y="1358"/>
                    <a:pt x="9338" y="1324"/>
                  </a:cubicBezTo>
                  <a:cubicBezTo>
                    <a:pt x="9338" y="1289"/>
                    <a:pt x="9303" y="1267"/>
                    <a:pt x="9268" y="1267"/>
                  </a:cubicBezTo>
                  <a:close/>
                  <a:moveTo>
                    <a:pt x="8903" y="1341"/>
                  </a:moveTo>
                  <a:cubicBezTo>
                    <a:pt x="8868" y="1341"/>
                    <a:pt x="8833" y="1376"/>
                    <a:pt x="8851" y="1415"/>
                  </a:cubicBezTo>
                  <a:cubicBezTo>
                    <a:pt x="8851" y="1450"/>
                    <a:pt x="8886" y="1485"/>
                    <a:pt x="8920" y="1485"/>
                  </a:cubicBezTo>
                  <a:lnTo>
                    <a:pt x="8942" y="1485"/>
                  </a:lnTo>
                  <a:cubicBezTo>
                    <a:pt x="8977" y="1467"/>
                    <a:pt x="8994" y="1432"/>
                    <a:pt x="8994" y="1398"/>
                  </a:cubicBezTo>
                  <a:cubicBezTo>
                    <a:pt x="8977" y="1358"/>
                    <a:pt x="8960" y="1341"/>
                    <a:pt x="8920" y="1341"/>
                  </a:cubicBezTo>
                  <a:close/>
                  <a:moveTo>
                    <a:pt x="26691" y="1358"/>
                  </a:moveTo>
                  <a:cubicBezTo>
                    <a:pt x="26674" y="1358"/>
                    <a:pt x="26652" y="1358"/>
                    <a:pt x="26652" y="1376"/>
                  </a:cubicBezTo>
                  <a:cubicBezTo>
                    <a:pt x="26617" y="1398"/>
                    <a:pt x="26600" y="1450"/>
                    <a:pt x="26634" y="1467"/>
                  </a:cubicBezTo>
                  <a:cubicBezTo>
                    <a:pt x="26634" y="1506"/>
                    <a:pt x="26674" y="1506"/>
                    <a:pt x="26691" y="1506"/>
                  </a:cubicBezTo>
                  <a:cubicBezTo>
                    <a:pt x="26708" y="1506"/>
                    <a:pt x="26726" y="1506"/>
                    <a:pt x="26726" y="1485"/>
                  </a:cubicBezTo>
                  <a:cubicBezTo>
                    <a:pt x="26761" y="1467"/>
                    <a:pt x="26761" y="1432"/>
                    <a:pt x="26743" y="1398"/>
                  </a:cubicBezTo>
                  <a:cubicBezTo>
                    <a:pt x="26726" y="1376"/>
                    <a:pt x="26708" y="1358"/>
                    <a:pt x="26691" y="1358"/>
                  </a:cubicBezTo>
                  <a:close/>
                  <a:moveTo>
                    <a:pt x="16753" y="1376"/>
                  </a:moveTo>
                  <a:cubicBezTo>
                    <a:pt x="16735" y="1376"/>
                    <a:pt x="16718" y="1398"/>
                    <a:pt x="16718" y="1398"/>
                  </a:cubicBezTo>
                  <a:cubicBezTo>
                    <a:pt x="16683" y="1432"/>
                    <a:pt x="16683" y="1467"/>
                    <a:pt x="16700" y="1506"/>
                  </a:cubicBezTo>
                  <a:cubicBezTo>
                    <a:pt x="16718" y="1524"/>
                    <a:pt x="16735" y="1524"/>
                    <a:pt x="16753" y="1524"/>
                  </a:cubicBezTo>
                  <a:cubicBezTo>
                    <a:pt x="16774" y="1524"/>
                    <a:pt x="16792" y="1524"/>
                    <a:pt x="16809" y="1506"/>
                  </a:cubicBezTo>
                  <a:cubicBezTo>
                    <a:pt x="16844" y="1485"/>
                    <a:pt x="16844" y="1432"/>
                    <a:pt x="16809" y="1415"/>
                  </a:cubicBezTo>
                  <a:cubicBezTo>
                    <a:pt x="16809" y="1398"/>
                    <a:pt x="16774" y="1376"/>
                    <a:pt x="16753" y="1376"/>
                  </a:cubicBezTo>
                  <a:close/>
                  <a:moveTo>
                    <a:pt x="20525" y="1376"/>
                  </a:moveTo>
                  <a:cubicBezTo>
                    <a:pt x="20490" y="1398"/>
                    <a:pt x="20473" y="1432"/>
                    <a:pt x="20490" y="1467"/>
                  </a:cubicBezTo>
                  <a:cubicBezTo>
                    <a:pt x="20508" y="1506"/>
                    <a:pt x="20525" y="1524"/>
                    <a:pt x="20543" y="1524"/>
                  </a:cubicBezTo>
                  <a:cubicBezTo>
                    <a:pt x="20560" y="1524"/>
                    <a:pt x="20582" y="1506"/>
                    <a:pt x="20582" y="1506"/>
                  </a:cubicBezTo>
                  <a:cubicBezTo>
                    <a:pt x="20617" y="1485"/>
                    <a:pt x="20634" y="1450"/>
                    <a:pt x="20617" y="1415"/>
                  </a:cubicBezTo>
                  <a:cubicBezTo>
                    <a:pt x="20599" y="1376"/>
                    <a:pt x="20582" y="1376"/>
                    <a:pt x="20543" y="1376"/>
                  </a:cubicBezTo>
                  <a:close/>
                  <a:moveTo>
                    <a:pt x="8542" y="1415"/>
                  </a:moveTo>
                  <a:cubicBezTo>
                    <a:pt x="8507" y="1415"/>
                    <a:pt x="8485" y="1450"/>
                    <a:pt x="8485" y="1485"/>
                  </a:cubicBezTo>
                  <a:cubicBezTo>
                    <a:pt x="8507" y="1524"/>
                    <a:pt x="8524" y="1559"/>
                    <a:pt x="8559" y="1559"/>
                  </a:cubicBezTo>
                  <a:lnTo>
                    <a:pt x="8577" y="1559"/>
                  </a:lnTo>
                  <a:cubicBezTo>
                    <a:pt x="8616" y="1541"/>
                    <a:pt x="8651" y="1506"/>
                    <a:pt x="8633" y="1467"/>
                  </a:cubicBezTo>
                  <a:cubicBezTo>
                    <a:pt x="8633" y="1432"/>
                    <a:pt x="8594" y="1415"/>
                    <a:pt x="8559" y="1415"/>
                  </a:cubicBezTo>
                  <a:close/>
                  <a:moveTo>
                    <a:pt x="8198" y="1485"/>
                  </a:moveTo>
                  <a:cubicBezTo>
                    <a:pt x="8159" y="1485"/>
                    <a:pt x="8124" y="1524"/>
                    <a:pt x="8141" y="1576"/>
                  </a:cubicBezTo>
                  <a:cubicBezTo>
                    <a:pt x="8141" y="1593"/>
                    <a:pt x="8181" y="1633"/>
                    <a:pt x="8215" y="1633"/>
                  </a:cubicBezTo>
                  <a:cubicBezTo>
                    <a:pt x="8268" y="1615"/>
                    <a:pt x="8289" y="1576"/>
                    <a:pt x="8289" y="1541"/>
                  </a:cubicBezTo>
                  <a:cubicBezTo>
                    <a:pt x="8268" y="1506"/>
                    <a:pt x="8250" y="1485"/>
                    <a:pt x="8215" y="1485"/>
                  </a:cubicBezTo>
                  <a:close/>
                  <a:moveTo>
                    <a:pt x="20199" y="1541"/>
                  </a:moveTo>
                  <a:cubicBezTo>
                    <a:pt x="20164" y="1559"/>
                    <a:pt x="20147" y="1615"/>
                    <a:pt x="20164" y="1650"/>
                  </a:cubicBezTo>
                  <a:cubicBezTo>
                    <a:pt x="20182" y="1667"/>
                    <a:pt x="20199" y="1685"/>
                    <a:pt x="20234" y="1685"/>
                  </a:cubicBezTo>
                  <a:cubicBezTo>
                    <a:pt x="20234" y="1685"/>
                    <a:pt x="20255" y="1685"/>
                    <a:pt x="20273" y="1667"/>
                  </a:cubicBezTo>
                  <a:cubicBezTo>
                    <a:pt x="20308" y="1650"/>
                    <a:pt x="20308" y="1615"/>
                    <a:pt x="20290" y="1576"/>
                  </a:cubicBezTo>
                  <a:cubicBezTo>
                    <a:pt x="20290" y="1559"/>
                    <a:pt x="20255" y="1541"/>
                    <a:pt x="20234" y="1541"/>
                  </a:cubicBezTo>
                  <a:close/>
                  <a:moveTo>
                    <a:pt x="7833" y="1559"/>
                  </a:moveTo>
                  <a:cubicBezTo>
                    <a:pt x="7798" y="1559"/>
                    <a:pt x="7780" y="1593"/>
                    <a:pt x="7780" y="1650"/>
                  </a:cubicBezTo>
                  <a:cubicBezTo>
                    <a:pt x="7798" y="1667"/>
                    <a:pt x="7815" y="1702"/>
                    <a:pt x="7854" y="1702"/>
                  </a:cubicBezTo>
                  <a:lnTo>
                    <a:pt x="7872" y="1702"/>
                  </a:lnTo>
                  <a:cubicBezTo>
                    <a:pt x="7906" y="1685"/>
                    <a:pt x="7924" y="1650"/>
                    <a:pt x="7924" y="1615"/>
                  </a:cubicBezTo>
                  <a:cubicBezTo>
                    <a:pt x="7924" y="1576"/>
                    <a:pt x="7889" y="1559"/>
                    <a:pt x="7854" y="1559"/>
                  </a:cubicBezTo>
                  <a:close/>
                  <a:moveTo>
                    <a:pt x="7489" y="1633"/>
                  </a:moveTo>
                  <a:cubicBezTo>
                    <a:pt x="7454" y="1650"/>
                    <a:pt x="7419" y="1685"/>
                    <a:pt x="7437" y="1724"/>
                  </a:cubicBezTo>
                  <a:cubicBezTo>
                    <a:pt x="7437" y="1759"/>
                    <a:pt x="7471" y="1776"/>
                    <a:pt x="7506" y="1776"/>
                  </a:cubicBezTo>
                  <a:cubicBezTo>
                    <a:pt x="7563" y="1759"/>
                    <a:pt x="7580" y="1724"/>
                    <a:pt x="7563" y="1685"/>
                  </a:cubicBezTo>
                  <a:cubicBezTo>
                    <a:pt x="7563" y="1650"/>
                    <a:pt x="7528" y="1633"/>
                    <a:pt x="7506" y="1633"/>
                  </a:cubicBezTo>
                  <a:close/>
                  <a:moveTo>
                    <a:pt x="17009" y="1650"/>
                  </a:moveTo>
                  <a:cubicBezTo>
                    <a:pt x="16992" y="1650"/>
                    <a:pt x="16970" y="1650"/>
                    <a:pt x="16953" y="1667"/>
                  </a:cubicBezTo>
                  <a:cubicBezTo>
                    <a:pt x="16935" y="1702"/>
                    <a:pt x="16935" y="1741"/>
                    <a:pt x="16953" y="1776"/>
                  </a:cubicBezTo>
                  <a:cubicBezTo>
                    <a:pt x="16970" y="1794"/>
                    <a:pt x="16992" y="1794"/>
                    <a:pt x="17009" y="1794"/>
                  </a:cubicBezTo>
                  <a:cubicBezTo>
                    <a:pt x="17027" y="1794"/>
                    <a:pt x="17044" y="1794"/>
                    <a:pt x="17062" y="1776"/>
                  </a:cubicBezTo>
                  <a:cubicBezTo>
                    <a:pt x="17079" y="1741"/>
                    <a:pt x="17079" y="1702"/>
                    <a:pt x="17062" y="1667"/>
                  </a:cubicBezTo>
                  <a:cubicBezTo>
                    <a:pt x="17044" y="1650"/>
                    <a:pt x="17027" y="1650"/>
                    <a:pt x="17009" y="1650"/>
                  </a:cubicBezTo>
                  <a:close/>
                  <a:moveTo>
                    <a:pt x="26852" y="1667"/>
                  </a:moveTo>
                  <a:cubicBezTo>
                    <a:pt x="26817" y="1685"/>
                    <a:pt x="26817" y="1741"/>
                    <a:pt x="26835" y="1776"/>
                  </a:cubicBezTo>
                  <a:cubicBezTo>
                    <a:pt x="26852" y="1794"/>
                    <a:pt x="26869" y="1811"/>
                    <a:pt x="26891" y="1811"/>
                  </a:cubicBezTo>
                  <a:cubicBezTo>
                    <a:pt x="26909" y="1811"/>
                    <a:pt x="26926" y="1794"/>
                    <a:pt x="26926" y="1794"/>
                  </a:cubicBezTo>
                  <a:cubicBezTo>
                    <a:pt x="26961" y="1776"/>
                    <a:pt x="26978" y="1724"/>
                    <a:pt x="26961" y="1685"/>
                  </a:cubicBezTo>
                  <a:cubicBezTo>
                    <a:pt x="26943" y="1667"/>
                    <a:pt x="26926" y="1667"/>
                    <a:pt x="26891" y="1667"/>
                  </a:cubicBezTo>
                  <a:close/>
                  <a:moveTo>
                    <a:pt x="7145" y="1702"/>
                  </a:moveTo>
                  <a:cubicBezTo>
                    <a:pt x="7145" y="1702"/>
                    <a:pt x="7128" y="1702"/>
                    <a:pt x="7128" y="1724"/>
                  </a:cubicBezTo>
                  <a:cubicBezTo>
                    <a:pt x="7093" y="1724"/>
                    <a:pt x="7071" y="1759"/>
                    <a:pt x="7071" y="1794"/>
                  </a:cubicBezTo>
                  <a:cubicBezTo>
                    <a:pt x="7093" y="1833"/>
                    <a:pt x="7110" y="1850"/>
                    <a:pt x="7145" y="1850"/>
                  </a:cubicBezTo>
                  <a:lnTo>
                    <a:pt x="7162" y="1850"/>
                  </a:lnTo>
                  <a:cubicBezTo>
                    <a:pt x="7202" y="1850"/>
                    <a:pt x="7219" y="1811"/>
                    <a:pt x="7219" y="1776"/>
                  </a:cubicBezTo>
                  <a:cubicBezTo>
                    <a:pt x="7219" y="1741"/>
                    <a:pt x="7180" y="1702"/>
                    <a:pt x="7145" y="1702"/>
                  </a:cubicBezTo>
                  <a:close/>
                  <a:moveTo>
                    <a:pt x="19873" y="1702"/>
                  </a:moveTo>
                  <a:cubicBezTo>
                    <a:pt x="19838" y="1724"/>
                    <a:pt x="19820" y="1776"/>
                    <a:pt x="19838" y="1811"/>
                  </a:cubicBezTo>
                  <a:cubicBezTo>
                    <a:pt x="19855" y="1833"/>
                    <a:pt x="19873" y="1850"/>
                    <a:pt x="19907" y="1850"/>
                  </a:cubicBezTo>
                  <a:lnTo>
                    <a:pt x="19947" y="1850"/>
                  </a:lnTo>
                  <a:cubicBezTo>
                    <a:pt x="19981" y="1833"/>
                    <a:pt x="19999" y="1776"/>
                    <a:pt x="19981" y="1741"/>
                  </a:cubicBezTo>
                  <a:cubicBezTo>
                    <a:pt x="19964" y="1724"/>
                    <a:pt x="19929" y="1702"/>
                    <a:pt x="19907" y="1702"/>
                  </a:cubicBezTo>
                  <a:close/>
                  <a:moveTo>
                    <a:pt x="6784" y="1794"/>
                  </a:moveTo>
                  <a:cubicBezTo>
                    <a:pt x="6745" y="1811"/>
                    <a:pt x="6710" y="1850"/>
                    <a:pt x="6727" y="1885"/>
                  </a:cubicBezTo>
                  <a:cubicBezTo>
                    <a:pt x="6727" y="1920"/>
                    <a:pt x="6766" y="1941"/>
                    <a:pt x="6801" y="1941"/>
                  </a:cubicBezTo>
                  <a:lnTo>
                    <a:pt x="6819" y="1941"/>
                  </a:lnTo>
                  <a:cubicBezTo>
                    <a:pt x="6853" y="1920"/>
                    <a:pt x="6875" y="1885"/>
                    <a:pt x="6853" y="1850"/>
                  </a:cubicBezTo>
                  <a:cubicBezTo>
                    <a:pt x="6853" y="1811"/>
                    <a:pt x="6819" y="1794"/>
                    <a:pt x="6801" y="1794"/>
                  </a:cubicBezTo>
                  <a:close/>
                  <a:moveTo>
                    <a:pt x="19546" y="1868"/>
                  </a:moveTo>
                  <a:cubicBezTo>
                    <a:pt x="19511" y="1885"/>
                    <a:pt x="19494" y="1920"/>
                    <a:pt x="19511" y="1959"/>
                  </a:cubicBezTo>
                  <a:cubicBezTo>
                    <a:pt x="19529" y="1994"/>
                    <a:pt x="19546" y="2011"/>
                    <a:pt x="19581" y="2011"/>
                  </a:cubicBezTo>
                  <a:cubicBezTo>
                    <a:pt x="19603" y="2011"/>
                    <a:pt x="19603" y="2011"/>
                    <a:pt x="19620" y="1994"/>
                  </a:cubicBezTo>
                  <a:cubicBezTo>
                    <a:pt x="19655" y="1976"/>
                    <a:pt x="19672" y="1941"/>
                    <a:pt x="19655" y="1902"/>
                  </a:cubicBezTo>
                  <a:cubicBezTo>
                    <a:pt x="19638" y="1885"/>
                    <a:pt x="19603" y="1868"/>
                    <a:pt x="19581" y="1868"/>
                  </a:cubicBezTo>
                  <a:close/>
                  <a:moveTo>
                    <a:pt x="6418" y="1885"/>
                  </a:moveTo>
                  <a:cubicBezTo>
                    <a:pt x="6384" y="1902"/>
                    <a:pt x="6366" y="1941"/>
                    <a:pt x="6366" y="1976"/>
                  </a:cubicBezTo>
                  <a:cubicBezTo>
                    <a:pt x="6384" y="2011"/>
                    <a:pt x="6401" y="2029"/>
                    <a:pt x="6440" y="2029"/>
                  </a:cubicBezTo>
                  <a:lnTo>
                    <a:pt x="6458" y="2029"/>
                  </a:lnTo>
                  <a:cubicBezTo>
                    <a:pt x="6492" y="2011"/>
                    <a:pt x="6527" y="1976"/>
                    <a:pt x="6510" y="1941"/>
                  </a:cubicBezTo>
                  <a:cubicBezTo>
                    <a:pt x="6510" y="1902"/>
                    <a:pt x="6475" y="1885"/>
                    <a:pt x="6440" y="1885"/>
                  </a:cubicBezTo>
                  <a:close/>
                  <a:moveTo>
                    <a:pt x="17262" y="1902"/>
                  </a:moveTo>
                  <a:cubicBezTo>
                    <a:pt x="17244" y="1902"/>
                    <a:pt x="17227" y="1920"/>
                    <a:pt x="17210" y="1920"/>
                  </a:cubicBezTo>
                  <a:cubicBezTo>
                    <a:pt x="17188" y="1959"/>
                    <a:pt x="17188" y="2011"/>
                    <a:pt x="17210" y="2029"/>
                  </a:cubicBezTo>
                  <a:cubicBezTo>
                    <a:pt x="17227" y="2050"/>
                    <a:pt x="17244" y="2050"/>
                    <a:pt x="17262" y="2050"/>
                  </a:cubicBezTo>
                  <a:cubicBezTo>
                    <a:pt x="17279" y="2050"/>
                    <a:pt x="17297" y="2050"/>
                    <a:pt x="17318" y="2029"/>
                  </a:cubicBezTo>
                  <a:cubicBezTo>
                    <a:pt x="17353" y="1994"/>
                    <a:pt x="17336" y="1959"/>
                    <a:pt x="17318" y="1920"/>
                  </a:cubicBezTo>
                  <a:cubicBezTo>
                    <a:pt x="17297" y="1902"/>
                    <a:pt x="17279" y="1902"/>
                    <a:pt x="17262" y="1902"/>
                  </a:cubicBezTo>
                  <a:close/>
                  <a:moveTo>
                    <a:pt x="27087" y="1959"/>
                  </a:moveTo>
                  <a:cubicBezTo>
                    <a:pt x="27070" y="1959"/>
                    <a:pt x="27052" y="1976"/>
                    <a:pt x="27052" y="1976"/>
                  </a:cubicBezTo>
                  <a:cubicBezTo>
                    <a:pt x="27017" y="1994"/>
                    <a:pt x="27000" y="2050"/>
                    <a:pt x="27017" y="2085"/>
                  </a:cubicBezTo>
                  <a:cubicBezTo>
                    <a:pt x="27035" y="2102"/>
                    <a:pt x="27070" y="2102"/>
                    <a:pt x="27087" y="2102"/>
                  </a:cubicBezTo>
                  <a:lnTo>
                    <a:pt x="27126" y="2102"/>
                  </a:lnTo>
                  <a:cubicBezTo>
                    <a:pt x="27161" y="2085"/>
                    <a:pt x="27161" y="2029"/>
                    <a:pt x="27144" y="1994"/>
                  </a:cubicBezTo>
                  <a:cubicBezTo>
                    <a:pt x="27144" y="1976"/>
                    <a:pt x="27109" y="1959"/>
                    <a:pt x="27087" y="1959"/>
                  </a:cubicBezTo>
                  <a:close/>
                  <a:moveTo>
                    <a:pt x="6075" y="1994"/>
                  </a:moveTo>
                  <a:cubicBezTo>
                    <a:pt x="6040" y="1994"/>
                    <a:pt x="6022" y="2050"/>
                    <a:pt x="6022" y="2085"/>
                  </a:cubicBezTo>
                  <a:cubicBezTo>
                    <a:pt x="6040" y="2102"/>
                    <a:pt x="6057" y="2137"/>
                    <a:pt x="6092" y="2137"/>
                  </a:cubicBezTo>
                  <a:cubicBezTo>
                    <a:pt x="6092" y="2137"/>
                    <a:pt x="6114" y="2137"/>
                    <a:pt x="6114" y="2120"/>
                  </a:cubicBezTo>
                  <a:cubicBezTo>
                    <a:pt x="6149" y="2120"/>
                    <a:pt x="6166" y="2085"/>
                    <a:pt x="6166" y="2029"/>
                  </a:cubicBezTo>
                  <a:cubicBezTo>
                    <a:pt x="6149" y="2011"/>
                    <a:pt x="6131" y="1994"/>
                    <a:pt x="6092" y="1994"/>
                  </a:cubicBezTo>
                  <a:close/>
                  <a:moveTo>
                    <a:pt x="19220" y="2011"/>
                  </a:moveTo>
                  <a:cubicBezTo>
                    <a:pt x="19185" y="2029"/>
                    <a:pt x="19168" y="2085"/>
                    <a:pt x="19185" y="2120"/>
                  </a:cubicBezTo>
                  <a:cubicBezTo>
                    <a:pt x="19202" y="2137"/>
                    <a:pt x="19220" y="2159"/>
                    <a:pt x="19255" y="2159"/>
                  </a:cubicBezTo>
                  <a:lnTo>
                    <a:pt x="19276" y="2159"/>
                  </a:lnTo>
                  <a:cubicBezTo>
                    <a:pt x="19311" y="2137"/>
                    <a:pt x="19329" y="2085"/>
                    <a:pt x="19311" y="2050"/>
                  </a:cubicBezTo>
                  <a:cubicBezTo>
                    <a:pt x="19311" y="2029"/>
                    <a:pt x="19276" y="2011"/>
                    <a:pt x="19255" y="2011"/>
                  </a:cubicBezTo>
                  <a:close/>
                  <a:moveTo>
                    <a:pt x="5748" y="2085"/>
                  </a:moveTo>
                  <a:lnTo>
                    <a:pt x="5731" y="2102"/>
                  </a:lnTo>
                  <a:cubicBezTo>
                    <a:pt x="5696" y="2102"/>
                    <a:pt x="5657" y="2159"/>
                    <a:pt x="5679" y="2194"/>
                  </a:cubicBezTo>
                  <a:cubicBezTo>
                    <a:pt x="5696" y="2211"/>
                    <a:pt x="5713" y="2229"/>
                    <a:pt x="5748" y="2229"/>
                  </a:cubicBezTo>
                  <a:lnTo>
                    <a:pt x="5766" y="2229"/>
                  </a:lnTo>
                  <a:cubicBezTo>
                    <a:pt x="5805" y="2229"/>
                    <a:pt x="5822" y="2176"/>
                    <a:pt x="5822" y="2137"/>
                  </a:cubicBezTo>
                  <a:cubicBezTo>
                    <a:pt x="5805" y="2120"/>
                    <a:pt x="5787" y="2085"/>
                    <a:pt x="5748" y="2085"/>
                  </a:cubicBezTo>
                  <a:close/>
                  <a:moveTo>
                    <a:pt x="17553" y="2137"/>
                  </a:moveTo>
                  <a:cubicBezTo>
                    <a:pt x="17514" y="2137"/>
                    <a:pt x="17497" y="2137"/>
                    <a:pt x="17479" y="2159"/>
                  </a:cubicBezTo>
                  <a:cubicBezTo>
                    <a:pt x="17462" y="2194"/>
                    <a:pt x="17479" y="2246"/>
                    <a:pt x="17497" y="2268"/>
                  </a:cubicBezTo>
                  <a:cubicBezTo>
                    <a:pt x="17514" y="2268"/>
                    <a:pt x="17536" y="2285"/>
                    <a:pt x="17553" y="2285"/>
                  </a:cubicBezTo>
                  <a:cubicBezTo>
                    <a:pt x="17571" y="2285"/>
                    <a:pt x="17588" y="2268"/>
                    <a:pt x="17606" y="2246"/>
                  </a:cubicBezTo>
                  <a:cubicBezTo>
                    <a:pt x="17623" y="2211"/>
                    <a:pt x="17623" y="2176"/>
                    <a:pt x="17588" y="2137"/>
                  </a:cubicBezTo>
                  <a:close/>
                  <a:moveTo>
                    <a:pt x="18894" y="2159"/>
                  </a:moveTo>
                  <a:cubicBezTo>
                    <a:pt x="18859" y="2176"/>
                    <a:pt x="18841" y="2211"/>
                    <a:pt x="18859" y="2246"/>
                  </a:cubicBezTo>
                  <a:cubicBezTo>
                    <a:pt x="18859" y="2285"/>
                    <a:pt x="18894" y="2303"/>
                    <a:pt x="18911" y="2303"/>
                  </a:cubicBezTo>
                  <a:cubicBezTo>
                    <a:pt x="18928" y="2303"/>
                    <a:pt x="18928" y="2303"/>
                    <a:pt x="18950" y="2285"/>
                  </a:cubicBezTo>
                  <a:cubicBezTo>
                    <a:pt x="18985" y="2285"/>
                    <a:pt x="19002" y="2229"/>
                    <a:pt x="18985" y="2194"/>
                  </a:cubicBezTo>
                  <a:cubicBezTo>
                    <a:pt x="18968" y="2176"/>
                    <a:pt x="18950" y="2159"/>
                    <a:pt x="18911" y="2159"/>
                  </a:cubicBezTo>
                  <a:close/>
                  <a:moveTo>
                    <a:pt x="5387" y="2211"/>
                  </a:moveTo>
                  <a:cubicBezTo>
                    <a:pt x="5352" y="2229"/>
                    <a:pt x="5313" y="2268"/>
                    <a:pt x="5331" y="2303"/>
                  </a:cubicBezTo>
                  <a:cubicBezTo>
                    <a:pt x="5352" y="2337"/>
                    <a:pt x="5370" y="2355"/>
                    <a:pt x="5404" y="2355"/>
                  </a:cubicBezTo>
                  <a:lnTo>
                    <a:pt x="5422" y="2355"/>
                  </a:lnTo>
                  <a:cubicBezTo>
                    <a:pt x="5461" y="2337"/>
                    <a:pt x="5478" y="2303"/>
                    <a:pt x="5478" y="2268"/>
                  </a:cubicBezTo>
                  <a:cubicBezTo>
                    <a:pt x="5461" y="2229"/>
                    <a:pt x="5439" y="2211"/>
                    <a:pt x="5404" y="2211"/>
                  </a:cubicBezTo>
                  <a:close/>
                  <a:moveTo>
                    <a:pt x="18550" y="2285"/>
                  </a:moveTo>
                  <a:cubicBezTo>
                    <a:pt x="18515" y="2303"/>
                    <a:pt x="18493" y="2337"/>
                    <a:pt x="18515" y="2377"/>
                  </a:cubicBezTo>
                  <a:cubicBezTo>
                    <a:pt x="18515" y="2411"/>
                    <a:pt x="18550" y="2429"/>
                    <a:pt x="18585" y="2429"/>
                  </a:cubicBezTo>
                  <a:cubicBezTo>
                    <a:pt x="18585" y="2429"/>
                    <a:pt x="18602" y="2429"/>
                    <a:pt x="18602" y="2411"/>
                  </a:cubicBezTo>
                  <a:cubicBezTo>
                    <a:pt x="18641" y="2411"/>
                    <a:pt x="18659" y="2377"/>
                    <a:pt x="18641" y="2320"/>
                  </a:cubicBezTo>
                  <a:cubicBezTo>
                    <a:pt x="18641" y="2303"/>
                    <a:pt x="18602" y="2285"/>
                    <a:pt x="18585" y="2285"/>
                  </a:cubicBezTo>
                  <a:close/>
                  <a:moveTo>
                    <a:pt x="27235" y="2285"/>
                  </a:moveTo>
                  <a:cubicBezTo>
                    <a:pt x="27196" y="2303"/>
                    <a:pt x="27196" y="2355"/>
                    <a:pt x="27218" y="2394"/>
                  </a:cubicBezTo>
                  <a:cubicBezTo>
                    <a:pt x="27218" y="2411"/>
                    <a:pt x="27252" y="2429"/>
                    <a:pt x="27270" y="2429"/>
                  </a:cubicBezTo>
                  <a:cubicBezTo>
                    <a:pt x="27287" y="2429"/>
                    <a:pt x="27287" y="2429"/>
                    <a:pt x="27305" y="2411"/>
                  </a:cubicBezTo>
                  <a:cubicBezTo>
                    <a:pt x="27344" y="2394"/>
                    <a:pt x="27361" y="2355"/>
                    <a:pt x="27344" y="2320"/>
                  </a:cubicBezTo>
                  <a:cubicBezTo>
                    <a:pt x="27326" y="2285"/>
                    <a:pt x="27287" y="2285"/>
                    <a:pt x="27270" y="2285"/>
                  </a:cubicBezTo>
                  <a:close/>
                  <a:moveTo>
                    <a:pt x="17862" y="2303"/>
                  </a:moveTo>
                  <a:cubicBezTo>
                    <a:pt x="17841" y="2303"/>
                    <a:pt x="17806" y="2320"/>
                    <a:pt x="17806" y="2337"/>
                  </a:cubicBezTo>
                  <a:cubicBezTo>
                    <a:pt x="17788" y="2394"/>
                    <a:pt x="17806" y="2429"/>
                    <a:pt x="17841" y="2446"/>
                  </a:cubicBezTo>
                  <a:lnTo>
                    <a:pt x="17862" y="2446"/>
                  </a:lnTo>
                  <a:cubicBezTo>
                    <a:pt x="17897" y="2446"/>
                    <a:pt x="17932" y="2429"/>
                    <a:pt x="17932" y="2394"/>
                  </a:cubicBezTo>
                  <a:cubicBezTo>
                    <a:pt x="17949" y="2355"/>
                    <a:pt x="17932" y="2320"/>
                    <a:pt x="17897" y="2303"/>
                  </a:cubicBezTo>
                  <a:close/>
                  <a:moveTo>
                    <a:pt x="5043" y="2337"/>
                  </a:moveTo>
                  <a:cubicBezTo>
                    <a:pt x="5004" y="2355"/>
                    <a:pt x="4987" y="2394"/>
                    <a:pt x="5004" y="2429"/>
                  </a:cubicBezTo>
                  <a:cubicBezTo>
                    <a:pt x="5004" y="2464"/>
                    <a:pt x="5043" y="2485"/>
                    <a:pt x="5061" y="2485"/>
                  </a:cubicBezTo>
                  <a:lnTo>
                    <a:pt x="5096" y="2485"/>
                  </a:lnTo>
                  <a:cubicBezTo>
                    <a:pt x="5135" y="2464"/>
                    <a:pt x="5152" y="2411"/>
                    <a:pt x="5135" y="2377"/>
                  </a:cubicBezTo>
                  <a:cubicBezTo>
                    <a:pt x="5113" y="2355"/>
                    <a:pt x="5096" y="2337"/>
                    <a:pt x="5061" y="2337"/>
                  </a:cubicBezTo>
                  <a:close/>
                  <a:moveTo>
                    <a:pt x="18223" y="2355"/>
                  </a:moveTo>
                  <a:cubicBezTo>
                    <a:pt x="18189" y="2355"/>
                    <a:pt x="18149" y="2394"/>
                    <a:pt x="18149" y="2429"/>
                  </a:cubicBezTo>
                  <a:cubicBezTo>
                    <a:pt x="18149" y="2464"/>
                    <a:pt x="18189" y="2503"/>
                    <a:pt x="18223" y="2503"/>
                  </a:cubicBezTo>
                  <a:cubicBezTo>
                    <a:pt x="18258" y="2503"/>
                    <a:pt x="18297" y="2464"/>
                    <a:pt x="18297" y="2429"/>
                  </a:cubicBezTo>
                  <a:cubicBezTo>
                    <a:pt x="18297" y="2377"/>
                    <a:pt x="18258" y="2355"/>
                    <a:pt x="18223" y="2355"/>
                  </a:cubicBezTo>
                  <a:close/>
                  <a:moveTo>
                    <a:pt x="4734" y="2464"/>
                  </a:moveTo>
                  <a:cubicBezTo>
                    <a:pt x="4717" y="2464"/>
                    <a:pt x="4717" y="2485"/>
                    <a:pt x="4700" y="2485"/>
                  </a:cubicBezTo>
                  <a:cubicBezTo>
                    <a:pt x="4660" y="2503"/>
                    <a:pt x="4643" y="2538"/>
                    <a:pt x="4660" y="2572"/>
                  </a:cubicBezTo>
                  <a:cubicBezTo>
                    <a:pt x="4678" y="2594"/>
                    <a:pt x="4700" y="2612"/>
                    <a:pt x="4734" y="2612"/>
                  </a:cubicBezTo>
                  <a:lnTo>
                    <a:pt x="4752" y="2612"/>
                  </a:lnTo>
                  <a:cubicBezTo>
                    <a:pt x="4787" y="2594"/>
                    <a:pt x="4808" y="2555"/>
                    <a:pt x="4787" y="2520"/>
                  </a:cubicBezTo>
                  <a:cubicBezTo>
                    <a:pt x="4787" y="2485"/>
                    <a:pt x="4752" y="2464"/>
                    <a:pt x="4734" y="2464"/>
                  </a:cubicBezTo>
                  <a:close/>
                  <a:moveTo>
                    <a:pt x="27453" y="2594"/>
                  </a:moveTo>
                  <a:cubicBezTo>
                    <a:pt x="27435" y="2594"/>
                    <a:pt x="27435" y="2594"/>
                    <a:pt x="27413" y="2612"/>
                  </a:cubicBezTo>
                  <a:cubicBezTo>
                    <a:pt x="27379" y="2629"/>
                    <a:pt x="27361" y="2664"/>
                    <a:pt x="27396" y="2703"/>
                  </a:cubicBezTo>
                  <a:cubicBezTo>
                    <a:pt x="27396" y="2720"/>
                    <a:pt x="27435" y="2738"/>
                    <a:pt x="27453" y="2738"/>
                  </a:cubicBezTo>
                  <a:lnTo>
                    <a:pt x="27487" y="2738"/>
                  </a:lnTo>
                  <a:cubicBezTo>
                    <a:pt x="27522" y="2703"/>
                    <a:pt x="27544" y="2664"/>
                    <a:pt x="27505" y="2629"/>
                  </a:cubicBezTo>
                  <a:cubicBezTo>
                    <a:pt x="27505" y="2612"/>
                    <a:pt x="27470" y="2594"/>
                    <a:pt x="27453" y="2594"/>
                  </a:cubicBezTo>
                  <a:close/>
                  <a:moveTo>
                    <a:pt x="4391" y="2612"/>
                  </a:moveTo>
                  <a:lnTo>
                    <a:pt x="4373" y="2629"/>
                  </a:lnTo>
                  <a:cubicBezTo>
                    <a:pt x="4334" y="2646"/>
                    <a:pt x="4317" y="2681"/>
                    <a:pt x="4334" y="2720"/>
                  </a:cubicBezTo>
                  <a:cubicBezTo>
                    <a:pt x="4334" y="2755"/>
                    <a:pt x="4373" y="2755"/>
                    <a:pt x="4391" y="2755"/>
                  </a:cubicBezTo>
                  <a:lnTo>
                    <a:pt x="4425" y="2755"/>
                  </a:lnTo>
                  <a:cubicBezTo>
                    <a:pt x="4460" y="2738"/>
                    <a:pt x="4482" y="2703"/>
                    <a:pt x="4460" y="2664"/>
                  </a:cubicBezTo>
                  <a:cubicBezTo>
                    <a:pt x="4443" y="2629"/>
                    <a:pt x="4425" y="2612"/>
                    <a:pt x="4391" y="2612"/>
                  </a:cubicBezTo>
                  <a:close/>
                  <a:moveTo>
                    <a:pt x="4047" y="2773"/>
                  </a:moveTo>
                  <a:cubicBezTo>
                    <a:pt x="4008" y="2790"/>
                    <a:pt x="3990" y="2847"/>
                    <a:pt x="4008" y="2881"/>
                  </a:cubicBezTo>
                  <a:cubicBezTo>
                    <a:pt x="4008" y="2899"/>
                    <a:pt x="4047" y="2921"/>
                    <a:pt x="4064" y="2921"/>
                  </a:cubicBezTo>
                  <a:lnTo>
                    <a:pt x="4099" y="2921"/>
                  </a:lnTo>
                  <a:cubicBezTo>
                    <a:pt x="4134" y="2899"/>
                    <a:pt x="4156" y="2847"/>
                    <a:pt x="4134" y="2812"/>
                  </a:cubicBezTo>
                  <a:cubicBezTo>
                    <a:pt x="4117" y="2790"/>
                    <a:pt x="4099" y="2773"/>
                    <a:pt x="4064" y="2773"/>
                  </a:cubicBezTo>
                  <a:close/>
                  <a:moveTo>
                    <a:pt x="27596" y="2921"/>
                  </a:moveTo>
                  <a:cubicBezTo>
                    <a:pt x="27561" y="2938"/>
                    <a:pt x="27544" y="2990"/>
                    <a:pt x="27561" y="3008"/>
                  </a:cubicBezTo>
                  <a:cubicBezTo>
                    <a:pt x="27579" y="3047"/>
                    <a:pt x="27596" y="3064"/>
                    <a:pt x="27631" y="3064"/>
                  </a:cubicBezTo>
                  <a:cubicBezTo>
                    <a:pt x="27653" y="3064"/>
                    <a:pt x="27653" y="3047"/>
                    <a:pt x="27670" y="3047"/>
                  </a:cubicBezTo>
                  <a:cubicBezTo>
                    <a:pt x="27705" y="3029"/>
                    <a:pt x="27705" y="2973"/>
                    <a:pt x="27688" y="2955"/>
                  </a:cubicBezTo>
                  <a:cubicBezTo>
                    <a:pt x="27688" y="2921"/>
                    <a:pt x="27653" y="2921"/>
                    <a:pt x="27631" y="2921"/>
                  </a:cubicBezTo>
                  <a:close/>
                  <a:moveTo>
                    <a:pt x="3721" y="2938"/>
                  </a:moveTo>
                  <a:cubicBezTo>
                    <a:pt x="3681" y="2955"/>
                    <a:pt x="3664" y="2990"/>
                    <a:pt x="3681" y="3029"/>
                  </a:cubicBezTo>
                  <a:cubicBezTo>
                    <a:pt x="3681" y="3064"/>
                    <a:pt x="3721" y="3082"/>
                    <a:pt x="3738" y="3082"/>
                  </a:cubicBezTo>
                  <a:cubicBezTo>
                    <a:pt x="3755" y="3082"/>
                    <a:pt x="3755" y="3064"/>
                    <a:pt x="3773" y="3064"/>
                  </a:cubicBezTo>
                  <a:cubicBezTo>
                    <a:pt x="3808" y="3047"/>
                    <a:pt x="3829" y="3008"/>
                    <a:pt x="3808" y="2973"/>
                  </a:cubicBezTo>
                  <a:cubicBezTo>
                    <a:pt x="3790" y="2938"/>
                    <a:pt x="3773" y="2938"/>
                    <a:pt x="3738" y="2938"/>
                  </a:cubicBezTo>
                  <a:close/>
                  <a:moveTo>
                    <a:pt x="3412" y="3082"/>
                  </a:moveTo>
                  <a:cubicBezTo>
                    <a:pt x="3412" y="3082"/>
                    <a:pt x="3394" y="3099"/>
                    <a:pt x="3372" y="3099"/>
                  </a:cubicBezTo>
                  <a:cubicBezTo>
                    <a:pt x="3338" y="3116"/>
                    <a:pt x="3338" y="3156"/>
                    <a:pt x="3355" y="3190"/>
                  </a:cubicBezTo>
                  <a:cubicBezTo>
                    <a:pt x="3372" y="3225"/>
                    <a:pt x="3394" y="3225"/>
                    <a:pt x="3412" y="3225"/>
                  </a:cubicBezTo>
                  <a:lnTo>
                    <a:pt x="3446" y="3225"/>
                  </a:lnTo>
                  <a:cubicBezTo>
                    <a:pt x="3481" y="3208"/>
                    <a:pt x="3503" y="3156"/>
                    <a:pt x="3481" y="3138"/>
                  </a:cubicBezTo>
                  <a:cubicBezTo>
                    <a:pt x="3464" y="3099"/>
                    <a:pt x="3446" y="3082"/>
                    <a:pt x="3412" y="3082"/>
                  </a:cubicBezTo>
                  <a:close/>
                  <a:moveTo>
                    <a:pt x="27779" y="3225"/>
                  </a:moveTo>
                  <a:cubicBezTo>
                    <a:pt x="27740" y="3264"/>
                    <a:pt x="27722" y="3299"/>
                    <a:pt x="27740" y="3334"/>
                  </a:cubicBezTo>
                  <a:cubicBezTo>
                    <a:pt x="27761" y="3356"/>
                    <a:pt x="27779" y="3373"/>
                    <a:pt x="27814" y="3373"/>
                  </a:cubicBezTo>
                  <a:cubicBezTo>
                    <a:pt x="27814" y="3373"/>
                    <a:pt x="27831" y="3373"/>
                    <a:pt x="27849" y="3356"/>
                  </a:cubicBezTo>
                  <a:cubicBezTo>
                    <a:pt x="27888" y="3334"/>
                    <a:pt x="27888" y="3299"/>
                    <a:pt x="27870" y="3264"/>
                  </a:cubicBezTo>
                  <a:cubicBezTo>
                    <a:pt x="27870" y="3247"/>
                    <a:pt x="27831" y="3225"/>
                    <a:pt x="27814" y="3225"/>
                  </a:cubicBezTo>
                  <a:close/>
                  <a:moveTo>
                    <a:pt x="3068" y="3282"/>
                  </a:moveTo>
                  <a:cubicBezTo>
                    <a:pt x="3029" y="3317"/>
                    <a:pt x="3029" y="3356"/>
                    <a:pt x="3046" y="3390"/>
                  </a:cubicBezTo>
                  <a:cubicBezTo>
                    <a:pt x="3068" y="3408"/>
                    <a:pt x="3085" y="3425"/>
                    <a:pt x="3103" y="3425"/>
                  </a:cubicBezTo>
                  <a:cubicBezTo>
                    <a:pt x="3120" y="3425"/>
                    <a:pt x="3137" y="3425"/>
                    <a:pt x="3137" y="3408"/>
                  </a:cubicBezTo>
                  <a:cubicBezTo>
                    <a:pt x="3177" y="3390"/>
                    <a:pt x="3194" y="3356"/>
                    <a:pt x="3177" y="3317"/>
                  </a:cubicBezTo>
                  <a:cubicBezTo>
                    <a:pt x="3155" y="3282"/>
                    <a:pt x="3137" y="3282"/>
                    <a:pt x="3103" y="3282"/>
                  </a:cubicBezTo>
                  <a:close/>
                  <a:moveTo>
                    <a:pt x="2811" y="3482"/>
                  </a:moveTo>
                  <a:cubicBezTo>
                    <a:pt x="2794" y="3482"/>
                    <a:pt x="2776" y="3482"/>
                    <a:pt x="2759" y="3499"/>
                  </a:cubicBezTo>
                  <a:cubicBezTo>
                    <a:pt x="2741" y="3517"/>
                    <a:pt x="2720" y="3551"/>
                    <a:pt x="2741" y="3591"/>
                  </a:cubicBezTo>
                  <a:cubicBezTo>
                    <a:pt x="2759" y="3608"/>
                    <a:pt x="2776" y="3625"/>
                    <a:pt x="2811" y="3625"/>
                  </a:cubicBezTo>
                  <a:cubicBezTo>
                    <a:pt x="2811" y="3625"/>
                    <a:pt x="2829" y="3625"/>
                    <a:pt x="2850" y="3608"/>
                  </a:cubicBezTo>
                  <a:cubicBezTo>
                    <a:pt x="2885" y="3591"/>
                    <a:pt x="2885" y="3534"/>
                    <a:pt x="2868" y="3517"/>
                  </a:cubicBezTo>
                  <a:cubicBezTo>
                    <a:pt x="2850" y="3499"/>
                    <a:pt x="2829" y="3482"/>
                    <a:pt x="2811" y="3482"/>
                  </a:cubicBezTo>
                  <a:close/>
                  <a:moveTo>
                    <a:pt x="27996" y="3534"/>
                  </a:moveTo>
                  <a:cubicBezTo>
                    <a:pt x="27979" y="3534"/>
                    <a:pt x="27979" y="3534"/>
                    <a:pt x="27957" y="3551"/>
                  </a:cubicBezTo>
                  <a:cubicBezTo>
                    <a:pt x="27922" y="3573"/>
                    <a:pt x="27922" y="3608"/>
                    <a:pt x="27940" y="3643"/>
                  </a:cubicBezTo>
                  <a:cubicBezTo>
                    <a:pt x="27940" y="3660"/>
                    <a:pt x="27979" y="3682"/>
                    <a:pt x="27996" y="3682"/>
                  </a:cubicBezTo>
                  <a:cubicBezTo>
                    <a:pt x="28014" y="3682"/>
                    <a:pt x="28031" y="3682"/>
                    <a:pt x="28031" y="3660"/>
                  </a:cubicBezTo>
                  <a:cubicBezTo>
                    <a:pt x="28066" y="3643"/>
                    <a:pt x="28088" y="3608"/>
                    <a:pt x="28066" y="3573"/>
                  </a:cubicBezTo>
                  <a:cubicBezTo>
                    <a:pt x="28049" y="3551"/>
                    <a:pt x="28014" y="3534"/>
                    <a:pt x="27996" y="3534"/>
                  </a:cubicBezTo>
                  <a:close/>
                  <a:moveTo>
                    <a:pt x="2502" y="3682"/>
                  </a:moveTo>
                  <a:cubicBezTo>
                    <a:pt x="2485" y="3682"/>
                    <a:pt x="2485" y="3682"/>
                    <a:pt x="2467" y="3699"/>
                  </a:cubicBezTo>
                  <a:cubicBezTo>
                    <a:pt x="2433" y="3717"/>
                    <a:pt x="2433" y="3769"/>
                    <a:pt x="2450" y="3808"/>
                  </a:cubicBezTo>
                  <a:cubicBezTo>
                    <a:pt x="2467" y="3826"/>
                    <a:pt x="2485" y="3826"/>
                    <a:pt x="2502" y="3826"/>
                  </a:cubicBezTo>
                  <a:lnTo>
                    <a:pt x="2541" y="3826"/>
                  </a:lnTo>
                  <a:cubicBezTo>
                    <a:pt x="2576" y="3791"/>
                    <a:pt x="2594" y="3752"/>
                    <a:pt x="2559" y="3717"/>
                  </a:cubicBezTo>
                  <a:cubicBezTo>
                    <a:pt x="2559" y="3699"/>
                    <a:pt x="2524" y="3682"/>
                    <a:pt x="2502" y="3682"/>
                  </a:cubicBezTo>
                  <a:close/>
                  <a:moveTo>
                    <a:pt x="28157" y="3843"/>
                  </a:moveTo>
                  <a:cubicBezTo>
                    <a:pt x="28123" y="3878"/>
                    <a:pt x="28105" y="3917"/>
                    <a:pt x="28140" y="3952"/>
                  </a:cubicBezTo>
                  <a:cubicBezTo>
                    <a:pt x="28140" y="3969"/>
                    <a:pt x="28175" y="3987"/>
                    <a:pt x="28197" y="3987"/>
                  </a:cubicBezTo>
                  <a:cubicBezTo>
                    <a:pt x="28214" y="3987"/>
                    <a:pt x="28231" y="3987"/>
                    <a:pt x="28231" y="3969"/>
                  </a:cubicBezTo>
                  <a:cubicBezTo>
                    <a:pt x="28266" y="3952"/>
                    <a:pt x="28284" y="3900"/>
                    <a:pt x="28249" y="3878"/>
                  </a:cubicBezTo>
                  <a:cubicBezTo>
                    <a:pt x="28249" y="3843"/>
                    <a:pt x="28214" y="3843"/>
                    <a:pt x="28197" y="3843"/>
                  </a:cubicBezTo>
                  <a:close/>
                  <a:moveTo>
                    <a:pt x="2158" y="3900"/>
                  </a:moveTo>
                  <a:cubicBezTo>
                    <a:pt x="2141" y="3934"/>
                    <a:pt x="2124" y="3969"/>
                    <a:pt x="2158" y="4008"/>
                  </a:cubicBezTo>
                  <a:cubicBezTo>
                    <a:pt x="2158" y="4026"/>
                    <a:pt x="2198" y="4043"/>
                    <a:pt x="2215" y="4043"/>
                  </a:cubicBezTo>
                  <a:cubicBezTo>
                    <a:pt x="2232" y="4043"/>
                    <a:pt x="2232" y="4026"/>
                    <a:pt x="2250" y="4026"/>
                  </a:cubicBezTo>
                  <a:cubicBezTo>
                    <a:pt x="2285" y="4008"/>
                    <a:pt x="2285" y="3952"/>
                    <a:pt x="2267" y="3917"/>
                  </a:cubicBezTo>
                  <a:cubicBezTo>
                    <a:pt x="2250" y="3900"/>
                    <a:pt x="2232" y="3900"/>
                    <a:pt x="2215" y="3900"/>
                  </a:cubicBezTo>
                  <a:close/>
                  <a:moveTo>
                    <a:pt x="1871" y="4117"/>
                  </a:moveTo>
                  <a:cubicBezTo>
                    <a:pt x="1832" y="4152"/>
                    <a:pt x="1832" y="4187"/>
                    <a:pt x="1849" y="4226"/>
                  </a:cubicBezTo>
                  <a:cubicBezTo>
                    <a:pt x="1871" y="4243"/>
                    <a:pt x="1889" y="4261"/>
                    <a:pt x="1923" y="4261"/>
                  </a:cubicBezTo>
                  <a:cubicBezTo>
                    <a:pt x="1941" y="4261"/>
                    <a:pt x="1941" y="4243"/>
                    <a:pt x="1958" y="4243"/>
                  </a:cubicBezTo>
                  <a:cubicBezTo>
                    <a:pt x="1997" y="4204"/>
                    <a:pt x="1997" y="4169"/>
                    <a:pt x="1980" y="4135"/>
                  </a:cubicBezTo>
                  <a:cubicBezTo>
                    <a:pt x="1958" y="4117"/>
                    <a:pt x="1941" y="4117"/>
                    <a:pt x="1923" y="4117"/>
                  </a:cubicBezTo>
                  <a:close/>
                  <a:moveTo>
                    <a:pt x="28414" y="4135"/>
                  </a:moveTo>
                  <a:cubicBezTo>
                    <a:pt x="28392" y="4135"/>
                    <a:pt x="28375" y="4135"/>
                    <a:pt x="28358" y="4152"/>
                  </a:cubicBezTo>
                  <a:cubicBezTo>
                    <a:pt x="28340" y="4169"/>
                    <a:pt x="28323" y="4226"/>
                    <a:pt x="28358" y="4243"/>
                  </a:cubicBezTo>
                  <a:lnTo>
                    <a:pt x="28340" y="4243"/>
                  </a:lnTo>
                  <a:cubicBezTo>
                    <a:pt x="28358" y="4261"/>
                    <a:pt x="28375" y="4278"/>
                    <a:pt x="28414" y="4278"/>
                  </a:cubicBezTo>
                  <a:cubicBezTo>
                    <a:pt x="28432" y="4278"/>
                    <a:pt x="28432" y="4278"/>
                    <a:pt x="28449" y="4261"/>
                  </a:cubicBezTo>
                  <a:cubicBezTo>
                    <a:pt x="28484" y="4243"/>
                    <a:pt x="28484" y="4187"/>
                    <a:pt x="28466" y="4169"/>
                  </a:cubicBezTo>
                  <a:cubicBezTo>
                    <a:pt x="28449" y="4152"/>
                    <a:pt x="28432" y="4135"/>
                    <a:pt x="28414" y="4135"/>
                  </a:cubicBezTo>
                  <a:close/>
                  <a:moveTo>
                    <a:pt x="1632" y="4335"/>
                  </a:moveTo>
                  <a:cubicBezTo>
                    <a:pt x="1615" y="4335"/>
                    <a:pt x="1597" y="4335"/>
                    <a:pt x="1580" y="4352"/>
                  </a:cubicBezTo>
                  <a:cubicBezTo>
                    <a:pt x="1562" y="4370"/>
                    <a:pt x="1545" y="4422"/>
                    <a:pt x="1580" y="4443"/>
                  </a:cubicBezTo>
                  <a:cubicBezTo>
                    <a:pt x="1597" y="4461"/>
                    <a:pt x="1615" y="4478"/>
                    <a:pt x="1632" y="4478"/>
                  </a:cubicBezTo>
                  <a:cubicBezTo>
                    <a:pt x="1654" y="4478"/>
                    <a:pt x="1671" y="4478"/>
                    <a:pt x="1671" y="4461"/>
                  </a:cubicBezTo>
                  <a:cubicBezTo>
                    <a:pt x="1706" y="4443"/>
                    <a:pt x="1706" y="4387"/>
                    <a:pt x="1688" y="4352"/>
                  </a:cubicBezTo>
                  <a:cubicBezTo>
                    <a:pt x="1671" y="4335"/>
                    <a:pt x="1654" y="4335"/>
                    <a:pt x="1632" y="4335"/>
                  </a:cubicBezTo>
                  <a:close/>
                  <a:moveTo>
                    <a:pt x="28632" y="4422"/>
                  </a:moveTo>
                  <a:cubicBezTo>
                    <a:pt x="28610" y="4422"/>
                    <a:pt x="28593" y="4422"/>
                    <a:pt x="28575" y="4443"/>
                  </a:cubicBezTo>
                  <a:cubicBezTo>
                    <a:pt x="28558" y="4461"/>
                    <a:pt x="28540" y="4513"/>
                    <a:pt x="28575" y="4531"/>
                  </a:cubicBezTo>
                  <a:cubicBezTo>
                    <a:pt x="28593" y="4552"/>
                    <a:pt x="28610" y="4570"/>
                    <a:pt x="28632" y="4570"/>
                  </a:cubicBezTo>
                  <a:cubicBezTo>
                    <a:pt x="28649" y="4570"/>
                    <a:pt x="28667" y="4570"/>
                    <a:pt x="28667" y="4552"/>
                  </a:cubicBezTo>
                  <a:cubicBezTo>
                    <a:pt x="28701" y="4531"/>
                    <a:pt x="28701" y="4478"/>
                    <a:pt x="28684" y="4443"/>
                  </a:cubicBezTo>
                  <a:cubicBezTo>
                    <a:pt x="28667" y="4422"/>
                    <a:pt x="28649" y="4422"/>
                    <a:pt x="28632" y="4422"/>
                  </a:cubicBezTo>
                  <a:close/>
                  <a:moveTo>
                    <a:pt x="1345" y="4570"/>
                  </a:moveTo>
                  <a:cubicBezTo>
                    <a:pt x="1345" y="4570"/>
                    <a:pt x="1327" y="4570"/>
                    <a:pt x="1306" y="4587"/>
                  </a:cubicBezTo>
                  <a:cubicBezTo>
                    <a:pt x="1271" y="4604"/>
                    <a:pt x="1271" y="4661"/>
                    <a:pt x="1288" y="4678"/>
                  </a:cubicBezTo>
                  <a:cubicBezTo>
                    <a:pt x="1306" y="4696"/>
                    <a:pt x="1327" y="4713"/>
                    <a:pt x="1362" y="4713"/>
                  </a:cubicBezTo>
                  <a:cubicBezTo>
                    <a:pt x="1362" y="4713"/>
                    <a:pt x="1380" y="4696"/>
                    <a:pt x="1397" y="4696"/>
                  </a:cubicBezTo>
                  <a:cubicBezTo>
                    <a:pt x="1436" y="4661"/>
                    <a:pt x="1436" y="4622"/>
                    <a:pt x="1414" y="4587"/>
                  </a:cubicBezTo>
                  <a:cubicBezTo>
                    <a:pt x="1397" y="4570"/>
                    <a:pt x="1380" y="4570"/>
                    <a:pt x="1345" y="4570"/>
                  </a:cubicBezTo>
                  <a:close/>
                  <a:moveTo>
                    <a:pt x="28867" y="4696"/>
                  </a:moveTo>
                  <a:cubicBezTo>
                    <a:pt x="28849" y="4696"/>
                    <a:pt x="28828" y="4713"/>
                    <a:pt x="28810" y="4713"/>
                  </a:cubicBezTo>
                  <a:cubicBezTo>
                    <a:pt x="28775" y="4748"/>
                    <a:pt x="28775" y="4787"/>
                    <a:pt x="28793" y="4822"/>
                  </a:cubicBezTo>
                  <a:cubicBezTo>
                    <a:pt x="28810" y="4839"/>
                    <a:pt x="28828" y="4839"/>
                    <a:pt x="28867" y="4839"/>
                  </a:cubicBezTo>
                  <a:cubicBezTo>
                    <a:pt x="28867" y="4839"/>
                    <a:pt x="28884" y="4839"/>
                    <a:pt x="28902" y="4822"/>
                  </a:cubicBezTo>
                  <a:cubicBezTo>
                    <a:pt x="28936" y="4805"/>
                    <a:pt x="28936" y="4770"/>
                    <a:pt x="28919" y="4731"/>
                  </a:cubicBezTo>
                  <a:cubicBezTo>
                    <a:pt x="28902" y="4713"/>
                    <a:pt x="28884" y="4696"/>
                    <a:pt x="28867" y="4696"/>
                  </a:cubicBezTo>
                  <a:close/>
                  <a:moveTo>
                    <a:pt x="1088" y="4805"/>
                  </a:moveTo>
                  <a:cubicBezTo>
                    <a:pt x="1071" y="4805"/>
                    <a:pt x="1053" y="4805"/>
                    <a:pt x="1036" y="4822"/>
                  </a:cubicBezTo>
                  <a:cubicBezTo>
                    <a:pt x="1001" y="4839"/>
                    <a:pt x="1001" y="4896"/>
                    <a:pt x="1036" y="4931"/>
                  </a:cubicBezTo>
                  <a:cubicBezTo>
                    <a:pt x="1036" y="4948"/>
                    <a:pt x="1053" y="4948"/>
                    <a:pt x="1088" y="4948"/>
                  </a:cubicBezTo>
                  <a:cubicBezTo>
                    <a:pt x="1110" y="4948"/>
                    <a:pt x="1110" y="4948"/>
                    <a:pt x="1127" y="4931"/>
                  </a:cubicBezTo>
                  <a:cubicBezTo>
                    <a:pt x="1162" y="4896"/>
                    <a:pt x="1162" y="4857"/>
                    <a:pt x="1127" y="4822"/>
                  </a:cubicBezTo>
                  <a:cubicBezTo>
                    <a:pt x="1127" y="4805"/>
                    <a:pt x="1110" y="4805"/>
                    <a:pt x="1088" y="4805"/>
                  </a:cubicBezTo>
                  <a:close/>
                  <a:moveTo>
                    <a:pt x="29084" y="4987"/>
                  </a:moveTo>
                  <a:cubicBezTo>
                    <a:pt x="29067" y="4987"/>
                    <a:pt x="29067" y="4987"/>
                    <a:pt x="29045" y="5005"/>
                  </a:cubicBezTo>
                  <a:cubicBezTo>
                    <a:pt x="29010" y="5022"/>
                    <a:pt x="29010" y="5074"/>
                    <a:pt x="29028" y="5096"/>
                  </a:cubicBezTo>
                  <a:cubicBezTo>
                    <a:pt x="29045" y="5114"/>
                    <a:pt x="29067" y="5131"/>
                    <a:pt x="29084" y="5131"/>
                  </a:cubicBezTo>
                  <a:cubicBezTo>
                    <a:pt x="29102" y="5131"/>
                    <a:pt x="29119" y="5114"/>
                    <a:pt x="29136" y="5114"/>
                  </a:cubicBezTo>
                  <a:cubicBezTo>
                    <a:pt x="29176" y="5074"/>
                    <a:pt x="29176" y="5040"/>
                    <a:pt x="29136" y="5005"/>
                  </a:cubicBezTo>
                  <a:cubicBezTo>
                    <a:pt x="29136" y="4987"/>
                    <a:pt x="29102" y="4987"/>
                    <a:pt x="29084" y="4987"/>
                  </a:cubicBezTo>
                  <a:close/>
                  <a:moveTo>
                    <a:pt x="818" y="5057"/>
                  </a:moveTo>
                  <a:cubicBezTo>
                    <a:pt x="801" y="5057"/>
                    <a:pt x="783" y="5057"/>
                    <a:pt x="762" y="5074"/>
                  </a:cubicBezTo>
                  <a:cubicBezTo>
                    <a:pt x="744" y="5114"/>
                    <a:pt x="744" y="5148"/>
                    <a:pt x="762" y="5183"/>
                  </a:cubicBezTo>
                  <a:cubicBezTo>
                    <a:pt x="783" y="5183"/>
                    <a:pt x="801" y="5205"/>
                    <a:pt x="818" y="5205"/>
                  </a:cubicBezTo>
                  <a:cubicBezTo>
                    <a:pt x="836" y="5205"/>
                    <a:pt x="853" y="5183"/>
                    <a:pt x="870" y="5183"/>
                  </a:cubicBezTo>
                  <a:cubicBezTo>
                    <a:pt x="910" y="5148"/>
                    <a:pt x="892" y="5114"/>
                    <a:pt x="870" y="5074"/>
                  </a:cubicBezTo>
                  <a:cubicBezTo>
                    <a:pt x="853" y="5057"/>
                    <a:pt x="836" y="5057"/>
                    <a:pt x="818" y="5057"/>
                  </a:cubicBezTo>
                  <a:close/>
                  <a:moveTo>
                    <a:pt x="29319" y="5257"/>
                  </a:moveTo>
                  <a:cubicBezTo>
                    <a:pt x="29319" y="5257"/>
                    <a:pt x="29302" y="5257"/>
                    <a:pt x="29284" y="5275"/>
                  </a:cubicBezTo>
                  <a:cubicBezTo>
                    <a:pt x="29245" y="5292"/>
                    <a:pt x="29245" y="5349"/>
                    <a:pt x="29263" y="5366"/>
                  </a:cubicBezTo>
                  <a:cubicBezTo>
                    <a:pt x="29284" y="5383"/>
                    <a:pt x="29302" y="5401"/>
                    <a:pt x="29319" y="5401"/>
                  </a:cubicBezTo>
                  <a:cubicBezTo>
                    <a:pt x="29337" y="5401"/>
                    <a:pt x="29354" y="5401"/>
                    <a:pt x="29371" y="5383"/>
                  </a:cubicBezTo>
                  <a:cubicBezTo>
                    <a:pt x="29411" y="5349"/>
                    <a:pt x="29411" y="5314"/>
                    <a:pt x="29371" y="5275"/>
                  </a:cubicBezTo>
                  <a:cubicBezTo>
                    <a:pt x="29371" y="5257"/>
                    <a:pt x="29354" y="5257"/>
                    <a:pt x="29319" y="5257"/>
                  </a:cubicBezTo>
                  <a:close/>
                  <a:moveTo>
                    <a:pt x="566" y="5314"/>
                  </a:moveTo>
                  <a:cubicBezTo>
                    <a:pt x="544" y="5314"/>
                    <a:pt x="527" y="5331"/>
                    <a:pt x="509" y="5349"/>
                  </a:cubicBezTo>
                  <a:cubicBezTo>
                    <a:pt x="492" y="5366"/>
                    <a:pt x="492" y="5423"/>
                    <a:pt x="527" y="5440"/>
                  </a:cubicBezTo>
                  <a:cubicBezTo>
                    <a:pt x="527" y="5457"/>
                    <a:pt x="544" y="5457"/>
                    <a:pt x="566" y="5457"/>
                  </a:cubicBezTo>
                  <a:cubicBezTo>
                    <a:pt x="583" y="5457"/>
                    <a:pt x="618" y="5457"/>
                    <a:pt x="618" y="5440"/>
                  </a:cubicBezTo>
                  <a:cubicBezTo>
                    <a:pt x="653" y="5401"/>
                    <a:pt x="653" y="5366"/>
                    <a:pt x="618" y="5331"/>
                  </a:cubicBezTo>
                  <a:cubicBezTo>
                    <a:pt x="601" y="5331"/>
                    <a:pt x="583" y="5314"/>
                    <a:pt x="566" y="5314"/>
                  </a:cubicBezTo>
                  <a:close/>
                  <a:moveTo>
                    <a:pt x="29572" y="5531"/>
                  </a:moveTo>
                  <a:cubicBezTo>
                    <a:pt x="29554" y="5531"/>
                    <a:pt x="29537" y="5531"/>
                    <a:pt x="29519" y="5549"/>
                  </a:cubicBezTo>
                  <a:cubicBezTo>
                    <a:pt x="29480" y="5566"/>
                    <a:pt x="29480" y="5618"/>
                    <a:pt x="29519" y="5640"/>
                  </a:cubicBezTo>
                  <a:cubicBezTo>
                    <a:pt x="29537" y="5657"/>
                    <a:pt x="29554" y="5675"/>
                    <a:pt x="29572" y="5675"/>
                  </a:cubicBezTo>
                  <a:cubicBezTo>
                    <a:pt x="29589" y="5675"/>
                    <a:pt x="29611" y="5657"/>
                    <a:pt x="29611" y="5657"/>
                  </a:cubicBezTo>
                  <a:cubicBezTo>
                    <a:pt x="29646" y="5618"/>
                    <a:pt x="29646" y="5584"/>
                    <a:pt x="29628" y="5549"/>
                  </a:cubicBezTo>
                  <a:cubicBezTo>
                    <a:pt x="29611" y="5531"/>
                    <a:pt x="29589" y="5531"/>
                    <a:pt x="29572" y="5531"/>
                  </a:cubicBezTo>
                  <a:close/>
                  <a:moveTo>
                    <a:pt x="327" y="5584"/>
                  </a:moveTo>
                  <a:cubicBezTo>
                    <a:pt x="309" y="5584"/>
                    <a:pt x="292" y="5601"/>
                    <a:pt x="274" y="5618"/>
                  </a:cubicBezTo>
                  <a:cubicBezTo>
                    <a:pt x="257" y="5640"/>
                    <a:pt x="257" y="5692"/>
                    <a:pt x="274" y="5710"/>
                  </a:cubicBezTo>
                  <a:cubicBezTo>
                    <a:pt x="292" y="5727"/>
                    <a:pt x="309" y="5727"/>
                    <a:pt x="327" y="5727"/>
                  </a:cubicBezTo>
                  <a:cubicBezTo>
                    <a:pt x="348" y="5727"/>
                    <a:pt x="366" y="5727"/>
                    <a:pt x="383" y="5710"/>
                  </a:cubicBezTo>
                  <a:cubicBezTo>
                    <a:pt x="418" y="5675"/>
                    <a:pt x="400" y="5640"/>
                    <a:pt x="383" y="5601"/>
                  </a:cubicBezTo>
                  <a:cubicBezTo>
                    <a:pt x="366" y="5601"/>
                    <a:pt x="348" y="5584"/>
                    <a:pt x="327" y="5584"/>
                  </a:cubicBezTo>
                  <a:close/>
                  <a:moveTo>
                    <a:pt x="29807" y="5801"/>
                  </a:moveTo>
                  <a:cubicBezTo>
                    <a:pt x="29789" y="5801"/>
                    <a:pt x="29772" y="5801"/>
                    <a:pt x="29772" y="5818"/>
                  </a:cubicBezTo>
                  <a:cubicBezTo>
                    <a:pt x="29737" y="5836"/>
                    <a:pt x="29737" y="5892"/>
                    <a:pt x="29754" y="5910"/>
                  </a:cubicBezTo>
                  <a:cubicBezTo>
                    <a:pt x="29772" y="5927"/>
                    <a:pt x="29789" y="5927"/>
                    <a:pt x="29807" y="5927"/>
                  </a:cubicBezTo>
                  <a:cubicBezTo>
                    <a:pt x="29828" y="5927"/>
                    <a:pt x="29846" y="5927"/>
                    <a:pt x="29863" y="5910"/>
                  </a:cubicBezTo>
                  <a:cubicBezTo>
                    <a:pt x="29898" y="5892"/>
                    <a:pt x="29898" y="5836"/>
                    <a:pt x="29863" y="5818"/>
                  </a:cubicBezTo>
                  <a:cubicBezTo>
                    <a:pt x="29846" y="5801"/>
                    <a:pt x="29828" y="5801"/>
                    <a:pt x="29807" y="5801"/>
                  </a:cubicBezTo>
                  <a:close/>
                  <a:moveTo>
                    <a:pt x="92" y="5858"/>
                  </a:moveTo>
                  <a:cubicBezTo>
                    <a:pt x="74" y="5858"/>
                    <a:pt x="57" y="5875"/>
                    <a:pt x="39" y="5875"/>
                  </a:cubicBezTo>
                  <a:cubicBezTo>
                    <a:pt x="0" y="5910"/>
                    <a:pt x="0" y="5966"/>
                    <a:pt x="39" y="5984"/>
                  </a:cubicBezTo>
                  <a:cubicBezTo>
                    <a:pt x="57" y="6001"/>
                    <a:pt x="74" y="6001"/>
                    <a:pt x="92" y="6001"/>
                  </a:cubicBezTo>
                  <a:cubicBezTo>
                    <a:pt x="109" y="6001"/>
                    <a:pt x="131" y="6001"/>
                    <a:pt x="148" y="5984"/>
                  </a:cubicBezTo>
                  <a:cubicBezTo>
                    <a:pt x="166" y="5945"/>
                    <a:pt x="166" y="5910"/>
                    <a:pt x="131" y="5875"/>
                  </a:cubicBezTo>
                  <a:cubicBezTo>
                    <a:pt x="131" y="5858"/>
                    <a:pt x="109" y="5858"/>
                    <a:pt x="92" y="5858"/>
                  </a:cubicBezTo>
                  <a:close/>
                  <a:moveTo>
                    <a:pt x="30063" y="6053"/>
                  </a:moveTo>
                  <a:cubicBezTo>
                    <a:pt x="30046" y="6053"/>
                    <a:pt x="30024" y="6053"/>
                    <a:pt x="30007" y="6075"/>
                  </a:cubicBezTo>
                  <a:cubicBezTo>
                    <a:pt x="29989" y="6110"/>
                    <a:pt x="29989" y="6145"/>
                    <a:pt x="30007" y="6184"/>
                  </a:cubicBezTo>
                  <a:cubicBezTo>
                    <a:pt x="30024" y="6201"/>
                    <a:pt x="30046" y="6201"/>
                    <a:pt x="30063" y="6201"/>
                  </a:cubicBezTo>
                  <a:cubicBezTo>
                    <a:pt x="30081" y="6201"/>
                    <a:pt x="30098" y="6201"/>
                    <a:pt x="30116" y="6184"/>
                  </a:cubicBezTo>
                  <a:cubicBezTo>
                    <a:pt x="30133" y="6145"/>
                    <a:pt x="30133" y="6110"/>
                    <a:pt x="30116" y="6075"/>
                  </a:cubicBezTo>
                  <a:cubicBezTo>
                    <a:pt x="30098" y="6053"/>
                    <a:pt x="30081" y="6053"/>
                    <a:pt x="30063" y="6053"/>
                  </a:cubicBezTo>
                  <a:close/>
                  <a:moveTo>
                    <a:pt x="30316" y="6328"/>
                  </a:moveTo>
                  <a:cubicBezTo>
                    <a:pt x="30298" y="6328"/>
                    <a:pt x="30281" y="6328"/>
                    <a:pt x="30263" y="6345"/>
                  </a:cubicBezTo>
                  <a:cubicBezTo>
                    <a:pt x="30224" y="6362"/>
                    <a:pt x="30224" y="6419"/>
                    <a:pt x="30263" y="6436"/>
                  </a:cubicBezTo>
                  <a:cubicBezTo>
                    <a:pt x="30281" y="6454"/>
                    <a:pt x="30298" y="6471"/>
                    <a:pt x="30316" y="6471"/>
                  </a:cubicBezTo>
                  <a:cubicBezTo>
                    <a:pt x="30333" y="6471"/>
                    <a:pt x="30351" y="6454"/>
                    <a:pt x="30372" y="6436"/>
                  </a:cubicBezTo>
                  <a:cubicBezTo>
                    <a:pt x="30390" y="6419"/>
                    <a:pt x="30390" y="6362"/>
                    <a:pt x="30372" y="6345"/>
                  </a:cubicBezTo>
                  <a:cubicBezTo>
                    <a:pt x="30351" y="6328"/>
                    <a:pt x="30333" y="6328"/>
                    <a:pt x="30316" y="6328"/>
                  </a:cubicBezTo>
                  <a:close/>
                  <a:moveTo>
                    <a:pt x="30568" y="6580"/>
                  </a:moveTo>
                  <a:cubicBezTo>
                    <a:pt x="30551" y="6580"/>
                    <a:pt x="30533" y="6580"/>
                    <a:pt x="30516" y="6597"/>
                  </a:cubicBezTo>
                  <a:cubicBezTo>
                    <a:pt x="30481" y="6637"/>
                    <a:pt x="30481" y="6671"/>
                    <a:pt x="30516" y="6706"/>
                  </a:cubicBezTo>
                  <a:cubicBezTo>
                    <a:pt x="30533" y="6728"/>
                    <a:pt x="30551" y="6728"/>
                    <a:pt x="30568" y="6728"/>
                  </a:cubicBezTo>
                  <a:cubicBezTo>
                    <a:pt x="30590" y="6728"/>
                    <a:pt x="30607" y="6728"/>
                    <a:pt x="30625" y="6706"/>
                  </a:cubicBezTo>
                  <a:cubicBezTo>
                    <a:pt x="30642" y="6671"/>
                    <a:pt x="30642" y="6637"/>
                    <a:pt x="30625" y="6597"/>
                  </a:cubicBezTo>
                  <a:cubicBezTo>
                    <a:pt x="30607" y="6580"/>
                    <a:pt x="30590" y="6580"/>
                    <a:pt x="30568" y="6580"/>
                  </a:cubicBezTo>
                  <a:close/>
                  <a:moveTo>
                    <a:pt x="30825" y="6815"/>
                  </a:moveTo>
                  <a:cubicBezTo>
                    <a:pt x="30807" y="6815"/>
                    <a:pt x="30786" y="6837"/>
                    <a:pt x="30786" y="6854"/>
                  </a:cubicBezTo>
                  <a:cubicBezTo>
                    <a:pt x="30751" y="6872"/>
                    <a:pt x="30751" y="6924"/>
                    <a:pt x="30786" y="6945"/>
                  </a:cubicBezTo>
                  <a:cubicBezTo>
                    <a:pt x="30807" y="6963"/>
                    <a:pt x="30825" y="6963"/>
                    <a:pt x="30825" y="6963"/>
                  </a:cubicBezTo>
                  <a:cubicBezTo>
                    <a:pt x="30860" y="6963"/>
                    <a:pt x="30877" y="6963"/>
                    <a:pt x="30877" y="6945"/>
                  </a:cubicBezTo>
                  <a:cubicBezTo>
                    <a:pt x="30916" y="6924"/>
                    <a:pt x="30916" y="6872"/>
                    <a:pt x="30877" y="6837"/>
                  </a:cubicBezTo>
                  <a:cubicBezTo>
                    <a:pt x="30860" y="6837"/>
                    <a:pt x="30842" y="6815"/>
                    <a:pt x="30825" y="6815"/>
                  </a:cubicBezTo>
                  <a:close/>
                  <a:moveTo>
                    <a:pt x="31095" y="7072"/>
                  </a:moveTo>
                  <a:cubicBezTo>
                    <a:pt x="31077" y="7072"/>
                    <a:pt x="31060" y="7072"/>
                    <a:pt x="31042" y="7089"/>
                  </a:cubicBezTo>
                  <a:cubicBezTo>
                    <a:pt x="31025" y="7124"/>
                    <a:pt x="31025" y="7163"/>
                    <a:pt x="31042" y="7198"/>
                  </a:cubicBezTo>
                  <a:cubicBezTo>
                    <a:pt x="31060" y="7215"/>
                    <a:pt x="31077" y="7215"/>
                    <a:pt x="31095" y="7215"/>
                  </a:cubicBezTo>
                  <a:cubicBezTo>
                    <a:pt x="31112" y="7215"/>
                    <a:pt x="31134" y="7215"/>
                    <a:pt x="31151" y="7198"/>
                  </a:cubicBezTo>
                  <a:cubicBezTo>
                    <a:pt x="31169" y="7163"/>
                    <a:pt x="31186" y="7124"/>
                    <a:pt x="31151" y="7089"/>
                  </a:cubicBezTo>
                  <a:cubicBezTo>
                    <a:pt x="31134" y="7089"/>
                    <a:pt x="31112" y="7072"/>
                    <a:pt x="31095" y="7072"/>
                  </a:cubicBezTo>
                  <a:close/>
                  <a:moveTo>
                    <a:pt x="31277" y="7381"/>
                  </a:moveTo>
                  <a:cubicBezTo>
                    <a:pt x="31243" y="7381"/>
                    <a:pt x="31203" y="7415"/>
                    <a:pt x="31221" y="7450"/>
                  </a:cubicBezTo>
                  <a:cubicBezTo>
                    <a:pt x="31221" y="7489"/>
                    <a:pt x="31260" y="7524"/>
                    <a:pt x="31295" y="7524"/>
                  </a:cubicBezTo>
                  <a:lnTo>
                    <a:pt x="31312" y="7524"/>
                  </a:lnTo>
                  <a:cubicBezTo>
                    <a:pt x="31351" y="7507"/>
                    <a:pt x="31369" y="7468"/>
                    <a:pt x="31369" y="7433"/>
                  </a:cubicBezTo>
                  <a:cubicBezTo>
                    <a:pt x="31351" y="7398"/>
                    <a:pt x="31330" y="7381"/>
                    <a:pt x="31295" y="738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7"/>
            <p:cNvSpPr/>
            <p:nvPr/>
          </p:nvSpPr>
          <p:spPr>
            <a:xfrm rot="-5400000">
              <a:off x="6545226" y="1978751"/>
              <a:ext cx="5613486" cy="1192174"/>
            </a:xfrm>
            <a:custGeom>
              <a:avLst/>
              <a:gdLst/>
              <a:ahLst/>
              <a:cxnLst/>
              <a:rect l="l" t="t" r="r" b="b"/>
              <a:pathLst>
                <a:path w="31387" h="7307" extrusionOk="0">
                  <a:moveTo>
                    <a:pt x="24098" y="0"/>
                  </a:moveTo>
                  <a:cubicBezTo>
                    <a:pt x="24063" y="0"/>
                    <a:pt x="24024" y="35"/>
                    <a:pt x="24024" y="74"/>
                  </a:cubicBezTo>
                  <a:cubicBezTo>
                    <a:pt x="24024" y="109"/>
                    <a:pt x="24063" y="144"/>
                    <a:pt x="24098" y="144"/>
                  </a:cubicBezTo>
                  <a:cubicBezTo>
                    <a:pt x="24132" y="144"/>
                    <a:pt x="24172" y="109"/>
                    <a:pt x="24172" y="53"/>
                  </a:cubicBezTo>
                  <a:cubicBezTo>
                    <a:pt x="24172" y="18"/>
                    <a:pt x="24132" y="0"/>
                    <a:pt x="24098" y="0"/>
                  </a:cubicBezTo>
                  <a:close/>
                  <a:moveTo>
                    <a:pt x="24459" y="0"/>
                  </a:moveTo>
                  <a:cubicBezTo>
                    <a:pt x="24424" y="0"/>
                    <a:pt x="24389" y="35"/>
                    <a:pt x="24389" y="74"/>
                  </a:cubicBezTo>
                  <a:cubicBezTo>
                    <a:pt x="24389" y="109"/>
                    <a:pt x="24407" y="144"/>
                    <a:pt x="24459" y="144"/>
                  </a:cubicBezTo>
                  <a:cubicBezTo>
                    <a:pt x="24498" y="144"/>
                    <a:pt x="24533" y="127"/>
                    <a:pt x="24533" y="92"/>
                  </a:cubicBezTo>
                  <a:cubicBezTo>
                    <a:pt x="24533" y="35"/>
                    <a:pt x="24498" y="0"/>
                    <a:pt x="24459" y="0"/>
                  </a:cubicBezTo>
                  <a:close/>
                  <a:moveTo>
                    <a:pt x="23715" y="18"/>
                  </a:moveTo>
                  <a:cubicBezTo>
                    <a:pt x="23680" y="35"/>
                    <a:pt x="23663" y="74"/>
                    <a:pt x="23663" y="109"/>
                  </a:cubicBezTo>
                  <a:cubicBezTo>
                    <a:pt x="23663" y="144"/>
                    <a:pt x="23697" y="161"/>
                    <a:pt x="23737" y="161"/>
                  </a:cubicBezTo>
                  <a:lnTo>
                    <a:pt x="23754" y="161"/>
                  </a:lnTo>
                  <a:cubicBezTo>
                    <a:pt x="23789" y="161"/>
                    <a:pt x="23806" y="127"/>
                    <a:pt x="23806" y="92"/>
                  </a:cubicBezTo>
                  <a:cubicBezTo>
                    <a:pt x="23806" y="53"/>
                    <a:pt x="23771" y="18"/>
                    <a:pt x="23737" y="18"/>
                  </a:cubicBezTo>
                  <a:close/>
                  <a:moveTo>
                    <a:pt x="24824" y="53"/>
                  </a:moveTo>
                  <a:cubicBezTo>
                    <a:pt x="24785" y="53"/>
                    <a:pt x="24750" y="74"/>
                    <a:pt x="24750" y="109"/>
                  </a:cubicBezTo>
                  <a:cubicBezTo>
                    <a:pt x="24733" y="144"/>
                    <a:pt x="24768" y="183"/>
                    <a:pt x="24803" y="201"/>
                  </a:cubicBezTo>
                  <a:lnTo>
                    <a:pt x="24824" y="201"/>
                  </a:lnTo>
                  <a:cubicBezTo>
                    <a:pt x="24859" y="201"/>
                    <a:pt x="24877" y="183"/>
                    <a:pt x="24894" y="144"/>
                  </a:cubicBezTo>
                  <a:cubicBezTo>
                    <a:pt x="24894" y="109"/>
                    <a:pt x="24877" y="53"/>
                    <a:pt x="24842" y="53"/>
                  </a:cubicBezTo>
                  <a:close/>
                  <a:moveTo>
                    <a:pt x="23354" y="92"/>
                  </a:moveTo>
                  <a:cubicBezTo>
                    <a:pt x="23319" y="92"/>
                    <a:pt x="23301" y="127"/>
                    <a:pt x="23301" y="183"/>
                  </a:cubicBezTo>
                  <a:cubicBezTo>
                    <a:pt x="23319" y="201"/>
                    <a:pt x="23336" y="235"/>
                    <a:pt x="23371" y="235"/>
                  </a:cubicBezTo>
                  <a:lnTo>
                    <a:pt x="23388" y="235"/>
                  </a:lnTo>
                  <a:cubicBezTo>
                    <a:pt x="23428" y="218"/>
                    <a:pt x="23462" y="183"/>
                    <a:pt x="23445" y="144"/>
                  </a:cubicBezTo>
                  <a:cubicBezTo>
                    <a:pt x="23445" y="109"/>
                    <a:pt x="23410" y="92"/>
                    <a:pt x="23371" y="92"/>
                  </a:cubicBezTo>
                  <a:close/>
                  <a:moveTo>
                    <a:pt x="25168" y="144"/>
                  </a:moveTo>
                  <a:cubicBezTo>
                    <a:pt x="25129" y="144"/>
                    <a:pt x="25112" y="161"/>
                    <a:pt x="25094" y="201"/>
                  </a:cubicBezTo>
                  <a:cubicBezTo>
                    <a:pt x="25077" y="235"/>
                    <a:pt x="25094" y="270"/>
                    <a:pt x="25151" y="292"/>
                  </a:cubicBezTo>
                  <a:lnTo>
                    <a:pt x="25168" y="292"/>
                  </a:lnTo>
                  <a:cubicBezTo>
                    <a:pt x="25203" y="292"/>
                    <a:pt x="25220" y="270"/>
                    <a:pt x="25238" y="253"/>
                  </a:cubicBezTo>
                  <a:cubicBezTo>
                    <a:pt x="25238" y="218"/>
                    <a:pt x="25220" y="161"/>
                    <a:pt x="25186" y="161"/>
                  </a:cubicBezTo>
                  <a:lnTo>
                    <a:pt x="25168" y="144"/>
                  </a:lnTo>
                  <a:close/>
                  <a:moveTo>
                    <a:pt x="14325" y="183"/>
                  </a:moveTo>
                  <a:cubicBezTo>
                    <a:pt x="14290" y="183"/>
                    <a:pt x="14251" y="218"/>
                    <a:pt x="14251" y="253"/>
                  </a:cubicBezTo>
                  <a:cubicBezTo>
                    <a:pt x="14251" y="292"/>
                    <a:pt x="14290" y="327"/>
                    <a:pt x="14325" y="327"/>
                  </a:cubicBezTo>
                  <a:cubicBezTo>
                    <a:pt x="14359" y="327"/>
                    <a:pt x="14399" y="292"/>
                    <a:pt x="14399" y="253"/>
                  </a:cubicBezTo>
                  <a:cubicBezTo>
                    <a:pt x="14399" y="218"/>
                    <a:pt x="14359" y="183"/>
                    <a:pt x="14325" y="183"/>
                  </a:cubicBezTo>
                  <a:close/>
                  <a:moveTo>
                    <a:pt x="23010" y="183"/>
                  </a:moveTo>
                  <a:cubicBezTo>
                    <a:pt x="22975" y="183"/>
                    <a:pt x="22936" y="235"/>
                    <a:pt x="22953" y="270"/>
                  </a:cubicBezTo>
                  <a:cubicBezTo>
                    <a:pt x="22975" y="292"/>
                    <a:pt x="22992" y="327"/>
                    <a:pt x="23027" y="327"/>
                  </a:cubicBezTo>
                  <a:lnTo>
                    <a:pt x="23045" y="309"/>
                  </a:lnTo>
                  <a:cubicBezTo>
                    <a:pt x="23084" y="309"/>
                    <a:pt x="23101" y="270"/>
                    <a:pt x="23101" y="218"/>
                  </a:cubicBezTo>
                  <a:cubicBezTo>
                    <a:pt x="23084" y="201"/>
                    <a:pt x="23062" y="183"/>
                    <a:pt x="23027" y="183"/>
                  </a:cubicBezTo>
                  <a:close/>
                  <a:moveTo>
                    <a:pt x="13964" y="201"/>
                  </a:moveTo>
                  <a:cubicBezTo>
                    <a:pt x="13907" y="218"/>
                    <a:pt x="13890" y="253"/>
                    <a:pt x="13890" y="292"/>
                  </a:cubicBezTo>
                  <a:cubicBezTo>
                    <a:pt x="13890" y="327"/>
                    <a:pt x="13924" y="344"/>
                    <a:pt x="13964" y="344"/>
                  </a:cubicBezTo>
                  <a:cubicBezTo>
                    <a:pt x="14016" y="344"/>
                    <a:pt x="14033" y="309"/>
                    <a:pt x="14033" y="270"/>
                  </a:cubicBezTo>
                  <a:cubicBezTo>
                    <a:pt x="14033" y="235"/>
                    <a:pt x="13998" y="201"/>
                    <a:pt x="13964" y="201"/>
                  </a:cubicBezTo>
                  <a:close/>
                  <a:moveTo>
                    <a:pt x="14686" y="201"/>
                  </a:moveTo>
                  <a:cubicBezTo>
                    <a:pt x="14651" y="201"/>
                    <a:pt x="14616" y="218"/>
                    <a:pt x="14616" y="253"/>
                  </a:cubicBezTo>
                  <a:cubicBezTo>
                    <a:pt x="14616" y="309"/>
                    <a:pt x="14634" y="327"/>
                    <a:pt x="14686" y="344"/>
                  </a:cubicBezTo>
                  <a:cubicBezTo>
                    <a:pt x="14725" y="344"/>
                    <a:pt x="14760" y="309"/>
                    <a:pt x="14760" y="270"/>
                  </a:cubicBezTo>
                  <a:cubicBezTo>
                    <a:pt x="14760" y="235"/>
                    <a:pt x="14725" y="201"/>
                    <a:pt x="14686" y="201"/>
                  </a:cubicBezTo>
                  <a:close/>
                  <a:moveTo>
                    <a:pt x="15051" y="235"/>
                  </a:moveTo>
                  <a:cubicBezTo>
                    <a:pt x="15012" y="235"/>
                    <a:pt x="14977" y="253"/>
                    <a:pt x="14977" y="292"/>
                  </a:cubicBezTo>
                  <a:cubicBezTo>
                    <a:pt x="14960" y="344"/>
                    <a:pt x="14995" y="379"/>
                    <a:pt x="15034" y="379"/>
                  </a:cubicBezTo>
                  <a:lnTo>
                    <a:pt x="15051" y="379"/>
                  </a:lnTo>
                  <a:cubicBezTo>
                    <a:pt x="15086" y="379"/>
                    <a:pt x="15104" y="362"/>
                    <a:pt x="15121" y="327"/>
                  </a:cubicBezTo>
                  <a:cubicBezTo>
                    <a:pt x="15121" y="292"/>
                    <a:pt x="15104" y="253"/>
                    <a:pt x="15051" y="235"/>
                  </a:cubicBezTo>
                  <a:close/>
                  <a:moveTo>
                    <a:pt x="13598" y="253"/>
                  </a:moveTo>
                  <a:cubicBezTo>
                    <a:pt x="13546" y="270"/>
                    <a:pt x="13528" y="309"/>
                    <a:pt x="13528" y="344"/>
                  </a:cubicBezTo>
                  <a:cubicBezTo>
                    <a:pt x="13546" y="379"/>
                    <a:pt x="13563" y="401"/>
                    <a:pt x="13598" y="401"/>
                  </a:cubicBezTo>
                  <a:lnTo>
                    <a:pt x="13620" y="401"/>
                  </a:lnTo>
                  <a:cubicBezTo>
                    <a:pt x="13655" y="401"/>
                    <a:pt x="13672" y="362"/>
                    <a:pt x="13672" y="309"/>
                  </a:cubicBezTo>
                  <a:cubicBezTo>
                    <a:pt x="13672" y="292"/>
                    <a:pt x="13637" y="253"/>
                    <a:pt x="13598" y="253"/>
                  </a:cubicBezTo>
                  <a:close/>
                  <a:moveTo>
                    <a:pt x="22666" y="292"/>
                  </a:moveTo>
                  <a:cubicBezTo>
                    <a:pt x="22610" y="309"/>
                    <a:pt x="22592" y="344"/>
                    <a:pt x="22610" y="379"/>
                  </a:cubicBezTo>
                  <a:cubicBezTo>
                    <a:pt x="22627" y="418"/>
                    <a:pt x="22649" y="435"/>
                    <a:pt x="22684" y="435"/>
                  </a:cubicBezTo>
                  <a:cubicBezTo>
                    <a:pt x="22684" y="435"/>
                    <a:pt x="22701" y="435"/>
                    <a:pt x="22701" y="418"/>
                  </a:cubicBezTo>
                  <a:cubicBezTo>
                    <a:pt x="22736" y="418"/>
                    <a:pt x="22757" y="362"/>
                    <a:pt x="22757" y="327"/>
                  </a:cubicBezTo>
                  <a:cubicBezTo>
                    <a:pt x="22736" y="309"/>
                    <a:pt x="22718" y="292"/>
                    <a:pt x="22684" y="292"/>
                  </a:cubicBezTo>
                  <a:close/>
                  <a:moveTo>
                    <a:pt x="25494" y="309"/>
                  </a:moveTo>
                  <a:cubicBezTo>
                    <a:pt x="25477" y="309"/>
                    <a:pt x="25438" y="327"/>
                    <a:pt x="25438" y="344"/>
                  </a:cubicBezTo>
                  <a:cubicBezTo>
                    <a:pt x="25420" y="379"/>
                    <a:pt x="25420" y="418"/>
                    <a:pt x="25455" y="435"/>
                  </a:cubicBezTo>
                  <a:cubicBezTo>
                    <a:pt x="25477" y="453"/>
                    <a:pt x="25477" y="453"/>
                    <a:pt x="25494" y="453"/>
                  </a:cubicBezTo>
                  <a:cubicBezTo>
                    <a:pt x="25512" y="453"/>
                    <a:pt x="25547" y="435"/>
                    <a:pt x="25564" y="418"/>
                  </a:cubicBezTo>
                  <a:cubicBezTo>
                    <a:pt x="25586" y="379"/>
                    <a:pt x="25564" y="327"/>
                    <a:pt x="25529" y="309"/>
                  </a:cubicBezTo>
                  <a:close/>
                  <a:moveTo>
                    <a:pt x="13237" y="327"/>
                  </a:moveTo>
                  <a:cubicBezTo>
                    <a:pt x="13202" y="344"/>
                    <a:pt x="13163" y="379"/>
                    <a:pt x="13185" y="418"/>
                  </a:cubicBezTo>
                  <a:cubicBezTo>
                    <a:pt x="13185" y="453"/>
                    <a:pt x="13219" y="470"/>
                    <a:pt x="13254" y="470"/>
                  </a:cubicBezTo>
                  <a:cubicBezTo>
                    <a:pt x="13311" y="453"/>
                    <a:pt x="13328" y="418"/>
                    <a:pt x="13311" y="379"/>
                  </a:cubicBezTo>
                  <a:cubicBezTo>
                    <a:pt x="13311" y="344"/>
                    <a:pt x="13272" y="327"/>
                    <a:pt x="13254" y="327"/>
                  </a:cubicBezTo>
                  <a:close/>
                  <a:moveTo>
                    <a:pt x="15395" y="344"/>
                  </a:moveTo>
                  <a:cubicBezTo>
                    <a:pt x="15360" y="344"/>
                    <a:pt x="15339" y="362"/>
                    <a:pt x="15321" y="379"/>
                  </a:cubicBezTo>
                  <a:cubicBezTo>
                    <a:pt x="15304" y="418"/>
                    <a:pt x="15321" y="470"/>
                    <a:pt x="15360" y="488"/>
                  </a:cubicBezTo>
                  <a:lnTo>
                    <a:pt x="15395" y="488"/>
                  </a:lnTo>
                  <a:cubicBezTo>
                    <a:pt x="15412" y="488"/>
                    <a:pt x="15447" y="470"/>
                    <a:pt x="15447" y="453"/>
                  </a:cubicBezTo>
                  <a:cubicBezTo>
                    <a:pt x="15469" y="418"/>
                    <a:pt x="15447" y="362"/>
                    <a:pt x="15412" y="344"/>
                  </a:cubicBezTo>
                  <a:close/>
                  <a:moveTo>
                    <a:pt x="12876" y="418"/>
                  </a:moveTo>
                  <a:cubicBezTo>
                    <a:pt x="12837" y="418"/>
                    <a:pt x="12819" y="470"/>
                    <a:pt x="12819" y="509"/>
                  </a:cubicBezTo>
                  <a:cubicBezTo>
                    <a:pt x="12837" y="544"/>
                    <a:pt x="12858" y="562"/>
                    <a:pt x="12893" y="562"/>
                  </a:cubicBezTo>
                  <a:lnTo>
                    <a:pt x="12910" y="562"/>
                  </a:lnTo>
                  <a:cubicBezTo>
                    <a:pt x="12945" y="544"/>
                    <a:pt x="12984" y="509"/>
                    <a:pt x="12967" y="470"/>
                  </a:cubicBezTo>
                  <a:cubicBezTo>
                    <a:pt x="12967" y="435"/>
                    <a:pt x="12928" y="418"/>
                    <a:pt x="12893" y="418"/>
                  </a:cubicBezTo>
                  <a:close/>
                  <a:moveTo>
                    <a:pt x="22322" y="418"/>
                  </a:moveTo>
                  <a:cubicBezTo>
                    <a:pt x="22283" y="435"/>
                    <a:pt x="22266" y="470"/>
                    <a:pt x="22266" y="509"/>
                  </a:cubicBezTo>
                  <a:cubicBezTo>
                    <a:pt x="22283" y="544"/>
                    <a:pt x="22322" y="562"/>
                    <a:pt x="22340" y="562"/>
                  </a:cubicBezTo>
                  <a:cubicBezTo>
                    <a:pt x="22357" y="562"/>
                    <a:pt x="22357" y="562"/>
                    <a:pt x="22375" y="544"/>
                  </a:cubicBezTo>
                  <a:cubicBezTo>
                    <a:pt x="22409" y="544"/>
                    <a:pt x="22431" y="488"/>
                    <a:pt x="22409" y="453"/>
                  </a:cubicBezTo>
                  <a:cubicBezTo>
                    <a:pt x="22392" y="435"/>
                    <a:pt x="22375" y="418"/>
                    <a:pt x="22340" y="418"/>
                  </a:cubicBezTo>
                  <a:close/>
                  <a:moveTo>
                    <a:pt x="25803" y="488"/>
                  </a:moveTo>
                  <a:cubicBezTo>
                    <a:pt x="25782" y="488"/>
                    <a:pt x="25764" y="509"/>
                    <a:pt x="25747" y="527"/>
                  </a:cubicBezTo>
                  <a:cubicBezTo>
                    <a:pt x="25712" y="562"/>
                    <a:pt x="25729" y="596"/>
                    <a:pt x="25764" y="636"/>
                  </a:cubicBezTo>
                  <a:lnTo>
                    <a:pt x="25803" y="636"/>
                  </a:lnTo>
                  <a:cubicBezTo>
                    <a:pt x="25821" y="636"/>
                    <a:pt x="25856" y="636"/>
                    <a:pt x="25856" y="618"/>
                  </a:cubicBezTo>
                  <a:cubicBezTo>
                    <a:pt x="25890" y="579"/>
                    <a:pt x="25873" y="527"/>
                    <a:pt x="25838" y="509"/>
                  </a:cubicBezTo>
                  <a:cubicBezTo>
                    <a:pt x="25838" y="509"/>
                    <a:pt x="25821" y="488"/>
                    <a:pt x="25803" y="488"/>
                  </a:cubicBezTo>
                  <a:close/>
                  <a:moveTo>
                    <a:pt x="12532" y="509"/>
                  </a:moveTo>
                  <a:cubicBezTo>
                    <a:pt x="12493" y="527"/>
                    <a:pt x="12458" y="562"/>
                    <a:pt x="12475" y="596"/>
                  </a:cubicBezTo>
                  <a:cubicBezTo>
                    <a:pt x="12475" y="636"/>
                    <a:pt x="12510" y="653"/>
                    <a:pt x="12549" y="653"/>
                  </a:cubicBezTo>
                  <a:lnTo>
                    <a:pt x="12567" y="653"/>
                  </a:lnTo>
                  <a:cubicBezTo>
                    <a:pt x="12602" y="636"/>
                    <a:pt x="12619" y="596"/>
                    <a:pt x="12619" y="562"/>
                  </a:cubicBezTo>
                  <a:cubicBezTo>
                    <a:pt x="12602" y="527"/>
                    <a:pt x="12584" y="509"/>
                    <a:pt x="12549" y="509"/>
                  </a:cubicBezTo>
                  <a:close/>
                  <a:moveTo>
                    <a:pt x="15721" y="509"/>
                  </a:moveTo>
                  <a:cubicBezTo>
                    <a:pt x="15687" y="509"/>
                    <a:pt x="15665" y="509"/>
                    <a:pt x="15647" y="544"/>
                  </a:cubicBezTo>
                  <a:cubicBezTo>
                    <a:pt x="15630" y="579"/>
                    <a:pt x="15647" y="618"/>
                    <a:pt x="15687" y="636"/>
                  </a:cubicBezTo>
                  <a:cubicBezTo>
                    <a:pt x="15704" y="653"/>
                    <a:pt x="15704" y="653"/>
                    <a:pt x="15721" y="653"/>
                  </a:cubicBezTo>
                  <a:cubicBezTo>
                    <a:pt x="15739" y="653"/>
                    <a:pt x="15774" y="636"/>
                    <a:pt x="15774" y="596"/>
                  </a:cubicBezTo>
                  <a:cubicBezTo>
                    <a:pt x="15795" y="562"/>
                    <a:pt x="15795" y="527"/>
                    <a:pt x="15756" y="509"/>
                  </a:cubicBezTo>
                  <a:close/>
                  <a:moveTo>
                    <a:pt x="21974" y="562"/>
                  </a:moveTo>
                  <a:cubicBezTo>
                    <a:pt x="21939" y="579"/>
                    <a:pt x="21922" y="618"/>
                    <a:pt x="21939" y="653"/>
                  </a:cubicBezTo>
                  <a:cubicBezTo>
                    <a:pt x="21957" y="688"/>
                    <a:pt x="21974" y="705"/>
                    <a:pt x="22013" y="705"/>
                  </a:cubicBezTo>
                  <a:lnTo>
                    <a:pt x="22031" y="688"/>
                  </a:lnTo>
                  <a:cubicBezTo>
                    <a:pt x="22066" y="670"/>
                    <a:pt x="22083" y="636"/>
                    <a:pt x="22066" y="596"/>
                  </a:cubicBezTo>
                  <a:cubicBezTo>
                    <a:pt x="22066" y="562"/>
                    <a:pt x="22031" y="562"/>
                    <a:pt x="22013" y="562"/>
                  </a:cubicBezTo>
                  <a:close/>
                  <a:moveTo>
                    <a:pt x="12184" y="618"/>
                  </a:moveTo>
                  <a:cubicBezTo>
                    <a:pt x="12132" y="618"/>
                    <a:pt x="12114" y="670"/>
                    <a:pt x="12132" y="705"/>
                  </a:cubicBezTo>
                  <a:cubicBezTo>
                    <a:pt x="12132" y="744"/>
                    <a:pt x="12166" y="762"/>
                    <a:pt x="12206" y="762"/>
                  </a:cubicBezTo>
                  <a:lnTo>
                    <a:pt x="12223" y="762"/>
                  </a:lnTo>
                  <a:cubicBezTo>
                    <a:pt x="12258" y="744"/>
                    <a:pt x="12275" y="705"/>
                    <a:pt x="12258" y="670"/>
                  </a:cubicBezTo>
                  <a:cubicBezTo>
                    <a:pt x="12258" y="636"/>
                    <a:pt x="12223" y="618"/>
                    <a:pt x="12206" y="618"/>
                  </a:cubicBezTo>
                  <a:close/>
                  <a:moveTo>
                    <a:pt x="16048" y="670"/>
                  </a:moveTo>
                  <a:cubicBezTo>
                    <a:pt x="16013" y="670"/>
                    <a:pt x="15991" y="670"/>
                    <a:pt x="15974" y="688"/>
                  </a:cubicBezTo>
                  <a:cubicBezTo>
                    <a:pt x="15956" y="727"/>
                    <a:pt x="15974" y="779"/>
                    <a:pt x="16013" y="797"/>
                  </a:cubicBezTo>
                  <a:cubicBezTo>
                    <a:pt x="16013" y="797"/>
                    <a:pt x="16030" y="814"/>
                    <a:pt x="16048" y="814"/>
                  </a:cubicBezTo>
                  <a:cubicBezTo>
                    <a:pt x="16065" y="814"/>
                    <a:pt x="16083" y="797"/>
                    <a:pt x="16100" y="779"/>
                  </a:cubicBezTo>
                  <a:cubicBezTo>
                    <a:pt x="16122" y="744"/>
                    <a:pt x="16122" y="688"/>
                    <a:pt x="16083" y="670"/>
                  </a:cubicBezTo>
                  <a:close/>
                  <a:moveTo>
                    <a:pt x="21648" y="705"/>
                  </a:moveTo>
                  <a:cubicBezTo>
                    <a:pt x="21613" y="727"/>
                    <a:pt x="21596" y="779"/>
                    <a:pt x="21613" y="814"/>
                  </a:cubicBezTo>
                  <a:cubicBezTo>
                    <a:pt x="21631" y="836"/>
                    <a:pt x="21648" y="853"/>
                    <a:pt x="21687" y="853"/>
                  </a:cubicBezTo>
                  <a:lnTo>
                    <a:pt x="21704" y="853"/>
                  </a:lnTo>
                  <a:cubicBezTo>
                    <a:pt x="21739" y="836"/>
                    <a:pt x="21757" y="779"/>
                    <a:pt x="21739" y="744"/>
                  </a:cubicBezTo>
                  <a:cubicBezTo>
                    <a:pt x="21739" y="727"/>
                    <a:pt x="21704" y="705"/>
                    <a:pt x="21687" y="705"/>
                  </a:cubicBezTo>
                  <a:close/>
                  <a:moveTo>
                    <a:pt x="11823" y="727"/>
                  </a:moveTo>
                  <a:cubicBezTo>
                    <a:pt x="11788" y="727"/>
                    <a:pt x="11770" y="779"/>
                    <a:pt x="11788" y="814"/>
                  </a:cubicBezTo>
                  <a:cubicBezTo>
                    <a:pt x="11788" y="836"/>
                    <a:pt x="11823" y="871"/>
                    <a:pt x="11857" y="871"/>
                  </a:cubicBezTo>
                  <a:cubicBezTo>
                    <a:pt x="11857" y="871"/>
                    <a:pt x="11857" y="853"/>
                    <a:pt x="11879" y="853"/>
                  </a:cubicBezTo>
                  <a:cubicBezTo>
                    <a:pt x="11914" y="853"/>
                    <a:pt x="11931" y="797"/>
                    <a:pt x="11914" y="762"/>
                  </a:cubicBezTo>
                  <a:cubicBezTo>
                    <a:pt x="11914" y="744"/>
                    <a:pt x="11879" y="727"/>
                    <a:pt x="11857" y="727"/>
                  </a:cubicBezTo>
                  <a:close/>
                  <a:moveTo>
                    <a:pt x="26091" y="727"/>
                  </a:moveTo>
                  <a:cubicBezTo>
                    <a:pt x="26073" y="727"/>
                    <a:pt x="26056" y="727"/>
                    <a:pt x="26038" y="744"/>
                  </a:cubicBezTo>
                  <a:cubicBezTo>
                    <a:pt x="25999" y="779"/>
                    <a:pt x="25999" y="814"/>
                    <a:pt x="26038" y="853"/>
                  </a:cubicBezTo>
                  <a:cubicBezTo>
                    <a:pt x="26056" y="853"/>
                    <a:pt x="26073" y="871"/>
                    <a:pt x="26091" y="871"/>
                  </a:cubicBezTo>
                  <a:cubicBezTo>
                    <a:pt x="26108" y="871"/>
                    <a:pt x="26130" y="853"/>
                    <a:pt x="26147" y="836"/>
                  </a:cubicBezTo>
                  <a:cubicBezTo>
                    <a:pt x="26165" y="814"/>
                    <a:pt x="26165" y="762"/>
                    <a:pt x="26130" y="744"/>
                  </a:cubicBezTo>
                  <a:cubicBezTo>
                    <a:pt x="26130" y="727"/>
                    <a:pt x="26108" y="727"/>
                    <a:pt x="26091" y="727"/>
                  </a:cubicBezTo>
                  <a:close/>
                  <a:moveTo>
                    <a:pt x="11496" y="814"/>
                  </a:moveTo>
                  <a:lnTo>
                    <a:pt x="11479" y="836"/>
                  </a:lnTo>
                  <a:cubicBezTo>
                    <a:pt x="11444" y="836"/>
                    <a:pt x="11422" y="871"/>
                    <a:pt x="11444" y="923"/>
                  </a:cubicBezTo>
                  <a:cubicBezTo>
                    <a:pt x="11444" y="945"/>
                    <a:pt x="11479" y="962"/>
                    <a:pt x="11496" y="962"/>
                  </a:cubicBezTo>
                  <a:lnTo>
                    <a:pt x="11531" y="962"/>
                  </a:lnTo>
                  <a:cubicBezTo>
                    <a:pt x="11570" y="962"/>
                    <a:pt x="11588" y="905"/>
                    <a:pt x="11570" y="871"/>
                  </a:cubicBezTo>
                  <a:cubicBezTo>
                    <a:pt x="11570" y="853"/>
                    <a:pt x="11531" y="814"/>
                    <a:pt x="11496" y="814"/>
                  </a:cubicBezTo>
                  <a:close/>
                  <a:moveTo>
                    <a:pt x="16339" y="871"/>
                  </a:moveTo>
                  <a:cubicBezTo>
                    <a:pt x="16318" y="871"/>
                    <a:pt x="16300" y="871"/>
                    <a:pt x="16283" y="888"/>
                  </a:cubicBezTo>
                  <a:cubicBezTo>
                    <a:pt x="16265" y="923"/>
                    <a:pt x="16265" y="979"/>
                    <a:pt x="16300" y="997"/>
                  </a:cubicBezTo>
                  <a:cubicBezTo>
                    <a:pt x="16300" y="1014"/>
                    <a:pt x="16318" y="1014"/>
                    <a:pt x="16339" y="1014"/>
                  </a:cubicBezTo>
                  <a:cubicBezTo>
                    <a:pt x="16357" y="1014"/>
                    <a:pt x="16392" y="997"/>
                    <a:pt x="16392" y="979"/>
                  </a:cubicBezTo>
                  <a:cubicBezTo>
                    <a:pt x="16426" y="962"/>
                    <a:pt x="16409" y="905"/>
                    <a:pt x="16392" y="888"/>
                  </a:cubicBezTo>
                  <a:cubicBezTo>
                    <a:pt x="16374" y="871"/>
                    <a:pt x="16357" y="871"/>
                    <a:pt x="16339" y="871"/>
                  </a:cubicBezTo>
                  <a:close/>
                  <a:moveTo>
                    <a:pt x="21361" y="871"/>
                  </a:moveTo>
                  <a:cubicBezTo>
                    <a:pt x="21343" y="871"/>
                    <a:pt x="21343" y="871"/>
                    <a:pt x="21322" y="888"/>
                  </a:cubicBezTo>
                  <a:cubicBezTo>
                    <a:pt x="21287" y="905"/>
                    <a:pt x="21269" y="945"/>
                    <a:pt x="21287" y="979"/>
                  </a:cubicBezTo>
                  <a:cubicBezTo>
                    <a:pt x="21304" y="997"/>
                    <a:pt x="21322" y="1014"/>
                    <a:pt x="21361" y="1014"/>
                  </a:cubicBezTo>
                  <a:lnTo>
                    <a:pt x="21396" y="1014"/>
                  </a:lnTo>
                  <a:cubicBezTo>
                    <a:pt x="21430" y="997"/>
                    <a:pt x="21430" y="945"/>
                    <a:pt x="21413" y="905"/>
                  </a:cubicBezTo>
                  <a:cubicBezTo>
                    <a:pt x="21413" y="888"/>
                    <a:pt x="21378" y="871"/>
                    <a:pt x="21361" y="871"/>
                  </a:cubicBezTo>
                  <a:close/>
                  <a:moveTo>
                    <a:pt x="11135" y="923"/>
                  </a:moveTo>
                  <a:cubicBezTo>
                    <a:pt x="11096" y="945"/>
                    <a:pt x="11079" y="979"/>
                    <a:pt x="11079" y="1014"/>
                  </a:cubicBezTo>
                  <a:cubicBezTo>
                    <a:pt x="11096" y="1053"/>
                    <a:pt x="11135" y="1071"/>
                    <a:pt x="11153" y="1071"/>
                  </a:cubicBezTo>
                  <a:lnTo>
                    <a:pt x="11170" y="1071"/>
                  </a:lnTo>
                  <a:cubicBezTo>
                    <a:pt x="11205" y="1053"/>
                    <a:pt x="11244" y="1014"/>
                    <a:pt x="11227" y="979"/>
                  </a:cubicBezTo>
                  <a:cubicBezTo>
                    <a:pt x="11227" y="945"/>
                    <a:pt x="11187" y="923"/>
                    <a:pt x="11153" y="923"/>
                  </a:cubicBezTo>
                  <a:close/>
                  <a:moveTo>
                    <a:pt x="26347" y="962"/>
                  </a:moveTo>
                  <a:cubicBezTo>
                    <a:pt x="26326" y="962"/>
                    <a:pt x="26308" y="979"/>
                    <a:pt x="26291" y="997"/>
                  </a:cubicBezTo>
                  <a:cubicBezTo>
                    <a:pt x="26273" y="1014"/>
                    <a:pt x="26273" y="1071"/>
                    <a:pt x="26291" y="1088"/>
                  </a:cubicBezTo>
                  <a:cubicBezTo>
                    <a:pt x="26308" y="1106"/>
                    <a:pt x="26326" y="1106"/>
                    <a:pt x="26347" y="1106"/>
                  </a:cubicBezTo>
                  <a:cubicBezTo>
                    <a:pt x="26365" y="1106"/>
                    <a:pt x="26382" y="1106"/>
                    <a:pt x="26400" y="1088"/>
                  </a:cubicBezTo>
                  <a:cubicBezTo>
                    <a:pt x="26434" y="1071"/>
                    <a:pt x="26434" y="1014"/>
                    <a:pt x="26400" y="997"/>
                  </a:cubicBezTo>
                  <a:cubicBezTo>
                    <a:pt x="26382" y="979"/>
                    <a:pt x="26365" y="962"/>
                    <a:pt x="26347" y="962"/>
                  </a:cubicBezTo>
                  <a:close/>
                  <a:moveTo>
                    <a:pt x="10809" y="1014"/>
                  </a:moveTo>
                  <a:cubicBezTo>
                    <a:pt x="10809" y="1014"/>
                    <a:pt x="10791" y="1014"/>
                    <a:pt x="10791" y="1032"/>
                  </a:cubicBezTo>
                  <a:cubicBezTo>
                    <a:pt x="10752" y="1032"/>
                    <a:pt x="10735" y="1071"/>
                    <a:pt x="10735" y="1106"/>
                  </a:cubicBezTo>
                  <a:cubicBezTo>
                    <a:pt x="10752" y="1140"/>
                    <a:pt x="10770" y="1162"/>
                    <a:pt x="10809" y="1162"/>
                  </a:cubicBezTo>
                  <a:lnTo>
                    <a:pt x="10826" y="1162"/>
                  </a:lnTo>
                  <a:cubicBezTo>
                    <a:pt x="10861" y="1162"/>
                    <a:pt x="10878" y="1106"/>
                    <a:pt x="10878" y="1071"/>
                  </a:cubicBezTo>
                  <a:cubicBezTo>
                    <a:pt x="10861" y="1053"/>
                    <a:pt x="10844" y="1014"/>
                    <a:pt x="10809" y="1014"/>
                  </a:cubicBezTo>
                  <a:close/>
                  <a:moveTo>
                    <a:pt x="21034" y="1032"/>
                  </a:moveTo>
                  <a:cubicBezTo>
                    <a:pt x="21017" y="1032"/>
                    <a:pt x="21017" y="1032"/>
                    <a:pt x="20995" y="1053"/>
                  </a:cubicBezTo>
                  <a:cubicBezTo>
                    <a:pt x="20960" y="1071"/>
                    <a:pt x="20943" y="1106"/>
                    <a:pt x="20960" y="1140"/>
                  </a:cubicBezTo>
                  <a:cubicBezTo>
                    <a:pt x="20978" y="1162"/>
                    <a:pt x="21017" y="1180"/>
                    <a:pt x="21034" y="1180"/>
                  </a:cubicBezTo>
                  <a:lnTo>
                    <a:pt x="21069" y="1180"/>
                  </a:lnTo>
                  <a:cubicBezTo>
                    <a:pt x="21104" y="1162"/>
                    <a:pt x="21126" y="1106"/>
                    <a:pt x="21104" y="1071"/>
                  </a:cubicBezTo>
                  <a:cubicBezTo>
                    <a:pt x="21087" y="1053"/>
                    <a:pt x="21052" y="1032"/>
                    <a:pt x="21034" y="1032"/>
                  </a:cubicBezTo>
                  <a:close/>
                  <a:moveTo>
                    <a:pt x="10443" y="1106"/>
                  </a:moveTo>
                  <a:cubicBezTo>
                    <a:pt x="10391" y="1123"/>
                    <a:pt x="10374" y="1162"/>
                    <a:pt x="10391" y="1197"/>
                  </a:cubicBezTo>
                  <a:cubicBezTo>
                    <a:pt x="10391" y="1232"/>
                    <a:pt x="10426" y="1249"/>
                    <a:pt x="10465" y="1249"/>
                  </a:cubicBezTo>
                  <a:lnTo>
                    <a:pt x="10482" y="1249"/>
                  </a:lnTo>
                  <a:cubicBezTo>
                    <a:pt x="10517" y="1249"/>
                    <a:pt x="10535" y="1197"/>
                    <a:pt x="10517" y="1162"/>
                  </a:cubicBezTo>
                  <a:cubicBezTo>
                    <a:pt x="10517" y="1123"/>
                    <a:pt x="10482" y="1106"/>
                    <a:pt x="10465" y="1106"/>
                  </a:cubicBezTo>
                  <a:close/>
                  <a:moveTo>
                    <a:pt x="16609" y="1106"/>
                  </a:moveTo>
                  <a:cubicBezTo>
                    <a:pt x="16592" y="1106"/>
                    <a:pt x="16574" y="1106"/>
                    <a:pt x="16557" y="1123"/>
                  </a:cubicBezTo>
                  <a:cubicBezTo>
                    <a:pt x="16535" y="1162"/>
                    <a:pt x="16535" y="1197"/>
                    <a:pt x="16574" y="1232"/>
                  </a:cubicBezTo>
                  <a:cubicBezTo>
                    <a:pt x="16574" y="1249"/>
                    <a:pt x="16592" y="1249"/>
                    <a:pt x="16609" y="1249"/>
                  </a:cubicBezTo>
                  <a:cubicBezTo>
                    <a:pt x="16627" y="1249"/>
                    <a:pt x="16644" y="1249"/>
                    <a:pt x="16666" y="1232"/>
                  </a:cubicBezTo>
                  <a:cubicBezTo>
                    <a:pt x="16700" y="1197"/>
                    <a:pt x="16700" y="1162"/>
                    <a:pt x="16666" y="1123"/>
                  </a:cubicBezTo>
                  <a:cubicBezTo>
                    <a:pt x="16644" y="1106"/>
                    <a:pt x="16627" y="1106"/>
                    <a:pt x="16609" y="1106"/>
                  </a:cubicBezTo>
                  <a:close/>
                  <a:moveTo>
                    <a:pt x="10082" y="1197"/>
                  </a:moveTo>
                  <a:cubicBezTo>
                    <a:pt x="10047" y="1197"/>
                    <a:pt x="10030" y="1249"/>
                    <a:pt x="10030" y="1288"/>
                  </a:cubicBezTo>
                  <a:cubicBezTo>
                    <a:pt x="10047" y="1323"/>
                    <a:pt x="10065" y="1341"/>
                    <a:pt x="10100" y="1341"/>
                  </a:cubicBezTo>
                  <a:lnTo>
                    <a:pt x="10117" y="1341"/>
                  </a:lnTo>
                  <a:cubicBezTo>
                    <a:pt x="10156" y="1323"/>
                    <a:pt x="10174" y="1288"/>
                    <a:pt x="10174" y="1249"/>
                  </a:cubicBezTo>
                  <a:cubicBezTo>
                    <a:pt x="10174" y="1214"/>
                    <a:pt x="10139" y="1197"/>
                    <a:pt x="10100" y="1197"/>
                  </a:cubicBezTo>
                  <a:close/>
                  <a:moveTo>
                    <a:pt x="20708" y="1197"/>
                  </a:moveTo>
                  <a:cubicBezTo>
                    <a:pt x="20708" y="1197"/>
                    <a:pt x="20691" y="1214"/>
                    <a:pt x="20669" y="1214"/>
                  </a:cubicBezTo>
                  <a:cubicBezTo>
                    <a:pt x="20634" y="1232"/>
                    <a:pt x="20634" y="1271"/>
                    <a:pt x="20651" y="1306"/>
                  </a:cubicBezTo>
                  <a:cubicBezTo>
                    <a:pt x="20651" y="1341"/>
                    <a:pt x="20691" y="1341"/>
                    <a:pt x="20708" y="1341"/>
                  </a:cubicBezTo>
                  <a:lnTo>
                    <a:pt x="20743" y="1341"/>
                  </a:lnTo>
                  <a:cubicBezTo>
                    <a:pt x="20778" y="1323"/>
                    <a:pt x="20799" y="1288"/>
                    <a:pt x="20778" y="1249"/>
                  </a:cubicBezTo>
                  <a:cubicBezTo>
                    <a:pt x="20760" y="1214"/>
                    <a:pt x="20743" y="1197"/>
                    <a:pt x="20708" y="1197"/>
                  </a:cubicBezTo>
                  <a:close/>
                  <a:moveTo>
                    <a:pt x="26582" y="1249"/>
                  </a:moveTo>
                  <a:cubicBezTo>
                    <a:pt x="26565" y="1249"/>
                    <a:pt x="26543" y="1249"/>
                    <a:pt x="26543" y="1271"/>
                  </a:cubicBezTo>
                  <a:cubicBezTo>
                    <a:pt x="26508" y="1288"/>
                    <a:pt x="26491" y="1341"/>
                    <a:pt x="26526" y="1358"/>
                  </a:cubicBezTo>
                  <a:cubicBezTo>
                    <a:pt x="26543" y="1380"/>
                    <a:pt x="26565" y="1397"/>
                    <a:pt x="26582" y="1397"/>
                  </a:cubicBezTo>
                  <a:cubicBezTo>
                    <a:pt x="26600" y="1397"/>
                    <a:pt x="26617" y="1397"/>
                    <a:pt x="26617" y="1380"/>
                  </a:cubicBezTo>
                  <a:cubicBezTo>
                    <a:pt x="26652" y="1358"/>
                    <a:pt x="26652" y="1306"/>
                    <a:pt x="26634" y="1288"/>
                  </a:cubicBezTo>
                  <a:cubicBezTo>
                    <a:pt x="26617" y="1249"/>
                    <a:pt x="26600" y="1249"/>
                    <a:pt x="26582" y="1249"/>
                  </a:cubicBezTo>
                  <a:close/>
                  <a:moveTo>
                    <a:pt x="9738" y="1271"/>
                  </a:moveTo>
                  <a:cubicBezTo>
                    <a:pt x="9704" y="1288"/>
                    <a:pt x="9664" y="1323"/>
                    <a:pt x="9682" y="1358"/>
                  </a:cubicBezTo>
                  <a:cubicBezTo>
                    <a:pt x="9682" y="1397"/>
                    <a:pt x="9721" y="1415"/>
                    <a:pt x="9756" y="1415"/>
                  </a:cubicBezTo>
                  <a:cubicBezTo>
                    <a:pt x="9812" y="1397"/>
                    <a:pt x="9830" y="1358"/>
                    <a:pt x="9812" y="1323"/>
                  </a:cubicBezTo>
                  <a:cubicBezTo>
                    <a:pt x="9812" y="1288"/>
                    <a:pt x="9773" y="1271"/>
                    <a:pt x="9756" y="1271"/>
                  </a:cubicBezTo>
                  <a:close/>
                  <a:moveTo>
                    <a:pt x="9377" y="1341"/>
                  </a:moveTo>
                  <a:cubicBezTo>
                    <a:pt x="9338" y="1358"/>
                    <a:pt x="9321" y="1397"/>
                    <a:pt x="9321" y="1432"/>
                  </a:cubicBezTo>
                  <a:cubicBezTo>
                    <a:pt x="9321" y="1467"/>
                    <a:pt x="9355" y="1488"/>
                    <a:pt x="9395" y="1488"/>
                  </a:cubicBezTo>
                  <a:lnTo>
                    <a:pt x="9412" y="1488"/>
                  </a:lnTo>
                  <a:cubicBezTo>
                    <a:pt x="9447" y="1488"/>
                    <a:pt x="9464" y="1432"/>
                    <a:pt x="9464" y="1397"/>
                  </a:cubicBezTo>
                  <a:cubicBezTo>
                    <a:pt x="9464" y="1358"/>
                    <a:pt x="9429" y="1341"/>
                    <a:pt x="9395" y="1341"/>
                  </a:cubicBezTo>
                  <a:close/>
                  <a:moveTo>
                    <a:pt x="16861" y="1358"/>
                  </a:moveTo>
                  <a:cubicBezTo>
                    <a:pt x="16844" y="1358"/>
                    <a:pt x="16827" y="1358"/>
                    <a:pt x="16827" y="1380"/>
                  </a:cubicBezTo>
                  <a:cubicBezTo>
                    <a:pt x="16792" y="1415"/>
                    <a:pt x="16792" y="1449"/>
                    <a:pt x="16827" y="1488"/>
                  </a:cubicBezTo>
                  <a:cubicBezTo>
                    <a:pt x="16827" y="1506"/>
                    <a:pt x="16844" y="1506"/>
                    <a:pt x="16861" y="1506"/>
                  </a:cubicBezTo>
                  <a:cubicBezTo>
                    <a:pt x="16883" y="1506"/>
                    <a:pt x="16901" y="1506"/>
                    <a:pt x="16918" y="1488"/>
                  </a:cubicBezTo>
                  <a:cubicBezTo>
                    <a:pt x="16953" y="1449"/>
                    <a:pt x="16953" y="1415"/>
                    <a:pt x="16918" y="1380"/>
                  </a:cubicBezTo>
                  <a:cubicBezTo>
                    <a:pt x="16901" y="1380"/>
                    <a:pt x="16883" y="1358"/>
                    <a:pt x="16861" y="1358"/>
                  </a:cubicBezTo>
                  <a:close/>
                  <a:moveTo>
                    <a:pt x="20364" y="1380"/>
                  </a:moveTo>
                  <a:cubicBezTo>
                    <a:pt x="20325" y="1397"/>
                    <a:pt x="20308" y="1432"/>
                    <a:pt x="20325" y="1467"/>
                  </a:cubicBezTo>
                  <a:cubicBezTo>
                    <a:pt x="20343" y="1506"/>
                    <a:pt x="20364" y="1523"/>
                    <a:pt x="20382" y="1523"/>
                  </a:cubicBezTo>
                  <a:cubicBezTo>
                    <a:pt x="20399" y="1523"/>
                    <a:pt x="20416" y="1506"/>
                    <a:pt x="20416" y="1506"/>
                  </a:cubicBezTo>
                  <a:cubicBezTo>
                    <a:pt x="20451" y="1488"/>
                    <a:pt x="20473" y="1449"/>
                    <a:pt x="20451" y="1415"/>
                  </a:cubicBezTo>
                  <a:cubicBezTo>
                    <a:pt x="20434" y="1380"/>
                    <a:pt x="20416" y="1380"/>
                    <a:pt x="20382" y="1380"/>
                  </a:cubicBezTo>
                  <a:close/>
                  <a:moveTo>
                    <a:pt x="9029" y="1415"/>
                  </a:moveTo>
                  <a:cubicBezTo>
                    <a:pt x="8977" y="1415"/>
                    <a:pt x="8960" y="1467"/>
                    <a:pt x="8960" y="1506"/>
                  </a:cubicBezTo>
                  <a:cubicBezTo>
                    <a:pt x="8977" y="1541"/>
                    <a:pt x="8994" y="1558"/>
                    <a:pt x="9029" y="1558"/>
                  </a:cubicBezTo>
                  <a:lnTo>
                    <a:pt x="9051" y="1558"/>
                  </a:lnTo>
                  <a:cubicBezTo>
                    <a:pt x="9086" y="1541"/>
                    <a:pt x="9121" y="1506"/>
                    <a:pt x="9103" y="1467"/>
                  </a:cubicBezTo>
                  <a:cubicBezTo>
                    <a:pt x="9103" y="1432"/>
                    <a:pt x="9068" y="1415"/>
                    <a:pt x="9029" y="1415"/>
                  </a:cubicBezTo>
                  <a:close/>
                  <a:moveTo>
                    <a:pt x="8668" y="1488"/>
                  </a:moveTo>
                  <a:cubicBezTo>
                    <a:pt x="8633" y="1488"/>
                    <a:pt x="8594" y="1523"/>
                    <a:pt x="8616" y="1558"/>
                  </a:cubicBezTo>
                  <a:cubicBezTo>
                    <a:pt x="8616" y="1597"/>
                    <a:pt x="8651" y="1632"/>
                    <a:pt x="8685" y="1632"/>
                  </a:cubicBezTo>
                  <a:cubicBezTo>
                    <a:pt x="8742" y="1615"/>
                    <a:pt x="8759" y="1576"/>
                    <a:pt x="8759" y="1541"/>
                  </a:cubicBezTo>
                  <a:cubicBezTo>
                    <a:pt x="8742" y="1506"/>
                    <a:pt x="8725" y="1488"/>
                    <a:pt x="8685" y="1488"/>
                  </a:cubicBezTo>
                  <a:close/>
                  <a:moveTo>
                    <a:pt x="8307" y="1541"/>
                  </a:moveTo>
                  <a:cubicBezTo>
                    <a:pt x="8268" y="1558"/>
                    <a:pt x="8250" y="1597"/>
                    <a:pt x="8250" y="1632"/>
                  </a:cubicBezTo>
                  <a:cubicBezTo>
                    <a:pt x="8268" y="1667"/>
                    <a:pt x="8289" y="1684"/>
                    <a:pt x="8324" y="1684"/>
                  </a:cubicBezTo>
                  <a:lnTo>
                    <a:pt x="8342" y="1684"/>
                  </a:lnTo>
                  <a:cubicBezTo>
                    <a:pt x="8376" y="1684"/>
                    <a:pt x="8398" y="1649"/>
                    <a:pt x="8398" y="1615"/>
                  </a:cubicBezTo>
                  <a:cubicBezTo>
                    <a:pt x="8398" y="1576"/>
                    <a:pt x="8359" y="1541"/>
                    <a:pt x="8324" y="1541"/>
                  </a:cubicBezTo>
                  <a:lnTo>
                    <a:pt x="8307" y="1558"/>
                  </a:lnTo>
                  <a:lnTo>
                    <a:pt x="8307" y="1541"/>
                  </a:lnTo>
                  <a:close/>
                  <a:moveTo>
                    <a:pt x="20038" y="1541"/>
                  </a:moveTo>
                  <a:cubicBezTo>
                    <a:pt x="19999" y="1558"/>
                    <a:pt x="19981" y="1597"/>
                    <a:pt x="19999" y="1632"/>
                  </a:cubicBezTo>
                  <a:cubicBezTo>
                    <a:pt x="20016" y="1667"/>
                    <a:pt x="20038" y="1684"/>
                    <a:pt x="20073" y="1684"/>
                  </a:cubicBezTo>
                  <a:lnTo>
                    <a:pt x="20090" y="1667"/>
                  </a:lnTo>
                  <a:cubicBezTo>
                    <a:pt x="20125" y="1649"/>
                    <a:pt x="20147" y="1615"/>
                    <a:pt x="20125" y="1576"/>
                  </a:cubicBezTo>
                  <a:cubicBezTo>
                    <a:pt x="20108" y="1541"/>
                    <a:pt x="20090" y="1541"/>
                    <a:pt x="20073" y="1541"/>
                  </a:cubicBezTo>
                  <a:close/>
                  <a:moveTo>
                    <a:pt x="26800" y="1541"/>
                  </a:moveTo>
                  <a:cubicBezTo>
                    <a:pt x="26782" y="1541"/>
                    <a:pt x="26761" y="1541"/>
                    <a:pt x="26743" y="1558"/>
                  </a:cubicBezTo>
                  <a:cubicBezTo>
                    <a:pt x="26726" y="1576"/>
                    <a:pt x="26708" y="1632"/>
                    <a:pt x="26726" y="1649"/>
                  </a:cubicBezTo>
                  <a:cubicBezTo>
                    <a:pt x="26743" y="1684"/>
                    <a:pt x="26761" y="1684"/>
                    <a:pt x="26800" y="1684"/>
                  </a:cubicBezTo>
                  <a:cubicBezTo>
                    <a:pt x="26800" y="1684"/>
                    <a:pt x="26817" y="1684"/>
                    <a:pt x="26835" y="1667"/>
                  </a:cubicBezTo>
                  <a:cubicBezTo>
                    <a:pt x="26869" y="1649"/>
                    <a:pt x="26869" y="1615"/>
                    <a:pt x="26852" y="1576"/>
                  </a:cubicBezTo>
                  <a:cubicBezTo>
                    <a:pt x="26835" y="1558"/>
                    <a:pt x="26817" y="1541"/>
                    <a:pt x="26800" y="1541"/>
                  </a:cubicBezTo>
                  <a:close/>
                  <a:moveTo>
                    <a:pt x="7963" y="1615"/>
                  </a:moveTo>
                  <a:cubicBezTo>
                    <a:pt x="7924" y="1632"/>
                    <a:pt x="7889" y="1667"/>
                    <a:pt x="7906" y="1706"/>
                  </a:cubicBezTo>
                  <a:cubicBezTo>
                    <a:pt x="7906" y="1741"/>
                    <a:pt x="7941" y="1758"/>
                    <a:pt x="7963" y="1758"/>
                  </a:cubicBezTo>
                  <a:lnTo>
                    <a:pt x="7980" y="1758"/>
                  </a:lnTo>
                  <a:cubicBezTo>
                    <a:pt x="8015" y="1758"/>
                    <a:pt x="8050" y="1723"/>
                    <a:pt x="8033" y="1667"/>
                  </a:cubicBezTo>
                  <a:cubicBezTo>
                    <a:pt x="8033" y="1649"/>
                    <a:pt x="7998" y="1615"/>
                    <a:pt x="7963" y="1615"/>
                  </a:cubicBezTo>
                  <a:close/>
                  <a:moveTo>
                    <a:pt x="17118" y="1615"/>
                  </a:moveTo>
                  <a:cubicBezTo>
                    <a:pt x="17101" y="1615"/>
                    <a:pt x="17079" y="1632"/>
                    <a:pt x="17079" y="1649"/>
                  </a:cubicBezTo>
                  <a:cubicBezTo>
                    <a:pt x="17044" y="1667"/>
                    <a:pt x="17044" y="1723"/>
                    <a:pt x="17079" y="1741"/>
                  </a:cubicBezTo>
                  <a:cubicBezTo>
                    <a:pt x="17079" y="1758"/>
                    <a:pt x="17101" y="1758"/>
                    <a:pt x="17118" y="1758"/>
                  </a:cubicBezTo>
                  <a:cubicBezTo>
                    <a:pt x="17136" y="1758"/>
                    <a:pt x="17153" y="1758"/>
                    <a:pt x="17170" y="1741"/>
                  </a:cubicBezTo>
                  <a:cubicBezTo>
                    <a:pt x="17210" y="1723"/>
                    <a:pt x="17210" y="1667"/>
                    <a:pt x="17170" y="1649"/>
                  </a:cubicBezTo>
                  <a:cubicBezTo>
                    <a:pt x="17153" y="1632"/>
                    <a:pt x="17136" y="1615"/>
                    <a:pt x="17118" y="1615"/>
                  </a:cubicBezTo>
                  <a:close/>
                  <a:moveTo>
                    <a:pt x="7598" y="1684"/>
                  </a:moveTo>
                  <a:cubicBezTo>
                    <a:pt x="7563" y="1706"/>
                    <a:pt x="7528" y="1741"/>
                    <a:pt x="7545" y="1776"/>
                  </a:cubicBezTo>
                  <a:cubicBezTo>
                    <a:pt x="7545" y="1815"/>
                    <a:pt x="7580" y="1832"/>
                    <a:pt x="7615" y="1832"/>
                  </a:cubicBezTo>
                  <a:lnTo>
                    <a:pt x="7637" y="1832"/>
                  </a:lnTo>
                  <a:cubicBezTo>
                    <a:pt x="7672" y="1832"/>
                    <a:pt x="7689" y="1776"/>
                    <a:pt x="7689" y="1741"/>
                  </a:cubicBezTo>
                  <a:cubicBezTo>
                    <a:pt x="7672" y="1706"/>
                    <a:pt x="7654" y="1684"/>
                    <a:pt x="7615" y="1684"/>
                  </a:cubicBezTo>
                  <a:close/>
                  <a:moveTo>
                    <a:pt x="19746" y="1684"/>
                  </a:moveTo>
                  <a:cubicBezTo>
                    <a:pt x="19729" y="1684"/>
                    <a:pt x="19712" y="1684"/>
                    <a:pt x="19712" y="1706"/>
                  </a:cubicBezTo>
                  <a:cubicBezTo>
                    <a:pt x="19672" y="1706"/>
                    <a:pt x="19655" y="1758"/>
                    <a:pt x="19672" y="1793"/>
                  </a:cubicBezTo>
                  <a:cubicBezTo>
                    <a:pt x="19690" y="1815"/>
                    <a:pt x="19712" y="1832"/>
                    <a:pt x="19746" y="1832"/>
                  </a:cubicBezTo>
                  <a:lnTo>
                    <a:pt x="19764" y="1832"/>
                  </a:lnTo>
                  <a:cubicBezTo>
                    <a:pt x="19799" y="1815"/>
                    <a:pt x="19820" y="1758"/>
                    <a:pt x="19799" y="1723"/>
                  </a:cubicBezTo>
                  <a:cubicBezTo>
                    <a:pt x="19781" y="1706"/>
                    <a:pt x="19764" y="1684"/>
                    <a:pt x="19746" y="1684"/>
                  </a:cubicBezTo>
                  <a:close/>
                  <a:moveTo>
                    <a:pt x="7236" y="1758"/>
                  </a:moveTo>
                  <a:cubicBezTo>
                    <a:pt x="7202" y="1776"/>
                    <a:pt x="7180" y="1815"/>
                    <a:pt x="7180" y="1850"/>
                  </a:cubicBezTo>
                  <a:cubicBezTo>
                    <a:pt x="7202" y="1884"/>
                    <a:pt x="7219" y="1902"/>
                    <a:pt x="7254" y="1902"/>
                  </a:cubicBezTo>
                  <a:lnTo>
                    <a:pt x="7271" y="1902"/>
                  </a:lnTo>
                  <a:cubicBezTo>
                    <a:pt x="7310" y="1902"/>
                    <a:pt x="7345" y="1850"/>
                    <a:pt x="7328" y="1815"/>
                  </a:cubicBezTo>
                  <a:cubicBezTo>
                    <a:pt x="7328" y="1776"/>
                    <a:pt x="7289" y="1758"/>
                    <a:pt x="7254" y="1758"/>
                  </a:cubicBezTo>
                  <a:close/>
                  <a:moveTo>
                    <a:pt x="6910" y="1832"/>
                  </a:moveTo>
                  <a:cubicBezTo>
                    <a:pt x="6893" y="1832"/>
                    <a:pt x="6893" y="1832"/>
                    <a:pt x="6893" y="1850"/>
                  </a:cubicBezTo>
                  <a:cubicBezTo>
                    <a:pt x="6853" y="1850"/>
                    <a:pt x="6819" y="1884"/>
                    <a:pt x="6836" y="1924"/>
                  </a:cubicBezTo>
                  <a:cubicBezTo>
                    <a:pt x="6836" y="1958"/>
                    <a:pt x="6875" y="1976"/>
                    <a:pt x="6910" y="1976"/>
                  </a:cubicBezTo>
                  <a:lnTo>
                    <a:pt x="6927" y="1976"/>
                  </a:lnTo>
                  <a:cubicBezTo>
                    <a:pt x="6962" y="1976"/>
                    <a:pt x="6984" y="1941"/>
                    <a:pt x="6984" y="1902"/>
                  </a:cubicBezTo>
                  <a:cubicBezTo>
                    <a:pt x="6962" y="1867"/>
                    <a:pt x="6945" y="1832"/>
                    <a:pt x="6910" y="1832"/>
                  </a:cubicBezTo>
                  <a:close/>
                  <a:moveTo>
                    <a:pt x="19403" y="1832"/>
                  </a:moveTo>
                  <a:lnTo>
                    <a:pt x="19385" y="1850"/>
                  </a:lnTo>
                  <a:cubicBezTo>
                    <a:pt x="19346" y="1867"/>
                    <a:pt x="19329" y="1902"/>
                    <a:pt x="19346" y="1941"/>
                  </a:cubicBezTo>
                  <a:cubicBezTo>
                    <a:pt x="19346" y="1976"/>
                    <a:pt x="19385" y="1976"/>
                    <a:pt x="19403" y="1976"/>
                  </a:cubicBezTo>
                  <a:lnTo>
                    <a:pt x="19437" y="1976"/>
                  </a:lnTo>
                  <a:cubicBezTo>
                    <a:pt x="19472" y="1958"/>
                    <a:pt x="19494" y="1924"/>
                    <a:pt x="19472" y="1884"/>
                  </a:cubicBezTo>
                  <a:cubicBezTo>
                    <a:pt x="19455" y="1850"/>
                    <a:pt x="19437" y="1832"/>
                    <a:pt x="19403" y="1832"/>
                  </a:cubicBezTo>
                  <a:close/>
                  <a:moveTo>
                    <a:pt x="26943" y="1850"/>
                  </a:moveTo>
                  <a:cubicBezTo>
                    <a:pt x="26926" y="1884"/>
                    <a:pt x="26909" y="1924"/>
                    <a:pt x="26926" y="1958"/>
                  </a:cubicBezTo>
                  <a:cubicBezTo>
                    <a:pt x="26943" y="1976"/>
                    <a:pt x="26961" y="1993"/>
                    <a:pt x="27000" y="1993"/>
                  </a:cubicBezTo>
                  <a:cubicBezTo>
                    <a:pt x="27000" y="1993"/>
                    <a:pt x="27017" y="1993"/>
                    <a:pt x="27035" y="1976"/>
                  </a:cubicBezTo>
                  <a:cubicBezTo>
                    <a:pt x="27070" y="1958"/>
                    <a:pt x="27070" y="1924"/>
                    <a:pt x="27052" y="1884"/>
                  </a:cubicBezTo>
                  <a:cubicBezTo>
                    <a:pt x="27035" y="1867"/>
                    <a:pt x="27017" y="1850"/>
                    <a:pt x="27000" y="1850"/>
                  </a:cubicBezTo>
                  <a:close/>
                  <a:moveTo>
                    <a:pt x="17388" y="1867"/>
                  </a:moveTo>
                  <a:cubicBezTo>
                    <a:pt x="17371" y="1867"/>
                    <a:pt x="17353" y="1884"/>
                    <a:pt x="17336" y="1884"/>
                  </a:cubicBezTo>
                  <a:cubicBezTo>
                    <a:pt x="17318" y="1924"/>
                    <a:pt x="17318" y="1976"/>
                    <a:pt x="17353" y="1993"/>
                  </a:cubicBezTo>
                  <a:cubicBezTo>
                    <a:pt x="17353" y="2011"/>
                    <a:pt x="17371" y="2011"/>
                    <a:pt x="17388" y="2011"/>
                  </a:cubicBezTo>
                  <a:cubicBezTo>
                    <a:pt x="17405" y="2011"/>
                    <a:pt x="17427" y="2011"/>
                    <a:pt x="17445" y="1993"/>
                  </a:cubicBezTo>
                  <a:cubicBezTo>
                    <a:pt x="17479" y="1958"/>
                    <a:pt x="17462" y="1902"/>
                    <a:pt x="17445" y="1884"/>
                  </a:cubicBezTo>
                  <a:cubicBezTo>
                    <a:pt x="17427" y="1867"/>
                    <a:pt x="17405" y="1867"/>
                    <a:pt x="17388" y="1867"/>
                  </a:cubicBezTo>
                  <a:close/>
                  <a:moveTo>
                    <a:pt x="6527" y="1924"/>
                  </a:moveTo>
                  <a:cubicBezTo>
                    <a:pt x="6492" y="1941"/>
                    <a:pt x="6475" y="1976"/>
                    <a:pt x="6475" y="2011"/>
                  </a:cubicBezTo>
                  <a:cubicBezTo>
                    <a:pt x="6492" y="2050"/>
                    <a:pt x="6510" y="2067"/>
                    <a:pt x="6549" y="2067"/>
                  </a:cubicBezTo>
                  <a:lnTo>
                    <a:pt x="6566" y="2067"/>
                  </a:lnTo>
                  <a:cubicBezTo>
                    <a:pt x="6601" y="2050"/>
                    <a:pt x="6636" y="2011"/>
                    <a:pt x="6619" y="1976"/>
                  </a:cubicBezTo>
                  <a:cubicBezTo>
                    <a:pt x="6619" y="1941"/>
                    <a:pt x="6584" y="1924"/>
                    <a:pt x="6549" y="1924"/>
                  </a:cubicBezTo>
                  <a:close/>
                  <a:moveTo>
                    <a:pt x="19037" y="1976"/>
                  </a:moveTo>
                  <a:cubicBezTo>
                    <a:pt x="19002" y="1993"/>
                    <a:pt x="18985" y="2050"/>
                    <a:pt x="19002" y="2085"/>
                  </a:cubicBezTo>
                  <a:cubicBezTo>
                    <a:pt x="19020" y="2102"/>
                    <a:pt x="19037" y="2119"/>
                    <a:pt x="19076" y="2119"/>
                  </a:cubicBezTo>
                  <a:lnTo>
                    <a:pt x="19094" y="2119"/>
                  </a:lnTo>
                  <a:cubicBezTo>
                    <a:pt x="19129" y="2102"/>
                    <a:pt x="19146" y="2067"/>
                    <a:pt x="19146" y="2032"/>
                  </a:cubicBezTo>
                  <a:cubicBezTo>
                    <a:pt x="19129" y="1993"/>
                    <a:pt x="19094" y="1976"/>
                    <a:pt x="19076" y="1976"/>
                  </a:cubicBezTo>
                  <a:close/>
                  <a:moveTo>
                    <a:pt x="6183" y="2011"/>
                  </a:moveTo>
                  <a:cubicBezTo>
                    <a:pt x="6149" y="2032"/>
                    <a:pt x="6114" y="2067"/>
                    <a:pt x="6131" y="2102"/>
                  </a:cubicBezTo>
                  <a:cubicBezTo>
                    <a:pt x="6149" y="2141"/>
                    <a:pt x="6166" y="2159"/>
                    <a:pt x="6201" y="2159"/>
                  </a:cubicBezTo>
                  <a:lnTo>
                    <a:pt x="6223" y="2159"/>
                  </a:lnTo>
                  <a:cubicBezTo>
                    <a:pt x="6257" y="2141"/>
                    <a:pt x="6275" y="2102"/>
                    <a:pt x="6275" y="2067"/>
                  </a:cubicBezTo>
                  <a:cubicBezTo>
                    <a:pt x="6257" y="2032"/>
                    <a:pt x="6240" y="2011"/>
                    <a:pt x="6201" y="2011"/>
                  </a:cubicBezTo>
                  <a:close/>
                  <a:moveTo>
                    <a:pt x="17680" y="2067"/>
                  </a:moveTo>
                  <a:cubicBezTo>
                    <a:pt x="17662" y="2067"/>
                    <a:pt x="17645" y="2085"/>
                    <a:pt x="17623" y="2102"/>
                  </a:cubicBezTo>
                  <a:cubicBezTo>
                    <a:pt x="17606" y="2141"/>
                    <a:pt x="17623" y="2193"/>
                    <a:pt x="17662" y="2211"/>
                  </a:cubicBezTo>
                  <a:lnTo>
                    <a:pt x="17680" y="2211"/>
                  </a:lnTo>
                  <a:cubicBezTo>
                    <a:pt x="17714" y="2211"/>
                    <a:pt x="17732" y="2211"/>
                    <a:pt x="17753" y="2176"/>
                  </a:cubicBezTo>
                  <a:cubicBezTo>
                    <a:pt x="17771" y="2141"/>
                    <a:pt x="17753" y="2102"/>
                    <a:pt x="17714" y="2085"/>
                  </a:cubicBezTo>
                  <a:cubicBezTo>
                    <a:pt x="17714" y="2085"/>
                    <a:pt x="17697" y="2067"/>
                    <a:pt x="17680" y="2067"/>
                  </a:cubicBezTo>
                  <a:close/>
                  <a:moveTo>
                    <a:pt x="5840" y="2119"/>
                  </a:moveTo>
                  <a:cubicBezTo>
                    <a:pt x="5787" y="2119"/>
                    <a:pt x="5766" y="2176"/>
                    <a:pt x="5787" y="2211"/>
                  </a:cubicBezTo>
                  <a:cubicBezTo>
                    <a:pt x="5787" y="2228"/>
                    <a:pt x="5822" y="2250"/>
                    <a:pt x="5857" y="2250"/>
                  </a:cubicBezTo>
                  <a:lnTo>
                    <a:pt x="5874" y="2250"/>
                  </a:lnTo>
                  <a:cubicBezTo>
                    <a:pt x="5914" y="2250"/>
                    <a:pt x="5931" y="2193"/>
                    <a:pt x="5931" y="2159"/>
                  </a:cubicBezTo>
                  <a:cubicBezTo>
                    <a:pt x="5914" y="2141"/>
                    <a:pt x="5874" y="2119"/>
                    <a:pt x="5857" y="2119"/>
                  </a:cubicBezTo>
                  <a:close/>
                  <a:moveTo>
                    <a:pt x="18711" y="2102"/>
                  </a:moveTo>
                  <a:cubicBezTo>
                    <a:pt x="18676" y="2119"/>
                    <a:pt x="18659" y="2159"/>
                    <a:pt x="18659" y="2211"/>
                  </a:cubicBezTo>
                  <a:cubicBezTo>
                    <a:pt x="18676" y="2228"/>
                    <a:pt x="18711" y="2250"/>
                    <a:pt x="18733" y="2250"/>
                  </a:cubicBezTo>
                  <a:lnTo>
                    <a:pt x="18767" y="2250"/>
                  </a:lnTo>
                  <a:cubicBezTo>
                    <a:pt x="18802" y="2228"/>
                    <a:pt x="18820" y="2193"/>
                    <a:pt x="18802" y="2159"/>
                  </a:cubicBezTo>
                  <a:cubicBezTo>
                    <a:pt x="18785" y="2119"/>
                    <a:pt x="18767" y="2102"/>
                    <a:pt x="18733" y="2102"/>
                  </a:cubicBezTo>
                  <a:close/>
                  <a:moveTo>
                    <a:pt x="27144" y="2159"/>
                  </a:moveTo>
                  <a:cubicBezTo>
                    <a:pt x="27109" y="2193"/>
                    <a:pt x="27109" y="2228"/>
                    <a:pt x="27126" y="2267"/>
                  </a:cubicBezTo>
                  <a:cubicBezTo>
                    <a:pt x="27126" y="2285"/>
                    <a:pt x="27161" y="2302"/>
                    <a:pt x="27178" y="2302"/>
                  </a:cubicBezTo>
                  <a:cubicBezTo>
                    <a:pt x="27196" y="2302"/>
                    <a:pt x="27218" y="2302"/>
                    <a:pt x="27218" y="2285"/>
                  </a:cubicBezTo>
                  <a:cubicBezTo>
                    <a:pt x="27252" y="2267"/>
                    <a:pt x="27270" y="2228"/>
                    <a:pt x="27252" y="2193"/>
                  </a:cubicBezTo>
                  <a:cubicBezTo>
                    <a:pt x="27235" y="2176"/>
                    <a:pt x="27196" y="2159"/>
                    <a:pt x="27178" y="2159"/>
                  </a:cubicBezTo>
                  <a:close/>
                  <a:moveTo>
                    <a:pt x="18023" y="2193"/>
                  </a:moveTo>
                  <a:cubicBezTo>
                    <a:pt x="17988" y="2193"/>
                    <a:pt x="17971" y="2228"/>
                    <a:pt x="17949" y="2267"/>
                  </a:cubicBezTo>
                  <a:cubicBezTo>
                    <a:pt x="17949" y="2302"/>
                    <a:pt x="17971" y="2337"/>
                    <a:pt x="18006" y="2337"/>
                  </a:cubicBezTo>
                  <a:lnTo>
                    <a:pt x="18023" y="2337"/>
                  </a:lnTo>
                  <a:cubicBezTo>
                    <a:pt x="18058" y="2337"/>
                    <a:pt x="18097" y="2320"/>
                    <a:pt x="18097" y="2285"/>
                  </a:cubicBezTo>
                  <a:cubicBezTo>
                    <a:pt x="18097" y="2250"/>
                    <a:pt x="18080" y="2211"/>
                    <a:pt x="18041" y="2193"/>
                  </a:cubicBezTo>
                  <a:close/>
                  <a:moveTo>
                    <a:pt x="18367" y="2211"/>
                  </a:moveTo>
                  <a:cubicBezTo>
                    <a:pt x="18332" y="2211"/>
                    <a:pt x="18315" y="2250"/>
                    <a:pt x="18315" y="2285"/>
                  </a:cubicBezTo>
                  <a:cubicBezTo>
                    <a:pt x="18315" y="2320"/>
                    <a:pt x="18350" y="2359"/>
                    <a:pt x="18384" y="2359"/>
                  </a:cubicBezTo>
                  <a:lnTo>
                    <a:pt x="18406" y="2359"/>
                  </a:lnTo>
                  <a:cubicBezTo>
                    <a:pt x="18441" y="2337"/>
                    <a:pt x="18458" y="2302"/>
                    <a:pt x="18458" y="2267"/>
                  </a:cubicBezTo>
                  <a:cubicBezTo>
                    <a:pt x="18458" y="2228"/>
                    <a:pt x="18424" y="2211"/>
                    <a:pt x="18384" y="2211"/>
                  </a:cubicBezTo>
                  <a:close/>
                  <a:moveTo>
                    <a:pt x="5478" y="2228"/>
                  </a:moveTo>
                  <a:cubicBezTo>
                    <a:pt x="5439" y="2228"/>
                    <a:pt x="5422" y="2285"/>
                    <a:pt x="5439" y="2320"/>
                  </a:cubicBezTo>
                  <a:cubicBezTo>
                    <a:pt x="5439" y="2337"/>
                    <a:pt x="5478" y="2376"/>
                    <a:pt x="5513" y="2376"/>
                  </a:cubicBezTo>
                  <a:cubicBezTo>
                    <a:pt x="5513" y="2376"/>
                    <a:pt x="5513" y="2359"/>
                    <a:pt x="5531" y="2359"/>
                  </a:cubicBezTo>
                  <a:cubicBezTo>
                    <a:pt x="5570" y="2359"/>
                    <a:pt x="5587" y="2302"/>
                    <a:pt x="5570" y="2267"/>
                  </a:cubicBezTo>
                  <a:cubicBezTo>
                    <a:pt x="5570" y="2250"/>
                    <a:pt x="5531" y="2228"/>
                    <a:pt x="5513" y="2228"/>
                  </a:cubicBezTo>
                  <a:close/>
                  <a:moveTo>
                    <a:pt x="5135" y="2337"/>
                  </a:moveTo>
                  <a:cubicBezTo>
                    <a:pt x="5096" y="2359"/>
                    <a:pt x="5078" y="2394"/>
                    <a:pt x="5096" y="2446"/>
                  </a:cubicBezTo>
                  <a:cubicBezTo>
                    <a:pt x="5113" y="2468"/>
                    <a:pt x="5135" y="2485"/>
                    <a:pt x="5170" y="2485"/>
                  </a:cubicBezTo>
                  <a:lnTo>
                    <a:pt x="5187" y="2485"/>
                  </a:lnTo>
                  <a:cubicBezTo>
                    <a:pt x="5222" y="2468"/>
                    <a:pt x="5243" y="2428"/>
                    <a:pt x="5243" y="2394"/>
                  </a:cubicBezTo>
                  <a:cubicBezTo>
                    <a:pt x="5222" y="2359"/>
                    <a:pt x="5187" y="2337"/>
                    <a:pt x="5170" y="2337"/>
                  </a:cubicBezTo>
                  <a:close/>
                  <a:moveTo>
                    <a:pt x="4826" y="2468"/>
                  </a:moveTo>
                  <a:cubicBezTo>
                    <a:pt x="4826" y="2468"/>
                    <a:pt x="4808" y="2468"/>
                    <a:pt x="4808" y="2485"/>
                  </a:cubicBezTo>
                  <a:cubicBezTo>
                    <a:pt x="4769" y="2485"/>
                    <a:pt x="4752" y="2537"/>
                    <a:pt x="4752" y="2576"/>
                  </a:cubicBezTo>
                  <a:cubicBezTo>
                    <a:pt x="4769" y="2594"/>
                    <a:pt x="4808" y="2611"/>
                    <a:pt x="4826" y="2611"/>
                  </a:cubicBezTo>
                  <a:lnTo>
                    <a:pt x="4861" y="2611"/>
                  </a:lnTo>
                  <a:cubicBezTo>
                    <a:pt x="4895" y="2594"/>
                    <a:pt x="4917" y="2555"/>
                    <a:pt x="4895" y="2520"/>
                  </a:cubicBezTo>
                  <a:cubicBezTo>
                    <a:pt x="4878" y="2485"/>
                    <a:pt x="4861" y="2468"/>
                    <a:pt x="4826" y="2468"/>
                  </a:cubicBezTo>
                  <a:close/>
                  <a:moveTo>
                    <a:pt x="27361" y="2468"/>
                  </a:moveTo>
                  <a:cubicBezTo>
                    <a:pt x="27361" y="2468"/>
                    <a:pt x="27344" y="2468"/>
                    <a:pt x="27326" y="2485"/>
                  </a:cubicBezTo>
                  <a:cubicBezTo>
                    <a:pt x="27287" y="2502"/>
                    <a:pt x="27287" y="2537"/>
                    <a:pt x="27305" y="2576"/>
                  </a:cubicBezTo>
                  <a:cubicBezTo>
                    <a:pt x="27326" y="2594"/>
                    <a:pt x="27344" y="2611"/>
                    <a:pt x="27361" y="2611"/>
                  </a:cubicBezTo>
                  <a:lnTo>
                    <a:pt x="27396" y="2611"/>
                  </a:lnTo>
                  <a:cubicBezTo>
                    <a:pt x="27435" y="2576"/>
                    <a:pt x="27453" y="2537"/>
                    <a:pt x="27435" y="2502"/>
                  </a:cubicBezTo>
                  <a:cubicBezTo>
                    <a:pt x="27413" y="2485"/>
                    <a:pt x="27396" y="2468"/>
                    <a:pt x="27361" y="2468"/>
                  </a:cubicBezTo>
                  <a:close/>
                  <a:moveTo>
                    <a:pt x="4460" y="2611"/>
                  </a:moveTo>
                  <a:cubicBezTo>
                    <a:pt x="4425" y="2629"/>
                    <a:pt x="4408" y="2685"/>
                    <a:pt x="4425" y="2720"/>
                  </a:cubicBezTo>
                  <a:cubicBezTo>
                    <a:pt x="4443" y="2737"/>
                    <a:pt x="4460" y="2755"/>
                    <a:pt x="4499" y="2755"/>
                  </a:cubicBezTo>
                  <a:lnTo>
                    <a:pt x="4517" y="2755"/>
                  </a:lnTo>
                  <a:cubicBezTo>
                    <a:pt x="4552" y="2737"/>
                    <a:pt x="4569" y="2703"/>
                    <a:pt x="4552" y="2663"/>
                  </a:cubicBezTo>
                  <a:cubicBezTo>
                    <a:pt x="4552" y="2629"/>
                    <a:pt x="4517" y="2611"/>
                    <a:pt x="4499" y="2611"/>
                  </a:cubicBezTo>
                  <a:close/>
                  <a:moveTo>
                    <a:pt x="4156" y="2755"/>
                  </a:moveTo>
                  <a:lnTo>
                    <a:pt x="4134" y="2772"/>
                  </a:lnTo>
                  <a:cubicBezTo>
                    <a:pt x="4099" y="2794"/>
                    <a:pt x="4082" y="2829"/>
                    <a:pt x="4099" y="2864"/>
                  </a:cubicBezTo>
                  <a:cubicBezTo>
                    <a:pt x="4117" y="2903"/>
                    <a:pt x="4134" y="2903"/>
                    <a:pt x="4156" y="2903"/>
                  </a:cubicBezTo>
                  <a:lnTo>
                    <a:pt x="4190" y="2903"/>
                  </a:lnTo>
                  <a:cubicBezTo>
                    <a:pt x="4225" y="2881"/>
                    <a:pt x="4243" y="2846"/>
                    <a:pt x="4225" y="2811"/>
                  </a:cubicBezTo>
                  <a:cubicBezTo>
                    <a:pt x="4208" y="2772"/>
                    <a:pt x="4190" y="2755"/>
                    <a:pt x="4156" y="2755"/>
                  </a:cubicBezTo>
                  <a:close/>
                  <a:moveTo>
                    <a:pt x="27544" y="2772"/>
                  </a:moveTo>
                  <a:cubicBezTo>
                    <a:pt x="27544" y="2772"/>
                    <a:pt x="27522" y="2794"/>
                    <a:pt x="27505" y="2794"/>
                  </a:cubicBezTo>
                  <a:cubicBezTo>
                    <a:pt x="27470" y="2811"/>
                    <a:pt x="27470" y="2864"/>
                    <a:pt x="27487" y="2881"/>
                  </a:cubicBezTo>
                  <a:cubicBezTo>
                    <a:pt x="27505" y="2920"/>
                    <a:pt x="27522" y="2920"/>
                    <a:pt x="27544" y="2920"/>
                  </a:cubicBezTo>
                  <a:lnTo>
                    <a:pt x="27579" y="2920"/>
                  </a:lnTo>
                  <a:cubicBezTo>
                    <a:pt x="27614" y="2903"/>
                    <a:pt x="27631" y="2846"/>
                    <a:pt x="27614" y="2811"/>
                  </a:cubicBezTo>
                  <a:cubicBezTo>
                    <a:pt x="27596" y="2794"/>
                    <a:pt x="27579" y="2772"/>
                    <a:pt x="27544" y="2772"/>
                  </a:cubicBezTo>
                  <a:close/>
                  <a:moveTo>
                    <a:pt x="3808" y="2920"/>
                  </a:moveTo>
                  <a:cubicBezTo>
                    <a:pt x="3773" y="2937"/>
                    <a:pt x="3755" y="2972"/>
                    <a:pt x="3773" y="3011"/>
                  </a:cubicBezTo>
                  <a:cubicBezTo>
                    <a:pt x="3773" y="3046"/>
                    <a:pt x="3808" y="3064"/>
                    <a:pt x="3829" y="3064"/>
                  </a:cubicBezTo>
                  <a:cubicBezTo>
                    <a:pt x="3847" y="3064"/>
                    <a:pt x="3847" y="3064"/>
                    <a:pt x="3864" y="3046"/>
                  </a:cubicBezTo>
                  <a:cubicBezTo>
                    <a:pt x="3899" y="3029"/>
                    <a:pt x="3916" y="2990"/>
                    <a:pt x="3899" y="2955"/>
                  </a:cubicBezTo>
                  <a:cubicBezTo>
                    <a:pt x="3882" y="2937"/>
                    <a:pt x="3864" y="2920"/>
                    <a:pt x="3829" y="2920"/>
                  </a:cubicBezTo>
                  <a:close/>
                  <a:moveTo>
                    <a:pt x="3503" y="3064"/>
                  </a:moveTo>
                  <a:cubicBezTo>
                    <a:pt x="3503" y="3064"/>
                    <a:pt x="3481" y="3064"/>
                    <a:pt x="3464" y="3081"/>
                  </a:cubicBezTo>
                  <a:cubicBezTo>
                    <a:pt x="3429" y="3098"/>
                    <a:pt x="3429" y="3138"/>
                    <a:pt x="3446" y="3172"/>
                  </a:cubicBezTo>
                  <a:cubicBezTo>
                    <a:pt x="3446" y="3190"/>
                    <a:pt x="3481" y="3207"/>
                    <a:pt x="3503" y="3207"/>
                  </a:cubicBezTo>
                  <a:lnTo>
                    <a:pt x="3538" y="3207"/>
                  </a:lnTo>
                  <a:cubicBezTo>
                    <a:pt x="3573" y="3190"/>
                    <a:pt x="3590" y="3138"/>
                    <a:pt x="3573" y="3098"/>
                  </a:cubicBezTo>
                  <a:cubicBezTo>
                    <a:pt x="3555" y="3081"/>
                    <a:pt x="3538" y="3064"/>
                    <a:pt x="3503" y="3064"/>
                  </a:cubicBezTo>
                  <a:close/>
                  <a:moveTo>
                    <a:pt x="27688" y="3098"/>
                  </a:moveTo>
                  <a:cubicBezTo>
                    <a:pt x="27670" y="3120"/>
                    <a:pt x="27653" y="3172"/>
                    <a:pt x="27670" y="3207"/>
                  </a:cubicBezTo>
                  <a:cubicBezTo>
                    <a:pt x="27688" y="3229"/>
                    <a:pt x="27705" y="3246"/>
                    <a:pt x="27740" y="3246"/>
                  </a:cubicBezTo>
                  <a:cubicBezTo>
                    <a:pt x="27740" y="3246"/>
                    <a:pt x="27761" y="3229"/>
                    <a:pt x="27779" y="3229"/>
                  </a:cubicBezTo>
                  <a:cubicBezTo>
                    <a:pt x="27796" y="3207"/>
                    <a:pt x="27814" y="3155"/>
                    <a:pt x="27796" y="3138"/>
                  </a:cubicBezTo>
                  <a:cubicBezTo>
                    <a:pt x="27779" y="3098"/>
                    <a:pt x="27761" y="3098"/>
                    <a:pt x="27740" y="3098"/>
                  </a:cubicBezTo>
                  <a:close/>
                  <a:moveTo>
                    <a:pt x="3194" y="3246"/>
                  </a:moveTo>
                  <a:cubicBezTo>
                    <a:pt x="3177" y="3246"/>
                    <a:pt x="3155" y="3246"/>
                    <a:pt x="3155" y="3264"/>
                  </a:cubicBezTo>
                  <a:cubicBezTo>
                    <a:pt x="3120" y="3281"/>
                    <a:pt x="3103" y="3316"/>
                    <a:pt x="3120" y="3355"/>
                  </a:cubicBezTo>
                  <a:cubicBezTo>
                    <a:pt x="3137" y="3373"/>
                    <a:pt x="3155" y="3390"/>
                    <a:pt x="3194" y="3390"/>
                  </a:cubicBezTo>
                  <a:lnTo>
                    <a:pt x="3229" y="3390"/>
                  </a:lnTo>
                  <a:cubicBezTo>
                    <a:pt x="3264" y="3355"/>
                    <a:pt x="3264" y="3316"/>
                    <a:pt x="3246" y="3281"/>
                  </a:cubicBezTo>
                  <a:cubicBezTo>
                    <a:pt x="3229" y="3264"/>
                    <a:pt x="3211" y="3246"/>
                    <a:pt x="3194" y="3246"/>
                  </a:cubicBezTo>
                  <a:close/>
                  <a:moveTo>
                    <a:pt x="27888" y="3407"/>
                  </a:moveTo>
                  <a:cubicBezTo>
                    <a:pt x="27849" y="3425"/>
                    <a:pt x="27831" y="3481"/>
                    <a:pt x="27870" y="3516"/>
                  </a:cubicBezTo>
                  <a:cubicBezTo>
                    <a:pt x="27870" y="3534"/>
                    <a:pt x="27905" y="3555"/>
                    <a:pt x="27922" y="3555"/>
                  </a:cubicBezTo>
                  <a:cubicBezTo>
                    <a:pt x="27940" y="3555"/>
                    <a:pt x="27940" y="3555"/>
                    <a:pt x="27957" y="3534"/>
                  </a:cubicBezTo>
                  <a:cubicBezTo>
                    <a:pt x="27996" y="3516"/>
                    <a:pt x="28014" y="3464"/>
                    <a:pt x="27979" y="3447"/>
                  </a:cubicBezTo>
                  <a:cubicBezTo>
                    <a:pt x="27979" y="3407"/>
                    <a:pt x="27940" y="3407"/>
                    <a:pt x="27922" y="3407"/>
                  </a:cubicBezTo>
                  <a:close/>
                  <a:moveTo>
                    <a:pt x="2850" y="3447"/>
                  </a:moveTo>
                  <a:cubicBezTo>
                    <a:pt x="2811" y="3481"/>
                    <a:pt x="2794" y="3516"/>
                    <a:pt x="2829" y="3555"/>
                  </a:cubicBezTo>
                  <a:cubicBezTo>
                    <a:pt x="2829" y="3573"/>
                    <a:pt x="2868" y="3590"/>
                    <a:pt x="2885" y="3590"/>
                  </a:cubicBezTo>
                  <a:cubicBezTo>
                    <a:pt x="2902" y="3590"/>
                    <a:pt x="2902" y="3590"/>
                    <a:pt x="2920" y="3573"/>
                  </a:cubicBezTo>
                  <a:cubicBezTo>
                    <a:pt x="2959" y="3555"/>
                    <a:pt x="2959" y="3499"/>
                    <a:pt x="2937" y="3481"/>
                  </a:cubicBezTo>
                  <a:cubicBezTo>
                    <a:pt x="2937" y="3447"/>
                    <a:pt x="2902" y="3447"/>
                    <a:pt x="2885" y="3447"/>
                  </a:cubicBezTo>
                  <a:close/>
                  <a:moveTo>
                    <a:pt x="2541" y="3642"/>
                  </a:moveTo>
                  <a:cubicBezTo>
                    <a:pt x="2502" y="3682"/>
                    <a:pt x="2502" y="3716"/>
                    <a:pt x="2524" y="3751"/>
                  </a:cubicBezTo>
                  <a:cubicBezTo>
                    <a:pt x="2541" y="3773"/>
                    <a:pt x="2559" y="3790"/>
                    <a:pt x="2576" y="3790"/>
                  </a:cubicBezTo>
                  <a:cubicBezTo>
                    <a:pt x="2594" y="3790"/>
                    <a:pt x="2611" y="3790"/>
                    <a:pt x="2611" y="3773"/>
                  </a:cubicBezTo>
                  <a:cubicBezTo>
                    <a:pt x="2650" y="3751"/>
                    <a:pt x="2668" y="3699"/>
                    <a:pt x="2650" y="3682"/>
                  </a:cubicBezTo>
                  <a:cubicBezTo>
                    <a:pt x="2633" y="3642"/>
                    <a:pt x="2594" y="3642"/>
                    <a:pt x="2576" y="3642"/>
                  </a:cubicBezTo>
                  <a:close/>
                  <a:moveTo>
                    <a:pt x="28123" y="3699"/>
                  </a:moveTo>
                  <a:cubicBezTo>
                    <a:pt x="28105" y="3699"/>
                    <a:pt x="28088" y="3716"/>
                    <a:pt x="28088" y="3716"/>
                  </a:cubicBezTo>
                  <a:cubicBezTo>
                    <a:pt x="28049" y="3734"/>
                    <a:pt x="28031" y="3790"/>
                    <a:pt x="28066" y="3825"/>
                  </a:cubicBezTo>
                  <a:cubicBezTo>
                    <a:pt x="28066" y="3843"/>
                    <a:pt x="28105" y="3843"/>
                    <a:pt x="28123" y="3843"/>
                  </a:cubicBezTo>
                  <a:lnTo>
                    <a:pt x="28157" y="3843"/>
                  </a:lnTo>
                  <a:cubicBezTo>
                    <a:pt x="28197" y="3808"/>
                    <a:pt x="28197" y="3773"/>
                    <a:pt x="28175" y="3734"/>
                  </a:cubicBezTo>
                  <a:cubicBezTo>
                    <a:pt x="28157" y="3716"/>
                    <a:pt x="28140" y="3699"/>
                    <a:pt x="28123" y="3699"/>
                  </a:cubicBezTo>
                  <a:close/>
                  <a:moveTo>
                    <a:pt x="2232" y="3843"/>
                  </a:moveTo>
                  <a:cubicBezTo>
                    <a:pt x="2198" y="3882"/>
                    <a:pt x="2198" y="3917"/>
                    <a:pt x="2215" y="3951"/>
                  </a:cubicBezTo>
                  <a:cubicBezTo>
                    <a:pt x="2232" y="3969"/>
                    <a:pt x="2250" y="3990"/>
                    <a:pt x="2285" y="3990"/>
                  </a:cubicBezTo>
                  <a:cubicBezTo>
                    <a:pt x="2285" y="3990"/>
                    <a:pt x="2306" y="3990"/>
                    <a:pt x="2324" y="3969"/>
                  </a:cubicBezTo>
                  <a:cubicBezTo>
                    <a:pt x="2359" y="3951"/>
                    <a:pt x="2359" y="3899"/>
                    <a:pt x="2341" y="3882"/>
                  </a:cubicBezTo>
                  <a:cubicBezTo>
                    <a:pt x="2324" y="3843"/>
                    <a:pt x="2306" y="3843"/>
                    <a:pt x="2267" y="3843"/>
                  </a:cubicBezTo>
                  <a:close/>
                  <a:moveTo>
                    <a:pt x="28284" y="4008"/>
                  </a:moveTo>
                  <a:cubicBezTo>
                    <a:pt x="28249" y="4043"/>
                    <a:pt x="28249" y="4078"/>
                    <a:pt x="28266" y="4117"/>
                  </a:cubicBezTo>
                  <a:cubicBezTo>
                    <a:pt x="28284" y="4134"/>
                    <a:pt x="28305" y="4151"/>
                    <a:pt x="28340" y="4151"/>
                  </a:cubicBezTo>
                  <a:cubicBezTo>
                    <a:pt x="28340" y="4151"/>
                    <a:pt x="28358" y="4134"/>
                    <a:pt x="28375" y="4134"/>
                  </a:cubicBezTo>
                  <a:cubicBezTo>
                    <a:pt x="28414" y="4099"/>
                    <a:pt x="28414" y="4060"/>
                    <a:pt x="28392" y="4025"/>
                  </a:cubicBezTo>
                  <a:cubicBezTo>
                    <a:pt x="28375" y="4008"/>
                    <a:pt x="28358" y="4008"/>
                    <a:pt x="28340" y="4008"/>
                  </a:cubicBezTo>
                  <a:close/>
                  <a:moveTo>
                    <a:pt x="1980" y="4043"/>
                  </a:moveTo>
                  <a:cubicBezTo>
                    <a:pt x="1958" y="4043"/>
                    <a:pt x="1941" y="4043"/>
                    <a:pt x="1941" y="4060"/>
                  </a:cubicBezTo>
                  <a:cubicBezTo>
                    <a:pt x="1906" y="4078"/>
                    <a:pt x="1889" y="4134"/>
                    <a:pt x="1923" y="4151"/>
                  </a:cubicBezTo>
                  <a:cubicBezTo>
                    <a:pt x="1941" y="4186"/>
                    <a:pt x="1958" y="4186"/>
                    <a:pt x="1980" y="4186"/>
                  </a:cubicBezTo>
                  <a:cubicBezTo>
                    <a:pt x="1997" y="4186"/>
                    <a:pt x="2015" y="4186"/>
                    <a:pt x="2015" y="4169"/>
                  </a:cubicBezTo>
                  <a:cubicBezTo>
                    <a:pt x="2050" y="4151"/>
                    <a:pt x="2067" y="4117"/>
                    <a:pt x="2032" y="4078"/>
                  </a:cubicBezTo>
                  <a:cubicBezTo>
                    <a:pt x="2032" y="4060"/>
                    <a:pt x="1997" y="4043"/>
                    <a:pt x="1980" y="4043"/>
                  </a:cubicBezTo>
                  <a:close/>
                  <a:moveTo>
                    <a:pt x="1688" y="4260"/>
                  </a:moveTo>
                  <a:cubicBezTo>
                    <a:pt x="1671" y="4260"/>
                    <a:pt x="1654" y="4260"/>
                    <a:pt x="1632" y="4278"/>
                  </a:cubicBezTo>
                  <a:cubicBezTo>
                    <a:pt x="1615" y="4295"/>
                    <a:pt x="1597" y="4352"/>
                    <a:pt x="1632" y="4369"/>
                  </a:cubicBezTo>
                  <a:cubicBezTo>
                    <a:pt x="1632" y="4386"/>
                    <a:pt x="1671" y="4404"/>
                    <a:pt x="1688" y="4404"/>
                  </a:cubicBezTo>
                  <a:cubicBezTo>
                    <a:pt x="1706" y="4404"/>
                    <a:pt x="1723" y="4404"/>
                    <a:pt x="1723" y="4386"/>
                  </a:cubicBezTo>
                  <a:cubicBezTo>
                    <a:pt x="1762" y="4369"/>
                    <a:pt x="1762" y="4317"/>
                    <a:pt x="1741" y="4295"/>
                  </a:cubicBezTo>
                  <a:cubicBezTo>
                    <a:pt x="1723" y="4260"/>
                    <a:pt x="1706" y="4260"/>
                    <a:pt x="1688" y="4260"/>
                  </a:cubicBezTo>
                  <a:close/>
                  <a:moveTo>
                    <a:pt x="28558" y="4278"/>
                  </a:moveTo>
                  <a:cubicBezTo>
                    <a:pt x="28540" y="4278"/>
                    <a:pt x="28523" y="4295"/>
                    <a:pt x="28523" y="4295"/>
                  </a:cubicBezTo>
                  <a:cubicBezTo>
                    <a:pt x="28484" y="4334"/>
                    <a:pt x="28484" y="4369"/>
                    <a:pt x="28501" y="4404"/>
                  </a:cubicBezTo>
                  <a:cubicBezTo>
                    <a:pt x="28523" y="4426"/>
                    <a:pt x="28540" y="4426"/>
                    <a:pt x="28558" y="4426"/>
                  </a:cubicBezTo>
                  <a:cubicBezTo>
                    <a:pt x="28575" y="4426"/>
                    <a:pt x="28593" y="4426"/>
                    <a:pt x="28610" y="4404"/>
                  </a:cubicBezTo>
                  <a:cubicBezTo>
                    <a:pt x="28632" y="4386"/>
                    <a:pt x="28649" y="4352"/>
                    <a:pt x="28610" y="4317"/>
                  </a:cubicBezTo>
                  <a:cubicBezTo>
                    <a:pt x="28593" y="4295"/>
                    <a:pt x="28575" y="4278"/>
                    <a:pt x="28558" y="4278"/>
                  </a:cubicBezTo>
                  <a:close/>
                  <a:moveTo>
                    <a:pt x="1397" y="4478"/>
                  </a:moveTo>
                  <a:cubicBezTo>
                    <a:pt x="1380" y="4478"/>
                    <a:pt x="1362" y="4478"/>
                    <a:pt x="1345" y="4495"/>
                  </a:cubicBezTo>
                  <a:cubicBezTo>
                    <a:pt x="1327" y="4513"/>
                    <a:pt x="1306" y="4569"/>
                    <a:pt x="1345" y="4604"/>
                  </a:cubicBezTo>
                  <a:cubicBezTo>
                    <a:pt x="1362" y="4621"/>
                    <a:pt x="1380" y="4621"/>
                    <a:pt x="1397" y="4621"/>
                  </a:cubicBezTo>
                  <a:cubicBezTo>
                    <a:pt x="1414" y="4621"/>
                    <a:pt x="1436" y="4621"/>
                    <a:pt x="1436" y="4604"/>
                  </a:cubicBezTo>
                  <a:cubicBezTo>
                    <a:pt x="1471" y="4587"/>
                    <a:pt x="1471" y="4534"/>
                    <a:pt x="1454" y="4513"/>
                  </a:cubicBezTo>
                  <a:cubicBezTo>
                    <a:pt x="1436" y="4495"/>
                    <a:pt x="1414" y="4478"/>
                    <a:pt x="1397" y="4478"/>
                  </a:cubicBezTo>
                  <a:close/>
                  <a:moveTo>
                    <a:pt x="28793" y="4569"/>
                  </a:moveTo>
                  <a:cubicBezTo>
                    <a:pt x="28775" y="4569"/>
                    <a:pt x="28758" y="4569"/>
                    <a:pt x="28741" y="4587"/>
                  </a:cubicBezTo>
                  <a:cubicBezTo>
                    <a:pt x="28719" y="4604"/>
                    <a:pt x="28701" y="4661"/>
                    <a:pt x="28741" y="4678"/>
                  </a:cubicBezTo>
                  <a:cubicBezTo>
                    <a:pt x="28758" y="4695"/>
                    <a:pt x="28775" y="4713"/>
                    <a:pt x="28793" y="4713"/>
                  </a:cubicBezTo>
                  <a:cubicBezTo>
                    <a:pt x="28810" y="4713"/>
                    <a:pt x="28828" y="4695"/>
                    <a:pt x="28828" y="4695"/>
                  </a:cubicBezTo>
                  <a:cubicBezTo>
                    <a:pt x="28867" y="4661"/>
                    <a:pt x="28867" y="4621"/>
                    <a:pt x="28849" y="4587"/>
                  </a:cubicBezTo>
                  <a:cubicBezTo>
                    <a:pt x="28828" y="4569"/>
                    <a:pt x="28810" y="4569"/>
                    <a:pt x="28793" y="4569"/>
                  </a:cubicBezTo>
                  <a:close/>
                  <a:moveTo>
                    <a:pt x="1110" y="4713"/>
                  </a:moveTo>
                  <a:cubicBezTo>
                    <a:pt x="1110" y="4713"/>
                    <a:pt x="1088" y="4713"/>
                    <a:pt x="1071" y="4730"/>
                  </a:cubicBezTo>
                  <a:cubicBezTo>
                    <a:pt x="1036" y="4752"/>
                    <a:pt x="1036" y="4804"/>
                    <a:pt x="1053" y="4822"/>
                  </a:cubicBezTo>
                  <a:cubicBezTo>
                    <a:pt x="1071" y="4839"/>
                    <a:pt x="1088" y="4861"/>
                    <a:pt x="1110" y="4861"/>
                  </a:cubicBezTo>
                  <a:cubicBezTo>
                    <a:pt x="1127" y="4861"/>
                    <a:pt x="1145" y="4839"/>
                    <a:pt x="1162" y="4839"/>
                  </a:cubicBezTo>
                  <a:cubicBezTo>
                    <a:pt x="1197" y="4804"/>
                    <a:pt x="1197" y="4769"/>
                    <a:pt x="1179" y="4730"/>
                  </a:cubicBezTo>
                  <a:cubicBezTo>
                    <a:pt x="1162" y="4713"/>
                    <a:pt x="1145" y="4713"/>
                    <a:pt x="1110" y="4713"/>
                  </a:cubicBezTo>
                  <a:close/>
                  <a:moveTo>
                    <a:pt x="29028" y="4839"/>
                  </a:moveTo>
                  <a:cubicBezTo>
                    <a:pt x="29010" y="4839"/>
                    <a:pt x="28993" y="4839"/>
                    <a:pt x="28975" y="4861"/>
                  </a:cubicBezTo>
                  <a:cubicBezTo>
                    <a:pt x="28958" y="4878"/>
                    <a:pt x="28936" y="4930"/>
                    <a:pt x="28975" y="4970"/>
                  </a:cubicBezTo>
                  <a:cubicBezTo>
                    <a:pt x="28993" y="4970"/>
                    <a:pt x="29010" y="4987"/>
                    <a:pt x="29028" y="4987"/>
                  </a:cubicBezTo>
                  <a:cubicBezTo>
                    <a:pt x="29045" y="4987"/>
                    <a:pt x="29067" y="4987"/>
                    <a:pt x="29084" y="4970"/>
                  </a:cubicBezTo>
                  <a:cubicBezTo>
                    <a:pt x="29102" y="4930"/>
                    <a:pt x="29102" y="4896"/>
                    <a:pt x="29084" y="4861"/>
                  </a:cubicBezTo>
                  <a:cubicBezTo>
                    <a:pt x="29067" y="4839"/>
                    <a:pt x="29045" y="4839"/>
                    <a:pt x="29028" y="4839"/>
                  </a:cubicBezTo>
                  <a:close/>
                  <a:moveTo>
                    <a:pt x="853" y="4948"/>
                  </a:moveTo>
                  <a:cubicBezTo>
                    <a:pt x="836" y="4948"/>
                    <a:pt x="818" y="4948"/>
                    <a:pt x="801" y="4970"/>
                  </a:cubicBezTo>
                  <a:cubicBezTo>
                    <a:pt x="762" y="5004"/>
                    <a:pt x="762" y="5039"/>
                    <a:pt x="801" y="5078"/>
                  </a:cubicBezTo>
                  <a:cubicBezTo>
                    <a:pt x="801" y="5096"/>
                    <a:pt x="818" y="5096"/>
                    <a:pt x="853" y="5096"/>
                  </a:cubicBezTo>
                  <a:cubicBezTo>
                    <a:pt x="853" y="5096"/>
                    <a:pt x="870" y="5096"/>
                    <a:pt x="892" y="5078"/>
                  </a:cubicBezTo>
                  <a:cubicBezTo>
                    <a:pt x="927" y="5039"/>
                    <a:pt x="927" y="5004"/>
                    <a:pt x="892" y="4970"/>
                  </a:cubicBezTo>
                  <a:cubicBezTo>
                    <a:pt x="892" y="4948"/>
                    <a:pt x="870" y="4948"/>
                    <a:pt x="853" y="4948"/>
                  </a:cubicBezTo>
                  <a:close/>
                  <a:moveTo>
                    <a:pt x="29263" y="5113"/>
                  </a:moveTo>
                  <a:cubicBezTo>
                    <a:pt x="29245" y="5113"/>
                    <a:pt x="29228" y="5113"/>
                    <a:pt x="29228" y="5131"/>
                  </a:cubicBezTo>
                  <a:cubicBezTo>
                    <a:pt x="29193" y="5148"/>
                    <a:pt x="29193" y="5204"/>
                    <a:pt x="29210" y="5222"/>
                  </a:cubicBezTo>
                  <a:cubicBezTo>
                    <a:pt x="29228" y="5239"/>
                    <a:pt x="29245" y="5257"/>
                    <a:pt x="29263" y="5257"/>
                  </a:cubicBezTo>
                  <a:cubicBezTo>
                    <a:pt x="29284" y="5257"/>
                    <a:pt x="29302" y="5239"/>
                    <a:pt x="29319" y="5239"/>
                  </a:cubicBezTo>
                  <a:cubicBezTo>
                    <a:pt x="29354" y="5204"/>
                    <a:pt x="29354" y="5165"/>
                    <a:pt x="29319" y="5131"/>
                  </a:cubicBezTo>
                  <a:cubicBezTo>
                    <a:pt x="29302" y="5113"/>
                    <a:pt x="29284" y="5113"/>
                    <a:pt x="29263" y="5113"/>
                  </a:cubicBezTo>
                  <a:close/>
                  <a:moveTo>
                    <a:pt x="583" y="5204"/>
                  </a:moveTo>
                  <a:cubicBezTo>
                    <a:pt x="566" y="5204"/>
                    <a:pt x="544" y="5204"/>
                    <a:pt x="527" y="5222"/>
                  </a:cubicBezTo>
                  <a:cubicBezTo>
                    <a:pt x="509" y="5257"/>
                    <a:pt x="509" y="5296"/>
                    <a:pt x="527" y="5331"/>
                  </a:cubicBezTo>
                  <a:cubicBezTo>
                    <a:pt x="544" y="5348"/>
                    <a:pt x="566" y="5348"/>
                    <a:pt x="583" y="5348"/>
                  </a:cubicBezTo>
                  <a:cubicBezTo>
                    <a:pt x="601" y="5348"/>
                    <a:pt x="618" y="5331"/>
                    <a:pt x="635" y="5331"/>
                  </a:cubicBezTo>
                  <a:cubicBezTo>
                    <a:pt x="675" y="5296"/>
                    <a:pt x="675" y="5257"/>
                    <a:pt x="635" y="5222"/>
                  </a:cubicBezTo>
                  <a:cubicBezTo>
                    <a:pt x="618" y="5204"/>
                    <a:pt x="601" y="5204"/>
                    <a:pt x="583" y="5204"/>
                  </a:cubicBezTo>
                  <a:close/>
                  <a:moveTo>
                    <a:pt x="29519" y="5365"/>
                  </a:moveTo>
                  <a:cubicBezTo>
                    <a:pt x="29502" y="5365"/>
                    <a:pt x="29480" y="5383"/>
                    <a:pt x="29463" y="5405"/>
                  </a:cubicBezTo>
                  <a:cubicBezTo>
                    <a:pt x="29445" y="5422"/>
                    <a:pt x="29428" y="5474"/>
                    <a:pt x="29463" y="5492"/>
                  </a:cubicBezTo>
                  <a:cubicBezTo>
                    <a:pt x="29480" y="5513"/>
                    <a:pt x="29502" y="5513"/>
                    <a:pt x="29519" y="5513"/>
                  </a:cubicBezTo>
                  <a:cubicBezTo>
                    <a:pt x="29537" y="5513"/>
                    <a:pt x="29554" y="5513"/>
                    <a:pt x="29572" y="5492"/>
                  </a:cubicBezTo>
                  <a:cubicBezTo>
                    <a:pt x="29589" y="5474"/>
                    <a:pt x="29589" y="5422"/>
                    <a:pt x="29572" y="5405"/>
                  </a:cubicBezTo>
                  <a:cubicBezTo>
                    <a:pt x="29554" y="5383"/>
                    <a:pt x="29537" y="5365"/>
                    <a:pt x="29519" y="5365"/>
                  </a:cubicBezTo>
                  <a:close/>
                  <a:moveTo>
                    <a:pt x="327" y="5457"/>
                  </a:moveTo>
                  <a:cubicBezTo>
                    <a:pt x="309" y="5457"/>
                    <a:pt x="292" y="5474"/>
                    <a:pt x="274" y="5492"/>
                  </a:cubicBezTo>
                  <a:cubicBezTo>
                    <a:pt x="257" y="5513"/>
                    <a:pt x="257" y="5566"/>
                    <a:pt x="292" y="5583"/>
                  </a:cubicBezTo>
                  <a:cubicBezTo>
                    <a:pt x="292" y="5600"/>
                    <a:pt x="309" y="5600"/>
                    <a:pt x="327" y="5600"/>
                  </a:cubicBezTo>
                  <a:cubicBezTo>
                    <a:pt x="348" y="5600"/>
                    <a:pt x="366" y="5600"/>
                    <a:pt x="383" y="5583"/>
                  </a:cubicBezTo>
                  <a:cubicBezTo>
                    <a:pt x="418" y="5566"/>
                    <a:pt x="418" y="5513"/>
                    <a:pt x="383" y="5474"/>
                  </a:cubicBezTo>
                  <a:cubicBezTo>
                    <a:pt x="366" y="5474"/>
                    <a:pt x="348" y="5457"/>
                    <a:pt x="327" y="5457"/>
                  </a:cubicBezTo>
                  <a:close/>
                  <a:moveTo>
                    <a:pt x="29772" y="5640"/>
                  </a:moveTo>
                  <a:cubicBezTo>
                    <a:pt x="29754" y="5640"/>
                    <a:pt x="29737" y="5640"/>
                    <a:pt x="29720" y="5657"/>
                  </a:cubicBezTo>
                  <a:cubicBezTo>
                    <a:pt x="29680" y="5692"/>
                    <a:pt x="29680" y="5731"/>
                    <a:pt x="29720" y="5766"/>
                  </a:cubicBezTo>
                  <a:cubicBezTo>
                    <a:pt x="29737" y="5766"/>
                    <a:pt x="29754" y="5783"/>
                    <a:pt x="29772" y="5783"/>
                  </a:cubicBezTo>
                  <a:cubicBezTo>
                    <a:pt x="29789" y="5783"/>
                    <a:pt x="29807" y="5783"/>
                    <a:pt x="29807" y="5766"/>
                  </a:cubicBezTo>
                  <a:cubicBezTo>
                    <a:pt x="29846" y="5731"/>
                    <a:pt x="29846" y="5692"/>
                    <a:pt x="29828" y="5657"/>
                  </a:cubicBezTo>
                  <a:cubicBezTo>
                    <a:pt x="29807" y="5640"/>
                    <a:pt x="29789" y="5640"/>
                    <a:pt x="29772" y="5640"/>
                  </a:cubicBezTo>
                  <a:close/>
                  <a:moveTo>
                    <a:pt x="74" y="5709"/>
                  </a:moveTo>
                  <a:cubicBezTo>
                    <a:pt x="57" y="5709"/>
                    <a:pt x="39" y="5731"/>
                    <a:pt x="22" y="5748"/>
                  </a:cubicBezTo>
                  <a:cubicBezTo>
                    <a:pt x="0" y="5766"/>
                    <a:pt x="0" y="5818"/>
                    <a:pt x="22" y="5840"/>
                  </a:cubicBezTo>
                  <a:cubicBezTo>
                    <a:pt x="39" y="5857"/>
                    <a:pt x="57" y="5857"/>
                    <a:pt x="74" y="5857"/>
                  </a:cubicBezTo>
                  <a:cubicBezTo>
                    <a:pt x="92" y="5857"/>
                    <a:pt x="109" y="5857"/>
                    <a:pt x="131" y="5840"/>
                  </a:cubicBezTo>
                  <a:cubicBezTo>
                    <a:pt x="166" y="5818"/>
                    <a:pt x="166" y="5766"/>
                    <a:pt x="131" y="5748"/>
                  </a:cubicBezTo>
                  <a:cubicBezTo>
                    <a:pt x="109" y="5731"/>
                    <a:pt x="92" y="5709"/>
                    <a:pt x="74" y="5709"/>
                  </a:cubicBezTo>
                  <a:close/>
                  <a:moveTo>
                    <a:pt x="30024" y="5892"/>
                  </a:moveTo>
                  <a:cubicBezTo>
                    <a:pt x="30007" y="5892"/>
                    <a:pt x="29989" y="5909"/>
                    <a:pt x="29972" y="5909"/>
                  </a:cubicBezTo>
                  <a:cubicBezTo>
                    <a:pt x="29937" y="5949"/>
                    <a:pt x="29937" y="5983"/>
                    <a:pt x="29972" y="6018"/>
                  </a:cubicBezTo>
                  <a:cubicBezTo>
                    <a:pt x="29989" y="6036"/>
                    <a:pt x="30007" y="6036"/>
                    <a:pt x="30024" y="6036"/>
                  </a:cubicBezTo>
                  <a:cubicBezTo>
                    <a:pt x="30046" y="6036"/>
                    <a:pt x="30063" y="6036"/>
                    <a:pt x="30081" y="6018"/>
                  </a:cubicBezTo>
                  <a:cubicBezTo>
                    <a:pt x="30098" y="5983"/>
                    <a:pt x="30098" y="5949"/>
                    <a:pt x="30081" y="5909"/>
                  </a:cubicBezTo>
                  <a:cubicBezTo>
                    <a:pt x="30063" y="5909"/>
                    <a:pt x="30046" y="5892"/>
                    <a:pt x="30024" y="5892"/>
                  </a:cubicBezTo>
                  <a:close/>
                  <a:moveTo>
                    <a:pt x="30281" y="6144"/>
                  </a:moveTo>
                  <a:cubicBezTo>
                    <a:pt x="30263" y="6144"/>
                    <a:pt x="30242" y="6166"/>
                    <a:pt x="30224" y="6166"/>
                  </a:cubicBezTo>
                  <a:cubicBezTo>
                    <a:pt x="30207" y="6201"/>
                    <a:pt x="30207" y="6253"/>
                    <a:pt x="30224" y="6275"/>
                  </a:cubicBezTo>
                  <a:cubicBezTo>
                    <a:pt x="30242" y="6292"/>
                    <a:pt x="30263" y="6292"/>
                    <a:pt x="30281" y="6292"/>
                  </a:cubicBezTo>
                  <a:cubicBezTo>
                    <a:pt x="30298" y="6292"/>
                    <a:pt x="30316" y="6292"/>
                    <a:pt x="30333" y="6275"/>
                  </a:cubicBezTo>
                  <a:cubicBezTo>
                    <a:pt x="30351" y="6236"/>
                    <a:pt x="30351" y="6201"/>
                    <a:pt x="30333" y="6166"/>
                  </a:cubicBezTo>
                  <a:cubicBezTo>
                    <a:pt x="30316" y="6166"/>
                    <a:pt x="30298" y="6144"/>
                    <a:pt x="30281" y="6144"/>
                  </a:cubicBezTo>
                  <a:close/>
                  <a:moveTo>
                    <a:pt x="30533" y="6401"/>
                  </a:moveTo>
                  <a:cubicBezTo>
                    <a:pt x="30516" y="6401"/>
                    <a:pt x="30498" y="6419"/>
                    <a:pt x="30481" y="6419"/>
                  </a:cubicBezTo>
                  <a:cubicBezTo>
                    <a:pt x="30459" y="6453"/>
                    <a:pt x="30459" y="6510"/>
                    <a:pt x="30498" y="6527"/>
                  </a:cubicBezTo>
                  <a:cubicBezTo>
                    <a:pt x="30498" y="6545"/>
                    <a:pt x="30516" y="6545"/>
                    <a:pt x="30533" y="6545"/>
                  </a:cubicBezTo>
                  <a:cubicBezTo>
                    <a:pt x="30551" y="6545"/>
                    <a:pt x="30568" y="6545"/>
                    <a:pt x="30590" y="6527"/>
                  </a:cubicBezTo>
                  <a:cubicBezTo>
                    <a:pt x="30625" y="6492"/>
                    <a:pt x="30625" y="6453"/>
                    <a:pt x="30590" y="6419"/>
                  </a:cubicBezTo>
                  <a:cubicBezTo>
                    <a:pt x="30568" y="6419"/>
                    <a:pt x="30551" y="6401"/>
                    <a:pt x="30533" y="6401"/>
                  </a:cubicBezTo>
                  <a:close/>
                  <a:moveTo>
                    <a:pt x="30807" y="6636"/>
                  </a:moveTo>
                  <a:cubicBezTo>
                    <a:pt x="30786" y="6636"/>
                    <a:pt x="30768" y="6653"/>
                    <a:pt x="30751" y="6671"/>
                  </a:cubicBezTo>
                  <a:cubicBezTo>
                    <a:pt x="30733" y="6688"/>
                    <a:pt x="30733" y="6745"/>
                    <a:pt x="30768" y="6762"/>
                  </a:cubicBezTo>
                  <a:cubicBezTo>
                    <a:pt x="30768" y="6780"/>
                    <a:pt x="30786" y="6780"/>
                    <a:pt x="30807" y="6780"/>
                  </a:cubicBezTo>
                  <a:cubicBezTo>
                    <a:pt x="30825" y="6780"/>
                    <a:pt x="30860" y="6780"/>
                    <a:pt x="30860" y="6762"/>
                  </a:cubicBezTo>
                  <a:cubicBezTo>
                    <a:pt x="30894" y="6727"/>
                    <a:pt x="30894" y="6688"/>
                    <a:pt x="30860" y="6653"/>
                  </a:cubicBezTo>
                  <a:cubicBezTo>
                    <a:pt x="30842" y="6653"/>
                    <a:pt x="30825" y="6636"/>
                    <a:pt x="30807" y="6636"/>
                  </a:cubicBezTo>
                  <a:close/>
                  <a:moveTo>
                    <a:pt x="31095" y="6871"/>
                  </a:moveTo>
                  <a:cubicBezTo>
                    <a:pt x="31060" y="6871"/>
                    <a:pt x="31042" y="6888"/>
                    <a:pt x="31042" y="6906"/>
                  </a:cubicBezTo>
                  <a:cubicBezTo>
                    <a:pt x="31003" y="6928"/>
                    <a:pt x="31003" y="6980"/>
                    <a:pt x="31042" y="6997"/>
                  </a:cubicBezTo>
                  <a:cubicBezTo>
                    <a:pt x="31060" y="7015"/>
                    <a:pt x="31077" y="7015"/>
                    <a:pt x="31095" y="7015"/>
                  </a:cubicBezTo>
                  <a:cubicBezTo>
                    <a:pt x="31112" y="7015"/>
                    <a:pt x="31134" y="7015"/>
                    <a:pt x="31134" y="6997"/>
                  </a:cubicBezTo>
                  <a:cubicBezTo>
                    <a:pt x="31169" y="6962"/>
                    <a:pt x="31169" y="6928"/>
                    <a:pt x="31134" y="6888"/>
                  </a:cubicBezTo>
                  <a:cubicBezTo>
                    <a:pt x="31112" y="6888"/>
                    <a:pt x="31095" y="6871"/>
                    <a:pt x="31095" y="6871"/>
                  </a:cubicBezTo>
                  <a:close/>
                  <a:moveTo>
                    <a:pt x="31295" y="7163"/>
                  </a:moveTo>
                  <a:cubicBezTo>
                    <a:pt x="31243" y="7180"/>
                    <a:pt x="31221" y="7215"/>
                    <a:pt x="31243" y="7254"/>
                  </a:cubicBezTo>
                  <a:cubicBezTo>
                    <a:pt x="31243" y="7289"/>
                    <a:pt x="31277" y="7306"/>
                    <a:pt x="31312" y="7306"/>
                  </a:cubicBezTo>
                  <a:lnTo>
                    <a:pt x="31330" y="7306"/>
                  </a:lnTo>
                  <a:cubicBezTo>
                    <a:pt x="31369" y="7289"/>
                    <a:pt x="31386" y="7254"/>
                    <a:pt x="31386" y="7215"/>
                  </a:cubicBezTo>
                  <a:cubicBezTo>
                    <a:pt x="31369" y="7180"/>
                    <a:pt x="31330" y="7163"/>
                    <a:pt x="31312" y="71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7"/>
            <p:cNvSpPr/>
            <p:nvPr/>
          </p:nvSpPr>
          <p:spPr>
            <a:xfrm rot="-5400000">
              <a:off x="6595283" y="1996624"/>
              <a:ext cx="5619746" cy="1156606"/>
            </a:xfrm>
            <a:custGeom>
              <a:avLst/>
              <a:gdLst/>
              <a:ahLst/>
              <a:cxnLst/>
              <a:rect l="l" t="t" r="r" b="b"/>
              <a:pathLst>
                <a:path w="31422" h="7089" extrusionOk="0">
                  <a:moveTo>
                    <a:pt x="23933" y="0"/>
                  </a:moveTo>
                  <a:cubicBezTo>
                    <a:pt x="23898" y="0"/>
                    <a:pt x="23863" y="35"/>
                    <a:pt x="23863" y="74"/>
                  </a:cubicBezTo>
                  <a:cubicBezTo>
                    <a:pt x="23881" y="109"/>
                    <a:pt x="23898" y="144"/>
                    <a:pt x="23933" y="144"/>
                  </a:cubicBezTo>
                  <a:lnTo>
                    <a:pt x="23950" y="144"/>
                  </a:lnTo>
                  <a:cubicBezTo>
                    <a:pt x="23990" y="144"/>
                    <a:pt x="24024" y="109"/>
                    <a:pt x="24007" y="74"/>
                  </a:cubicBezTo>
                  <a:cubicBezTo>
                    <a:pt x="24007" y="35"/>
                    <a:pt x="23990" y="0"/>
                    <a:pt x="23933" y="0"/>
                  </a:cubicBezTo>
                  <a:close/>
                  <a:moveTo>
                    <a:pt x="24298" y="0"/>
                  </a:moveTo>
                  <a:cubicBezTo>
                    <a:pt x="24259" y="0"/>
                    <a:pt x="24242" y="35"/>
                    <a:pt x="24224" y="74"/>
                  </a:cubicBezTo>
                  <a:cubicBezTo>
                    <a:pt x="24224" y="109"/>
                    <a:pt x="24259" y="144"/>
                    <a:pt x="24298" y="144"/>
                  </a:cubicBezTo>
                  <a:cubicBezTo>
                    <a:pt x="24351" y="144"/>
                    <a:pt x="24368" y="109"/>
                    <a:pt x="24368" y="74"/>
                  </a:cubicBezTo>
                  <a:cubicBezTo>
                    <a:pt x="24385" y="35"/>
                    <a:pt x="24351" y="0"/>
                    <a:pt x="24316" y="0"/>
                  </a:cubicBezTo>
                  <a:close/>
                  <a:moveTo>
                    <a:pt x="23572" y="35"/>
                  </a:moveTo>
                  <a:cubicBezTo>
                    <a:pt x="23537" y="53"/>
                    <a:pt x="23498" y="92"/>
                    <a:pt x="23515" y="127"/>
                  </a:cubicBezTo>
                  <a:cubicBezTo>
                    <a:pt x="23515" y="161"/>
                    <a:pt x="23554" y="183"/>
                    <a:pt x="23589" y="183"/>
                  </a:cubicBezTo>
                  <a:cubicBezTo>
                    <a:pt x="23624" y="183"/>
                    <a:pt x="23663" y="144"/>
                    <a:pt x="23646" y="109"/>
                  </a:cubicBezTo>
                  <a:cubicBezTo>
                    <a:pt x="23646" y="74"/>
                    <a:pt x="23624" y="35"/>
                    <a:pt x="23589" y="35"/>
                  </a:cubicBezTo>
                  <a:close/>
                  <a:moveTo>
                    <a:pt x="24660" y="35"/>
                  </a:moveTo>
                  <a:cubicBezTo>
                    <a:pt x="24625" y="35"/>
                    <a:pt x="24603" y="53"/>
                    <a:pt x="24586" y="92"/>
                  </a:cubicBezTo>
                  <a:cubicBezTo>
                    <a:pt x="24586" y="127"/>
                    <a:pt x="24603" y="183"/>
                    <a:pt x="24660" y="183"/>
                  </a:cubicBezTo>
                  <a:cubicBezTo>
                    <a:pt x="24694" y="183"/>
                    <a:pt x="24734" y="161"/>
                    <a:pt x="24734" y="127"/>
                  </a:cubicBezTo>
                  <a:cubicBezTo>
                    <a:pt x="24751" y="74"/>
                    <a:pt x="24712" y="35"/>
                    <a:pt x="24677" y="35"/>
                  </a:cubicBezTo>
                  <a:close/>
                  <a:moveTo>
                    <a:pt x="23211" y="109"/>
                  </a:moveTo>
                  <a:cubicBezTo>
                    <a:pt x="23171" y="127"/>
                    <a:pt x="23154" y="161"/>
                    <a:pt x="23154" y="201"/>
                  </a:cubicBezTo>
                  <a:cubicBezTo>
                    <a:pt x="23154" y="235"/>
                    <a:pt x="23189" y="253"/>
                    <a:pt x="23228" y="253"/>
                  </a:cubicBezTo>
                  <a:lnTo>
                    <a:pt x="23245" y="253"/>
                  </a:lnTo>
                  <a:cubicBezTo>
                    <a:pt x="23280" y="235"/>
                    <a:pt x="23298" y="201"/>
                    <a:pt x="23298" y="161"/>
                  </a:cubicBezTo>
                  <a:cubicBezTo>
                    <a:pt x="23280" y="127"/>
                    <a:pt x="23263" y="109"/>
                    <a:pt x="23228" y="109"/>
                  </a:cubicBezTo>
                  <a:close/>
                  <a:moveTo>
                    <a:pt x="25021" y="109"/>
                  </a:moveTo>
                  <a:cubicBezTo>
                    <a:pt x="24986" y="109"/>
                    <a:pt x="24951" y="144"/>
                    <a:pt x="24951" y="161"/>
                  </a:cubicBezTo>
                  <a:cubicBezTo>
                    <a:pt x="24929" y="201"/>
                    <a:pt x="24951" y="253"/>
                    <a:pt x="25003" y="253"/>
                  </a:cubicBezTo>
                  <a:lnTo>
                    <a:pt x="25021" y="253"/>
                  </a:lnTo>
                  <a:cubicBezTo>
                    <a:pt x="25038" y="253"/>
                    <a:pt x="25077" y="235"/>
                    <a:pt x="25095" y="218"/>
                  </a:cubicBezTo>
                  <a:cubicBezTo>
                    <a:pt x="25095" y="161"/>
                    <a:pt x="25077" y="127"/>
                    <a:pt x="25038" y="127"/>
                  </a:cubicBezTo>
                  <a:cubicBezTo>
                    <a:pt x="25038" y="109"/>
                    <a:pt x="25021" y="109"/>
                    <a:pt x="25021" y="109"/>
                  </a:cubicBezTo>
                  <a:close/>
                  <a:moveTo>
                    <a:pt x="14434" y="201"/>
                  </a:moveTo>
                  <a:cubicBezTo>
                    <a:pt x="14399" y="201"/>
                    <a:pt x="14360" y="235"/>
                    <a:pt x="14360" y="292"/>
                  </a:cubicBezTo>
                  <a:cubicBezTo>
                    <a:pt x="14360" y="327"/>
                    <a:pt x="14399" y="344"/>
                    <a:pt x="14434" y="344"/>
                  </a:cubicBezTo>
                  <a:cubicBezTo>
                    <a:pt x="14486" y="344"/>
                    <a:pt x="14508" y="309"/>
                    <a:pt x="14508" y="270"/>
                  </a:cubicBezTo>
                  <a:cubicBezTo>
                    <a:pt x="14508" y="235"/>
                    <a:pt x="14469" y="201"/>
                    <a:pt x="14434" y="201"/>
                  </a:cubicBezTo>
                  <a:close/>
                  <a:moveTo>
                    <a:pt x="14795" y="201"/>
                  </a:moveTo>
                  <a:cubicBezTo>
                    <a:pt x="14760" y="201"/>
                    <a:pt x="14726" y="235"/>
                    <a:pt x="14726" y="270"/>
                  </a:cubicBezTo>
                  <a:cubicBezTo>
                    <a:pt x="14726" y="309"/>
                    <a:pt x="14760" y="344"/>
                    <a:pt x="14795" y="344"/>
                  </a:cubicBezTo>
                  <a:cubicBezTo>
                    <a:pt x="14834" y="344"/>
                    <a:pt x="14869" y="327"/>
                    <a:pt x="14869" y="270"/>
                  </a:cubicBezTo>
                  <a:cubicBezTo>
                    <a:pt x="14869" y="235"/>
                    <a:pt x="14834" y="201"/>
                    <a:pt x="14795" y="201"/>
                  </a:cubicBezTo>
                  <a:close/>
                  <a:moveTo>
                    <a:pt x="22845" y="201"/>
                  </a:moveTo>
                  <a:cubicBezTo>
                    <a:pt x="22810" y="218"/>
                    <a:pt x="22793" y="253"/>
                    <a:pt x="22810" y="292"/>
                  </a:cubicBezTo>
                  <a:cubicBezTo>
                    <a:pt x="22810" y="327"/>
                    <a:pt x="22845" y="344"/>
                    <a:pt x="22884" y="344"/>
                  </a:cubicBezTo>
                  <a:lnTo>
                    <a:pt x="22902" y="344"/>
                  </a:lnTo>
                  <a:cubicBezTo>
                    <a:pt x="22936" y="327"/>
                    <a:pt x="22954" y="292"/>
                    <a:pt x="22936" y="253"/>
                  </a:cubicBezTo>
                  <a:cubicBezTo>
                    <a:pt x="22936" y="218"/>
                    <a:pt x="22902" y="201"/>
                    <a:pt x="22884" y="201"/>
                  </a:cubicBezTo>
                  <a:close/>
                  <a:moveTo>
                    <a:pt x="14073" y="235"/>
                  </a:moveTo>
                  <a:cubicBezTo>
                    <a:pt x="14016" y="253"/>
                    <a:pt x="13999" y="292"/>
                    <a:pt x="13999" y="327"/>
                  </a:cubicBezTo>
                  <a:cubicBezTo>
                    <a:pt x="14016" y="362"/>
                    <a:pt x="14034" y="379"/>
                    <a:pt x="14073" y="379"/>
                  </a:cubicBezTo>
                  <a:lnTo>
                    <a:pt x="14090" y="379"/>
                  </a:lnTo>
                  <a:cubicBezTo>
                    <a:pt x="14125" y="379"/>
                    <a:pt x="14143" y="344"/>
                    <a:pt x="14143" y="309"/>
                  </a:cubicBezTo>
                  <a:cubicBezTo>
                    <a:pt x="14143" y="270"/>
                    <a:pt x="14108" y="235"/>
                    <a:pt x="14073" y="235"/>
                  </a:cubicBezTo>
                  <a:close/>
                  <a:moveTo>
                    <a:pt x="15161" y="235"/>
                  </a:moveTo>
                  <a:cubicBezTo>
                    <a:pt x="15122" y="235"/>
                    <a:pt x="15087" y="270"/>
                    <a:pt x="15087" y="309"/>
                  </a:cubicBezTo>
                  <a:cubicBezTo>
                    <a:pt x="15087" y="344"/>
                    <a:pt x="15104" y="379"/>
                    <a:pt x="15139" y="379"/>
                  </a:cubicBezTo>
                  <a:lnTo>
                    <a:pt x="15161" y="379"/>
                  </a:lnTo>
                  <a:cubicBezTo>
                    <a:pt x="15196" y="379"/>
                    <a:pt x="15230" y="362"/>
                    <a:pt x="15230" y="327"/>
                  </a:cubicBezTo>
                  <a:cubicBezTo>
                    <a:pt x="15230" y="292"/>
                    <a:pt x="15213" y="253"/>
                    <a:pt x="15178" y="235"/>
                  </a:cubicBezTo>
                  <a:close/>
                  <a:moveTo>
                    <a:pt x="25347" y="253"/>
                  </a:moveTo>
                  <a:cubicBezTo>
                    <a:pt x="25330" y="253"/>
                    <a:pt x="25295" y="270"/>
                    <a:pt x="25295" y="292"/>
                  </a:cubicBezTo>
                  <a:cubicBezTo>
                    <a:pt x="25277" y="327"/>
                    <a:pt x="25295" y="362"/>
                    <a:pt x="25330" y="379"/>
                  </a:cubicBezTo>
                  <a:cubicBezTo>
                    <a:pt x="25330" y="401"/>
                    <a:pt x="25347" y="401"/>
                    <a:pt x="25347" y="401"/>
                  </a:cubicBezTo>
                  <a:cubicBezTo>
                    <a:pt x="25386" y="401"/>
                    <a:pt x="25404" y="379"/>
                    <a:pt x="25421" y="362"/>
                  </a:cubicBezTo>
                  <a:cubicBezTo>
                    <a:pt x="25438" y="327"/>
                    <a:pt x="25421" y="270"/>
                    <a:pt x="25386" y="253"/>
                  </a:cubicBezTo>
                  <a:close/>
                  <a:moveTo>
                    <a:pt x="13707" y="309"/>
                  </a:moveTo>
                  <a:cubicBezTo>
                    <a:pt x="13673" y="309"/>
                    <a:pt x="13638" y="344"/>
                    <a:pt x="13655" y="379"/>
                  </a:cubicBezTo>
                  <a:cubicBezTo>
                    <a:pt x="13655" y="418"/>
                    <a:pt x="13690" y="453"/>
                    <a:pt x="13707" y="453"/>
                  </a:cubicBezTo>
                  <a:lnTo>
                    <a:pt x="13725" y="436"/>
                  </a:lnTo>
                  <a:cubicBezTo>
                    <a:pt x="13764" y="436"/>
                    <a:pt x="13799" y="401"/>
                    <a:pt x="13781" y="362"/>
                  </a:cubicBezTo>
                  <a:cubicBezTo>
                    <a:pt x="13781" y="327"/>
                    <a:pt x="13747" y="309"/>
                    <a:pt x="13707" y="309"/>
                  </a:cubicBezTo>
                  <a:close/>
                  <a:moveTo>
                    <a:pt x="22536" y="309"/>
                  </a:moveTo>
                  <a:cubicBezTo>
                    <a:pt x="22519" y="309"/>
                    <a:pt x="22519" y="327"/>
                    <a:pt x="22501" y="327"/>
                  </a:cubicBezTo>
                  <a:cubicBezTo>
                    <a:pt x="22467" y="327"/>
                    <a:pt x="22449" y="379"/>
                    <a:pt x="22467" y="418"/>
                  </a:cubicBezTo>
                  <a:cubicBezTo>
                    <a:pt x="22467" y="436"/>
                    <a:pt x="22501" y="470"/>
                    <a:pt x="22536" y="470"/>
                  </a:cubicBezTo>
                  <a:lnTo>
                    <a:pt x="22558" y="453"/>
                  </a:lnTo>
                  <a:cubicBezTo>
                    <a:pt x="22593" y="453"/>
                    <a:pt x="22610" y="401"/>
                    <a:pt x="22593" y="362"/>
                  </a:cubicBezTo>
                  <a:cubicBezTo>
                    <a:pt x="22593" y="344"/>
                    <a:pt x="22558" y="309"/>
                    <a:pt x="22536" y="309"/>
                  </a:cubicBezTo>
                  <a:close/>
                  <a:moveTo>
                    <a:pt x="15504" y="344"/>
                  </a:moveTo>
                  <a:cubicBezTo>
                    <a:pt x="15487" y="344"/>
                    <a:pt x="15448" y="362"/>
                    <a:pt x="15430" y="379"/>
                  </a:cubicBezTo>
                  <a:cubicBezTo>
                    <a:pt x="15430" y="418"/>
                    <a:pt x="15430" y="470"/>
                    <a:pt x="15465" y="488"/>
                  </a:cubicBezTo>
                  <a:lnTo>
                    <a:pt x="15504" y="488"/>
                  </a:lnTo>
                  <a:cubicBezTo>
                    <a:pt x="15539" y="488"/>
                    <a:pt x="15557" y="470"/>
                    <a:pt x="15574" y="453"/>
                  </a:cubicBezTo>
                  <a:cubicBezTo>
                    <a:pt x="15596" y="418"/>
                    <a:pt x="15574" y="362"/>
                    <a:pt x="15539" y="344"/>
                  </a:cubicBezTo>
                  <a:close/>
                  <a:moveTo>
                    <a:pt x="13346" y="379"/>
                  </a:moveTo>
                  <a:cubicBezTo>
                    <a:pt x="13311" y="401"/>
                    <a:pt x="13290" y="436"/>
                    <a:pt x="13290" y="470"/>
                  </a:cubicBezTo>
                  <a:cubicBezTo>
                    <a:pt x="13311" y="510"/>
                    <a:pt x="13329" y="527"/>
                    <a:pt x="13364" y="527"/>
                  </a:cubicBezTo>
                  <a:lnTo>
                    <a:pt x="13381" y="527"/>
                  </a:lnTo>
                  <a:cubicBezTo>
                    <a:pt x="13420" y="510"/>
                    <a:pt x="13438" y="470"/>
                    <a:pt x="13438" y="436"/>
                  </a:cubicBezTo>
                  <a:cubicBezTo>
                    <a:pt x="13420" y="401"/>
                    <a:pt x="13398" y="379"/>
                    <a:pt x="13364" y="379"/>
                  </a:cubicBezTo>
                  <a:close/>
                  <a:moveTo>
                    <a:pt x="25673" y="436"/>
                  </a:moveTo>
                  <a:cubicBezTo>
                    <a:pt x="25639" y="436"/>
                    <a:pt x="25621" y="436"/>
                    <a:pt x="25604" y="453"/>
                  </a:cubicBezTo>
                  <a:cubicBezTo>
                    <a:pt x="25582" y="488"/>
                    <a:pt x="25604" y="544"/>
                    <a:pt x="25639" y="562"/>
                  </a:cubicBezTo>
                  <a:cubicBezTo>
                    <a:pt x="25639" y="562"/>
                    <a:pt x="25656" y="579"/>
                    <a:pt x="25673" y="579"/>
                  </a:cubicBezTo>
                  <a:cubicBezTo>
                    <a:pt x="25691" y="579"/>
                    <a:pt x="25713" y="562"/>
                    <a:pt x="25730" y="544"/>
                  </a:cubicBezTo>
                  <a:cubicBezTo>
                    <a:pt x="25747" y="510"/>
                    <a:pt x="25747" y="453"/>
                    <a:pt x="25713" y="436"/>
                  </a:cubicBezTo>
                  <a:close/>
                  <a:moveTo>
                    <a:pt x="22158" y="453"/>
                  </a:moveTo>
                  <a:cubicBezTo>
                    <a:pt x="22123" y="470"/>
                    <a:pt x="22101" y="510"/>
                    <a:pt x="22123" y="544"/>
                  </a:cubicBezTo>
                  <a:cubicBezTo>
                    <a:pt x="22140" y="579"/>
                    <a:pt x="22158" y="597"/>
                    <a:pt x="22192" y="597"/>
                  </a:cubicBezTo>
                  <a:cubicBezTo>
                    <a:pt x="22192" y="597"/>
                    <a:pt x="22210" y="597"/>
                    <a:pt x="22210" y="579"/>
                  </a:cubicBezTo>
                  <a:cubicBezTo>
                    <a:pt x="22249" y="579"/>
                    <a:pt x="22266" y="527"/>
                    <a:pt x="22266" y="488"/>
                  </a:cubicBezTo>
                  <a:cubicBezTo>
                    <a:pt x="22249" y="470"/>
                    <a:pt x="22232" y="453"/>
                    <a:pt x="22192" y="453"/>
                  </a:cubicBezTo>
                  <a:close/>
                  <a:moveTo>
                    <a:pt x="13002" y="470"/>
                  </a:moveTo>
                  <a:cubicBezTo>
                    <a:pt x="12946" y="488"/>
                    <a:pt x="12928" y="527"/>
                    <a:pt x="12946" y="562"/>
                  </a:cubicBezTo>
                  <a:cubicBezTo>
                    <a:pt x="12946" y="597"/>
                    <a:pt x="12985" y="618"/>
                    <a:pt x="13020" y="618"/>
                  </a:cubicBezTo>
                  <a:lnTo>
                    <a:pt x="13037" y="618"/>
                  </a:lnTo>
                  <a:cubicBezTo>
                    <a:pt x="13072" y="618"/>
                    <a:pt x="13094" y="562"/>
                    <a:pt x="13094" y="527"/>
                  </a:cubicBezTo>
                  <a:cubicBezTo>
                    <a:pt x="13072" y="488"/>
                    <a:pt x="13037" y="470"/>
                    <a:pt x="13020" y="470"/>
                  </a:cubicBezTo>
                  <a:close/>
                  <a:moveTo>
                    <a:pt x="15831" y="488"/>
                  </a:moveTo>
                  <a:cubicBezTo>
                    <a:pt x="15813" y="488"/>
                    <a:pt x="15774" y="510"/>
                    <a:pt x="15774" y="544"/>
                  </a:cubicBezTo>
                  <a:cubicBezTo>
                    <a:pt x="15757" y="579"/>
                    <a:pt x="15774" y="618"/>
                    <a:pt x="15813" y="636"/>
                  </a:cubicBezTo>
                  <a:lnTo>
                    <a:pt x="15831" y="636"/>
                  </a:lnTo>
                  <a:cubicBezTo>
                    <a:pt x="15866" y="636"/>
                    <a:pt x="15883" y="618"/>
                    <a:pt x="15900" y="597"/>
                  </a:cubicBezTo>
                  <a:cubicBezTo>
                    <a:pt x="15922" y="562"/>
                    <a:pt x="15900" y="527"/>
                    <a:pt x="15866" y="510"/>
                  </a:cubicBezTo>
                  <a:cubicBezTo>
                    <a:pt x="15848" y="488"/>
                    <a:pt x="15848" y="488"/>
                    <a:pt x="15831" y="488"/>
                  </a:cubicBezTo>
                  <a:close/>
                  <a:moveTo>
                    <a:pt x="12637" y="579"/>
                  </a:moveTo>
                  <a:cubicBezTo>
                    <a:pt x="12602" y="597"/>
                    <a:pt x="12585" y="636"/>
                    <a:pt x="12602" y="671"/>
                  </a:cubicBezTo>
                  <a:cubicBezTo>
                    <a:pt x="12602" y="705"/>
                    <a:pt x="12637" y="727"/>
                    <a:pt x="12676" y="727"/>
                  </a:cubicBezTo>
                  <a:lnTo>
                    <a:pt x="12694" y="727"/>
                  </a:lnTo>
                  <a:cubicBezTo>
                    <a:pt x="12728" y="705"/>
                    <a:pt x="12746" y="671"/>
                    <a:pt x="12728" y="636"/>
                  </a:cubicBezTo>
                  <a:cubicBezTo>
                    <a:pt x="12728" y="597"/>
                    <a:pt x="12694" y="579"/>
                    <a:pt x="12676" y="579"/>
                  </a:cubicBezTo>
                  <a:close/>
                  <a:moveTo>
                    <a:pt x="21831" y="597"/>
                  </a:moveTo>
                  <a:cubicBezTo>
                    <a:pt x="21796" y="618"/>
                    <a:pt x="21775" y="653"/>
                    <a:pt x="21796" y="688"/>
                  </a:cubicBezTo>
                  <a:cubicBezTo>
                    <a:pt x="21814" y="727"/>
                    <a:pt x="21831" y="745"/>
                    <a:pt x="21866" y="745"/>
                  </a:cubicBezTo>
                  <a:lnTo>
                    <a:pt x="21883" y="727"/>
                  </a:lnTo>
                  <a:cubicBezTo>
                    <a:pt x="21923" y="705"/>
                    <a:pt x="21940" y="671"/>
                    <a:pt x="21923" y="636"/>
                  </a:cubicBezTo>
                  <a:cubicBezTo>
                    <a:pt x="21923" y="597"/>
                    <a:pt x="21883" y="597"/>
                    <a:pt x="21866" y="597"/>
                  </a:cubicBezTo>
                  <a:close/>
                  <a:moveTo>
                    <a:pt x="25965" y="636"/>
                  </a:moveTo>
                  <a:cubicBezTo>
                    <a:pt x="25948" y="636"/>
                    <a:pt x="25930" y="653"/>
                    <a:pt x="25908" y="671"/>
                  </a:cubicBezTo>
                  <a:cubicBezTo>
                    <a:pt x="25874" y="705"/>
                    <a:pt x="25891" y="745"/>
                    <a:pt x="25908" y="762"/>
                  </a:cubicBezTo>
                  <a:cubicBezTo>
                    <a:pt x="25930" y="779"/>
                    <a:pt x="25948" y="779"/>
                    <a:pt x="25965" y="779"/>
                  </a:cubicBezTo>
                  <a:cubicBezTo>
                    <a:pt x="25982" y="779"/>
                    <a:pt x="26000" y="779"/>
                    <a:pt x="26017" y="762"/>
                  </a:cubicBezTo>
                  <a:cubicBezTo>
                    <a:pt x="26039" y="727"/>
                    <a:pt x="26039" y="688"/>
                    <a:pt x="26000" y="653"/>
                  </a:cubicBezTo>
                  <a:cubicBezTo>
                    <a:pt x="26000" y="653"/>
                    <a:pt x="25982" y="636"/>
                    <a:pt x="25965" y="636"/>
                  </a:cubicBezTo>
                  <a:close/>
                  <a:moveTo>
                    <a:pt x="16157" y="653"/>
                  </a:moveTo>
                  <a:cubicBezTo>
                    <a:pt x="16140" y="653"/>
                    <a:pt x="16101" y="671"/>
                    <a:pt x="16101" y="688"/>
                  </a:cubicBezTo>
                  <a:cubicBezTo>
                    <a:pt x="16083" y="727"/>
                    <a:pt x="16083" y="762"/>
                    <a:pt x="16118" y="797"/>
                  </a:cubicBezTo>
                  <a:lnTo>
                    <a:pt x="16157" y="797"/>
                  </a:lnTo>
                  <a:cubicBezTo>
                    <a:pt x="16192" y="797"/>
                    <a:pt x="16209" y="779"/>
                    <a:pt x="16227" y="762"/>
                  </a:cubicBezTo>
                  <a:cubicBezTo>
                    <a:pt x="16249" y="727"/>
                    <a:pt x="16227" y="688"/>
                    <a:pt x="16192" y="671"/>
                  </a:cubicBezTo>
                  <a:cubicBezTo>
                    <a:pt x="16192" y="653"/>
                    <a:pt x="16175" y="653"/>
                    <a:pt x="16157" y="653"/>
                  </a:cubicBezTo>
                  <a:close/>
                  <a:moveTo>
                    <a:pt x="12293" y="688"/>
                  </a:moveTo>
                  <a:cubicBezTo>
                    <a:pt x="12258" y="705"/>
                    <a:pt x="12241" y="745"/>
                    <a:pt x="12258" y="779"/>
                  </a:cubicBezTo>
                  <a:cubicBezTo>
                    <a:pt x="12258" y="814"/>
                    <a:pt x="12293" y="836"/>
                    <a:pt x="12332" y="836"/>
                  </a:cubicBezTo>
                  <a:lnTo>
                    <a:pt x="12350" y="836"/>
                  </a:lnTo>
                  <a:cubicBezTo>
                    <a:pt x="12385" y="814"/>
                    <a:pt x="12402" y="779"/>
                    <a:pt x="12385" y="745"/>
                  </a:cubicBezTo>
                  <a:cubicBezTo>
                    <a:pt x="12385" y="705"/>
                    <a:pt x="12350" y="688"/>
                    <a:pt x="12311" y="688"/>
                  </a:cubicBezTo>
                  <a:close/>
                  <a:moveTo>
                    <a:pt x="21505" y="745"/>
                  </a:moveTo>
                  <a:cubicBezTo>
                    <a:pt x="21470" y="762"/>
                    <a:pt x="21448" y="814"/>
                    <a:pt x="21470" y="853"/>
                  </a:cubicBezTo>
                  <a:cubicBezTo>
                    <a:pt x="21488" y="871"/>
                    <a:pt x="21505" y="888"/>
                    <a:pt x="21522" y="888"/>
                  </a:cubicBezTo>
                  <a:lnTo>
                    <a:pt x="21557" y="888"/>
                  </a:lnTo>
                  <a:cubicBezTo>
                    <a:pt x="21596" y="871"/>
                    <a:pt x="21614" y="814"/>
                    <a:pt x="21596" y="779"/>
                  </a:cubicBezTo>
                  <a:cubicBezTo>
                    <a:pt x="21579" y="762"/>
                    <a:pt x="21557" y="745"/>
                    <a:pt x="21522" y="745"/>
                  </a:cubicBezTo>
                  <a:close/>
                  <a:moveTo>
                    <a:pt x="11967" y="797"/>
                  </a:moveTo>
                  <a:lnTo>
                    <a:pt x="11949" y="814"/>
                  </a:lnTo>
                  <a:cubicBezTo>
                    <a:pt x="11915" y="814"/>
                    <a:pt x="11897" y="871"/>
                    <a:pt x="11915" y="906"/>
                  </a:cubicBezTo>
                  <a:cubicBezTo>
                    <a:pt x="11915" y="923"/>
                    <a:pt x="11949" y="945"/>
                    <a:pt x="11984" y="945"/>
                  </a:cubicBezTo>
                  <a:lnTo>
                    <a:pt x="12006" y="945"/>
                  </a:lnTo>
                  <a:cubicBezTo>
                    <a:pt x="12041" y="923"/>
                    <a:pt x="12058" y="888"/>
                    <a:pt x="12041" y="853"/>
                  </a:cubicBezTo>
                  <a:cubicBezTo>
                    <a:pt x="12041" y="814"/>
                    <a:pt x="12006" y="797"/>
                    <a:pt x="11967" y="797"/>
                  </a:cubicBezTo>
                  <a:close/>
                  <a:moveTo>
                    <a:pt x="16466" y="853"/>
                  </a:moveTo>
                  <a:cubicBezTo>
                    <a:pt x="16427" y="853"/>
                    <a:pt x="16410" y="871"/>
                    <a:pt x="16392" y="888"/>
                  </a:cubicBezTo>
                  <a:cubicBezTo>
                    <a:pt x="16375" y="923"/>
                    <a:pt x="16375" y="962"/>
                    <a:pt x="16410" y="997"/>
                  </a:cubicBezTo>
                  <a:lnTo>
                    <a:pt x="16466" y="997"/>
                  </a:lnTo>
                  <a:cubicBezTo>
                    <a:pt x="16484" y="997"/>
                    <a:pt x="16501" y="997"/>
                    <a:pt x="16518" y="980"/>
                  </a:cubicBezTo>
                  <a:cubicBezTo>
                    <a:pt x="16536" y="945"/>
                    <a:pt x="16536" y="906"/>
                    <a:pt x="16501" y="871"/>
                  </a:cubicBezTo>
                  <a:cubicBezTo>
                    <a:pt x="16484" y="871"/>
                    <a:pt x="16484" y="853"/>
                    <a:pt x="16466" y="853"/>
                  </a:cubicBezTo>
                  <a:close/>
                  <a:moveTo>
                    <a:pt x="26235" y="888"/>
                  </a:moveTo>
                  <a:cubicBezTo>
                    <a:pt x="26217" y="888"/>
                    <a:pt x="26200" y="888"/>
                    <a:pt x="26183" y="906"/>
                  </a:cubicBezTo>
                  <a:cubicBezTo>
                    <a:pt x="26148" y="923"/>
                    <a:pt x="26165" y="980"/>
                    <a:pt x="26183" y="997"/>
                  </a:cubicBezTo>
                  <a:cubicBezTo>
                    <a:pt x="26200" y="1014"/>
                    <a:pt x="26217" y="1032"/>
                    <a:pt x="26235" y="1032"/>
                  </a:cubicBezTo>
                  <a:cubicBezTo>
                    <a:pt x="26257" y="1032"/>
                    <a:pt x="26274" y="1014"/>
                    <a:pt x="26291" y="997"/>
                  </a:cubicBezTo>
                  <a:cubicBezTo>
                    <a:pt x="26309" y="980"/>
                    <a:pt x="26309" y="923"/>
                    <a:pt x="26291" y="906"/>
                  </a:cubicBezTo>
                  <a:cubicBezTo>
                    <a:pt x="26274" y="888"/>
                    <a:pt x="26257" y="888"/>
                    <a:pt x="26235" y="888"/>
                  </a:cubicBezTo>
                  <a:close/>
                  <a:moveTo>
                    <a:pt x="21179" y="906"/>
                  </a:moveTo>
                  <a:cubicBezTo>
                    <a:pt x="21144" y="923"/>
                    <a:pt x="21122" y="980"/>
                    <a:pt x="21144" y="1014"/>
                  </a:cubicBezTo>
                  <a:cubicBezTo>
                    <a:pt x="21161" y="1032"/>
                    <a:pt x="21179" y="1053"/>
                    <a:pt x="21213" y="1053"/>
                  </a:cubicBezTo>
                  <a:lnTo>
                    <a:pt x="21231" y="1053"/>
                  </a:lnTo>
                  <a:cubicBezTo>
                    <a:pt x="21270" y="1032"/>
                    <a:pt x="21287" y="980"/>
                    <a:pt x="21270" y="945"/>
                  </a:cubicBezTo>
                  <a:cubicBezTo>
                    <a:pt x="21253" y="923"/>
                    <a:pt x="21231" y="906"/>
                    <a:pt x="21213" y="906"/>
                  </a:cubicBezTo>
                  <a:close/>
                  <a:moveTo>
                    <a:pt x="11606" y="923"/>
                  </a:moveTo>
                  <a:cubicBezTo>
                    <a:pt x="11571" y="923"/>
                    <a:pt x="11549" y="980"/>
                    <a:pt x="11571" y="1014"/>
                  </a:cubicBezTo>
                  <a:cubicBezTo>
                    <a:pt x="11571" y="1032"/>
                    <a:pt x="11606" y="1071"/>
                    <a:pt x="11623" y="1071"/>
                  </a:cubicBezTo>
                  <a:cubicBezTo>
                    <a:pt x="11641" y="1071"/>
                    <a:pt x="11641" y="1053"/>
                    <a:pt x="11658" y="1053"/>
                  </a:cubicBezTo>
                  <a:cubicBezTo>
                    <a:pt x="11697" y="1053"/>
                    <a:pt x="11714" y="997"/>
                    <a:pt x="11697" y="962"/>
                  </a:cubicBezTo>
                  <a:cubicBezTo>
                    <a:pt x="11697" y="945"/>
                    <a:pt x="11658" y="923"/>
                    <a:pt x="11623" y="923"/>
                  </a:cubicBezTo>
                  <a:close/>
                  <a:moveTo>
                    <a:pt x="11279" y="1014"/>
                  </a:moveTo>
                  <a:cubicBezTo>
                    <a:pt x="11279" y="1014"/>
                    <a:pt x="11279" y="1032"/>
                    <a:pt x="11262" y="1032"/>
                  </a:cubicBezTo>
                  <a:cubicBezTo>
                    <a:pt x="11223" y="1032"/>
                    <a:pt x="11205" y="1088"/>
                    <a:pt x="11223" y="1123"/>
                  </a:cubicBezTo>
                  <a:cubicBezTo>
                    <a:pt x="11223" y="1141"/>
                    <a:pt x="11262" y="1162"/>
                    <a:pt x="11279" y="1162"/>
                  </a:cubicBezTo>
                  <a:lnTo>
                    <a:pt x="11314" y="1162"/>
                  </a:lnTo>
                  <a:cubicBezTo>
                    <a:pt x="11353" y="1162"/>
                    <a:pt x="11371" y="1106"/>
                    <a:pt x="11353" y="1071"/>
                  </a:cubicBezTo>
                  <a:cubicBezTo>
                    <a:pt x="11353" y="1053"/>
                    <a:pt x="11314" y="1014"/>
                    <a:pt x="11279" y="1014"/>
                  </a:cubicBezTo>
                  <a:close/>
                  <a:moveTo>
                    <a:pt x="20852" y="1071"/>
                  </a:moveTo>
                  <a:cubicBezTo>
                    <a:pt x="20817" y="1088"/>
                    <a:pt x="20796" y="1141"/>
                    <a:pt x="20817" y="1180"/>
                  </a:cubicBezTo>
                  <a:cubicBezTo>
                    <a:pt x="20835" y="1197"/>
                    <a:pt x="20852" y="1214"/>
                    <a:pt x="20887" y="1214"/>
                  </a:cubicBezTo>
                  <a:cubicBezTo>
                    <a:pt x="20887" y="1214"/>
                    <a:pt x="20904" y="1214"/>
                    <a:pt x="20904" y="1197"/>
                  </a:cubicBezTo>
                  <a:cubicBezTo>
                    <a:pt x="20944" y="1180"/>
                    <a:pt x="20961" y="1141"/>
                    <a:pt x="20944" y="1106"/>
                  </a:cubicBezTo>
                  <a:cubicBezTo>
                    <a:pt x="20944" y="1088"/>
                    <a:pt x="20904" y="1071"/>
                    <a:pt x="20887" y="1071"/>
                  </a:cubicBezTo>
                  <a:close/>
                  <a:moveTo>
                    <a:pt x="16736" y="1088"/>
                  </a:moveTo>
                  <a:cubicBezTo>
                    <a:pt x="16718" y="1088"/>
                    <a:pt x="16701" y="1106"/>
                    <a:pt x="16684" y="1123"/>
                  </a:cubicBezTo>
                  <a:cubicBezTo>
                    <a:pt x="16645" y="1141"/>
                    <a:pt x="16645" y="1197"/>
                    <a:pt x="16684" y="1214"/>
                  </a:cubicBezTo>
                  <a:cubicBezTo>
                    <a:pt x="16701" y="1232"/>
                    <a:pt x="16718" y="1232"/>
                    <a:pt x="16736" y="1232"/>
                  </a:cubicBezTo>
                  <a:cubicBezTo>
                    <a:pt x="16753" y="1232"/>
                    <a:pt x="16771" y="1232"/>
                    <a:pt x="16792" y="1214"/>
                  </a:cubicBezTo>
                  <a:cubicBezTo>
                    <a:pt x="16810" y="1197"/>
                    <a:pt x="16810" y="1141"/>
                    <a:pt x="16792" y="1123"/>
                  </a:cubicBezTo>
                  <a:cubicBezTo>
                    <a:pt x="16771" y="1106"/>
                    <a:pt x="16753" y="1088"/>
                    <a:pt x="16736" y="1088"/>
                  </a:cubicBezTo>
                  <a:close/>
                  <a:moveTo>
                    <a:pt x="10918" y="1123"/>
                  </a:moveTo>
                  <a:cubicBezTo>
                    <a:pt x="10879" y="1141"/>
                    <a:pt x="10862" y="1180"/>
                    <a:pt x="10862" y="1214"/>
                  </a:cubicBezTo>
                  <a:cubicBezTo>
                    <a:pt x="10879" y="1249"/>
                    <a:pt x="10896" y="1271"/>
                    <a:pt x="10936" y="1271"/>
                  </a:cubicBezTo>
                  <a:lnTo>
                    <a:pt x="10953" y="1271"/>
                  </a:lnTo>
                  <a:cubicBezTo>
                    <a:pt x="10988" y="1249"/>
                    <a:pt x="11027" y="1214"/>
                    <a:pt x="11005" y="1180"/>
                  </a:cubicBezTo>
                  <a:cubicBezTo>
                    <a:pt x="11005" y="1141"/>
                    <a:pt x="10970" y="1123"/>
                    <a:pt x="10936" y="1123"/>
                  </a:cubicBezTo>
                  <a:close/>
                  <a:moveTo>
                    <a:pt x="26474" y="1141"/>
                  </a:moveTo>
                  <a:cubicBezTo>
                    <a:pt x="26452" y="1141"/>
                    <a:pt x="26452" y="1162"/>
                    <a:pt x="26435" y="1162"/>
                  </a:cubicBezTo>
                  <a:cubicBezTo>
                    <a:pt x="26400" y="1197"/>
                    <a:pt x="26400" y="1232"/>
                    <a:pt x="26418" y="1271"/>
                  </a:cubicBezTo>
                  <a:cubicBezTo>
                    <a:pt x="26435" y="1288"/>
                    <a:pt x="26452" y="1288"/>
                    <a:pt x="26474" y="1288"/>
                  </a:cubicBezTo>
                  <a:cubicBezTo>
                    <a:pt x="26491" y="1288"/>
                    <a:pt x="26509" y="1288"/>
                    <a:pt x="26526" y="1271"/>
                  </a:cubicBezTo>
                  <a:cubicBezTo>
                    <a:pt x="26561" y="1249"/>
                    <a:pt x="26561" y="1214"/>
                    <a:pt x="26544" y="1180"/>
                  </a:cubicBezTo>
                  <a:cubicBezTo>
                    <a:pt x="26526" y="1162"/>
                    <a:pt x="26509" y="1141"/>
                    <a:pt x="26474" y="1141"/>
                  </a:cubicBezTo>
                  <a:close/>
                  <a:moveTo>
                    <a:pt x="10570" y="1214"/>
                  </a:moveTo>
                  <a:cubicBezTo>
                    <a:pt x="10535" y="1232"/>
                    <a:pt x="10500" y="1271"/>
                    <a:pt x="10518" y="1306"/>
                  </a:cubicBezTo>
                  <a:cubicBezTo>
                    <a:pt x="10518" y="1341"/>
                    <a:pt x="10553" y="1358"/>
                    <a:pt x="10592" y="1358"/>
                  </a:cubicBezTo>
                  <a:lnTo>
                    <a:pt x="10609" y="1358"/>
                  </a:lnTo>
                  <a:cubicBezTo>
                    <a:pt x="10644" y="1341"/>
                    <a:pt x="10661" y="1306"/>
                    <a:pt x="10661" y="1271"/>
                  </a:cubicBezTo>
                  <a:cubicBezTo>
                    <a:pt x="10644" y="1232"/>
                    <a:pt x="10627" y="1214"/>
                    <a:pt x="10592" y="1214"/>
                  </a:cubicBezTo>
                  <a:close/>
                  <a:moveTo>
                    <a:pt x="20526" y="1232"/>
                  </a:moveTo>
                  <a:cubicBezTo>
                    <a:pt x="20491" y="1249"/>
                    <a:pt x="20469" y="1306"/>
                    <a:pt x="20491" y="1341"/>
                  </a:cubicBezTo>
                  <a:cubicBezTo>
                    <a:pt x="20508" y="1358"/>
                    <a:pt x="20526" y="1380"/>
                    <a:pt x="20561" y="1380"/>
                  </a:cubicBezTo>
                  <a:cubicBezTo>
                    <a:pt x="20561" y="1380"/>
                    <a:pt x="20578" y="1380"/>
                    <a:pt x="20578" y="1358"/>
                  </a:cubicBezTo>
                  <a:cubicBezTo>
                    <a:pt x="20617" y="1341"/>
                    <a:pt x="20635" y="1306"/>
                    <a:pt x="20617" y="1271"/>
                  </a:cubicBezTo>
                  <a:cubicBezTo>
                    <a:pt x="20617" y="1249"/>
                    <a:pt x="20578" y="1232"/>
                    <a:pt x="20561" y="1232"/>
                  </a:cubicBezTo>
                  <a:close/>
                  <a:moveTo>
                    <a:pt x="10226" y="1288"/>
                  </a:moveTo>
                  <a:lnTo>
                    <a:pt x="10209" y="1306"/>
                  </a:lnTo>
                  <a:cubicBezTo>
                    <a:pt x="10174" y="1306"/>
                    <a:pt x="10157" y="1341"/>
                    <a:pt x="10157" y="1380"/>
                  </a:cubicBezTo>
                  <a:cubicBezTo>
                    <a:pt x="10174" y="1415"/>
                    <a:pt x="10192" y="1432"/>
                    <a:pt x="10226" y="1432"/>
                  </a:cubicBezTo>
                  <a:lnTo>
                    <a:pt x="10244" y="1432"/>
                  </a:lnTo>
                  <a:cubicBezTo>
                    <a:pt x="10283" y="1432"/>
                    <a:pt x="10318" y="1397"/>
                    <a:pt x="10300" y="1358"/>
                  </a:cubicBezTo>
                  <a:cubicBezTo>
                    <a:pt x="10300" y="1323"/>
                    <a:pt x="10265" y="1288"/>
                    <a:pt x="10226" y="1288"/>
                  </a:cubicBezTo>
                  <a:close/>
                  <a:moveTo>
                    <a:pt x="16988" y="1341"/>
                  </a:moveTo>
                  <a:cubicBezTo>
                    <a:pt x="16971" y="1341"/>
                    <a:pt x="16953" y="1358"/>
                    <a:pt x="16936" y="1380"/>
                  </a:cubicBezTo>
                  <a:cubicBezTo>
                    <a:pt x="16919" y="1397"/>
                    <a:pt x="16919" y="1449"/>
                    <a:pt x="16936" y="1467"/>
                  </a:cubicBezTo>
                  <a:cubicBezTo>
                    <a:pt x="16953" y="1489"/>
                    <a:pt x="16971" y="1489"/>
                    <a:pt x="16988" y="1489"/>
                  </a:cubicBezTo>
                  <a:cubicBezTo>
                    <a:pt x="17010" y="1489"/>
                    <a:pt x="17027" y="1489"/>
                    <a:pt x="17045" y="1467"/>
                  </a:cubicBezTo>
                  <a:cubicBezTo>
                    <a:pt x="17080" y="1449"/>
                    <a:pt x="17080" y="1397"/>
                    <a:pt x="17045" y="1380"/>
                  </a:cubicBezTo>
                  <a:cubicBezTo>
                    <a:pt x="17027" y="1358"/>
                    <a:pt x="17010" y="1341"/>
                    <a:pt x="16988" y="1341"/>
                  </a:cubicBezTo>
                  <a:close/>
                  <a:moveTo>
                    <a:pt x="9865" y="1380"/>
                  </a:moveTo>
                  <a:cubicBezTo>
                    <a:pt x="9830" y="1380"/>
                    <a:pt x="9791" y="1415"/>
                    <a:pt x="9809" y="1449"/>
                  </a:cubicBezTo>
                  <a:cubicBezTo>
                    <a:pt x="9809" y="1489"/>
                    <a:pt x="9848" y="1523"/>
                    <a:pt x="9883" y="1523"/>
                  </a:cubicBezTo>
                  <a:lnTo>
                    <a:pt x="9900" y="1523"/>
                  </a:lnTo>
                  <a:cubicBezTo>
                    <a:pt x="9939" y="1506"/>
                    <a:pt x="9957" y="1467"/>
                    <a:pt x="9957" y="1432"/>
                  </a:cubicBezTo>
                  <a:cubicBezTo>
                    <a:pt x="9939" y="1397"/>
                    <a:pt x="9917" y="1380"/>
                    <a:pt x="9883" y="1380"/>
                  </a:cubicBezTo>
                  <a:close/>
                  <a:moveTo>
                    <a:pt x="20200" y="1397"/>
                  </a:moveTo>
                  <a:cubicBezTo>
                    <a:pt x="20165" y="1415"/>
                    <a:pt x="20143" y="1449"/>
                    <a:pt x="20165" y="1489"/>
                  </a:cubicBezTo>
                  <a:cubicBezTo>
                    <a:pt x="20182" y="1523"/>
                    <a:pt x="20200" y="1541"/>
                    <a:pt x="20234" y="1541"/>
                  </a:cubicBezTo>
                  <a:lnTo>
                    <a:pt x="20252" y="1523"/>
                  </a:lnTo>
                  <a:cubicBezTo>
                    <a:pt x="20291" y="1506"/>
                    <a:pt x="20308" y="1467"/>
                    <a:pt x="20291" y="1432"/>
                  </a:cubicBezTo>
                  <a:cubicBezTo>
                    <a:pt x="20291" y="1397"/>
                    <a:pt x="20252" y="1397"/>
                    <a:pt x="20234" y="1397"/>
                  </a:cubicBezTo>
                  <a:close/>
                  <a:moveTo>
                    <a:pt x="26692" y="1432"/>
                  </a:moveTo>
                  <a:cubicBezTo>
                    <a:pt x="26692" y="1432"/>
                    <a:pt x="26670" y="1449"/>
                    <a:pt x="26652" y="1449"/>
                  </a:cubicBezTo>
                  <a:cubicBezTo>
                    <a:pt x="26618" y="1467"/>
                    <a:pt x="26618" y="1523"/>
                    <a:pt x="26635" y="1558"/>
                  </a:cubicBezTo>
                  <a:cubicBezTo>
                    <a:pt x="26652" y="1576"/>
                    <a:pt x="26670" y="1576"/>
                    <a:pt x="26692" y="1576"/>
                  </a:cubicBezTo>
                  <a:lnTo>
                    <a:pt x="26744" y="1576"/>
                  </a:lnTo>
                  <a:cubicBezTo>
                    <a:pt x="26779" y="1541"/>
                    <a:pt x="26779" y="1506"/>
                    <a:pt x="26761" y="1467"/>
                  </a:cubicBezTo>
                  <a:cubicBezTo>
                    <a:pt x="26744" y="1449"/>
                    <a:pt x="26726" y="1432"/>
                    <a:pt x="26692" y="1432"/>
                  </a:cubicBezTo>
                  <a:close/>
                  <a:moveTo>
                    <a:pt x="9504" y="1449"/>
                  </a:moveTo>
                  <a:cubicBezTo>
                    <a:pt x="9465" y="1449"/>
                    <a:pt x="9447" y="1489"/>
                    <a:pt x="9447" y="1523"/>
                  </a:cubicBezTo>
                  <a:cubicBezTo>
                    <a:pt x="9465" y="1558"/>
                    <a:pt x="9482" y="1597"/>
                    <a:pt x="9521" y="1597"/>
                  </a:cubicBezTo>
                  <a:lnTo>
                    <a:pt x="9539" y="1597"/>
                  </a:lnTo>
                  <a:cubicBezTo>
                    <a:pt x="9574" y="1576"/>
                    <a:pt x="9613" y="1541"/>
                    <a:pt x="9591" y="1506"/>
                  </a:cubicBezTo>
                  <a:cubicBezTo>
                    <a:pt x="9591" y="1467"/>
                    <a:pt x="9556" y="1449"/>
                    <a:pt x="9521" y="1449"/>
                  </a:cubicBezTo>
                  <a:close/>
                  <a:moveTo>
                    <a:pt x="9156" y="1506"/>
                  </a:moveTo>
                  <a:cubicBezTo>
                    <a:pt x="9121" y="1523"/>
                    <a:pt x="9086" y="1558"/>
                    <a:pt x="9104" y="1597"/>
                  </a:cubicBezTo>
                  <a:cubicBezTo>
                    <a:pt x="9104" y="1632"/>
                    <a:pt x="9139" y="1650"/>
                    <a:pt x="9178" y="1650"/>
                  </a:cubicBezTo>
                  <a:cubicBezTo>
                    <a:pt x="9212" y="1650"/>
                    <a:pt x="9247" y="1615"/>
                    <a:pt x="9230" y="1576"/>
                  </a:cubicBezTo>
                  <a:cubicBezTo>
                    <a:pt x="9230" y="1541"/>
                    <a:pt x="9195" y="1506"/>
                    <a:pt x="9178" y="1506"/>
                  </a:cubicBezTo>
                  <a:close/>
                  <a:moveTo>
                    <a:pt x="19873" y="1541"/>
                  </a:moveTo>
                  <a:cubicBezTo>
                    <a:pt x="19838" y="1558"/>
                    <a:pt x="19817" y="1615"/>
                    <a:pt x="19838" y="1650"/>
                  </a:cubicBezTo>
                  <a:cubicBezTo>
                    <a:pt x="19856" y="1667"/>
                    <a:pt x="19873" y="1684"/>
                    <a:pt x="19908" y="1684"/>
                  </a:cubicBezTo>
                  <a:lnTo>
                    <a:pt x="19925" y="1684"/>
                  </a:lnTo>
                  <a:cubicBezTo>
                    <a:pt x="19965" y="1667"/>
                    <a:pt x="19982" y="1615"/>
                    <a:pt x="19965" y="1576"/>
                  </a:cubicBezTo>
                  <a:cubicBezTo>
                    <a:pt x="19965" y="1558"/>
                    <a:pt x="19925" y="1541"/>
                    <a:pt x="19908" y="1541"/>
                  </a:cubicBezTo>
                  <a:close/>
                  <a:moveTo>
                    <a:pt x="8795" y="1576"/>
                  </a:moveTo>
                  <a:cubicBezTo>
                    <a:pt x="8760" y="1576"/>
                    <a:pt x="8743" y="1615"/>
                    <a:pt x="8743" y="1667"/>
                  </a:cubicBezTo>
                  <a:cubicBezTo>
                    <a:pt x="8743" y="1684"/>
                    <a:pt x="8777" y="1724"/>
                    <a:pt x="8812" y="1724"/>
                  </a:cubicBezTo>
                  <a:lnTo>
                    <a:pt x="8830" y="1724"/>
                  </a:lnTo>
                  <a:cubicBezTo>
                    <a:pt x="8869" y="1706"/>
                    <a:pt x="8886" y="1667"/>
                    <a:pt x="8886" y="1632"/>
                  </a:cubicBezTo>
                  <a:cubicBezTo>
                    <a:pt x="8869" y="1597"/>
                    <a:pt x="8851" y="1576"/>
                    <a:pt x="8812" y="1576"/>
                  </a:cubicBezTo>
                  <a:close/>
                  <a:moveTo>
                    <a:pt x="17262" y="1597"/>
                  </a:moveTo>
                  <a:cubicBezTo>
                    <a:pt x="17228" y="1597"/>
                    <a:pt x="17206" y="1615"/>
                    <a:pt x="17206" y="1632"/>
                  </a:cubicBezTo>
                  <a:cubicBezTo>
                    <a:pt x="17171" y="1650"/>
                    <a:pt x="17171" y="1706"/>
                    <a:pt x="17206" y="1724"/>
                  </a:cubicBezTo>
                  <a:cubicBezTo>
                    <a:pt x="17228" y="1741"/>
                    <a:pt x="17245" y="1741"/>
                    <a:pt x="17262" y="1741"/>
                  </a:cubicBezTo>
                  <a:cubicBezTo>
                    <a:pt x="17280" y="1741"/>
                    <a:pt x="17297" y="1741"/>
                    <a:pt x="17297" y="1724"/>
                  </a:cubicBezTo>
                  <a:cubicBezTo>
                    <a:pt x="17336" y="1684"/>
                    <a:pt x="17336" y="1650"/>
                    <a:pt x="17297" y="1615"/>
                  </a:cubicBezTo>
                  <a:cubicBezTo>
                    <a:pt x="17280" y="1615"/>
                    <a:pt x="17280" y="1597"/>
                    <a:pt x="17262" y="1597"/>
                  </a:cubicBezTo>
                  <a:close/>
                  <a:moveTo>
                    <a:pt x="8434" y="1632"/>
                  </a:moveTo>
                  <a:cubicBezTo>
                    <a:pt x="8394" y="1650"/>
                    <a:pt x="8377" y="1684"/>
                    <a:pt x="8377" y="1724"/>
                  </a:cubicBezTo>
                  <a:cubicBezTo>
                    <a:pt x="8394" y="1758"/>
                    <a:pt x="8416" y="1776"/>
                    <a:pt x="8451" y="1776"/>
                  </a:cubicBezTo>
                  <a:lnTo>
                    <a:pt x="8468" y="1776"/>
                  </a:lnTo>
                  <a:cubicBezTo>
                    <a:pt x="8503" y="1776"/>
                    <a:pt x="8525" y="1741"/>
                    <a:pt x="8525" y="1706"/>
                  </a:cubicBezTo>
                  <a:cubicBezTo>
                    <a:pt x="8525" y="1667"/>
                    <a:pt x="8486" y="1632"/>
                    <a:pt x="8451" y="1632"/>
                  </a:cubicBezTo>
                  <a:close/>
                  <a:moveTo>
                    <a:pt x="19564" y="1684"/>
                  </a:moveTo>
                  <a:cubicBezTo>
                    <a:pt x="19564" y="1684"/>
                    <a:pt x="19547" y="1684"/>
                    <a:pt x="19547" y="1706"/>
                  </a:cubicBezTo>
                  <a:cubicBezTo>
                    <a:pt x="19512" y="1706"/>
                    <a:pt x="19490" y="1758"/>
                    <a:pt x="19512" y="1793"/>
                  </a:cubicBezTo>
                  <a:cubicBezTo>
                    <a:pt x="19512" y="1815"/>
                    <a:pt x="19547" y="1832"/>
                    <a:pt x="19564" y="1832"/>
                  </a:cubicBezTo>
                  <a:lnTo>
                    <a:pt x="19599" y="1832"/>
                  </a:lnTo>
                  <a:cubicBezTo>
                    <a:pt x="19638" y="1815"/>
                    <a:pt x="19656" y="1776"/>
                    <a:pt x="19638" y="1741"/>
                  </a:cubicBezTo>
                  <a:cubicBezTo>
                    <a:pt x="19621" y="1706"/>
                    <a:pt x="19599" y="1684"/>
                    <a:pt x="19564" y="1684"/>
                  </a:cubicBezTo>
                  <a:close/>
                  <a:moveTo>
                    <a:pt x="8090" y="1706"/>
                  </a:moveTo>
                  <a:cubicBezTo>
                    <a:pt x="8051" y="1706"/>
                    <a:pt x="8016" y="1741"/>
                    <a:pt x="8033" y="1776"/>
                  </a:cubicBezTo>
                  <a:cubicBezTo>
                    <a:pt x="8033" y="1815"/>
                    <a:pt x="8068" y="1850"/>
                    <a:pt x="8090" y="1850"/>
                  </a:cubicBezTo>
                  <a:lnTo>
                    <a:pt x="8107" y="1850"/>
                  </a:lnTo>
                  <a:cubicBezTo>
                    <a:pt x="8142" y="1832"/>
                    <a:pt x="8177" y="1793"/>
                    <a:pt x="8159" y="1758"/>
                  </a:cubicBezTo>
                  <a:cubicBezTo>
                    <a:pt x="8159" y="1724"/>
                    <a:pt x="8125" y="1706"/>
                    <a:pt x="8090" y="1706"/>
                  </a:cubicBezTo>
                  <a:close/>
                  <a:moveTo>
                    <a:pt x="26870" y="1741"/>
                  </a:moveTo>
                  <a:cubicBezTo>
                    <a:pt x="26835" y="1776"/>
                    <a:pt x="26818" y="1815"/>
                    <a:pt x="26835" y="1850"/>
                  </a:cubicBezTo>
                  <a:cubicBezTo>
                    <a:pt x="26853" y="1867"/>
                    <a:pt x="26870" y="1885"/>
                    <a:pt x="26909" y="1885"/>
                  </a:cubicBezTo>
                  <a:cubicBezTo>
                    <a:pt x="26927" y="1885"/>
                    <a:pt x="26927" y="1885"/>
                    <a:pt x="26944" y="1867"/>
                  </a:cubicBezTo>
                  <a:cubicBezTo>
                    <a:pt x="26979" y="1850"/>
                    <a:pt x="26979" y="1793"/>
                    <a:pt x="26961" y="1776"/>
                  </a:cubicBezTo>
                  <a:cubicBezTo>
                    <a:pt x="26944" y="1741"/>
                    <a:pt x="26927" y="1741"/>
                    <a:pt x="26909" y="1741"/>
                  </a:cubicBezTo>
                  <a:close/>
                  <a:moveTo>
                    <a:pt x="7724" y="1758"/>
                  </a:moveTo>
                  <a:cubicBezTo>
                    <a:pt x="7690" y="1776"/>
                    <a:pt x="7655" y="1815"/>
                    <a:pt x="7672" y="1850"/>
                  </a:cubicBezTo>
                  <a:cubicBezTo>
                    <a:pt x="7672" y="1885"/>
                    <a:pt x="7707" y="1902"/>
                    <a:pt x="7742" y="1902"/>
                  </a:cubicBezTo>
                  <a:cubicBezTo>
                    <a:pt x="7798" y="1902"/>
                    <a:pt x="7816" y="1867"/>
                    <a:pt x="7816" y="1832"/>
                  </a:cubicBezTo>
                  <a:cubicBezTo>
                    <a:pt x="7798" y="1793"/>
                    <a:pt x="7781" y="1758"/>
                    <a:pt x="7742" y="1758"/>
                  </a:cubicBezTo>
                  <a:close/>
                  <a:moveTo>
                    <a:pt x="7363" y="1832"/>
                  </a:moveTo>
                  <a:cubicBezTo>
                    <a:pt x="7328" y="1832"/>
                    <a:pt x="7307" y="1885"/>
                    <a:pt x="7307" y="1924"/>
                  </a:cubicBezTo>
                  <a:cubicBezTo>
                    <a:pt x="7328" y="1959"/>
                    <a:pt x="7346" y="1976"/>
                    <a:pt x="7381" y="1976"/>
                  </a:cubicBezTo>
                  <a:lnTo>
                    <a:pt x="7398" y="1976"/>
                  </a:lnTo>
                  <a:cubicBezTo>
                    <a:pt x="7437" y="1959"/>
                    <a:pt x="7455" y="1924"/>
                    <a:pt x="7455" y="1885"/>
                  </a:cubicBezTo>
                  <a:cubicBezTo>
                    <a:pt x="7455" y="1850"/>
                    <a:pt x="7415" y="1832"/>
                    <a:pt x="7381" y="1832"/>
                  </a:cubicBezTo>
                  <a:close/>
                  <a:moveTo>
                    <a:pt x="17532" y="1832"/>
                  </a:moveTo>
                  <a:cubicBezTo>
                    <a:pt x="17515" y="1832"/>
                    <a:pt x="17480" y="1850"/>
                    <a:pt x="17480" y="1867"/>
                  </a:cubicBezTo>
                  <a:cubicBezTo>
                    <a:pt x="17445" y="1902"/>
                    <a:pt x="17463" y="1941"/>
                    <a:pt x="17497" y="1959"/>
                  </a:cubicBezTo>
                  <a:cubicBezTo>
                    <a:pt x="17497" y="1976"/>
                    <a:pt x="17515" y="1976"/>
                    <a:pt x="17532" y="1976"/>
                  </a:cubicBezTo>
                  <a:cubicBezTo>
                    <a:pt x="17554" y="1976"/>
                    <a:pt x="17571" y="1976"/>
                    <a:pt x="17589" y="1959"/>
                  </a:cubicBezTo>
                  <a:cubicBezTo>
                    <a:pt x="17606" y="1924"/>
                    <a:pt x="17606" y="1867"/>
                    <a:pt x="17571" y="1850"/>
                  </a:cubicBezTo>
                  <a:cubicBezTo>
                    <a:pt x="17571" y="1832"/>
                    <a:pt x="17554" y="1832"/>
                    <a:pt x="17532" y="1832"/>
                  </a:cubicBezTo>
                  <a:close/>
                  <a:moveTo>
                    <a:pt x="19203" y="1832"/>
                  </a:moveTo>
                  <a:cubicBezTo>
                    <a:pt x="19164" y="1850"/>
                    <a:pt x="19147" y="1885"/>
                    <a:pt x="19164" y="1924"/>
                  </a:cubicBezTo>
                  <a:cubicBezTo>
                    <a:pt x="19186" y="1959"/>
                    <a:pt x="19203" y="1976"/>
                    <a:pt x="19238" y="1976"/>
                  </a:cubicBezTo>
                  <a:lnTo>
                    <a:pt x="19255" y="1976"/>
                  </a:lnTo>
                  <a:cubicBezTo>
                    <a:pt x="19294" y="1959"/>
                    <a:pt x="19312" y="1902"/>
                    <a:pt x="19312" y="1867"/>
                  </a:cubicBezTo>
                  <a:cubicBezTo>
                    <a:pt x="19294" y="1850"/>
                    <a:pt x="19273" y="1832"/>
                    <a:pt x="19238" y="1832"/>
                  </a:cubicBezTo>
                  <a:close/>
                  <a:moveTo>
                    <a:pt x="7019" y="1902"/>
                  </a:moveTo>
                  <a:cubicBezTo>
                    <a:pt x="6980" y="1902"/>
                    <a:pt x="6945" y="1941"/>
                    <a:pt x="6963" y="1993"/>
                  </a:cubicBezTo>
                  <a:cubicBezTo>
                    <a:pt x="6963" y="2033"/>
                    <a:pt x="7002" y="2050"/>
                    <a:pt x="7037" y="2050"/>
                  </a:cubicBezTo>
                  <a:cubicBezTo>
                    <a:pt x="7072" y="2033"/>
                    <a:pt x="7111" y="1993"/>
                    <a:pt x="7089" y="1959"/>
                  </a:cubicBezTo>
                  <a:cubicBezTo>
                    <a:pt x="7089" y="1924"/>
                    <a:pt x="7054" y="1902"/>
                    <a:pt x="7037" y="1902"/>
                  </a:cubicBezTo>
                  <a:close/>
                  <a:moveTo>
                    <a:pt x="18877" y="1959"/>
                  </a:moveTo>
                  <a:cubicBezTo>
                    <a:pt x="18838" y="1976"/>
                    <a:pt x="18820" y="2011"/>
                    <a:pt x="18820" y="2050"/>
                  </a:cubicBezTo>
                  <a:cubicBezTo>
                    <a:pt x="18838" y="2085"/>
                    <a:pt x="18877" y="2102"/>
                    <a:pt x="18894" y="2102"/>
                  </a:cubicBezTo>
                  <a:lnTo>
                    <a:pt x="18929" y="2102"/>
                  </a:lnTo>
                  <a:cubicBezTo>
                    <a:pt x="18968" y="2085"/>
                    <a:pt x="18986" y="2050"/>
                    <a:pt x="18968" y="2011"/>
                  </a:cubicBezTo>
                  <a:cubicBezTo>
                    <a:pt x="18946" y="1976"/>
                    <a:pt x="18929" y="1959"/>
                    <a:pt x="18894" y="1959"/>
                  </a:cubicBezTo>
                  <a:close/>
                  <a:moveTo>
                    <a:pt x="6654" y="1976"/>
                  </a:moveTo>
                  <a:cubicBezTo>
                    <a:pt x="6619" y="1993"/>
                    <a:pt x="6602" y="2033"/>
                    <a:pt x="6602" y="2067"/>
                  </a:cubicBezTo>
                  <a:cubicBezTo>
                    <a:pt x="6602" y="2102"/>
                    <a:pt x="6637" y="2120"/>
                    <a:pt x="6676" y="2120"/>
                  </a:cubicBezTo>
                  <a:lnTo>
                    <a:pt x="6693" y="2120"/>
                  </a:lnTo>
                  <a:cubicBezTo>
                    <a:pt x="6728" y="2102"/>
                    <a:pt x="6745" y="2067"/>
                    <a:pt x="6745" y="2033"/>
                  </a:cubicBezTo>
                  <a:cubicBezTo>
                    <a:pt x="6728" y="1993"/>
                    <a:pt x="6710" y="1976"/>
                    <a:pt x="6676" y="1976"/>
                  </a:cubicBezTo>
                  <a:close/>
                  <a:moveTo>
                    <a:pt x="17841" y="2011"/>
                  </a:moveTo>
                  <a:cubicBezTo>
                    <a:pt x="17824" y="2011"/>
                    <a:pt x="17789" y="2033"/>
                    <a:pt x="17771" y="2067"/>
                  </a:cubicBezTo>
                  <a:cubicBezTo>
                    <a:pt x="17771" y="2102"/>
                    <a:pt x="17789" y="2141"/>
                    <a:pt x="17824" y="2159"/>
                  </a:cubicBezTo>
                  <a:lnTo>
                    <a:pt x="17841" y="2159"/>
                  </a:lnTo>
                  <a:cubicBezTo>
                    <a:pt x="17880" y="2159"/>
                    <a:pt x="17898" y="2141"/>
                    <a:pt x="17915" y="2120"/>
                  </a:cubicBezTo>
                  <a:cubicBezTo>
                    <a:pt x="17932" y="2085"/>
                    <a:pt x="17915" y="2033"/>
                    <a:pt x="17880" y="2033"/>
                  </a:cubicBezTo>
                  <a:cubicBezTo>
                    <a:pt x="17859" y="2011"/>
                    <a:pt x="17859" y="2011"/>
                    <a:pt x="17841" y="2011"/>
                  </a:cubicBezTo>
                  <a:close/>
                  <a:moveTo>
                    <a:pt x="27053" y="2050"/>
                  </a:moveTo>
                  <a:cubicBezTo>
                    <a:pt x="27035" y="2067"/>
                    <a:pt x="27018" y="2120"/>
                    <a:pt x="27035" y="2159"/>
                  </a:cubicBezTo>
                  <a:cubicBezTo>
                    <a:pt x="27053" y="2176"/>
                    <a:pt x="27070" y="2194"/>
                    <a:pt x="27105" y="2194"/>
                  </a:cubicBezTo>
                  <a:cubicBezTo>
                    <a:pt x="27105" y="2194"/>
                    <a:pt x="27127" y="2176"/>
                    <a:pt x="27144" y="2176"/>
                  </a:cubicBezTo>
                  <a:cubicBezTo>
                    <a:pt x="27179" y="2159"/>
                    <a:pt x="27179" y="2102"/>
                    <a:pt x="27162" y="2067"/>
                  </a:cubicBezTo>
                  <a:cubicBezTo>
                    <a:pt x="27144" y="2050"/>
                    <a:pt x="27127" y="2050"/>
                    <a:pt x="27105" y="2050"/>
                  </a:cubicBezTo>
                  <a:close/>
                  <a:moveTo>
                    <a:pt x="6310" y="2067"/>
                  </a:moveTo>
                  <a:cubicBezTo>
                    <a:pt x="6258" y="2067"/>
                    <a:pt x="6241" y="2102"/>
                    <a:pt x="6258" y="2159"/>
                  </a:cubicBezTo>
                  <a:cubicBezTo>
                    <a:pt x="6258" y="2176"/>
                    <a:pt x="6293" y="2211"/>
                    <a:pt x="6328" y="2211"/>
                  </a:cubicBezTo>
                  <a:cubicBezTo>
                    <a:pt x="6384" y="2194"/>
                    <a:pt x="6402" y="2159"/>
                    <a:pt x="6384" y="2120"/>
                  </a:cubicBezTo>
                  <a:cubicBezTo>
                    <a:pt x="6384" y="2085"/>
                    <a:pt x="6349" y="2067"/>
                    <a:pt x="6328" y="2067"/>
                  </a:cubicBezTo>
                  <a:close/>
                  <a:moveTo>
                    <a:pt x="18533" y="2067"/>
                  </a:moveTo>
                  <a:cubicBezTo>
                    <a:pt x="18494" y="2085"/>
                    <a:pt x="18476" y="2120"/>
                    <a:pt x="18476" y="2159"/>
                  </a:cubicBezTo>
                  <a:cubicBezTo>
                    <a:pt x="18494" y="2194"/>
                    <a:pt x="18511" y="2211"/>
                    <a:pt x="18550" y="2211"/>
                  </a:cubicBezTo>
                  <a:lnTo>
                    <a:pt x="18568" y="2211"/>
                  </a:lnTo>
                  <a:cubicBezTo>
                    <a:pt x="18603" y="2194"/>
                    <a:pt x="18642" y="2159"/>
                    <a:pt x="18620" y="2120"/>
                  </a:cubicBezTo>
                  <a:cubicBezTo>
                    <a:pt x="18620" y="2085"/>
                    <a:pt x="18585" y="2067"/>
                    <a:pt x="18550" y="2067"/>
                  </a:cubicBezTo>
                  <a:close/>
                  <a:moveTo>
                    <a:pt x="18185" y="2102"/>
                  </a:moveTo>
                  <a:cubicBezTo>
                    <a:pt x="18150" y="2102"/>
                    <a:pt x="18133" y="2141"/>
                    <a:pt x="18115" y="2176"/>
                  </a:cubicBezTo>
                  <a:cubicBezTo>
                    <a:pt x="18115" y="2211"/>
                    <a:pt x="18150" y="2250"/>
                    <a:pt x="18185" y="2250"/>
                  </a:cubicBezTo>
                  <a:cubicBezTo>
                    <a:pt x="18224" y="2250"/>
                    <a:pt x="18259" y="2211"/>
                    <a:pt x="18259" y="2176"/>
                  </a:cubicBezTo>
                  <a:cubicBezTo>
                    <a:pt x="18276" y="2141"/>
                    <a:pt x="18241" y="2102"/>
                    <a:pt x="18207" y="2102"/>
                  </a:cubicBezTo>
                  <a:close/>
                  <a:moveTo>
                    <a:pt x="5949" y="2159"/>
                  </a:moveTo>
                  <a:cubicBezTo>
                    <a:pt x="5914" y="2159"/>
                    <a:pt x="5892" y="2211"/>
                    <a:pt x="5892" y="2250"/>
                  </a:cubicBezTo>
                  <a:cubicBezTo>
                    <a:pt x="5914" y="2285"/>
                    <a:pt x="5932" y="2302"/>
                    <a:pt x="5966" y="2302"/>
                  </a:cubicBezTo>
                  <a:lnTo>
                    <a:pt x="5984" y="2302"/>
                  </a:lnTo>
                  <a:cubicBezTo>
                    <a:pt x="6023" y="2285"/>
                    <a:pt x="6058" y="2250"/>
                    <a:pt x="6040" y="2211"/>
                  </a:cubicBezTo>
                  <a:cubicBezTo>
                    <a:pt x="6040" y="2176"/>
                    <a:pt x="6001" y="2159"/>
                    <a:pt x="5966" y="2159"/>
                  </a:cubicBezTo>
                  <a:close/>
                  <a:moveTo>
                    <a:pt x="5623" y="2250"/>
                  </a:moveTo>
                  <a:cubicBezTo>
                    <a:pt x="5623" y="2250"/>
                    <a:pt x="5605" y="2250"/>
                    <a:pt x="5605" y="2268"/>
                  </a:cubicBezTo>
                  <a:cubicBezTo>
                    <a:pt x="5566" y="2268"/>
                    <a:pt x="5549" y="2302"/>
                    <a:pt x="5549" y="2359"/>
                  </a:cubicBezTo>
                  <a:cubicBezTo>
                    <a:pt x="5566" y="2376"/>
                    <a:pt x="5588" y="2394"/>
                    <a:pt x="5623" y="2394"/>
                  </a:cubicBezTo>
                  <a:lnTo>
                    <a:pt x="5640" y="2394"/>
                  </a:lnTo>
                  <a:cubicBezTo>
                    <a:pt x="5675" y="2376"/>
                    <a:pt x="5697" y="2337"/>
                    <a:pt x="5697" y="2302"/>
                  </a:cubicBezTo>
                  <a:cubicBezTo>
                    <a:pt x="5675" y="2268"/>
                    <a:pt x="5657" y="2250"/>
                    <a:pt x="5623" y="2250"/>
                  </a:cubicBezTo>
                  <a:close/>
                  <a:moveTo>
                    <a:pt x="27253" y="2359"/>
                  </a:moveTo>
                  <a:cubicBezTo>
                    <a:pt x="27214" y="2376"/>
                    <a:pt x="27214" y="2429"/>
                    <a:pt x="27236" y="2468"/>
                  </a:cubicBezTo>
                  <a:cubicBezTo>
                    <a:pt x="27236" y="2485"/>
                    <a:pt x="27270" y="2502"/>
                    <a:pt x="27288" y="2502"/>
                  </a:cubicBezTo>
                  <a:cubicBezTo>
                    <a:pt x="27305" y="2502"/>
                    <a:pt x="27323" y="2485"/>
                    <a:pt x="27323" y="2485"/>
                  </a:cubicBezTo>
                  <a:cubicBezTo>
                    <a:pt x="27362" y="2468"/>
                    <a:pt x="27379" y="2411"/>
                    <a:pt x="27362" y="2394"/>
                  </a:cubicBezTo>
                  <a:cubicBezTo>
                    <a:pt x="27344" y="2359"/>
                    <a:pt x="27305" y="2359"/>
                    <a:pt x="27288" y="2359"/>
                  </a:cubicBezTo>
                  <a:close/>
                  <a:moveTo>
                    <a:pt x="5261" y="2376"/>
                  </a:moveTo>
                  <a:cubicBezTo>
                    <a:pt x="5222" y="2394"/>
                    <a:pt x="5188" y="2429"/>
                    <a:pt x="5205" y="2468"/>
                  </a:cubicBezTo>
                  <a:cubicBezTo>
                    <a:pt x="5222" y="2502"/>
                    <a:pt x="5240" y="2520"/>
                    <a:pt x="5279" y="2520"/>
                  </a:cubicBezTo>
                  <a:lnTo>
                    <a:pt x="5296" y="2502"/>
                  </a:lnTo>
                  <a:cubicBezTo>
                    <a:pt x="5331" y="2502"/>
                    <a:pt x="5349" y="2446"/>
                    <a:pt x="5349" y="2411"/>
                  </a:cubicBezTo>
                  <a:cubicBezTo>
                    <a:pt x="5331" y="2394"/>
                    <a:pt x="5314" y="2376"/>
                    <a:pt x="5279" y="2376"/>
                  </a:cubicBezTo>
                  <a:close/>
                  <a:moveTo>
                    <a:pt x="4935" y="2485"/>
                  </a:moveTo>
                  <a:lnTo>
                    <a:pt x="4913" y="2502"/>
                  </a:lnTo>
                  <a:cubicBezTo>
                    <a:pt x="4879" y="2502"/>
                    <a:pt x="4861" y="2555"/>
                    <a:pt x="4861" y="2594"/>
                  </a:cubicBezTo>
                  <a:cubicBezTo>
                    <a:pt x="4879" y="2611"/>
                    <a:pt x="4913" y="2629"/>
                    <a:pt x="4935" y="2629"/>
                  </a:cubicBezTo>
                  <a:lnTo>
                    <a:pt x="4970" y="2629"/>
                  </a:lnTo>
                  <a:cubicBezTo>
                    <a:pt x="5005" y="2611"/>
                    <a:pt x="5022" y="2576"/>
                    <a:pt x="5005" y="2537"/>
                  </a:cubicBezTo>
                  <a:cubicBezTo>
                    <a:pt x="4987" y="2502"/>
                    <a:pt x="4970" y="2485"/>
                    <a:pt x="4935" y="2485"/>
                  </a:cubicBezTo>
                  <a:close/>
                  <a:moveTo>
                    <a:pt x="4570" y="2629"/>
                  </a:moveTo>
                  <a:cubicBezTo>
                    <a:pt x="4535" y="2646"/>
                    <a:pt x="4517" y="2685"/>
                    <a:pt x="4535" y="2720"/>
                  </a:cubicBezTo>
                  <a:cubicBezTo>
                    <a:pt x="4552" y="2755"/>
                    <a:pt x="4570" y="2772"/>
                    <a:pt x="4609" y="2772"/>
                  </a:cubicBezTo>
                  <a:lnTo>
                    <a:pt x="4626" y="2772"/>
                  </a:lnTo>
                  <a:cubicBezTo>
                    <a:pt x="4661" y="2755"/>
                    <a:pt x="4678" y="2703"/>
                    <a:pt x="4661" y="2663"/>
                  </a:cubicBezTo>
                  <a:cubicBezTo>
                    <a:pt x="4661" y="2646"/>
                    <a:pt x="4626" y="2629"/>
                    <a:pt x="4609" y="2629"/>
                  </a:cubicBezTo>
                  <a:close/>
                  <a:moveTo>
                    <a:pt x="27431" y="2663"/>
                  </a:moveTo>
                  <a:cubicBezTo>
                    <a:pt x="27397" y="2685"/>
                    <a:pt x="27397" y="2737"/>
                    <a:pt x="27414" y="2772"/>
                  </a:cubicBezTo>
                  <a:cubicBezTo>
                    <a:pt x="27431" y="2794"/>
                    <a:pt x="27453" y="2811"/>
                    <a:pt x="27471" y="2811"/>
                  </a:cubicBezTo>
                  <a:cubicBezTo>
                    <a:pt x="27488" y="2811"/>
                    <a:pt x="27505" y="2811"/>
                    <a:pt x="27505" y="2794"/>
                  </a:cubicBezTo>
                  <a:cubicBezTo>
                    <a:pt x="27540" y="2772"/>
                    <a:pt x="27562" y="2737"/>
                    <a:pt x="27540" y="2703"/>
                  </a:cubicBezTo>
                  <a:cubicBezTo>
                    <a:pt x="27523" y="2663"/>
                    <a:pt x="27505" y="2663"/>
                    <a:pt x="27471" y="2663"/>
                  </a:cubicBezTo>
                  <a:close/>
                  <a:moveTo>
                    <a:pt x="4243" y="2772"/>
                  </a:moveTo>
                  <a:cubicBezTo>
                    <a:pt x="4208" y="2794"/>
                    <a:pt x="4191" y="2846"/>
                    <a:pt x="4208" y="2881"/>
                  </a:cubicBezTo>
                  <a:cubicBezTo>
                    <a:pt x="4208" y="2903"/>
                    <a:pt x="4243" y="2920"/>
                    <a:pt x="4261" y="2920"/>
                  </a:cubicBezTo>
                  <a:lnTo>
                    <a:pt x="4300" y="2920"/>
                  </a:lnTo>
                  <a:cubicBezTo>
                    <a:pt x="4335" y="2903"/>
                    <a:pt x="4352" y="2846"/>
                    <a:pt x="4335" y="2811"/>
                  </a:cubicBezTo>
                  <a:cubicBezTo>
                    <a:pt x="4317" y="2794"/>
                    <a:pt x="4300" y="2772"/>
                    <a:pt x="4261" y="2772"/>
                  </a:cubicBezTo>
                  <a:close/>
                  <a:moveTo>
                    <a:pt x="3900" y="2920"/>
                  </a:moveTo>
                  <a:cubicBezTo>
                    <a:pt x="3865" y="2938"/>
                    <a:pt x="3847" y="2972"/>
                    <a:pt x="3865" y="3029"/>
                  </a:cubicBezTo>
                  <a:cubicBezTo>
                    <a:pt x="3882" y="3046"/>
                    <a:pt x="3900" y="3064"/>
                    <a:pt x="3934" y="3064"/>
                  </a:cubicBezTo>
                  <a:lnTo>
                    <a:pt x="3974" y="3064"/>
                  </a:lnTo>
                  <a:cubicBezTo>
                    <a:pt x="4008" y="3046"/>
                    <a:pt x="4026" y="2990"/>
                    <a:pt x="4008" y="2955"/>
                  </a:cubicBezTo>
                  <a:cubicBezTo>
                    <a:pt x="3991" y="2938"/>
                    <a:pt x="3974" y="2920"/>
                    <a:pt x="3934" y="2920"/>
                  </a:cubicBezTo>
                  <a:close/>
                  <a:moveTo>
                    <a:pt x="27632" y="2972"/>
                  </a:moveTo>
                  <a:cubicBezTo>
                    <a:pt x="27597" y="3012"/>
                    <a:pt x="27579" y="3046"/>
                    <a:pt x="27597" y="3081"/>
                  </a:cubicBezTo>
                  <a:cubicBezTo>
                    <a:pt x="27614" y="3099"/>
                    <a:pt x="27632" y="3120"/>
                    <a:pt x="27671" y="3120"/>
                  </a:cubicBezTo>
                  <a:cubicBezTo>
                    <a:pt x="27671" y="3120"/>
                    <a:pt x="27688" y="3120"/>
                    <a:pt x="27706" y="3099"/>
                  </a:cubicBezTo>
                  <a:cubicBezTo>
                    <a:pt x="27740" y="3081"/>
                    <a:pt x="27740" y="3046"/>
                    <a:pt x="27723" y="3012"/>
                  </a:cubicBezTo>
                  <a:cubicBezTo>
                    <a:pt x="27706" y="2990"/>
                    <a:pt x="27688" y="2972"/>
                    <a:pt x="27671" y="2972"/>
                  </a:cubicBezTo>
                  <a:close/>
                  <a:moveTo>
                    <a:pt x="3608" y="3064"/>
                  </a:moveTo>
                  <a:cubicBezTo>
                    <a:pt x="3591" y="3064"/>
                    <a:pt x="3591" y="3064"/>
                    <a:pt x="3573" y="3081"/>
                  </a:cubicBezTo>
                  <a:cubicBezTo>
                    <a:pt x="3538" y="3081"/>
                    <a:pt x="3521" y="3138"/>
                    <a:pt x="3538" y="3173"/>
                  </a:cubicBezTo>
                  <a:cubicBezTo>
                    <a:pt x="3556" y="3190"/>
                    <a:pt x="3573" y="3207"/>
                    <a:pt x="3608" y="3207"/>
                  </a:cubicBezTo>
                  <a:lnTo>
                    <a:pt x="3630" y="3207"/>
                  </a:lnTo>
                  <a:cubicBezTo>
                    <a:pt x="3665" y="3190"/>
                    <a:pt x="3682" y="3138"/>
                    <a:pt x="3665" y="3099"/>
                  </a:cubicBezTo>
                  <a:cubicBezTo>
                    <a:pt x="3665" y="3081"/>
                    <a:pt x="3630" y="3064"/>
                    <a:pt x="3608" y="3064"/>
                  </a:cubicBezTo>
                  <a:close/>
                  <a:moveTo>
                    <a:pt x="3247" y="3247"/>
                  </a:moveTo>
                  <a:cubicBezTo>
                    <a:pt x="3212" y="3264"/>
                    <a:pt x="3212" y="3316"/>
                    <a:pt x="3229" y="3355"/>
                  </a:cubicBezTo>
                  <a:cubicBezTo>
                    <a:pt x="3229" y="3373"/>
                    <a:pt x="3264" y="3390"/>
                    <a:pt x="3282" y="3390"/>
                  </a:cubicBezTo>
                  <a:cubicBezTo>
                    <a:pt x="3303" y="3390"/>
                    <a:pt x="3321" y="3373"/>
                    <a:pt x="3321" y="3373"/>
                  </a:cubicBezTo>
                  <a:cubicBezTo>
                    <a:pt x="3356" y="3355"/>
                    <a:pt x="3373" y="3299"/>
                    <a:pt x="3356" y="3281"/>
                  </a:cubicBezTo>
                  <a:cubicBezTo>
                    <a:pt x="3338" y="3247"/>
                    <a:pt x="3321" y="3247"/>
                    <a:pt x="3282" y="3247"/>
                  </a:cubicBezTo>
                  <a:close/>
                  <a:moveTo>
                    <a:pt x="27814" y="3281"/>
                  </a:moveTo>
                  <a:cubicBezTo>
                    <a:pt x="27779" y="3316"/>
                    <a:pt x="27779" y="3355"/>
                    <a:pt x="27797" y="3390"/>
                  </a:cubicBezTo>
                  <a:cubicBezTo>
                    <a:pt x="27814" y="3408"/>
                    <a:pt x="27832" y="3425"/>
                    <a:pt x="27849" y="3425"/>
                  </a:cubicBezTo>
                  <a:cubicBezTo>
                    <a:pt x="27867" y="3425"/>
                    <a:pt x="27888" y="3425"/>
                    <a:pt x="27888" y="3408"/>
                  </a:cubicBezTo>
                  <a:cubicBezTo>
                    <a:pt x="27923" y="3390"/>
                    <a:pt x="27940" y="3355"/>
                    <a:pt x="27923" y="3316"/>
                  </a:cubicBezTo>
                  <a:cubicBezTo>
                    <a:pt x="27906" y="3299"/>
                    <a:pt x="27888" y="3281"/>
                    <a:pt x="27849" y="3281"/>
                  </a:cubicBezTo>
                  <a:close/>
                  <a:moveTo>
                    <a:pt x="2977" y="3425"/>
                  </a:moveTo>
                  <a:cubicBezTo>
                    <a:pt x="2955" y="3425"/>
                    <a:pt x="2955" y="3425"/>
                    <a:pt x="2938" y="3447"/>
                  </a:cubicBezTo>
                  <a:cubicBezTo>
                    <a:pt x="2903" y="3464"/>
                    <a:pt x="2886" y="3499"/>
                    <a:pt x="2920" y="3534"/>
                  </a:cubicBezTo>
                  <a:cubicBezTo>
                    <a:pt x="2920" y="3555"/>
                    <a:pt x="2955" y="3573"/>
                    <a:pt x="2977" y="3573"/>
                  </a:cubicBezTo>
                  <a:cubicBezTo>
                    <a:pt x="2994" y="3573"/>
                    <a:pt x="3012" y="3573"/>
                    <a:pt x="3012" y="3555"/>
                  </a:cubicBezTo>
                  <a:cubicBezTo>
                    <a:pt x="3047" y="3534"/>
                    <a:pt x="3064" y="3499"/>
                    <a:pt x="3029" y="3464"/>
                  </a:cubicBezTo>
                  <a:cubicBezTo>
                    <a:pt x="3029" y="3447"/>
                    <a:pt x="2994" y="3425"/>
                    <a:pt x="2977" y="3425"/>
                  </a:cubicBezTo>
                  <a:close/>
                  <a:moveTo>
                    <a:pt x="28014" y="3590"/>
                  </a:moveTo>
                  <a:cubicBezTo>
                    <a:pt x="27975" y="3625"/>
                    <a:pt x="27975" y="3664"/>
                    <a:pt x="27997" y="3699"/>
                  </a:cubicBezTo>
                  <a:cubicBezTo>
                    <a:pt x="28014" y="3716"/>
                    <a:pt x="28032" y="3734"/>
                    <a:pt x="28049" y="3734"/>
                  </a:cubicBezTo>
                  <a:cubicBezTo>
                    <a:pt x="28067" y="3734"/>
                    <a:pt x="28084" y="3716"/>
                    <a:pt x="28106" y="3716"/>
                  </a:cubicBezTo>
                  <a:cubicBezTo>
                    <a:pt x="28123" y="3699"/>
                    <a:pt x="28141" y="3643"/>
                    <a:pt x="28123" y="3608"/>
                  </a:cubicBezTo>
                  <a:cubicBezTo>
                    <a:pt x="28106" y="3590"/>
                    <a:pt x="28084" y="3590"/>
                    <a:pt x="28049" y="3590"/>
                  </a:cubicBezTo>
                  <a:close/>
                  <a:moveTo>
                    <a:pt x="2629" y="3625"/>
                  </a:moveTo>
                  <a:cubicBezTo>
                    <a:pt x="2594" y="3643"/>
                    <a:pt x="2594" y="3699"/>
                    <a:pt x="2612" y="3734"/>
                  </a:cubicBezTo>
                  <a:cubicBezTo>
                    <a:pt x="2612" y="3751"/>
                    <a:pt x="2651" y="3773"/>
                    <a:pt x="2668" y="3773"/>
                  </a:cubicBezTo>
                  <a:cubicBezTo>
                    <a:pt x="2686" y="3773"/>
                    <a:pt x="2703" y="3751"/>
                    <a:pt x="2703" y="3751"/>
                  </a:cubicBezTo>
                  <a:cubicBezTo>
                    <a:pt x="2738" y="3734"/>
                    <a:pt x="2759" y="3682"/>
                    <a:pt x="2720" y="3643"/>
                  </a:cubicBezTo>
                  <a:cubicBezTo>
                    <a:pt x="2720" y="3625"/>
                    <a:pt x="2686" y="3625"/>
                    <a:pt x="2668" y="3625"/>
                  </a:cubicBezTo>
                  <a:close/>
                  <a:moveTo>
                    <a:pt x="2359" y="3808"/>
                  </a:moveTo>
                  <a:cubicBezTo>
                    <a:pt x="2342" y="3808"/>
                    <a:pt x="2342" y="3808"/>
                    <a:pt x="2324" y="3825"/>
                  </a:cubicBezTo>
                  <a:cubicBezTo>
                    <a:pt x="2285" y="3843"/>
                    <a:pt x="2285" y="3882"/>
                    <a:pt x="2303" y="3917"/>
                  </a:cubicBezTo>
                  <a:cubicBezTo>
                    <a:pt x="2303" y="3934"/>
                    <a:pt x="2342" y="3951"/>
                    <a:pt x="2359" y="3951"/>
                  </a:cubicBezTo>
                  <a:cubicBezTo>
                    <a:pt x="2377" y="3951"/>
                    <a:pt x="2394" y="3951"/>
                    <a:pt x="2394" y="3934"/>
                  </a:cubicBezTo>
                  <a:cubicBezTo>
                    <a:pt x="2433" y="3917"/>
                    <a:pt x="2451" y="3882"/>
                    <a:pt x="2411" y="3843"/>
                  </a:cubicBezTo>
                  <a:cubicBezTo>
                    <a:pt x="2411" y="3825"/>
                    <a:pt x="2377" y="3808"/>
                    <a:pt x="2359" y="3808"/>
                  </a:cubicBezTo>
                  <a:close/>
                  <a:moveTo>
                    <a:pt x="28267" y="3882"/>
                  </a:moveTo>
                  <a:cubicBezTo>
                    <a:pt x="28249" y="3882"/>
                    <a:pt x="28232" y="3882"/>
                    <a:pt x="28232" y="3899"/>
                  </a:cubicBezTo>
                  <a:cubicBezTo>
                    <a:pt x="28193" y="3917"/>
                    <a:pt x="28193" y="3951"/>
                    <a:pt x="28215" y="3991"/>
                  </a:cubicBezTo>
                  <a:cubicBezTo>
                    <a:pt x="28232" y="4008"/>
                    <a:pt x="28249" y="4025"/>
                    <a:pt x="28267" y="4025"/>
                  </a:cubicBezTo>
                  <a:cubicBezTo>
                    <a:pt x="28284" y="4025"/>
                    <a:pt x="28302" y="4025"/>
                    <a:pt x="28302" y="4008"/>
                  </a:cubicBezTo>
                  <a:cubicBezTo>
                    <a:pt x="28341" y="3991"/>
                    <a:pt x="28358" y="3934"/>
                    <a:pt x="28323" y="3899"/>
                  </a:cubicBezTo>
                  <a:cubicBezTo>
                    <a:pt x="28302" y="3882"/>
                    <a:pt x="28284" y="3882"/>
                    <a:pt x="28267" y="3882"/>
                  </a:cubicBezTo>
                  <a:close/>
                  <a:moveTo>
                    <a:pt x="2050" y="4008"/>
                  </a:moveTo>
                  <a:cubicBezTo>
                    <a:pt x="2050" y="4008"/>
                    <a:pt x="2033" y="4008"/>
                    <a:pt x="2015" y="4025"/>
                  </a:cubicBezTo>
                  <a:cubicBezTo>
                    <a:pt x="1976" y="4043"/>
                    <a:pt x="1976" y="4078"/>
                    <a:pt x="1998" y="4117"/>
                  </a:cubicBezTo>
                  <a:cubicBezTo>
                    <a:pt x="2015" y="4134"/>
                    <a:pt x="2033" y="4152"/>
                    <a:pt x="2050" y="4152"/>
                  </a:cubicBezTo>
                  <a:cubicBezTo>
                    <a:pt x="2068" y="4152"/>
                    <a:pt x="2085" y="4152"/>
                    <a:pt x="2085" y="4134"/>
                  </a:cubicBezTo>
                  <a:cubicBezTo>
                    <a:pt x="2124" y="4117"/>
                    <a:pt x="2142" y="4078"/>
                    <a:pt x="2124" y="4043"/>
                  </a:cubicBezTo>
                  <a:cubicBezTo>
                    <a:pt x="2107" y="4025"/>
                    <a:pt x="2085" y="4008"/>
                    <a:pt x="2050" y="4008"/>
                  </a:cubicBezTo>
                  <a:close/>
                  <a:moveTo>
                    <a:pt x="28502" y="4152"/>
                  </a:moveTo>
                  <a:cubicBezTo>
                    <a:pt x="28484" y="4152"/>
                    <a:pt x="28467" y="4169"/>
                    <a:pt x="28450" y="4169"/>
                  </a:cubicBezTo>
                  <a:cubicBezTo>
                    <a:pt x="28410" y="4208"/>
                    <a:pt x="28410" y="4243"/>
                    <a:pt x="28432" y="4278"/>
                  </a:cubicBezTo>
                  <a:cubicBezTo>
                    <a:pt x="28450" y="4295"/>
                    <a:pt x="28467" y="4295"/>
                    <a:pt x="28502" y="4295"/>
                  </a:cubicBezTo>
                  <a:cubicBezTo>
                    <a:pt x="28502" y="4295"/>
                    <a:pt x="28519" y="4295"/>
                    <a:pt x="28541" y="4278"/>
                  </a:cubicBezTo>
                  <a:cubicBezTo>
                    <a:pt x="28576" y="4260"/>
                    <a:pt x="28576" y="4226"/>
                    <a:pt x="28558" y="4186"/>
                  </a:cubicBezTo>
                  <a:cubicBezTo>
                    <a:pt x="28541" y="4169"/>
                    <a:pt x="28519" y="4152"/>
                    <a:pt x="28502" y="4152"/>
                  </a:cubicBezTo>
                  <a:close/>
                  <a:moveTo>
                    <a:pt x="1759" y="4208"/>
                  </a:moveTo>
                  <a:cubicBezTo>
                    <a:pt x="1741" y="4208"/>
                    <a:pt x="1724" y="4208"/>
                    <a:pt x="1706" y="4226"/>
                  </a:cubicBezTo>
                  <a:cubicBezTo>
                    <a:pt x="1689" y="4243"/>
                    <a:pt x="1672" y="4295"/>
                    <a:pt x="1689" y="4317"/>
                  </a:cubicBezTo>
                  <a:cubicBezTo>
                    <a:pt x="1706" y="4352"/>
                    <a:pt x="1724" y="4352"/>
                    <a:pt x="1759" y="4352"/>
                  </a:cubicBezTo>
                  <a:cubicBezTo>
                    <a:pt x="1759" y="4352"/>
                    <a:pt x="1780" y="4352"/>
                    <a:pt x="1798" y="4334"/>
                  </a:cubicBezTo>
                  <a:cubicBezTo>
                    <a:pt x="1833" y="4317"/>
                    <a:pt x="1833" y="4278"/>
                    <a:pt x="1815" y="4243"/>
                  </a:cubicBezTo>
                  <a:cubicBezTo>
                    <a:pt x="1798" y="4226"/>
                    <a:pt x="1780" y="4208"/>
                    <a:pt x="1759" y="4208"/>
                  </a:cubicBezTo>
                  <a:close/>
                  <a:moveTo>
                    <a:pt x="1415" y="4426"/>
                  </a:moveTo>
                  <a:cubicBezTo>
                    <a:pt x="1380" y="4461"/>
                    <a:pt x="1380" y="4495"/>
                    <a:pt x="1398" y="4535"/>
                  </a:cubicBezTo>
                  <a:cubicBezTo>
                    <a:pt x="1415" y="4552"/>
                    <a:pt x="1432" y="4569"/>
                    <a:pt x="1454" y="4569"/>
                  </a:cubicBezTo>
                  <a:cubicBezTo>
                    <a:pt x="1472" y="4569"/>
                    <a:pt x="1489" y="4552"/>
                    <a:pt x="1506" y="4552"/>
                  </a:cubicBezTo>
                  <a:cubicBezTo>
                    <a:pt x="1541" y="4535"/>
                    <a:pt x="1541" y="4478"/>
                    <a:pt x="1524" y="4443"/>
                  </a:cubicBezTo>
                  <a:cubicBezTo>
                    <a:pt x="1506" y="4426"/>
                    <a:pt x="1489" y="4426"/>
                    <a:pt x="1454" y="4426"/>
                  </a:cubicBezTo>
                  <a:close/>
                  <a:moveTo>
                    <a:pt x="28719" y="4443"/>
                  </a:moveTo>
                  <a:cubicBezTo>
                    <a:pt x="28719" y="4443"/>
                    <a:pt x="28702" y="4443"/>
                    <a:pt x="28685" y="4461"/>
                  </a:cubicBezTo>
                  <a:cubicBezTo>
                    <a:pt x="28650" y="4478"/>
                    <a:pt x="28650" y="4535"/>
                    <a:pt x="28667" y="4552"/>
                  </a:cubicBezTo>
                  <a:cubicBezTo>
                    <a:pt x="28685" y="4569"/>
                    <a:pt x="28702" y="4587"/>
                    <a:pt x="28737" y="4587"/>
                  </a:cubicBezTo>
                  <a:cubicBezTo>
                    <a:pt x="28737" y="4587"/>
                    <a:pt x="28759" y="4569"/>
                    <a:pt x="28776" y="4569"/>
                  </a:cubicBezTo>
                  <a:cubicBezTo>
                    <a:pt x="28811" y="4535"/>
                    <a:pt x="28811" y="4495"/>
                    <a:pt x="28793" y="4461"/>
                  </a:cubicBezTo>
                  <a:cubicBezTo>
                    <a:pt x="28776" y="4443"/>
                    <a:pt x="28759" y="4443"/>
                    <a:pt x="28719" y="4443"/>
                  </a:cubicBezTo>
                  <a:close/>
                  <a:moveTo>
                    <a:pt x="1163" y="4643"/>
                  </a:moveTo>
                  <a:cubicBezTo>
                    <a:pt x="1163" y="4643"/>
                    <a:pt x="1145" y="4643"/>
                    <a:pt x="1128" y="4661"/>
                  </a:cubicBezTo>
                  <a:cubicBezTo>
                    <a:pt x="1089" y="4678"/>
                    <a:pt x="1089" y="4713"/>
                    <a:pt x="1106" y="4752"/>
                  </a:cubicBezTo>
                  <a:cubicBezTo>
                    <a:pt x="1128" y="4769"/>
                    <a:pt x="1145" y="4787"/>
                    <a:pt x="1163" y="4787"/>
                  </a:cubicBezTo>
                  <a:cubicBezTo>
                    <a:pt x="1180" y="4787"/>
                    <a:pt x="1197" y="4769"/>
                    <a:pt x="1215" y="4769"/>
                  </a:cubicBezTo>
                  <a:cubicBezTo>
                    <a:pt x="1254" y="4752"/>
                    <a:pt x="1254" y="4696"/>
                    <a:pt x="1237" y="4661"/>
                  </a:cubicBezTo>
                  <a:cubicBezTo>
                    <a:pt x="1215" y="4643"/>
                    <a:pt x="1197" y="4643"/>
                    <a:pt x="1163" y="4643"/>
                  </a:cubicBezTo>
                  <a:close/>
                  <a:moveTo>
                    <a:pt x="28976" y="4713"/>
                  </a:moveTo>
                  <a:cubicBezTo>
                    <a:pt x="28954" y="4713"/>
                    <a:pt x="28937" y="4713"/>
                    <a:pt x="28920" y="4730"/>
                  </a:cubicBezTo>
                  <a:cubicBezTo>
                    <a:pt x="28885" y="4752"/>
                    <a:pt x="28885" y="4804"/>
                    <a:pt x="28920" y="4822"/>
                  </a:cubicBezTo>
                  <a:cubicBezTo>
                    <a:pt x="28937" y="4839"/>
                    <a:pt x="28954" y="4861"/>
                    <a:pt x="28976" y="4861"/>
                  </a:cubicBezTo>
                  <a:cubicBezTo>
                    <a:pt x="28993" y="4861"/>
                    <a:pt x="29011" y="4839"/>
                    <a:pt x="29011" y="4839"/>
                  </a:cubicBezTo>
                  <a:cubicBezTo>
                    <a:pt x="29046" y="4804"/>
                    <a:pt x="29046" y="4769"/>
                    <a:pt x="29028" y="4730"/>
                  </a:cubicBezTo>
                  <a:cubicBezTo>
                    <a:pt x="29011" y="4713"/>
                    <a:pt x="28993" y="4713"/>
                    <a:pt x="28976" y="4713"/>
                  </a:cubicBezTo>
                  <a:close/>
                  <a:moveTo>
                    <a:pt x="888" y="4861"/>
                  </a:moveTo>
                  <a:cubicBezTo>
                    <a:pt x="871" y="4861"/>
                    <a:pt x="854" y="4878"/>
                    <a:pt x="836" y="4878"/>
                  </a:cubicBezTo>
                  <a:cubicBezTo>
                    <a:pt x="819" y="4913"/>
                    <a:pt x="801" y="4948"/>
                    <a:pt x="836" y="4987"/>
                  </a:cubicBezTo>
                  <a:cubicBezTo>
                    <a:pt x="854" y="5004"/>
                    <a:pt x="871" y="5004"/>
                    <a:pt x="888" y="5004"/>
                  </a:cubicBezTo>
                  <a:cubicBezTo>
                    <a:pt x="910" y="5004"/>
                    <a:pt x="928" y="5004"/>
                    <a:pt x="928" y="4987"/>
                  </a:cubicBezTo>
                  <a:cubicBezTo>
                    <a:pt x="962" y="4970"/>
                    <a:pt x="962" y="4913"/>
                    <a:pt x="945" y="4896"/>
                  </a:cubicBezTo>
                  <a:cubicBezTo>
                    <a:pt x="928" y="4878"/>
                    <a:pt x="910" y="4861"/>
                    <a:pt x="888" y="4861"/>
                  </a:cubicBezTo>
                  <a:close/>
                  <a:moveTo>
                    <a:pt x="29211" y="4970"/>
                  </a:moveTo>
                  <a:cubicBezTo>
                    <a:pt x="29194" y="4970"/>
                    <a:pt x="29172" y="4987"/>
                    <a:pt x="29172" y="4987"/>
                  </a:cubicBezTo>
                  <a:cubicBezTo>
                    <a:pt x="29137" y="5022"/>
                    <a:pt x="29137" y="5057"/>
                    <a:pt x="29154" y="5096"/>
                  </a:cubicBezTo>
                  <a:cubicBezTo>
                    <a:pt x="29172" y="5113"/>
                    <a:pt x="29194" y="5113"/>
                    <a:pt x="29211" y="5113"/>
                  </a:cubicBezTo>
                  <a:cubicBezTo>
                    <a:pt x="29228" y="5113"/>
                    <a:pt x="29246" y="5113"/>
                    <a:pt x="29263" y="5096"/>
                  </a:cubicBezTo>
                  <a:cubicBezTo>
                    <a:pt x="29302" y="5078"/>
                    <a:pt x="29302" y="5022"/>
                    <a:pt x="29263" y="5004"/>
                  </a:cubicBezTo>
                  <a:cubicBezTo>
                    <a:pt x="29246" y="4987"/>
                    <a:pt x="29228" y="4970"/>
                    <a:pt x="29211" y="4970"/>
                  </a:cubicBezTo>
                  <a:close/>
                  <a:moveTo>
                    <a:pt x="619" y="5113"/>
                  </a:moveTo>
                  <a:cubicBezTo>
                    <a:pt x="601" y="5113"/>
                    <a:pt x="584" y="5113"/>
                    <a:pt x="562" y="5131"/>
                  </a:cubicBezTo>
                  <a:cubicBezTo>
                    <a:pt x="545" y="5148"/>
                    <a:pt x="545" y="5205"/>
                    <a:pt x="562" y="5222"/>
                  </a:cubicBezTo>
                  <a:cubicBezTo>
                    <a:pt x="584" y="5239"/>
                    <a:pt x="601" y="5257"/>
                    <a:pt x="619" y="5257"/>
                  </a:cubicBezTo>
                  <a:cubicBezTo>
                    <a:pt x="636" y="5257"/>
                    <a:pt x="653" y="5239"/>
                    <a:pt x="671" y="5239"/>
                  </a:cubicBezTo>
                  <a:cubicBezTo>
                    <a:pt x="693" y="5205"/>
                    <a:pt x="693" y="5148"/>
                    <a:pt x="671" y="5131"/>
                  </a:cubicBezTo>
                  <a:cubicBezTo>
                    <a:pt x="653" y="5113"/>
                    <a:pt x="636" y="5113"/>
                    <a:pt x="619" y="5113"/>
                  </a:cubicBezTo>
                  <a:close/>
                  <a:moveTo>
                    <a:pt x="29463" y="5239"/>
                  </a:moveTo>
                  <a:cubicBezTo>
                    <a:pt x="29446" y="5239"/>
                    <a:pt x="29429" y="5239"/>
                    <a:pt x="29411" y="5257"/>
                  </a:cubicBezTo>
                  <a:cubicBezTo>
                    <a:pt x="29389" y="5274"/>
                    <a:pt x="29389" y="5331"/>
                    <a:pt x="29411" y="5366"/>
                  </a:cubicBezTo>
                  <a:cubicBezTo>
                    <a:pt x="29429" y="5366"/>
                    <a:pt x="29446" y="5383"/>
                    <a:pt x="29463" y="5383"/>
                  </a:cubicBezTo>
                  <a:cubicBezTo>
                    <a:pt x="29481" y="5383"/>
                    <a:pt x="29498" y="5366"/>
                    <a:pt x="29520" y="5366"/>
                  </a:cubicBezTo>
                  <a:cubicBezTo>
                    <a:pt x="29555" y="5331"/>
                    <a:pt x="29555" y="5296"/>
                    <a:pt x="29520" y="5257"/>
                  </a:cubicBezTo>
                  <a:cubicBezTo>
                    <a:pt x="29498" y="5239"/>
                    <a:pt x="29481" y="5239"/>
                    <a:pt x="29463" y="5239"/>
                  </a:cubicBezTo>
                  <a:close/>
                  <a:moveTo>
                    <a:pt x="366" y="5348"/>
                  </a:moveTo>
                  <a:cubicBezTo>
                    <a:pt x="345" y="5348"/>
                    <a:pt x="327" y="5366"/>
                    <a:pt x="310" y="5383"/>
                  </a:cubicBezTo>
                  <a:cubicBezTo>
                    <a:pt x="275" y="5405"/>
                    <a:pt x="275" y="5457"/>
                    <a:pt x="310" y="5474"/>
                  </a:cubicBezTo>
                  <a:cubicBezTo>
                    <a:pt x="310" y="5492"/>
                    <a:pt x="327" y="5492"/>
                    <a:pt x="366" y="5492"/>
                  </a:cubicBezTo>
                  <a:cubicBezTo>
                    <a:pt x="384" y="5492"/>
                    <a:pt x="401" y="5492"/>
                    <a:pt x="401" y="5474"/>
                  </a:cubicBezTo>
                  <a:cubicBezTo>
                    <a:pt x="436" y="5457"/>
                    <a:pt x="436" y="5405"/>
                    <a:pt x="401" y="5383"/>
                  </a:cubicBezTo>
                  <a:cubicBezTo>
                    <a:pt x="401" y="5366"/>
                    <a:pt x="384" y="5348"/>
                    <a:pt x="366" y="5348"/>
                  </a:cubicBezTo>
                  <a:close/>
                  <a:moveTo>
                    <a:pt x="29716" y="5492"/>
                  </a:moveTo>
                  <a:cubicBezTo>
                    <a:pt x="29698" y="5492"/>
                    <a:pt x="29681" y="5492"/>
                    <a:pt x="29664" y="5514"/>
                  </a:cubicBezTo>
                  <a:cubicBezTo>
                    <a:pt x="29646" y="5548"/>
                    <a:pt x="29646" y="5583"/>
                    <a:pt x="29681" y="5622"/>
                  </a:cubicBezTo>
                  <a:cubicBezTo>
                    <a:pt x="29681" y="5640"/>
                    <a:pt x="29698" y="5640"/>
                    <a:pt x="29716" y="5640"/>
                  </a:cubicBezTo>
                  <a:cubicBezTo>
                    <a:pt x="29738" y="5640"/>
                    <a:pt x="29755" y="5640"/>
                    <a:pt x="29772" y="5622"/>
                  </a:cubicBezTo>
                  <a:cubicBezTo>
                    <a:pt x="29807" y="5583"/>
                    <a:pt x="29807" y="5548"/>
                    <a:pt x="29772" y="5514"/>
                  </a:cubicBezTo>
                  <a:cubicBezTo>
                    <a:pt x="29755" y="5492"/>
                    <a:pt x="29738" y="5492"/>
                    <a:pt x="29716" y="5492"/>
                  </a:cubicBezTo>
                  <a:close/>
                  <a:moveTo>
                    <a:pt x="92" y="5601"/>
                  </a:moveTo>
                  <a:cubicBezTo>
                    <a:pt x="75" y="5601"/>
                    <a:pt x="57" y="5601"/>
                    <a:pt x="40" y="5622"/>
                  </a:cubicBezTo>
                  <a:cubicBezTo>
                    <a:pt x="1" y="5640"/>
                    <a:pt x="1" y="5692"/>
                    <a:pt x="40" y="5709"/>
                  </a:cubicBezTo>
                  <a:cubicBezTo>
                    <a:pt x="40" y="5731"/>
                    <a:pt x="57" y="5749"/>
                    <a:pt x="92" y="5749"/>
                  </a:cubicBezTo>
                  <a:cubicBezTo>
                    <a:pt x="110" y="5749"/>
                    <a:pt x="110" y="5749"/>
                    <a:pt x="127" y="5731"/>
                  </a:cubicBezTo>
                  <a:cubicBezTo>
                    <a:pt x="166" y="5709"/>
                    <a:pt x="166" y="5657"/>
                    <a:pt x="149" y="5622"/>
                  </a:cubicBezTo>
                  <a:cubicBezTo>
                    <a:pt x="127" y="5601"/>
                    <a:pt x="110" y="5601"/>
                    <a:pt x="92" y="5601"/>
                  </a:cubicBezTo>
                  <a:close/>
                  <a:moveTo>
                    <a:pt x="29990" y="5749"/>
                  </a:moveTo>
                  <a:cubicBezTo>
                    <a:pt x="29973" y="5749"/>
                    <a:pt x="29955" y="5749"/>
                    <a:pt x="29933" y="5766"/>
                  </a:cubicBezTo>
                  <a:cubicBezTo>
                    <a:pt x="29899" y="5801"/>
                    <a:pt x="29899" y="5840"/>
                    <a:pt x="29933" y="5875"/>
                  </a:cubicBezTo>
                  <a:cubicBezTo>
                    <a:pt x="29955" y="5875"/>
                    <a:pt x="29973" y="5892"/>
                    <a:pt x="29990" y="5892"/>
                  </a:cubicBezTo>
                  <a:cubicBezTo>
                    <a:pt x="30007" y="5892"/>
                    <a:pt x="30025" y="5875"/>
                    <a:pt x="30042" y="5875"/>
                  </a:cubicBezTo>
                  <a:cubicBezTo>
                    <a:pt x="30064" y="5840"/>
                    <a:pt x="30064" y="5783"/>
                    <a:pt x="30025" y="5766"/>
                  </a:cubicBezTo>
                  <a:cubicBezTo>
                    <a:pt x="30025" y="5749"/>
                    <a:pt x="30007" y="5749"/>
                    <a:pt x="29990" y="5749"/>
                  </a:cubicBezTo>
                  <a:close/>
                  <a:moveTo>
                    <a:pt x="30242" y="6001"/>
                  </a:moveTo>
                  <a:cubicBezTo>
                    <a:pt x="30225" y="6001"/>
                    <a:pt x="30208" y="6001"/>
                    <a:pt x="30190" y="6018"/>
                  </a:cubicBezTo>
                  <a:cubicBezTo>
                    <a:pt x="30173" y="6036"/>
                    <a:pt x="30173" y="6092"/>
                    <a:pt x="30208" y="6110"/>
                  </a:cubicBezTo>
                  <a:cubicBezTo>
                    <a:pt x="30208" y="6127"/>
                    <a:pt x="30225" y="6145"/>
                    <a:pt x="30242" y="6145"/>
                  </a:cubicBezTo>
                  <a:cubicBezTo>
                    <a:pt x="30260" y="6145"/>
                    <a:pt x="30281" y="6127"/>
                    <a:pt x="30299" y="6110"/>
                  </a:cubicBezTo>
                  <a:cubicBezTo>
                    <a:pt x="30334" y="6092"/>
                    <a:pt x="30334" y="6036"/>
                    <a:pt x="30299" y="6018"/>
                  </a:cubicBezTo>
                  <a:cubicBezTo>
                    <a:pt x="30281" y="6001"/>
                    <a:pt x="30260" y="6001"/>
                    <a:pt x="30242" y="6001"/>
                  </a:cubicBezTo>
                  <a:close/>
                  <a:moveTo>
                    <a:pt x="30516" y="6236"/>
                  </a:moveTo>
                  <a:cubicBezTo>
                    <a:pt x="30499" y="6236"/>
                    <a:pt x="30477" y="6236"/>
                    <a:pt x="30460" y="6253"/>
                  </a:cubicBezTo>
                  <a:cubicBezTo>
                    <a:pt x="30442" y="6292"/>
                    <a:pt x="30442" y="6345"/>
                    <a:pt x="30460" y="6362"/>
                  </a:cubicBezTo>
                  <a:cubicBezTo>
                    <a:pt x="30477" y="6384"/>
                    <a:pt x="30499" y="6384"/>
                    <a:pt x="30516" y="6384"/>
                  </a:cubicBezTo>
                  <a:cubicBezTo>
                    <a:pt x="30534" y="6384"/>
                    <a:pt x="30551" y="6384"/>
                    <a:pt x="30569" y="6362"/>
                  </a:cubicBezTo>
                  <a:cubicBezTo>
                    <a:pt x="30586" y="6327"/>
                    <a:pt x="30586" y="6292"/>
                    <a:pt x="30569" y="6253"/>
                  </a:cubicBezTo>
                  <a:cubicBezTo>
                    <a:pt x="30551" y="6236"/>
                    <a:pt x="30534" y="6236"/>
                    <a:pt x="30516" y="6236"/>
                  </a:cubicBezTo>
                  <a:close/>
                  <a:moveTo>
                    <a:pt x="30786" y="6471"/>
                  </a:moveTo>
                  <a:cubicBezTo>
                    <a:pt x="30769" y="6471"/>
                    <a:pt x="30751" y="6471"/>
                    <a:pt x="30734" y="6493"/>
                  </a:cubicBezTo>
                  <a:cubicBezTo>
                    <a:pt x="30717" y="6527"/>
                    <a:pt x="30717" y="6580"/>
                    <a:pt x="30751" y="6601"/>
                  </a:cubicBezTo>
                  <a:cubicBezTo>
                    <a:pt x="30769" y="6619"/>
                    <a:pt x="30769" y="6619"/>
                    <a:pt x="30786" y="6619"/>
                  </a:cubicBezTo>
                  <a:cubicBezTo>
                    <a:pt x="30804" y="6619"/>
                    <a:pt x="30843" y="6601"/>
                    <a:pt x="30843" y="6580"/>
                  </a:cubicBezTo>
                  <a:cubicBezTo>
                    <a:pt x="30878" y="6562"/>
                    <a:pt x="30878" y="6510"/>
                    <a:pt x="30843" y="6493"/>
                  </a:cubicBezTo>
                  <a:cubicBezTo>
                    <a:pt x="30825" y="6471"/>
                    <a:pt x="30804" y="6471"/>
                    <a:pt x="30786" y="6471"/>
                  </a:cubicBezTo>
                  <a:close/>
                  <a:moveTo>
                    <a:pt x="31078" y="6688"/>
                  </a:moveTo>
                  <a:cubicBezTo>
                    <a:pt x="31060" y="6688"/>
                    <a:pt x="31043" y="6710"/>
                    <a:pt x="31021" y="6728"/>
                  </a:cubicBezTo>
                  <a:cubicBezTo>
                    <a:pt x="31004" y="6762"/>
                    <a:pt x="31004" y="6797"/>
                    <a:pt x="31043" y="6819"/>
                  </a:cubicBezTo>
                  <a:cubicBezTo>
                    <a:pt x="31043" y="6836"/>
                    <a:pt x="31060" y="6836"/>
                    <a:pt x="31078" y="6836"/>
                  </a:cubicBezTo>
                  <a:cubicBezTo>
                    <a:pt x="31095" y="6836"/>
                    <a:pt x="31113" y="6836"/>
                    <a:pt x="31130" y="6819"/>
                  </a:cubicBezTo>
                  <a:cubicBezTo>
                    <a:pt x="31169" y="6780"/>
                    <a:pt x="31152" y="6745"/>
                    <a:pt x="31130" y="6710"/>
                  </a:cubicBezTo>
                  <a:cubicBezTo>
                    <a:pt x="31113" y="6710"/>
                    <a:pt x="31095" y="6688"/>
                    <a:pt x="31078" y="6688"/>
                  </a:cubicBezTo>
                  <a:close/>
                  <a:moveTo>
                    <a:pt x="31330" y="6945"/>
                  </a:moveTo>
                  <a:cubicBezTo>
                    <a:pt x="31313" y="6945"/>
                    <a:pt x="31313" y="6963"/>
                    <a:pt x="31295" y="6963"/>
                  </a:cubicBezTo>
                  <a:cubicBezTo>
                    <a:pt x="31261" y="6980"/>
                    <a:pt x="31239" y="7015"/>
                    <a:pt x="31278" y="7054"/>
                  </a:cubicBezTo>
                  <a:cubicBezTo>
                    <a:pt x="31278" y="7089"/>
                    <a:pt x="31313" y="7089"/>
                    <a:pt x="31330" y="7089"/>
                  </a:cubicBezTo>
                  <a:lnTo>
                    <a:pt x="31369" y="7089"/>
                  </a:lnTo>
                  <a:cubicBezTo>
                    <a:pt x="31404" y="7071"/>
                    <a:pt x="31422" y="7015"/>
                    <a:pt x="31404" y="6980"/>
                  </a:cubicBezTo>
                  <a:cubicBezTo>
                    <a:pt x="31387" y="6963"/>
                    <a:pt x="31348" y="6945"/>
                    <a:pt x="31330" y="694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 rot="-5400000">
              <a:off x="6650072" y="2015847"/>
              <a:ext cx="5616706" cy="1121201"/>
            </a:xfrm>
            <a:custGeom>
              <a:avLst/>
              <a:gdLst/>
              <a:ahLst/>
              <a:cxnLst/>
              <a:rect l="l" t="t" r="r" b="b"/>
              <a:pathLst>
                <a:path w="31405" h="6872" extrusionOk="0">
                  <a:moveTo>
                    <a:pt x="24116" y="1"/>
                  </a:moveTo>
                  <a:cubicBezTo>
                    <a:pt x="24081" y="1"/>
                    <a:pt x="24042" y="18"/>
                    <a:pt x="24042" y="75"/>
                  </a:cubicBezTo>
                  <a:cubicBezTo>
                    <a:pt x="24042" y="109"/>
                    <a:pt x="24081" y="144"/>
                    <a:pt x="24116" y="144"/>
                  </a:cubicBezTo>
                  <a:cubicBezTo>
                    <a:pt x="24150" y="144"/>
                    <a:pt x="24190" y="109"/>
                    <a:pt x="24190" y="75"/>
                  </a:cubicBezTo>
                  <a:cubicBezTo>
                    <a:pt x="24190" y="35"/>
                    <a:pt x="24150" y="1"/>
                    <a:pt x="24116" y="1"/>
                  </a:cubicBezTo>
                  <a:close/>
                  <a:moveTo>
                    <a:pt x="23755" y="18"/>
                  </a:moveTo>
                  <a:cubicBezTo>
                    <a:pt x="23715" y="18"/>
                    <a:pt x="23681" y="53"/>
                    <a:pt x="23681" y="92"/>
                  </a:cubicBezTo>
                  <a:cubicBezTo>
                    <a:pt x="23681" y="127"/>
                    <a:pt x="23715" y="162"/>
                    <a:pt x="23755" y="162"/>
                  </a:cubicBezTo>
                  <a:lnTo>
                    <a:pt x="23772" y="162"/>
                  </a:lnTo>
                  <a:cubicBezTo>
                    <a:pt x="23807" y="144"/>
                    <a:pt x="23824" y="109"/>
                    <a:pt x="23824" y="75"/>
                  </a:cubicBezTo>
                  <a:cubicBezTo>
                    <a:pt x="23824" y="35"/>
                    <a:pt x="23789" y="18"/>
                    <a:pt x="23755" y="18"/>
                  </a:cubicBezTo>
                  <a:close/>
                  <a:moveTo>
                    <a:pt x="24477" y="18"/>
                  </a:moveTo>
                  <a:cubicBezTo>
                    <a:pt x="24442" y="18"/>
                    <a:pt x="24407" y="53"/>
                    <a:pt x="24407" y="92"/>
                  </a:cubicBezTo>
                  <a:cubicBezTo>
                    <a:pt x="24407" y="127"/>
                    <a:pt x="24425" y="162"/>
                    <a:pt x="24477" y="162"/>
                  </a:cubicBezTo>
                  <a:cubicBezTo>
                    <a:pt x="24516" y="162"/>
                    <a:pt x="24551" y="144"/>
                    <a:pt x="24551" y="92"/>
                  </a:cubicBezTo>
                  <a:cubicBezTo>
                    <a:pt x="24551" y="53"/>
                    <a:pt x="24533" y="18"/>
                    <a:pt x="24494" y="18"/>
                  </a:cubicBezTo>
                  <a:close/>
                  <a:moveTo>
                    <a:pt x="23389" y="53"/>
                  </a:moveTo>
                  <a:cubicBezTo>
                    <a:pt x="23337" y="75"/>
                    <a:pt x="23319" y="109"/>
                    <a:pt x="23319" y="144"/>
                  </a:cubicBezTo>
                  <a:cubicBezTo>
                    <a:pt x="23337" y="183"/>
                    <a:pt x="23354" y="201"/>
                    <a:pt x="23389" y="201"/>
                  </a:cubicBezTo>
                  <a:lnTo>
                    <a:pt x="23406" y="201"/>
                  </a:lnTo>
                  <a:cubicBezTo>
                    <a:pt x="23446" y="201"/>
                    <a:pt x="23480" y="162"/>
                    <a:pt x="23463" y="127"/>
                  </a:cubicBezTo>
                  <a:cubicBezTo>
                    <a:pt x="23463" y="92"/>
                    <a:pt x="23428" y="53"/>
                    <a:pt x="23389" y="53"/>
                  </a:cubicBezTo>
                  <a:close/>
                  <a:moveTo>
                    <a:pt x="24842" y="92"/>
                  </a:moveTo>
                  <a:cubicBezTo>
                    <a:pt x="24803" y="92"/>
                    <a:pt x="24768" y="109"/>
                    <a:pt x="24768" y="144"/>
                  </a:cubicBezTo>
                  <a:cubicBezTo>
                    <a:pt x="24751" y="183"/>
                    <a:pt x="24786" y="218"/>
                    <a:pt x="24821" y="218"/>
                  </a:cubicBezTo>
                  <a:lnTo>
                    <a:pt x="24842" y="236"/>
                  </a:lnTo>
                  <a:cubicBezTo>
                    <a:pt x="24877" y="236"/>
                    <a:pt x="24895" y="201"/>
                    <a:pt x="24912" y="183"/>
                  </a:cubicBezTo>
                  <a:cubicBezTo>
                    <a:pt x="24912" y="127"/>
                    <a:pt x="24895" y="92"/>
                    <a:pt x="24860" y="92"/>
                  </a:cubicBezTo>
                  <a:close/>
                  <a:moveTo>
                    <a:pt x="23028" y="144"/>
                  </a:moveTo>
                  <a:cubicBezTo>
                    <a:pt x="22993" y="144"/>
                    <a:pt x="22954" y="183"/>
                    <a:pt x="22971" y="236"/>
                  </a:cubicBezTo>
                  <a:cubicBezTo>
                    <a:pt x="22971" y="253"/>
                    <a:pt x="23010" y="292"/>
                    <a:pt x="23045" y="292"/>
                  </a:cubicBezTo>
                  <a:lnTo>
                    <a:pt x="23063" y="292"/>
                  </a:lnTo>
                  <a:cubicBezTo>
                    <a:pt x="23102" y="270"/>
                    <a:pt x="23119" y="236"/>
                    <a:pt x="23119" y="201"/>
                  </a:cubicBezTo>
                  <a:cubicBezTo>
                    <a:pt x="23102" y="162"/>
                    <a:pt x="23080" y="144"/>
                    <a:pt x="23045" y="144"/>
                  </a:cubicBezTo>
                  <a:close/>
                  <a:moveTo>
                    <a:pt x="25186" y="201"/>
                  </a:moveTo>
                  <a:cubicBezTo>
                    <a:pt x="25147" y="201"/>
                    <a:pt x="25130" y="218"/>
                    <a:pt x="25112" y="236"/>
                  </a:cubicBezTo>
                  <a:cubicBezTo>
                    <a:pt x="25095" y="270"/>
                    <a:pt x="25112" y="327"/>
                    <a:pt x="25147" y="344"/>
                  </a:cubicBezTo>
                  <a:lnTo>
                    <a:pt x="25186" y="344"/>
                  </a:lnTo>
                  <a:cubicBezTo>
                    <a:pt x="25204" y="344"/>
                    <a:pt x="25238" y="327"/>
                    <a:pt x="25238" y="292"/>
                  </a:cubicBezTo>
                  <a:cubicBezTo>
                    <a:pt x="25256" y="253"/>
                    <a:pt x="25238" y="218"/>
                    <a:pt x="25204" y="201"/>
                  </a:cubicBezTo>
                  <a:close/>
                  <a:moveTo>
                    <a:pt x="14508" y="236"/>
                  </a:moveTo>
                  <a:cubicBezTo>
                    <a:pt x="14469" y="236"/>
                    <a:pt x="14451" y="270"/>
                    <a:pt x="14451" y="310"/>
                  </a:cubicBezTo>
                  <a:cubicBezTo>
                    <a:pt x="14451" y="344"/>
                    <a:pt x="14486" y="362"/>
                    <a:pt x="14525" y="362"/>
                  </a:cubicBezTo>
                  <a:cubicBezTo>
                    <a:pt x="14560" y="362"/>
                    <a:pt x="14595" y="327"/>
                    <a:pt x="14595" y="292"/>
                  </a:cubicBezTo>
                  <a:cubicBezTo>
                    <a:pt x="14595" y="253"/>
                    <a:pt x="14560" y="236"/>
                    <a:pt x="14525" y="236"/>
                  </a:cubicBezTo>
                  <a:close/>
                  <a:moveTo>
                    <a:pt x="14887" y="218"/>
                  </a:moveTo>
                  <a:cubicBezTo>
                    <a:pt x="14852" y="218"/>
                    <a:pt x="14813" y="253"/>
                    <a:pt x="14813" y="292"/>
                  </a:cubicBezTo>
                  <a:cubicBezTo>
                    <a:pt x="14813" y="327"/>
                    <a:pt x="14834" y="362"/>
                    <a:pt x="14887" y="362"/>
                  </a:cubicBezTo>
                  <a:cubicBezTo>
                    <a:pt x="14921" y="362"/>
                    <a:pt x="14961" y="327"/>
                    <a:pt x="14961" y="292"/>
                  </a:cubicBezTo>
                  <a:cubicBezTo>
                    <a:pt x="14961" y="253"/>
                    <a:pt x="14921" y="218"/>
                    <a:pt x="14887" y="218"/>
                  </a:cubicBezTo>
                  <a:close/>
                  <a:moveTo>
                    <a:pt x="15248" y="236"/>
                  </a:moveTo>
                  <a:cubicBezTo>
                    <a:pt x="15213" y="236"/>
                    <a:pt x="15178" y="270"/>
                    <a:pt x="15178" y="310"/>
                  </a:cubicBezTo>
                  <a:cubicBezTo>
                    <a:pt x="15161" y="344"/>
                    <a:pt x="15196" y="379"/>
                    <a:pt x="15230" y="379"/>
                  </a:cubicBezTo>
                  <a:lnTo>
                    <a:pt x="15248" y="379"/>
                  </a:lnTo>
                  <a:cubicBezTo>
                    <a:pt x="15287" y="379"/>
                    <a:pt x="15304" y="362"/>
                    <a:pt x="15322" y="327"/>
                  </a:cubicBezTo>
                  <a:cubicBezTo>
                    <a:pt x="15322" y="292"/>
                    <a:pt x="15287" y="253"/>
                    <a:pt x="15248" y="236"/>
                  </a:cubicBezTo>
                  <a:close/>
                  <a:moveTo>
                    <a:pt x="22667" y="236"/>
                  </a:moveTo>
                  <a:cubicBezTo>
                    <a:pt x="22628" y="253"/>
                    <a:pt x="22610" y="292"/>
                    <a:pt x="22628" y="327"/>
                  </a:cubicBezTo>
                  <a:cubicBezTo>
                    <a:pt x="22628" y="362"/>
                    <a:pt x="22667" y="379"/>
                    <a:pt x="22702" y="379"/>
                  </a:cubicBezTo>
                  <a:lnTo>
                    <a:pt x="22719" y="379"/>
                  </a:lnTo>
                  <a:cubicBezTo>
                    <a:pt x="22754" y="362"/>
                    <a:pt x="22775" y="327"/>
                    <a:pt x="22754" y="292"/>
                  </a:cubicBezTo>
                  <a:cubicBezTo>
                    <a:pt x="22754" y="253"/>
                    <a:pt x="22719" y="236"/>
                    <a:pt x="22702" y="236"/>
                  </a:cubicBezTo>
                  <a:close/>
                  <a:moveTo>
                    <a:pt x="14143" y="270"/>
                  </a:moveTo>
                  <a:cubicBezTo>
                    <a:pt x="14108" y="270"/>
                    <a:pt x="14090" y="327"/>
                    <a:pt x="14090" y="362"/>
                  </a:cubicBezTo>
                  <a:cubicBezTo>
                    <a:pt x="14090" y="401"/>
                    <a:pt x="14125" y="418"/>
                    <a:pt x="14160" y="418"/>
                  </a:cubicBezTo>
                  <a:lnTo>
                    <a:pt x="14182" y="418"/>
                  </a:lnTo>
                  <a:cubicBezTo>
                    <a:pt x="14216" y="418"/>
                    <a:pt x="14234" y="379"/>
                    <a:pt x="14234" y="327"/>
                  </a:cubicBezTo>
                  <a:cubicBezTo>
                    <a:pt x="14234" y="292"/>
                    <a:pt x="14199" y="270"/>
                    <a:pt x="14160" y="270"/>
                  </a:cubicBezTo>
                  <a:close/>
                  <a:moveTo>
                    <a:pt x="13781" y="344"/>
                  </a:moveTo>
                  <a:cubicBezTo>
                    <a:pt x="13747" y="362"/>
                    <a:pt x="13725" y="401"/>
                    <a:pt x="13725" y="436"/>
                  </a:cubicBezTo>
                  <a:cubicBezTo>
                    <a:pt x="13747" y="471"/>
                    <a:pt x="13781" y="488"/>
                    <a:pt x="13799" y="488"/>
                  </a:cubicBezTo>
                  <a:lnTo>
                    <a:pt x="13816" y="488"/>
                  </a:lnTo>
                  <a:cubicBezTo>
                    <a:pt x="13855" y="471"/>
                    <a:pt x="13890" y="436"/>
                    <a:pt x="13873" y="401"/>
                  </a:cubicBezTo>
                  <a:cubicBezTo>
                    <a:pt x="13873" y="362"/>
                    <a:pt x="13834" y="344"/>
                    <a:pt x="13799" y="344"/>
                  </a:cubicBezTo>
                  <a:close/>
                  <a:moveTo>
                    <a:pt x="15596" y="344"/>
                  </a:moveTo>
                  <a:cubicBezTo>
                    <a:pt x="15557" y="344"/>
                    <a:pt x="15539" y="362"/>
                    <a:pt x="15522" y="379"/>
                  </a:cubicBezTo>
                  <a:cubicBezTo>
                    <a:pt x="15504" y="418"/>
                    <a:pt x="15522" y="471"/>
                    <a:pt x="15557" y="488"/>
                  </a:cubicBezTo>
                  <a:lnTo>
                    <a:pt x="15596" y="488"/>
                  </a:lnTo>
                  <a:cubicBezTo>
                    <a:pt x="15613" y="488"/>
                    <a:pt x="15648" y="471"/>
                    <a:pt x="15665" y="436"/>
                  </a:cubicBezTo>
                  <a:cubicBezTo>
                    <a:pt x="15665" y="401"/>
                    <a:pt x="15648" y="362"/>
                    <a:pt x="15613" y="344"/>
                  </a:cubicBezTo>
                  <a:close/>
                  <a:moveTo>
                    <a:pt x="22319" y="362"/>
                  </a:moveTo>
                  <a:cubicBezTo>
                    <a:pt x="22284" y="379"/>
                    <a:pt x="22266" y="418"/>
                    <a:pt x="22284" y="453"/>
                  </a:cubicBezTo>
                  <a:cubicBezTo>
                    <a:pt x="22301" y="488"/>
                    <a:pt x="22319" y="510"/>
                    <a:pt x="22358" y="510"/>
                  </a:cubicBezTo>
                  <a:lnTo>
                    <a:pt x="22375" y="488"/>
                  </a:lnTo>
                  <a:cubicBezTo>
                    <a:pt x="22410" y="488"/>
                    <a:pt x="22427" y="436"/>
                    <a:pt x="22410" y="401"/>
                  </a:cubicBezTo>
                  <a:cubicBezTo>
                    <a:pt x="22410" y="379"/>
                    <a:pt x="22375" y="362"/>
                    <a:pt x="22358" y="362"/>
                  </a:cubicBezTo>
                  <a:close/>
                  <a:moveTo>
                    <a:pt x="25512" y="362"/>
                  </a:moveTo>
                  <a:cubicBezTo>
                    <a:pt x="25473" y="362"/>
                    <a:pt x="25456" y="379"/>
                    <a:pt x="25438" y="401"/>
                  </a:cubicBezTo>
                  <a:cubicBezTo>
                    <a:pt x="25421" y="436"/>
                    <a:pt x="25438" y="471"/>
                    <a:pt x="25473" y="488"/>
                  </a:cubicBezTo>
                  <a:cubicBezTo>
                    <a:pt x="25473" y="510"/>
                    <a:pt x="25495" y="510"/>
                    <a:pt x="25512" y="510"/>
                  </a:cubicBezTo>
                  <a:cubicBezTo>
                    <a:pt x="25530" y="510"/>
                    <a:pt x="25547" y="488"/>
                    <a:pt x="25565" y="471"/>
                  </a:cubicBezTo>
                  <a:cubicBezTo>
                    <a:pt x="25582" y="436"/>
                    <a:pt x="25582" y="379"/>
                    <a:pt x="25547" y="362"/>
                  </a:cubicBezTo>
                  <a:close/>
                  <a:moveTo>
                    <a:pt x="13438" y="436"/>
                  </a:moveTo>
                  <a:cubicBezTo>
                    <a:pt x="13398" y="453"/>
                    <a:pt x="13381" y="488"/>
                    <a:pt x="13381" y="527"/>
                  </a:cubicBezTo>
                  <a:cubicBezTo>
                    <a:pt x="13398" y="562"/>
                    <a:pt x="13420" y="579"/>
                    <a:pt x="13455" y="579"/>
                  </a:cubicBezTo>
                  <a:lnTo>
                    <a:pt x="13472" y="579"/>
                  </a:lnTo>
                  <a:cubicBezTo>
                    <a:pt x="13507" y="562"/>
                    <a:pt x="13529" y="527"/>
                    <a:pt x="13529" y="488"/>
                  </a:cubicBezTo>
                  <a:cubicBezTo>
                    <a:pt x="13507" y="453"/>
                    <a:pt x="13490" y="436"/>
                    <a:pt x="13455" y="436"/>
                  </a:cubicBezTo>
                  <a:close/>
                  <a:moveTo>
                    <a:pt x="15922" y="488"/>
                  </a:moveTo>
                  <a:cubicBezTo>
                    <a:pt x="15900" y="488"/>
                    <a:pt x="15866" y="510"/>
                    <a:pt x="15848" y="527"/>
                  </a:cubicBezTo>
                  <a:cubicBezTo>
                    <a:pt x="15848" y="562"/>
                    <a:pt x="15866" y="618"/>
                    <a:pt x="15900" y="618"/>
                  </a:cubicBezTo>
                  <a:cubicBezTo>
                    <a:pt x="15900" y="636"/>
                    <a:pt x="15922" y="636"/>
                    <a:pt x="15922" y="636"/>
                  </a:cubicBezTo>
                  <a:cubicBezTo>
                    <a:pt x="15957" y="636"/>
                    <a:pt x="15974" y="618"/>
                    <a:pt x="15992" y="579"/>
                  </a:cubicBezTo>
                  <a:cubicBezTo>
                    <a:pt x="16009" y="545"/>
                    <a:pt x="15992" y="510"/>
                    <a:pt x="15957" y="488"/>
                  </a:cubicBezTo>
                  <a:close/>
                  <a:moveTo>
                    <a:pt x="21992" y="488"/>
                  </a:moveTo>
                  <a:cubicBezTo>
                    <a:pt x="21940" y="510"/>
                    <a:pt x="21923" y="545"/>
                    <a:pt x="21940" y="579"/>
                  </a:cubicBezTo>
                  <a:cubicBezTo>
                    <a:pt x="21957" y="618"/>
                    <a:pt x="21975" y="636"/>
                    <a:pt x="22014" y="636"/>
                  </a:cubicBezTo>
                  <a:cubicBezTo>
                    <a:pt x="22031" y="636"/>
                    <a:pt x="22031" y="636"/>
                    <a:pt x="22049" y="618"/>
                  </a:cubicBezTo>
                  <a:cubicBezTo>
                    <a:pt x="22084" y="618"/>
                    <a:pt x="22101" y="562"/>
                    <a:pt x="22084" y="527"/>
                  </a:cubicBezTo>
                  <a:cubicBezTo>
                    <a:pt x="22066" y="510"/>
                    <a:pt x="22049" y="488"/>
                    <a:pt x="22014" y="488"/>
                  </a:cubicBezTo>
                  <a:close/>
                  <a:moveTo>
                    <a:pt x="13094" y="545"/>
                  </a:moveTo>
                  <a:cubicBezTo>
                    <a:pt x="13055" y="562"/>
                    <a:pt x="13020" y="597"/>
                    <a:pt x="13037" y="636"/>
                  </a:cubicBezTo>
                  <a:cubicBezTo>
                    <a:pt x="13055" y="671"/>
                    <a:pt x="13072" y="688"/>
                    <a:pt x="13111" y="688"/>
                  </a:cubicBezTo>
                  <a:lnTo>
                    <a:pt x="13129" y="688"/>
                  </a:lnTo>
                  <a:cubicBezTo>
                    <a:pt x="13163" y="671"/>
                    <a:pt x="13181" y="636"/>
                    <a:pt x="13181" y="597"/>
                  </a:cubicBezTo>
                  <a:cubicBezTo>
                    <a:pt x="13163" y="562"/>
                    <a:pt x="13146" y="545"/>
                    <a:pt x="13111" y="545"/>
                  </a:cubicBezTo>
                  <a:close/>
                  <a:moveTo>
                    <a:pt x="25800" y="562"/>
                  </a:moveTo>
                  <a:cubicBezTo>
                    <a:pt x="25782" y="562"/>
                    <a:pt x="25765" y="562"/>
                    <a:pt x="25747" y="579"/>
                  </a:cubicBezTo>
                  <a:cubicBezTo>
                    <a:pt x="25730" y="618"/>
                    <a:pt x="25730" y="671"/>
                    <a:pt x="25765" y="688"/>
                  </a:cubicBezTo>
                  <a:cubicBezTo>
                    <a:pt x="25782" y="706"/>
                    <a:pt x="25782" y="706"/>
                    <a:pt x="25800" y="706"/>
                  </a:cubicBezTo>
                  <a:cubicBezTo>
                    <a:pt x="25839" y="706"/>
                    <a:pt x="25856" y="688"/>
                    <a:pt x="25874" y="671"/>
                  </a:cubicBezTo>
                  <a:cubicBezTo>
                    <a:pt x="25891" y="636"/>
                    <a:pt x="25874" y="597"/>
                    <a:pt x="25856" y="579"/>
                  </a:cubicBezTo>
                  <a:cubicBezTo>
                    <a:pt x="25839" y="562"/>
                    <a:pt x="25821" y="562"/>
                    <a:pt x="25800" y="562"/>
                  </a:cubicBezTo>
                  <a:close/>
                  <a:moveTo>
                    <a:pt x="16249" y="636"/>
                  </a:moveTo>
                  <a:cubicBezTo>
                    <a:pt x="16227" y="636"/>
                    <a:pt x="16209" y="653"/>
                    <a:pt x="16192" y="671"/>
                  </a:cubicBezTo>
                  <a:cubicBezTo>
                    <a:pt x="16175" y="706"/>
                    <a:pt x="16175" y="762"/>
                    <a:pt x="16209" y="779"/>
                  </a:cubicBezTo>
                  <a:lnTo>
                    <a:pt x="16249" y="779"/>
                  </a:lnTo>
                  <a:cubicBezTo>
                    <a:pt x="16283" y="779"/>
                    <a:pt x="16301" y="779"/>
                    <a:pt x="16318" y="745"/>
                  </a:cubicBezTo>
                  <a:cubicBezTo>
                    <a:pt x="16336" y="706"/>
                    <a:pt x="16318" y="671"/>
                    <a:pt x="16283" y="653"/>
                  </a:cubicBezTo>
                  <a:cubicBezTo>
                    <a:pt x="16283" y="653"/>
                    <a:pt x="16266" y="636"/>
                    <a:pt x="16249" y="636"/>
                  </a:cubicBezTo>
                  <a:close/>
                  <a:moveTo>
                    <a:pt x="21649" y="636"/>
                  </a:moveTo>
                  <a:cubicBezTo>
                    <a:pt x="21614" y="653"/>
                    <a:pt x="21596" y="688"/>
                    <a:pt x="21614" y="727"/>
                  </a:cubicBezTo>
                  <a:cubicBezTo>
                    <a:pt x="21631" y="762"/>
                    <a:pt x="21649" y="779"/>
                    <a:pt x="21688" y="779"/>
                  </a:cubicBezTo>
                  <a:cubicBezTo>
                    <a:pt x="21688" y="779"/>
                    <a:pt x="21705" y="779"/>
                    <a:pt x="21705" y="762"/>
                  </a:cubicBezTo>
                  <a:cubicBezTo>
                    <a:pt x="21740" y="745"/>
                    <a:pt x="21757" y="706"/>
                    <a:pt x="21740" y="671"/>
                  </a:cubicBezTo>
                  <a:cubicBezTo>
                    <a:pt x="21740" y="653"/>
                    <a:pt x="21705" y="636"/>
                    <a:pt x="21688" y="636"/>
                  </a:cubicBezTo>
                  <a:close/>
                  <a:moveTo>
                    <a:pt x="12746" y="653"/>
                  </a:moveTo>
                  <a:cubicBezTo>
                    <a:pt x="12711" y="671"/>
                    <a:pt x="12676" y="706"/>
                    <a:pt x="12694" y="745"/>
                  </a:cubicBezTo>
                  <a:cubicBezTo>
                    <a:pt x="12711" y="779"/>
                    <a:pt x="12728" y="797"/>
                    <a:pt x="12767" y="797"/>
                  </a:cubicBezTo>
                  <a:lnTo>
                    <a:pt x="12785" y="797"/>
                  </a:lnTo>
                  <a:cubicBezTo>
                    <a:pt x="12820" y="779"/>
                    <a:pt x="12837" y="745"/>
                    <a:pt x="12837" y="706"/>
                  </a:cubicBezTo>
                  <a:cubicBezTo>
                    <a:pt x="12820" y="671"/>
                    <a:pt x="12802" y="653"/>
                    <a:pt x="12767" y="653"/>
                  </a:cubicBezTo>
                  <a:close/>
                  <a:moveTo>
                    <a:pt x="12402" y="779"/>
                  </a:moveTo>
                  <a:cubicBezTo>
                    <a:pt x="12367" y="797"/>
                    <a:pt x="12332" y="836"/>
                    <a:pt x="12350" y="871"/>
                  </a:cubicBezTo>
                  <a:cubicBezTo>
                    <a:pt x="12367" y="906"/>
                    <a:pt x="12385" y="923"/>
                    <a:pt x="12419" y="923"/>
                  </a:cubicBezTo>
                  <a:lnTo>
                    <a:pt x="12441" y="923"/>
                  </a:lnTo>
                  <a:cubicBezTo>
                    <a:pt x="12476" y="906"/>
                    <a:pt x="12493" y="871"/>
                    <a:pt x="12493" y="814"/>
                  </a:cubicBezTo>
                  <a:cubicBezTo>
                    <a:pt x="12476" y="797"/>
                    <a:pt x="12459" y="779"/>
                    <a:pt x="12419" y="779"/>
                  </a:cubicBezTo>
                  <a:close/>
                  <a:moveTo>
                    <a:pt x="21361" y="779"/>
                  </a:moveTo>
                  <a:cubicBezTo>
                    <a:pt x="21340" y="779"/>
                    <a:pt x="21322" y="779"/>
                    <a:pt x="21322" y="797"/>
                  </a:cubicBezTo>
                  <a:cubicBezTo>
                    <a:pt x="21287" y="814"/>
                    <a:pt x="21270" y="853"/>
                    <a:pt x="21287" y="888"/>
                  </a:cubicBezTo>
                  <a:cubicBezTo>
                    <a:pt x="21305" y="906"/>
                    <a:pt x="21322" y="923"/>
                    <a:pt x="21361" y="923"/>
                  </a:cubicBezTo>
                  <a:lnTo>
                    <a:pt x="21379" y="923"/>
                  </a:lnTo>
                  <a:cubicBezTo>
                    <a:pt x="21414" y="906"/>
                    <a:pt x="21431" y="871"/>
                    <a:pt x="21414" y="836"/>
                  </a:cubicBezTo>
                  <a:cubicBezTo>
                    <a:pt x="21414" y="797"/>
                    <a:pt x="21379" y="779"/>
                    <a:pt x="21361" y="779"/>
                  </a:cubicBezTo>
                  <a:close/>
                  <a:moveTo>
                    <a:pt x="26091" y="779"/>
                  </a:moveTo>
                  <a:cubicBezTo>
                    <a:pt x="26074" y="779"/>
                    <a:pt x="26056" y="797"/>
                    <a:pt x="26039" y="814"/>
                  </a:cubicBezTo>
                  <a:cubicBezTo>
                    <a:pt x="26000" y="836"/>
                    <a:pt x="26017" y="888"/>
                    <a:pt x="26039" y="906"/>
                  </a:cubicBezTo>
                  <a:cubicBezTo>
                    <a:pt x="26056" y="923"/>
                    <a:pt x="26074" y="923"/>
                    <a:pt x="26091" y="923"/>
                  </a:cubicBezTo>
                  <a:cubicBezTo>
                    <a:pt x="26109" y="923"/>
                    <a:pt x="26126" y="923"/>
                    <a:pt x="26148" y="906"/>
                  </a:cubicBezTo>
                  <a:cubicBezTo>
                    <a:pt x="26165" y="871"/>
                    <a:pt x="26165" y="836"/>
                    <a:pt x="26126" y="797"/>
                  </a:cubicBezTo>
                  <a:cubicBezTo>
                    <a:pt x="26126" y="797"/>
                    <a:pt x="26109" y="779"/>
                    <a:pt x="26091" y="779"/>
                  </a:cubicBezTo>
                  <a:close/>
                  <a:moveTo>
                    <a:pt x="16553" y="853"/>
                  </a:moveTo>
                  <a:cubicBezTo>
                    <a:pt x="16536" y="853"/>
                    <a:pt x="16501" y="853"/>
                    <a:pt x="16501" y="871"/>
                  </a:cubicBezTo>
                  <a:cubicBezTo>
                    <a:pt x="16466" y="906"/>
                    <a:pt x="16484" y="945"/>
                    <a:pt x="16501" y="980"/>
                  </a:cubicBezTo>
                  <a:cubicBezTo>
                    <a:pt x="16518" y="980"/>
                    <a:pt x="16536" y="997"/>
                    <a:pt x="16553" y="997"/>
                  </a:cubicBezTo>
                  <a:cubicBezTo>
                    <a:pt x="16575" y="997"/>
                    <a:pt x="16592" y="980"/>
                    <a:pt x="16610" y="962"/>
                  </a:cubicBezTo>
                  <a:cubicBezTo>
                    <a:pt x="16627" y="923"/>
                    <a:pt x="16627" y="888"/>
                    <a:pt x="16592" y="853"/>
                  </a:cubicBezTo>
                  <a:close/>
                  <a:moveTo>
                    <a:pt x="12076" y="888"/>
                  </a:moveTo>
                  <a:cubicBezTo>
                    <a:pt x="12076" y="888"/>
                    <a:pt x="12058" y="888"/>
                    <a:pt x="12058" y="906"/>
                  </a:cubicBezTo>
                  <a:cubicBezTo>
                    <a:pt x="12023" y="906"/>
                    <a:pt x="12006" y="962"/>
                    <a:pt x="12006" y="997"/>
                  </a:cubicBezTo>
                  <a:cubicBezTo>
                    <a:pt x="12023" y="1014"/>
                    <a:pt x="12041" y="1032"/>
                    <a:pt x="12076" y="1032"/>
                  </a:cubicBezTo>
                  <a:lnTo>
                    <a:pt x="12093" y="1032"/>
                  </a:lnTo>
                  <a:cubicBezTo>
                    <a:pt x="12150" y="1014"/>
                    <a:pt x="12167" y="980"/>
                    <a:pt x="12150" y="945"/>
                  </a:cubicBezTo>
                  <a:cubicBezTo>
                    <a:pt x="12132" y="906"/>
                    <a:pt x="12115" y="888"/>
                    <a:pt x="12076" y="888"/>
                  </a:cubicBezTo>
                  <a:close/>
                  <a:moveTo>
                    <a:pt x="20996" y="945"/>
                  </a:moveTo>
                  <a:cubicBezTo>
                    <a:pt x="20961" y="962"/>
                    <a:pt x="20944" y="1014"/>
                    <a:pt x="20961" y="1054"/>
                  </a:cubicBezTo>
                  <a:cubicBezTo>
                    <a:pt x="20978" y="1071"/>
                    <a:pt x="20996" y="1088"/>
                    <a:pt x="21035" y="1088"/>
                  </a:cubicBezTo>
                  <a:cubicBezTo>
                    <a:pt x="21035" y="1088"/>
                    <a:pt x="21052" y="1088"/>
                    <a:pt x="21052" y="1071"/>
                  </a:cubicBezTo>
                  <a:cubicBezTo>
                    <a:pt x="21087" y="1071"/>
                    <a:pt x="21105" y="1014"/>
                    <a:pt x="21087" y="980"/>
                  </a:cubicBezTo>
                  <a:cubicBezTo>
                    <a:pt x="21070" y="962"/>
                    <a:pt x="21052" y="945"/>
                    <a:pt x="21035" y="945"/>
                  </a:cubicBezTo>
                  <a:close/>
                  <a:moveTo>
                    <a:pt x="11714" y="1014"/>
                  </a:moveTo>
                  <a:cubicBezTo>
                    <a:pt x="11680" y="1032"/>
                    <a:pt x="11658" y="1071"/>
                    <a:pt x="11658" y="1106"/>
                  </a:cubicBezTo>
                  <a:cubicBezTo>
                    <a:pt x="11680" y="1141"/>
                    <a:pt x="11714" y="1162"/>
                    <a:pt x="11732" y="1162"/>
                  </a:cubicBezTo>
                  <a:lnTo>
                    <a:pt x="11749" y="1162"/>
                  </a:lnTo>
                  <a:cubicBezTo>
                    <a:pt x="11806" y="1141"/>
                    <a:pt x="11823" y="1106"/>
                    <a:pt x="11806" y="1071"/>
                  </a:cubicBezTo>
                  <a:cubicBezTo>
                    <a:pt x="11788" y="1032"/>
                    <a:pt x="11767" y="1014"/>
                    <a:pt x="11732" y="1014"/>
                  </a:cubicBezTo>
                  <a:close/>
                  <a:moveTo>
                    <a:pt x="26344" y="1032"/>
                  </a:moveTo>
                  <a:cubicBezTo>
                    <a:pt x="26326" y="1032"/>
                    <a:pt x="26309" y="1054"/>
                    <a:pt x="26309" y="1054"/>
                  </a:cubicBezTo>
                  <a:cubicBezTo>
                    <a:pt x="26274" y="1088"/>
                    <a:pt x="26274" y="1123"/>
                    <a:pt x="26291" y="1162"/>
                  </a:cubicBezTo>
                  <a:cubicBezTo>
                    <a:pt x="26309" y="1180"/>
                    <a:pt x="26326" y="1180"/>
                    <a:pt x="26344" y="1180"/>
                  </a:cubicBezTo>
                  <a:cubicBezTo>
                    <a:pt x="26365" y="1180"/>
                    <a:pt x="26383" y="1180"/>
                    <a:pt x="26400" y="1162"/>
                  </a:cubicBezTo>
                  <a:cubicBezTo>
                    <a:pt x="26418" y="1141"/>
                    <a:pt x="26435" y="1088"/>
                    <a:pt x="26400" y="1071"/>
                  </a:cubicBezTo>
                  <a:cubicBezTo>
                    <a:pt x="26383" y="1054"/>
                    <a:pt x="26365" y="1032"/>
                    <a:pt x="26344" y="1032"/>
                  </a:cubicBezTo>
                  <a:close/>
                  <a:moveTo>
                    <a:pt x="16827" y="1071"/>
                  </a:moveTo>
                  <a:cubicBezTo>
                    <a:pt x="16810" y="1071"/>
                    <a:pt x="16792" y="1088"/>
                    <a:pt x="16771" y="1106"/>
                  </a:cubicBezTo>
                  <a:cubicBezTo>
                    <a:pt x="16753" y="1123"/>
                    <a:pt x="16753" y="1180"/>
                    <a:pt x="16771" y="1197"/>
                  </a:cubicBezTo>
                  <a:cubicBezTo>
                    <a:pt x="16792" y="1215"/>
                    <a:pt x="16810" y="1215"/>
                    <a:pt x="16827" y="1215"/>
                  </a:cubicBezTo>
                  <a:cubicBezTo>
                    <a:pt x="16845" y="1215"/>
                    <a:pt x="16862" y="1215"/>
                    <a:pt x="16879" y="1197"/>
                  </a:cubicBezTo>
                  <a:cubicBezTo>
                    <a:pt x="16901" y="1162"/>
                    <a:pt x="16901" y="1123"/>
                    <a:pt x="16879" y="1088"/>
                  </a:cubicBezTo>
                  <a:cubicBezTo>
                    <a:pt x="16862" y="1088"/>
                    <a:pt x="16845" y="1071"/>
                    <a:pt x="16827" y="1071"/>
                  </a:cubicBezTo>
                  <a:close/>
                  <a:moveTo>
                    <a:pt x="20687" y="1088"/>
                  </a:moveTo>
                  <a:lnTo>
                    <a:pt x="20669" y="1106"/>
                  </a:lnTo>
                  <a:cubicBezTo>
                    <a:pt x="20635" y="1123"/>
                    <a:pt x="20617" y="1162"/>
                    <a:pt x="20635" y="1197"/>
                  </a:cubicBezTo>
                  <a:cubicBezTo>
                    <a:pt x="20652" y="1232"/>
                    <a:pt x="20669" y="1232"/>
                    <a:pt x="20687" y="1232"/>
                  </a:cubicBezTo>
                  <a:lnTo>
                    <a:pt x="20726" y="1232"/>
                  </a:lnTo>
                  <a:cubicBezTo>
                    <a:pt x="20761" y="1215"/>
                    <a:pt x="20778" y="1180"/>
                    <a:pt x="20761" y="1141"/>
                  </a:cubicBezTo>
                  <a:cubicBezTo>
                    <a:pt x="20743" y="1106"/>
                    <a:pt x="20726" y="1088"/>
                    <a:pt x="20687" y="1088"/>
                  </a:cubicBezTo>
                  <a:close/>
                  <a:moveTo>
                    <a:pt x="11371" y="1123"/>
                  </a:moveTo>
                  <a:cubicBezTo>
                    <a:pt x="11332" y="1141"/>
                    <a:pt x="11314" y="1180"/>
                    <a:pt x="11314" y="1215"/>
                  </a:cubicBezTo>
                  <a:cubicBezTo>
                    <a:pt x="11332" y="1249"/>
                    <a:pt x="11353" y="1271"/>
                    <a:pt x="11388" y="1271"/>
                  </a:cubicBezTo>
                  <a:lnTo>
                    <a:pt x="11406" y="1271"/>
                  </a:lnTo>
                  <a:cubicBezTo>
                    <a:pt x="11440" y="1249"/>
                    <a:pt x="11480" y="1215"/>
                    <a:pt x="11462" y="1180"/>
                  </a:cubicBezTo>
                  <a:cubicBezTo>
                    <a:pt x="11440" y="1141"/>
                    <a:pt x="11423" y="1123"/>
                    <a:pt x="11388" y="1123"/>
                  </a:cubicBezTo>
                  <a:close/>
                  <a:moveTo>
                    <a:pt x="11027" y="1232"/>
                  </a:moveTo>
                  <a:cubicBezTo>
                    <a:pt x="10988" y="1232"/>
                    <a:pt x="10970" y="1271"/>
                    <a:pt x="10970" y="1323"/>
                  </a:cubicBezTo>
                  <a:cubicBezTo>
                    <a:pt x="10988" y="1341"/>
                    <a:pt x="11005" y="1380"/>
                    <a:pt x="11044" y="1380"/>
                  </a:cubicBezTo>
                  <a:cubicBezTo>
                    <a:pt x="11044" y="1380"/>
                    <a:pt x="11062" y="1380"/>
                    <a:pt x="11062" y="1358"/>
                  </a:cubicBezTo>
                  <a:cubicBezTo>
                    <a:pt x="11097" y="1358"/>
                    <a:pt x="11114" y="1323"/>
                    <a:pt x="11114" y="1271"/>
                  </a:cubicBezTo>
                  <a:cubicBezTo>
                    <a:pt x="11097" y="1249"/>
                    <a:pt x="11079" y="1232"/>
                    <a:pt x="11044" y="1232"/>
                  </a:cubicBezTo>
                  <a:close/>
                  <a:moveTo>
                    <a:pt x="20343" y="1249"/>
                  </a:moveTo>
                  <a:cubicBezTo>
                    <a:pt x="20308" y="1271"/>
                    <a:pt x="20291" y="1323"/>
                    <a:pt x="20308" y="1358"/>
                  </a:cubicBezTo>
                  <a:cubicBezTo>
                    <a:pt x="20308" y="1380"/>
                    <a:pt x="20343" y="1397"/>
                    <a:pt x="20361" y="1397"/>
                  </a:cubicBezTo>
                  <a:lnTo>
                    <a:pt x="20400" y="1397"/>
                  </a:lnTo>
                  <a:cubicBezTo>
                    <a:pt x="20434" y="1380"/>
                    <a:pt x="20452" y="1323"/>
                    <a:pt x="20434" y="1289"/>
                  </a:cubicBezTo>
                  <a:cubicBezTo>
                    <a:pt x="20417" y="1271"/>
                    <a:pt x="20400" y="1249"/>
                    <a:pt x="20361" y="1249"/>
                  </a:cubicBezTo>
                  <a:close/>
                  <a:moveTo>
                    <a:pt x="10679" y="1323"/>
                  </a:moveTo>
                  <a:cubicBezTo>
                    <a:pt x="10644" y="1323"/>
                    <a:pt x="10609" y="1358"/>
                    <a:pt x="10627" y="1415"/>
                  </a:cubicBezTo>
                  <a:cubicBezTo>
                    <a:pt x="10627" y="1432"/>
                    <a:pt x="10661" y="1467"/>
                    <a:pt x="10701" y="1467"/>
                  </a:cubicBezTo>
                  <a:lnTo>
                    <a:pt x="10718" y="1467"/>
                  </a:lnTo>
                  <a:cubicBezTo>
                    <a:pt x="10753" y="1450"/>
                    <a:pt x="10770" y="1415"/>
                    <a:pt x="10770" y="1380"/>
                  </a:cubicBezTo>
                  <a:cubicBezTo>
                    <a:pt x="10753" y="1341"/>
                    <a:pt x="10718" y="1323"/>
                    <a:pt x="10701" y="1323"/>
                  </a:cubicBezTo>
                  <a:close/>
                  <a:moveTo>
                    <a:pt x="17097" y="1323"/>
                  </a:moveTo>
                  <a:cubicBezTo>
                    <a:pt x="17080" y="1323"/>
                    <a:pt x="17062" y="1341"/>
                    <a:pt x="17045" y="1341"/>
                  </a:cubicBezTo>
                  <a:cubicBezTo>
                    <a:pt x="17010" y="1380"/>
                    <a:pt x="17010" y="1432"/>
                    <a:pt x="17045" y="1450"/>
                  </a:cubicBezTo>
                  <a:cubicBezTo>
                    <a:pt x="17062" y="1467"/>
                    <a:pt x="17080" y="1467"/>
                    <a:pt x="17097" y="1467"/>
                  </a:cubicBezTo>
                  <a:cubicBezTo>
                    <a:pt x="17119" y="1467"/>
                    <a:pt x="17136" y="1467"/>
                    <a:pt x="17154" y="1450"/>
                  </a:cubicBezTo>
                  <a:cubicBezTo>
                    <a:pt x="17171" y="1415"/>
                    <a:pt x="17171" y="1380"/>
                    <a:pt x="17136" y="1341"/>
                  </a:cubicBezTo>
                  <a:cubicBezTo>
                    <a:pt x="17136" y="1323"/>
                    <a:pt x="17119" y="1323"/>
                    <a:pt x="17097" y="1323"/>
                  </a:cubicBezTo>
                  <a:close/>
                  <a:moveTo>
                    <a:pt x="26583" y="1323"/>
                  </a:moveTo>
                  <a:cubicBezTo>
                    <a:pt x="26561" y="1323"/>
                    <a:pt x="26544" y="1323"/>
                    <a:pt x="26526" y="1341"/>
                  </a:cubicBezTo>
                  <a:cubicBezTo>
                    <a:pt x="26491" y="1358"/>
                    <a:pt x="26491" y="1415"/>
                    <a:pt x="26509" y="1432"/>
                  </a:cubicBezTo>
                  <a:cubicBezTo>
                    <a:pt x="26526" y="1450"/>
                    <a:pt x="26544" y="1467"/>
                    <a:pt x="26583" y="1467"/>
                  </a:cubicBezTo>
                  <a:cubicBezTo>
                    <a:pt x="26583" y="1467"/>
                    <a:pt x="26600" y="1467"/>
                    <a:pt x="26618" y="1450"/>
                  </a:cubicBezTo>
                  <a:cubicBezTo>
                    <a:pt x="26652" y="1432"/>
                    <a:pt x="26652" y="1380"/>
                    <a:pt x="26635" y="1358"/>
                  </a:cubicBezTo>
                  <a:cubicBezTo>
                    <a:pt x="26618" y="1323"/>
                    <a:pt x="26600" y="1323"/>
                    <a:pt x="26583" y="1323"/>
                  </a:cubicBezTo>
                  <a:close/>
                  <a:moveTo>
                    <a:pt x="10318" y="1397"/>
                  </a:moveTo>
                  <a:cubicBezTo>
                    <a:pt x="10283" y="1415"/>
                    <a:pt x="10265" y="1450"/>
                    <a:pt x="10265" y="1489"/>
                  </a:cubicBezTo>
                  <a:cubicBezTo>
                    <a:pt x="10283" y="1524"/>
                    <a:pt x="10300" y="1541"/>
                    <a:pt x="10335" y="1541"/>
                  </a:cubicBezTo>
                  <a:lnTo>
                    <a:pt x="10353" y="1541"/>
                  </a:lnTo>
                  <a:cubicBezTo>
                    <a:pt x="10392" y="1541"/>
                    <a:pt x="10426" y="1489"/>
                    <a:pt x="10409" y="1450"/>
                  </a:cubicBezTo>
                  <a:cubicBezTo>
                    <a:pt x="10409" y="1415"/>
                    <a:pt x="10374" y="1397"/>
                    <a:pt x="10335" y="1397"/>
                  </a:cubicBezTo>
                  <a:close/>
                  <a:moveTo>
                    <a:pt x="20034" y="1397"/>
                  </a:moveTo>
                  <a:cubicBezTo>
                    <a:pt x="20034" y="1397"/>
                    <a:pt x="20017" y="1397"/>
                    <a:pt x="20017" y="1415"/>
                  </a:cubicBezTo>
                  <a:cubicBezTo>
                    <a:pt x="19982" y="1432"/>
                    <a:pt x="19965" y="1467"/>
                    <a:pt x="19982" y="1506"/>
                  </a:cubicBezTo>
                  <a:cubicBezTo>
                    <a:pt x="19982" y="1524"/>
                    <a:pt x="20017" y="1541"/>
                    <a:pt x="20034" y="1541"/>
                  </a:cubicBezTo>
                  <a:lnTo>
                    <a:pt x="20073" y="1541"/>
                  </a:lnTo>
                  <a:cubicBezTo>
                    <a:pt x="20108" y="1524"/>
                    <a:pt x="20126" y="1489"/>
                    <a:pt x="20108" y="1450"/>
                  </a:cubicBezTo>
                  <a:cubicBezTo>
                    <a:pt x="20091" y="1415"/>
                    <a:pt x="20073" y="1397"/>
                    <a:pt x="20034" y="1397"/>
                  </a:cubicBezTo>
                  <a:close/>
                  <a:moveTo>
                    <a:pt x="9974" y="1467"/>
                  </a:moveTo>
                  <a:cubicBezTo>
                    <a:pt x="9939" y="1489"/>
                    <a:pt x="9900" y="1524"/>
                    <a:pt x="9917" y="1558"/>
                  </a:cubicBezTo>
                  <a:cubicBezTo>
                    <a:pt x="9917" y="1598"/>
                    <a:pt x="9957" y="1615"/>
                    <a:pt x="9991" y="1615"/>
                  </a:cubicBezTo>
                  <a:cubicBezTo>
                    <a:pt x="10048" y="1615"/>
                    <a:pt x="10065" y="1576"/>
                    <a:pt x="10065" y="1541"/>
                  </a:cubicBezTo>
                  <a:cubicBezTo>
                    <a:pt x="10048" y="1506"/>
                    <a:pt x="10026" y="1467"/>
                    <a:pt x="9991" y="1467"/>
                  </a:cubicBezTo>
                  <a:close/>
                  <a:moveTo>
                    <a:pt x="9613" y="1541"/>
                  </a:moveTo>
                  <a:cubicBezTo>
                    <a:pt x="9574" y="1558"/>
                    <a:pt x="9556" y="1598"/>
                    <a:pt x="9556" y="1632"/>
                  </a:cubicBezTo>
                  <a:cubicBezTo>
                    <a:pt x="9556" y="1667"/>
                    <a:pt x="9591" y="1685"/>
                    <a:pt x="9630" y="1685"/>
                  </a:cubicBezTo>
                  <a:lnTo>
                    <a:pt x="9648" y="1685"/>
                  </a:lnTo>
                  <a:cubicBezTo>
                    <a:pt x="9682" y="1685"/>
                    <a:pt x="9700" y="1650"/>
                    <a:pt x="9700" y="1598"/>
                  </a:cubicBezTo>
                  <a:cubicBezTo>
                    <a:pt x="9700" y="1576"/>
                    <a:pt x="9665" y="1541"/>
                    <a:pt x="9630" y="1541"/>
                  </a:cubicBezTo>
                  <a:close/>
                  <a:moveTo>
                    <a:pt x="19708" y="1541"/>
                  </a:moveTo>
                  <a:cubicBezTo>
                    <a:pt x="19690" y="1541"/>
                    <a:pt x="19690" y="1541"/>
                    <a:pt x="19673" y="1558"/>
                  </a:cubicBezTo>
                  <a:cubicBezTo>
                    <a:pt x="19638" y="1558"/>
                    <a:pt x="19621" y="1615"/>
                    <a:pt x="19638" y="1650"/>
                  </a:cubicBezTo>
                  <a:cubicBezTo>
                    <a:pt x="19656" y="1667"/>
                    <a:pt x="19673" y="1685"/>
                    <a:pt x="19708" y="1685"/>
                  </a:cubicBezTo>
                  <a:lnTo>
                    <a:pt x="19730" y="1685"/>
                  </a:lnTo>
                  <a:cubicBezTo>
                    <a:pt x="19764" y="1667"/>
                    <a:pt x="19782" y="1632"/>
                    <a:pt x="19782" y="1598"/>
                  </a:cubicBezTo>
                  <a:cubicBezTo>
                    <a:pt x="19764" y="1558"/>
                    <a:pt x="19730" y="1541"/>
                    <a:pt x="19708" y="1541"/>
                  </a:cubicBezTo>
                  <a:close/>
                  <a:moveTo>
                    <a:pt x="17354" y="1576"/>
                  </a:moveTo>
                  <a:cubicBezTo>
                    <a:pt x="17336" y="1576"/>
                    <a:pt x="17315" y="1576"/>
                    <a:pt x="17297" y="1598"/>
                  </a:cubicBezTo>
                  <a:cubicBezTo>
                    <a:pt x="17280" y="1632"/>
                    <a:pt x="17280" y="1667"/>
                    <a:pt x="17315" y="1706"/>
                  </a:cubicBezTo>
                  <a:cubicBezTo>
                    <a:pt x="17336" y="1706"/>
                    <a:pt x="17354" y="1724"/>
                    <a:pt x="17354" y="1724"/>
                  </a:cubicBezTo>
                  <a:cubicBezTo>
                    <a:pt x="17389" y="1724"/>
                    <a:pt x="17406" y="1706"/>
                    <a:pt x="17406" y="1685"/>
                  </a:cubicBezTo>
                  <a:cubicBezTo>
                    <a:pt x="17445" y="1650"/>
                    <a:pt x="17445" y="1615"/>
                    <a:pt x="17406" y="1598"/>
                  </a:cubicBezTo>
                  <a:cubicBezTo>
                    <a:pt x="17389" y="1576"/>
                    <a:pt x="17371" y="1576"/>
                    <a:pt x="17354" y="1576"/>
                  </a:cubicBezTo>
                  <a:close/>
                  <a:moveTo>
                    <a:pt x="9265" y="1615"/>
                  </a:moveTo>
                  <a:cubicBezTo>
                    <a:pt x="9212" y="1615"/>
                    <a:pt x="9195" y="1650"/>
                    <a:pt x="9195" y="1685"/>
                  </a:cubicBezTo>
                  <a:cubicBezTo>
                    <a:pt x="9212" y="1724"/>
                    <a:pt x="9230" y="1759"/>
                    <a:pt x="9265" y="1759"/>
                  </a:cubicBezTo>
                  <a:lnTo>
                    <a:pt x="9286" y="1759"/>
                  </a:lnTo>
                  <a:cubicBezTo>
                    <a:pt x="9321" y="1741"/>
                    <a:pt x="9356" y="1706"/>
                    <a:pt x="9339" y="1667"/>
                  </a:cubicBezTo>
                  <a:cubicBezTo>
                    <a:pt x="9339" y="1632"/>
                    <a:pt x="9304" y="1615"/>
                    <a:pt x="9265" y="1615"/>
                  </a:cubicBezTo>
                  <a:close/>
                  <a:moveTo>
                    <a:pt x="26779" y="1615"/>
                  </a:moveTo>
                  <a:cubicBezTo>
                    <a:pt x="26779" y="1615"/>
                    <a:pt x="26761" y="1615"/>
                    <a:pt x="26744" y="1632"/>
                  </a:cubicBezTo>
                  <a:cubicBezTo>
                    <a:pt x="26709" y="1650"/>
                    <a:pt x="26709" y="1706"/>
                    <a:pt x="26726" y="1724"/>
                  </a:cubicBezTo>
                  <a:cubicBezTo>
                    <a:pt x="26744" y="1759"/>
                    <a:pt x="26761" y="1759"/>
                    <a:pt x="26779" y="1759"/>
                  </a:cubicBezTo>
                  <a:cubicBezTo>
                    <a:pt x="26800" y="1759"/>
                    <a:pt x="26818" y="1759"/>
                    <a:pt x="26835" y="1741"/>
                  </a:cubicBezTo>
                  <a:cubicBezTo>
                    <a:pt x="26853" y="1724"/>
                    <a:pt x="26870" y="1685"/>
                    <a:pt x="26853" y="1650"/>
                  </a:cubicBezTo>
                  <a:cubicBezTo>
                    <a:pt x="26835" y="1632"/>
                    <a:pt x="26818" y="1615"/>
                    <a:pt x="26779" y="1615"/>
                  </a:cubicBezTo>
                  <a:close/>
                  <a:moveTo>
                    <a:pt x="8904" y="1667"/>
                  </a:moveTo>
                  <a:cubicBezTo>
                    <a:pt x="8869" y="1667"/>
                    <a:pt x="8830" y="1724"/>
                    <a:pt x="8851" y="1759"/>
                  </a:cubicBezTo>
                  <a:cubicBezTo>
                    <a:pt x="8851" y="1793"/>
                    <a:pt x="8886" y="1815"/>
                    <a:pt x="8921" y="1815"/>
                  </a:cubicBezTo>
                  <a:cubicBezTo>
                    <a:pt x="8960" y="1815"/>
                    <a:pt x="8995" y="1776"/>
                    <a:pt x="8995" y="1724"/>
                  </a:cubicBezTo>
                  <a:cubicBezTo>
                    <a:pt x="8978" y="1685"/>
                    <a:pt x="8960" y="1667"/>
                    <a:pt x="8921" y="1667"/>
                  </a:cubicBezTo>
                  <a:close/>
                  <a:moveTo>
                    <a:pt x="19347" y="1685"/>
                  </a:moveTo>
                  <a:cubicBezTo>
                    <a:pt x="19312" y="1706"/>
                    <a:pt x="19294" y="1741"/>
                    <a:pt x="19312" y="1776"/>
                  </a:cubicBezTo>
                  <a:cubicBezTo>
                    <a:pt x="19312" y="1815"/>
                    <a:pt x="19347" y="1833"/>
                    <a:pt x="19364" y="1833"/>
                  </a:cubicBezTo>
                  <a:lnTo>
                    <a:pt x="19403" y="1833"/>
                  </a:lnTo>
                  <a:cubicBezTo>
                    <a:pt x="19438" y="1815"/>
                    <a:pt x="19455" y="1759"/>
                    <a:pt x="19438" y="1724"/>
                  </a:cubicBezTo>
                  <a:cubicBezTo>
                    <a:pt x="19421" y="1706"/>
                    <a:pt x="19403" y="1685"/>
                    <a:pt x="19364" y="1685"/>
                  </a:cubicBezTo>
                  <a:close/>
                  <a:moveTo>
                    <a:pt x="8542" y="1724"/>
                  </a:moveTo>
                  <a:cubicBezTo>
                    <a:pt x="8503" y="1741"/>
                    <a:pt x="8486" y="1776"/>
                    <a:pt x="8486" y="1815"/>
                  </a:cubicBezTo>
                  <a:cubicBezTo>
                    <a:pt x="8486" y="1850"/>
                    <a:pt x="8525" y="1867"/>
                    <a:pt x="8560" y="1867"/>
                  </a:cubicBezTo>
                  <a:lnTo>
                    <a:pt x="8577" y="1867"/>
                  </a:lnTo>
                  <a:cubicBezTo>
                    <a:pt x="8612" y="1867"/>
                    <a:pt x="8634" y="1833"/>
                    <a:pt x="8634" y="1793"/>
                  </a:cubicBezTo>
                  <a:cubicBezTo>
                    <a:pt x="8634" y="1759"/>
                    <a:pt x="8595" y="1724"/>
                    <a:pt x="8560" y="1724"/>
                  </a:cubicBezTo>
                  <a:close/>
                  <a:moveTo>
                    <a:pt x="8199" y="1776"/>
                  </a:moveTo>
                  <a:cubicBezTo>
                    <a:pt x="8142" y="1793"/>
                    <a:pt x="8125" y="1833"/>
                    <a:pt x="8125" y="1867"/>
                  </a:cubicBezTo>
                  <a:cubicBezTo>
                    <a:pt x="8125" y="1902"/>
                    <a:pt x="8159" y="1924"/>
                    <a:pt x="8199" y="1924"/>
                  </a:cubicBezTo>
                  <a:lnTo>
                    <a:pt x="8216" y="1924"/>
                  </a:lnTo>
                  <a:cubicBezTo>
                    <a:pt x="8251" y="1924"/>
                    <a:pt x="8268" y="1885"/>
                    <a:pt x="8268" y="1850"/>
                  </a:cubicBezTo>
                  <a:cubicBezTo>
                    <a:pt x="8268" y="1815"/>
                    <a:pt x="8233" y="1776"/>
                    <a:pt x="8199" y="1776"/>
                  </a:cubicBezTo>
                  <a:close/>
                  <a:moveTo>
                    <a:pt x="17641" y="1793"/>
                  </a:moveTo>
                  <a:cubicBezTo>
                    <a:pt x="17624" y="1793"/>
                    <a:pt x="17606" y="1793"/>
                    <a:pt x="17589" y="1815"/>
                  </a:cubicBezTo>
                  <a:cubicBezTo>
                    <a:pt x="17571" y="1850"/>
                    <a:pt x="17571" y="1902"/>
                    <a:pt x="17606" y="1924"/>
                  </a:cubicBezTo>
                  <a:cubicBezTo>
                    <a:pt x="17624" y="1924"/>
                    <a:pt x="17641" y="1941"/>
                    <a:pt x="17641" y="1941"/>
                  </a:cubicBezTo>
                  <a:cubicBezTo>
                    <a:pt x="17680" y="1941"/>
                    <a:pt x="17698" y="1924"/>
                    <a:pt x="17715" y="1902"/>
                  </a:cubicBezTo>
                  <a:cubicBezTo>
                    <a:pt x="17732" y="1867"/>
                    <a:pt x="17715" y="1815"/>
                    <a:pt x="17698" y="1793"/>
                  </a:cubicBezTo>
                  <a:close/>
                  <a:moveTo>
                    <a:pt x="19003" y="1815"/>
                  </a:moveTo>
                  <a:cubicBezTo>
                    <a:pt x="18968" y="1833"/>
                    <a:pt x="18946" y="1867"/>
                    <a:pt x="18968" y="1902"/>
                  </a:cubicBezTo>
                  <a:cubicBezTo>
                    <a:pt x="18968" y="1941"/>
                    <a:pt x="19003" y="1959"/>
                    <a:pt x="19038" y="1959"/>
                  </a:cubicBezTo>
                  <a:lnTo>
                    <a:pt x="19055" y="1959"/>
                  </a:lnTo>
                  <a:cubicBezTo>
                    <a:pt x="19094" y="1941"/>
                    <a:pt x="19112" y="1902"/>
                    <a:pt x="19094" y="1867"/>
                  </a:cubicBezTo>
                  <a:cubicBezTo>
                    <a:pt x="19094" y="1833"/>
                    <a:pt x="19055" y="1815"/>
                    <a:pt x="19038" y="1815"/>
                  </a:cubicBezTo>
                  <a:close/>
                  <a:moveTo>
                    <a:pt x="7833" y="1850"/>
                  </a:moveTo>
                  <a:cubicBezTo>
                    <a:pt x="7798" y="1850"/>
                    <a:pt x="7763" y="1885"/>
                    <a:pt x="7763" y="1924"/>
                  </a:cubicBezTo>
                  <a:cubicBezTo>
                    <a:pt x="7781" y="1959"/>
                    <a:pt x="7798" y="1994"/>
                    <a:pt x="7833" y="1994"/>
                  </a:cubicBezTo>
                  <a:lnTo>
                    <a:pt x="7851" y="1994"/>
                  </a:lnTo>
                  <a:cubicBezTo>
                    <a:pt x="7890" y="1976"/>
                    <a:pt x="7924" y="1941"/>
                    <a:pt x="7907" y="1902"/>
                  </a:cubicBezTo>
                  <a:cubicBezTo>
                    <a:pt x="7907" y="1867"/>
                    <a:pt x="7872" y="1850"/>
                    <a:pt x="7833" y="1850"/>
                  </a:cubicBezTo>
                  <a:close/>
                  <a:moveTo>
                    <a:pt x="7472" y="1902"/>
                  </a:moveTo>
                  <a:cubicBezTo>
                    <a:pt x="7437" y="1902"/>
                    <a:pt x="7398" y="1941"/>
                    <a:pt x="7415" y="1994"/>
                  </a:cubicBezTo>
                  <a:cubicBezTo>
                    <a:pt x="7415" y="2011"/>
                    <a:pt x="7455" y="2050"/>
                    <a:pt x="7489" y="2050"/>
                  </a:cubicBezTo>
                  <a:cubicBezTo>
                    <a:pt x="7546" y="2033"/>
                    <a:pt x="7563" y="1994"/>
                    <a:pt x="7563" y="1959"/>
                  </a:cubicBezTo>
                  <a:cubicBezTo>
                    <a:pt x="7546" y="1924"/>
                    <a:pt x="7524" y="1902"/>
                    <a:pt x="7489" y="1902"/>
                  </a:cubicBezTo>
                  <a:close/>
                  <a:moveTo>
                    <a:pt x="18677" y="1924"/>
                  </a:moveTo>
                  <a:cubicBezTo>
                    <a:pt x="18620" y="1941"/>
                    <a:pt x="18603" y="1976"/>
                    <a:pt x="18620" y="2011"/>
                  </a:cubicBezTo>
                  <a:cubicBezTo>
                    <a:pt x="18620" y="2050"/>
                    <a:pt x="18659" y="2067"/>
                    <a:pt x="18694" y="2067"/>
                  </a:cubicBezTo>
                  <a:lnTo>
                    <a:pt x="18711" y="2067"/>
                  </a:lnTo>
                  <a:cubicBezTo>
                    <a:pt x="18751" y="2050"/>
                    <a:pt x="18768" y="2011"/>
                    <a:pt x="18768" y="1976"/>
                  </a:cubicBezTo>
                  <a:cubicBezTo>
                    <a:pt x="18751" y="1941"/>
                    <a:pt x="18711" y="1924"/>
                    <a:pt x="18694" y="1924"/>
                  </a:cubicBezTo>
                  <a:close/>
                  <a:moveTo>
                    <a:pt x="26944" y="1924"/>
                  </a:moveTo>
                  <a:cubicBezTo>
                    <a:pt x="26927" y="1959"/>
                    <a:pt x="26909" y="1994"/>
                    <a:pt x="26927" y="2033"/>
                  </a:cubicBezTo>
                  <a:cubicBezTo>
                    <a:pt x="26944" y="2050"/>
                    <a:pt x="26961" y="2067"/>
                    <a:pt x="26996" y="2067"/>
                  </a:cubicBezTo>
                  <a:cubicBezTo>
                    <a:pt x="26996" y="2067"/>
                    <a:pt x="27018" y="2067"/>
                    <a:pt x="27035" y="2050"/>
                  </a:cubicBezTo>
                  <a:cubicBezTo>
                    <a:pt x="27070" y="2033"/>
                    <a:pt x="27070" y="1976"/>
                    <a:pt x="27053" y="1959"/>
                  </a:cubicBezTo>
                  <a:cubicBezTo>
                    <a:pt x="27035" y="1924"/>
                    <a:pt x="27018" y="1924"/>
                    <a:pt x="26996" y="1924"/>
                  </a:cubicBezTo>
                  <a:close/>
                  <a:moveTo>
                    <a:pt x="17967" y="1941"/>
                  </a:moveTo>
                  <a:cubicBezTo>
                    <a:pt x="17950" y="1941"/>
                    <a:pt x="17915" y="1959"/>
                    <a:pt x="17915" y="1994"/>
                  </a:cubicBezTo>
                  <a:cubicBezTo>
                    <a:pt x="17898" y="2033"/>
                    <a:pt x="17915" y="2067"/>
                    <a:pt x="17950" y="2085"/>
                  </a:cubicBezTo>
                  <a:lnTo>
                    <a:pt x="17967" y="2085"/>
                  </a:lnTo>
                  <a:cubicBezTo>
                    <a:pt x="18006" y="2085"/>
                    <a:pt x="18041" y="2067"/>
                    <a:pt x="18041" y="2033"/>
                  </a:cubicBezTo>
                  <a:cubicBezTo>
                    <a:pt x="18059" y="1994"/>
                    <a:pt x="18041" y="1959"/>
                    <a:pt x="18006" y="1941"/>
                  </a:cubicBezTo>
                  <a:close/>
                  <a:moveTo>
                    <a:pt x="7111" y="1959"/>
                  </a:moveTo>
                  <a:cubicBezTo>
                    <a:pt x="7072" y="1976"/>
                    <a:pt x="7054" y="2011"/>
                    <a:pt x="7054" y="2050"/>
                  </a:cubicBezTo>
                  <a:cubicBezTo>
                    <a:pt x="7054" y="2085"/>
                    <a:pt x="7089" y="2102"/>
                    <a:pt x="7128" y="2102"/>
                  </a:cubicBezTo>
                  <a:lnTo>
                    <a:pt x="7146" y="2102"/>
                  </a:lnTo>
                  <a:cubicBezTo>
                    <a:pt x="7180" y="2102"/>
                    <a:pt x="7198" y="2067"/>
                    <a:pt x="7198" y="2033"/>
                  </a:cubicBezTo>
                  <a:cubicBezTo>
                    <a:pt x="7198" y="1994"/>
                    <a:pt x="7163" y="1959"/>
                    <a:pt x="7128" y="1959"/>
                  </a:cubicBezTo>
                  <a:close/>
                  <a:moveTo>
                    <a:pt x="18333" y="1994"/>
                  </a:moveTo>
                  <a:cubicBezTo>
                    <a:pt x="18294" y="1994"/>
                    <a:pt x="18259" y="2033"/>
                    <a:pt x="18259" y="2067"/>
                  </a:cubicBezTo>
                  <a:cubicBezTo>
                    <a:pt x="18259" y="2102"/>
                    <a:pt x="18294" y="2141"/>
                    <a:pt x="18333" y="2141"/>
                  </a:cubicBezTo>
                  <a:cubicBezTo>
                    <a:pt x="18368" y="2141"/>
                    <a:pt x="18402" y="2102"/>
                    <a:pt x="18402" y="2067"/>
                  </a:cubicBezTo>
                  <a:cubicBezTo>
                    <a:pt x="18402" y="2033"/>
                    <a:pt x="18368" y="1994"/>
                    <a:pt x="18333" y="1994"/>
                  </a:cubicBezTo>
                  <a:close/>
                  <a:moveTo>
                    <a:pt x="6763" y="2033"/>
                  </a:moveTo>
                  <a:cubicBezTo>
                    <a:pt x="6710" y="2050"/>
                    <a:pt x="6693" y="2085"/>
                    <a:pt x="6693" y="2120"/>
                  </a:cubicBezTo>
                  <a:cubicBezTo>
                    <a:pt x="6710" y="2159"/>
                    <a:pt x="6728" y="2176"/>
                    <a:pt x="6763" y="2176"/>
                  </a:cubicBezTo>
                  <a:lnTo>
                    <a:pt x="6784" y="2176"/>
                  </a:lnTo>
                  <a:cubicBezTo>
                    <a:pt x="6819" y="2176"/>
                    <a:pt x="6854" y="2141"/>
                    <a:pt x="6837" y="2085"/>
                  </a:cubicBezTo>
                  <a:cubicBezTo>
                    <a:pt x="6837" y="2067"/>
                    <a:pt x="6802" y="2033"/>
                    <a:pt x="6763" y="2033"/>
                  </a:cubicBezTo>
                  <a:close/>
                  <a:moveTo>
                    <a:pt x="6402" y="2102"/>
                  </a:moveTo>
                  <a:cubicBezTo>
                    <a:pt x="6367" y="2120"/>
                    <a:pt x="6328" y="2159"/>
                    <a:pt x="6349" y="2194"/>
                  </a:cubicBezTo>
                  <a:cubicBezTo>
                    <a:pt x="6349" y="2228"/>
                    <a:pt x="6384" y="2250"/>
                    <a:pt x="6419" y="2250"/>
                  </a:cubicBezTo>
                  <a:lnTo>
                    <a:pt x="6436" y="2250"/>
                  </a:lnTo>
                  <a:cubicBezTo>
                    <a:pt x="6476" y="2250"/>
                    <a:pt x="6493" y="2211"/>
                    <a:pt x="6493" y="2159"/>
                  </a:cubicBezTo>
                  <a:cubicBezTo>
                    <a:pt x="6476" y="2141"/>
                    <a:pt x="6458" y="2102"/>
                    <a:pt x="6419" y="2102"/>
                  </a:cubicBezTo>
                  <a:close/>
                  <a:moveTo>
                    <a:pt x="6040" y="2194"/>
                  </a:moveTo>
                  <a:cubicBezTo>
                    <a:pt x="6001" y="2211"/>
                    <a:pt x="5984" y="2250"/>
                    <a:pt x="5984" y="2285"/>
                  </a:cubicBezTo>
                  <a:cubicBezTo>
                    <a:pt x="6001" y="2320"/>
                    <a:pt x="6040" y="2337"/>
                    <a:pt x="6058" y="2337"/>
                  </a:cubicBezTo>
                  <a:lnTo>
                    <a:pt x="6075" y="2337"/>
                  </a:lnTo>
                  <a:cubicBezTo>
                    <a:pt x="6110" y="2320"/>
                    <a:pt x="6149" y="2285"/>
                    <a:pt x="6132" y="2250"/>
                  </a:cubicBezTo>
                  <a:cubicBezTo>
                    <a:pt x="6132" y="2211"/>
                    <a:pt x="6093" y="2194"/>
                    <a:pt x="6058" y="2194"/>
                  </a:cubicBezTo>
                  <a:close/>
                  <a:moveTo>
                    <a:pt x="27144" y="2228"/>
                  </a:moveTo>
                  <a:cubicBezTo>
                    <a:pt x="27105" y="2250"/>
                    <a:pt x="27105" y="2302"/>
                    <a:pt x="27127" y="2337"/>
                  </a:cubicBezTo>
                  <a:cubicBezTo>
                    <a:pt x="27144" y="2359"/>
                    <a:pt x="27162" y="2376"/>
                    <a:pt x="27179" y="2376"/>
                  </a:cubicBezTo>
                  <a:cubicBezTo>
                    <a:pt x="27196" y="2376"/>
                    <a:pt x="27214" y="2359"/>
                    <a:pt x="27214" y="2359"/>
                  </a:cubicBezTo>
                  <a:cubicBezTo>
                    <a:pt x="27253" y="2337"/>
                    <a:pt x="27270" y="2285"/>
                    <a:pt x="27253" y="2250"/>
                  </a:cubicBezTo>
                  <a:cubicBezTo>
                    <a:pt x="27236" y="2228"/>
                    <a:pt x="27214" y="2228"/>
                    <a:pt x="27179" y="2228"/>
                  </a:cubicBezTo>
                  <a:close/>
                  <a:moveTo>
                    <a:pt x="5697" y="2285"/>
                  </a:moveTo>
                  <a:cubicBezTo>
                    <a:pt x="5657" y="2302"/>
                    <a:pt x="5640" y="2337"/>
                    <a:pt x="5640" y="2376"/>
                  </a:cubicBezTo>
                  <a:cubicBezTo>
                    <a:pt x="5657" y="2411"/>
                    <a:pt x="5675" y="2429"/>
                    <a:pt x="5714" y="2429"/>
                  </a:cubicBezTo>
                  <a:lnTo>
                    <a:pt x="5731" y="2429"/>
                  </a:lnTo>
                  <a:cubicBezTo>
                    <a:pt x="5766" y="2429"/>
                    <a:pt x="5805" y="2376"/>
                    <a:pt x="5784" y="2337"/>
                  </a:cubicBezTo>
                  <a:cubicBezTo>
                    <a:pt x="5766" y="2302"/>
                    <a:pt x="5749" y="2285"/>
                    <a:pt x="5714" y="2285"/>
                  </a:cubicBezTo>
                  <a:close/>
                  <a:moveTo>
                    <a:pt x="5349" y="2394"/>
                  </a:moveTo>
                  <a:cubicBezTo>
                    <a:pt x="5314" y="2411"/>
                    <a:pt x="5279" y="2446"/>
                    <a:pt x="5296" y="2485"/>
                  </a:cubicBezTo>
                  <a:cubicBezTo>
                    <a:pt x="5314" y="2520"/>
                    <a:pt x="5331" y="2537"/>
                    <a:pt x="5370" y="2537"/>
                  </a:cubicBezTo>
                  <a:lnTo>
                    <a:pt x="5388" y="2537"/>
                  </a:lnTo>
                  <a:cubicBezTo>
                    <a:pt x="5422" y="2520"/>
                    <a:pt x="5440" y="2485"/>
                    <a:pt x="5440" y="2446"/>
                  </a:cubicBezTo>
                  <a:cubicBezTo>
                    <a:pt x="5422" y="2411"/>
                    <a:pt x="5405" y="2394"/>
                    <a:pt x="5370" y="2394"/>
                  </a:cubicBezTo>
                  <a:close/>
                  <a:moveTo>
                    <a:pt x="5005" y="2520"/>
                  </a:moveTo>
                  <a:cubicBezTo>
                    <a:pt x="4970" y="2537"/>
                    <a:pt x="4953" y="2577"/>
                    <a:pt x="4953" y="2611"/>
                  </a:cubicBezTo>
                  <a:cubicBezTo>
                    <a:pt x="4970" y="2646"/>
                    <a:pt x="4987" y="2664"/>
                    <a:pt x="5022" y="2664"/>
                  </a:cubicBezTo>
                  <a:cubicBezTo>
                    <a:pt x="5044" y="2664"/>
                    <a:pt x="5044" y="2664"/>
                    <a:pt x="5044" y="2646"/>
                  </a:cubicBezTo>
                  <a:cubicBezTo>
                    <a:pt x="5096" y="2646"/>
                    <a:pt x="5114" y="2594"/>
                    <a:pt x="5096" y="2555"/>
                  </a:cubicBezTo>
                  <a:cubicBezTo>
                    <a:pt x="5079" y="2537"/>
                    <a:pt x="5061" y="2520"/>
                    <a:pt x="5022" y="2520"/>
                  </a:cubicBezTo>
                  <a:close/>
                  <a:moveTo>
                    <a:pt x="27344" y="2537"/>
                  </a:moveTo>
                  <a:cubicBezTo>
                    <a:pt x="27305" y="2555"/>
                    <a:pt x="27288" y="2611"/>
                    <a:pt x="27305" y="2646"/>
                  </a:cubicBezTo>
                  <a:cubicBezTo>
                    <a:pt x="27323" y="2664"/>
                    <a:pt x="27362" y="2685"/>
                    <a:pt x="27379" y="2685"/>
                  </a:cubicBezTo>
                  <a:cubicBezTo>
                    <a:pt x="27397" y="2685"/>
                    <a:pt x="27397" y="2664"/>
                    <a:pt x="27414" y="2664"/>
                  </a:cubicBezTo>
                  <a:cubicBezTo>
                    <a:pt x="27453" y="2646"/>
                    <a:pt x="27453" y="2594"/>
                    <a:pt x="27431" y="2555"/>
                  </a:cubicBezTo>
                  <a:cubicBezTo>
                    <a:pt x="27431" y="2537"/>
                    <a:pt x="27397" y="2537"/>
                    <a:pt x="27379" y="2537"/>
                  </a:cubicBezTo>
                  <a:close/>
                  <a:moveTo>
                    <a:pt x="4661" y="2646"/>
                  </a:moveTo>
                  <a:cubicBezTo>
                    <a:pt x="4626" y="2664"/>
                    <a:pt x="4609" y="2703"/>
                    <a:pt x="4626" y="2738"/>
                  </a:cubicBezTo>
                  <a:cubicBezTo>
                    <a:pt x="4626" y="2772"/>
                    <a:pt x="4661" y="2794"/>
                    <a:pt x="4678" y="2794"/>
                  </a:cubicBezTo>
                  <a:lnTo>
                    <a:pt x="4718" y="2794"/>
                  </a:lnTo>
                  <a:cubicBezTo>
                    <a:pt x="4752" y="2772"/>
                    <a:pt x="4770" y="2720"/>
                    <a:pt x="4752" y="2685"/>
                  </a:cubicBezTo>
                  <a:cubicBezTo>
                    <a:pt x="4735" y="2664"/>
                    <a:pt x="4718" y="2646"/>
                    <a:pt x="4678" y="2646"/>
                  </a:cubicBezTo>
                  <a:close/>
                  <a:moveTo>
                    <a:pt x="4317" y="2794"/>
                  </a:moveTo>
                  <a:cubicBezTo>
                    <a:pt x="4282" y="2812"/>
                    <a:pt x="4261" y="2846"/>
                    <a:pt x="4282" y="2881"/>
                  </a:cubicBezTo>
                  <a:cubicBezTo>
                    <a:pt x="4300" y="2920"/>
                    <a:pt x="4317" y="2938"/>
                    <a:pt x="4352" y="2938"/>
                  </a:cubicBezTo>
                  <a:cubicBezTo>
                    <a:pt x="4352" y="2938"/>
                    <a:pt x="4369" y="2920"/>
                    <a:pt x="4391" y="2920"/>
                  </a:cubicBezTo>
                  <a:cubicBezTo>
                    <a:pt x="4426" y="2903"/>
                    <a:pt x="4426" y="2864"/>
                    <a:pt x="4426" y="2829"/>
                  </a:cubicBezTo>
                  <a:cubicBezTo>
                    <a:pt x="4409" y="2794"/>
                    <a:pt x="4369" y="2794"/>
                    <a:pt x="4352" y="2794"/>
                  </a:cubicBezTo>
                  <a:close/>
                  <a:moveTo>
                    <a:pt x="27523" y="2846"/>
                  </a:moveTo>
                  <a:cubicBezTo>
                    <a:pt x="27488" y="2864"/>
                    <a:pt x="27488" y="2920"/>
                    <a:pt x="27505" y="2955"/>
                  </a:cubicBezTo>
                  <a:cubicBezTo>
                    <a:pt x="27523" y="2973"/>
                    <a:pt x="27540" y="2990"/>
                    <a:pt x="27562" y="2990"/>
                  </a:cubicBezTo>
                  <a:cubicBezTo>
                    <a:pt x="27579" y="2990"/>
                    <a:pt x="27597" y="2973"/>
                    <a:pt x="27614" y="2973"/>
                  </a:cubicBezTo>
                  <a:cubicBezTo>
                    <a:pt x="27632" y="2955"/>
                    <a:pt x="27649" y="2903"/>
                    <a:pt x="27632" y="2864"/>
                  </a:cubicBezTo>
                  <a:cubicBezTo>
                    <a:pt x="27614" y="2846"/>
                    <a:pt x="27597" y="2846"/>
                    <a:pt x="27562" y="2846"/>
                  </a:cubicBezTo>
                  <a:close/>
                  <a:moveTo>
                    <a:pt x="4026" y="2920"/>
                  </a:moveTo>
                  <a:cubicBezTo>
                    <a:pt x="4008" y="2920"/>
                    <a:pt x="3991" y="2920"/>
                    <a:pt x="3991" y="2938"/>
                  </a:cubicBezTo>
                  <a:cubicBezTo>
                    <a:pt x="3956" y="2955"/>
                    <a:pt x="3934" y="2990"/>
                    <a:pt x="3956" y="3029"/>
                  </a:cubicBezTo>
                  <a:cubicBezTo>
                    <a:pt x="3956" y="3047"/>
                    <a:pt x="3991" y="3064"/>
                    <a:pt x="4026" y="3064"/>
                  </a:cubicBezTo>
                  <a:lnTo>
                    <a:pt x="4043" y="3064"/>
                  </a:lnTo>
                  <a:cubicBezTo>
                    <a:pt x="4082" y="3047"/>
                    <a:pt x="4100" y="3012"/>
                    <a:pt x="4082" y="2973"/>
                  </a:cubicBezTo>
                  <a:cubicBezTo>
                    <a:pt x="4082" y="2938"/>
                    <a:pt x="4043" y="2920"/>
                    <a:pt x="4026" y="2920"/>
                  </a:cubicBezTo>
                  <a:close/>
                  <a:moveTo>
                    <a:pt x="3682" y="3064"/>
                  </a:moveTo>
                  <a:cubicBezTo>
                    <a:pt x="3682" y="3064"/>
                    <a:pt x="3665" y="3064"/>
                    <a:pt x="3647" y="3081"/>
                  </a:cubicBezTo>
                  <a:cubicBezTo>
                    <a:pt x="3608" y="3081"/>
                    <a:pt x="3608" y="3138"/>
                    <a:pt x="3608" y="3173"/>
                  </a:cubicBezTo>
                  <a:cubicBezTo>
                    <a:pt x="3630" y="3190"/>
                    <a:pt x="3665" y="3208"/>
                    <a:pt x="3682" y="3208"/>
                  </a:cubicBezTo>
                  <a:lnTo>
                    <a:pt x="3717" y="3208"/>
                  </a:lnTo>
                  <a:cubicBezTo>
                    <a:pt x="3756" y="3190"/>
                    <a:pt x="3773" y="3155"/>
                    <a:pt x="3756" y="3120"/>
                  </a:cubicBezTo>
                  <a:cubicBezTo>
                    <a:pt x="3739" y="3081"/>
                    <a:pt x="3717" y="3064"/>
                    <a:pt x="3682" y="3064"/>
                  </a:cubicBezTo>
                  <a:close/>
                  <a:moveTo>
                    <a:pt x="27758" y="3138"/>
                  </a:moveTo>
                  <a:cubicBezTo>
                    <a:pt x="27740" y="3138"/>
                    <a:pt x="27740" y="3155"/>
                    <a:pt x="27723" y="3155"/>
                  </a:cubicBezTo>
                  <a:cubicBezTo>
                    <a:pt x="27688" y="3173"/>
                    <a:pt x="27688" y="3229"/>
                    <a:pt x="27706" y="3264"/>
                  </a:cubicBezTo>
                  <a:cubicBezTo>
                    <a:pt x="27723" y="3281"/>
                    <a:pt x="27740" y="3281"/>
                    <a:pt x="27758" y="3281"/>
                  </a:cubicBezTo>
                  <a:lnTo>
                    <a:pt x="27797" y="3281"/>
                  </a:lnTo>
                  <a:cubicBezTo>
                    <a:pt x="27832" y="3264"/>
                    <a:pt x="27849" y="3208"/>
                    <a:pt x="27832" y="3173"/>
                  </a:cubicBezTo>
                  <a:cubicBezTo>
                    <a:pt x="27814" y="3155"/>
                    <a:pt x="27779" y="3138"/>
                    <a:pt x="27758" y="3138"/>
                  </a:cubicBezTo>
                  <a:close/>
                  <a:moveTo>
                    <a:pt x="3356" y="3229"/>
                  </a:moveTo>
                  <a:cubicBezTo>
                    <a:pt x="3356" y="3229"/>
                    <a:pt x="3338" y="3229"/>
                    <a:pt x="3321" y="3247"/>
                  </a:cubicBezTo>
                  <a:cubicBezTo>
                    <a:pt x="3282" y="3264"/>
                    <a:pt x="3282" y="3299"/>
                    <a:pt x="3303" y="3338"/>
                  </a:cubicBezTo>
                  <a:cubicBezTo>
                    <a:pt x="3321" y="3373"/>
                    <a:pt x="3338" y="3373"/>
                    <a:pt x="3356" y="3373"/>
                  </a:cubicBezTo>
                  <a:lnTo>
                    <a:pt x="3390" y="3373"/>
                  </a:lnTo>
                  <a:cubicBezTo>
                    <a:pt x="3430" y="3355"/>
                    <a:pt x="3447" y="3299"/>
                    <a:pt x="3430" y="3264"/>
                  </a:cubicBezTo>
                  <a:cubicBezTo>
                    <a:pt x="3412" y="3247"/>
                    <a:pt x="3390" y="3229"/>
                    <a:pt x="3356" y="3229"/>
                  </a:cubicBezTo>
                  <a:close/>
                  <a:moveTo>
                    <a:pt x="3047" y="3408"/>
                  </a:moveTo>
                  <a:cubicBezTo>
                    <a:pt x="3029" y="3408"/>
                    <a:pt x="3029" y="3408"/>
                    <a:pt x="3012" y="3425"/>
                  </a:cubicBezTo>
                  <a:cubicBezTo>
                    <a:pt x="2977" y="3447"/>
                    <a:pt x="2955" y="3482"/>
                    <a:pt x="2994" y="3516"/>
                  </a:cubicBezTo>
                  <a:cubicBezTo>
                    <a:pt x="2994" y="3556"/>
                    <a:pt x="3029" y="3556"/>
                    <a:pt x="3047" y="3556"/>
                  </a:cubicBezTo>
                  <a:lnTo>
                    <a:pt x="3086" y="3556"/>
                  </a:lnTo>
                  <a:cubicBezTo>
                    <a:pt x="3121" y="3534"/>
                    <a:pt x="3138" y="3482"/>
                    <a:pt x="3103" y="3447"/>
                  </a:cubicBezTo>
                  <a:cubicBezTo>
                    <a:pt x="3103" y="3425"/>
                    <a:pt x="3064" y="3408"/>
                    <a:pt x="3047" y="3408"/>
                  </a:cubicBezTo>
                  <a:close/>
                  <a:moveTo>
                    <a:pt x="27958" y="3447"/>
                  </a:moveTo>
                  <a:cubicBezTo>
                    <a:pt x="27940" y="3447"/>
                    <a:pt x="27940" y="3447"/>
                    <a:pt x="27923" y="3464"/>
                  </a:cubicBezTo>
                  <a:cubicBezTo>
                    <a:pt x="27888" y="3482"/>
                    <a:pt x="27888" y="3534"/>
                    <a:pt x="27906" y="3556"/>
                  </a:cubicBezTo>
                  <a:cubicBezTo>
                    <a:pt x="27923" y="3590"/>
                    <a:pt x="27940" y="3590"/>
                    <a:pt x="27958" y="3590"/>
                  </a:cubicBezTo>
                  <a:cubicBezTo>
                    <a:pt x="27975" y="3590"/>
                    <a:pt x="27997" y="3590"/>
                    <a:pt x="28014" y="3573"/>
                  </a:cubicBezTo>
                  <a:cubicBezTo>
                    <a:pt x="28032" y="3556"/>
                    <a:pt x="28049" y="3516"/>
                    <a:pt x="28032" y="3482"/>
                  </a:cubicBezTo>
                  <a:cubicBezTo>
                    <a:pt x="28014" y="3464"/>
                    <a:pt x="27997" y="3447"/>
                    <a:pt x="27958" y="3447"/>
                  </a:cubicBezTo>
                  <a:close/>
                  <a:moveTo>
                    <a:pt x="2738" y="3590"/>
                  </a:moveTo>
                  <a:cubicBezTo>
                    <a:pt x="2720" y="3590"/>
                    <a:pt x="2703" y="3608"/>
                    <a:pt x="2703" y="3608"/>
                  </a:cubicBezTo>
                  <a:cubicBezTo>
                    <a:pt x="2668" y="3625"/>
                    <a:pt x="2651" y="3682"/>
                    <a:pt x="2668" y="3717"/>
                  </a:cubicBezTo>
                  <a:cubicBezTo>
                    <a:pt x="2686" y="3734"/>
                    <a:pt x="2703" y="3734"/>
                    <a:pt x="2738" y="3734"/>
                  </a:cubicBezTo>
                  <a:lnTo>
                    <a:pt x="2777" y="3734"/>
                  </a:lnTo>
                  <a:cubicBezTo>
                    <a:pt x="2812" y="3717"/>
                    <a:pt x="2812" y="3664"/>
                    <a:pt x="2794" y="3625"/>
                  </a:cubicBezTo>
                  <a:cubicBezTo>
                    <a:pt x="2777" y="3608"/>
                    <a:pt x="2759" y="3590"/>
                    <a:pt x="2738" y="3590"/>
                  </a:cubicBezTo>
                  <a:close/>
                  <a:moveTo>
                    <a:pt x="28175" y="3734"/>
                  </a:moveTo>
                  <a:cubicBezTo>
                    <a:pt x="28158" y="3734"/>
                    <a:pt x="28141" y="3751"/>
                    <a:pt x="28141" y="3751"/>
                  </a:cubicBezTo>
                  <a:cubicBezTo>
                    <a:pt x="28106" y="3773"/>
                    <a:pt x="28084" y="3825"/>
                    <a:pt x="28123" y="3860"/>
                  </a:cubicBezTo>
                  <a:cubicBezTo>
                    <a:pt x="28141" y="3882"/>
                    <a:pt x="28158" y="3882"/>
                    <a:pt x="28175" y="3882"/>
                  </a:cubicBezTo>
                  <a:lnTo>
                    <a:pt x="28215" y="3882"/>
                  </a:lnTo>
                  <a:cubicBezTo>
                    <a:pt x="28249" y="3843"/>
                    <a:pt x="28249" y="3808"/>
                    <a:pt x="28232" y="3773"/>
                  </a:cubicBezTo>
                  <a:cubicBezTo>
                    <a:pt x="28215" y="3751"/>
                    <a:pt x="28193" y="3734"/>
                    <a:pt x="28175" y="3734"/>
                  </a:cubicBezTo>
                  <a:close/>
                  <a:moveTo>
                    <a:pt x="2377" y="3791"/>
                  </a:moveTo>
                  <a:cubicBezTo>
                    <a:pt x="2359" y="3808"/>
                    <a:pt x="2342" y="3860"/>
                    <a:pt x="2359" y="3899"/>
                  </a:cubicBezTo>
                  <a:cubicBezTo>
                    <a:pt x="2377" y="3917"/>
                    <a:pt x="2394" y="3934"/>
                    <a:pt x="2433" y="3934"/>
                  </a:cubicBezTo>
                  <a:cubicBezTo>
                    <a:pt x="2433" y="3934"/>
                    <a:pt x="2451" y="3917"/>
                    <a:pt x="2468" y="3917"/>
                  </a:cubicBezTo>
                  <a:cubicBezTo>
                    <a:pt x="2485" y="3899"/>
                    <a:pt x="2503" y="3843"/>
                    <a:pt x="2485" y="3825"/>
                  </a:cubicBezTo>
                  <a:cubicBezTo>
                    <a:pt x="2468" y="3791"/>
                    <a:pt x="2451" y="3791"/>
                    <a:pt x="2433" y="3791"/>
                  </a:cubicBezTo>
                  <a:close/>
                  <a:moveTo>
                    <a:pt x="2107" y="3969"/>
                  </a:moveTo>
                  <a:cubicBezTo>
                    <a:pt x="2107" y="3969"/>
                    <a:pt x="2085" y="3969"/>
                    <a:pt x="2068" y="3991"/>
                  </a:cubicBezTo>
                  <a:cubicBezTo>
                    <a:pt x="2033" y="4008"/>
                    <a:pt x="2033" y="4043"/>
                    <a:pt x="2050" y="4078"/>
                  </a:cubicBezTo>
                  <a:cubicBezTo>
                    <a:pt x="2068" y="4100"/>
                    <a:pt x="2085" y="4117"/>
                    <a:pt x="2107" y="4117"/>
                  </a:cubicBezTo>
                  <a:cubicBezTo>
                    <a:pt x="2124" y="4117"/>
                    <a:pt x="2142" y="4117"/>
                    <a:pt x="2142" y="4100"/>
                  </a:cubicBezTo>
                  <a:cubicBezTo>
                    <a:pt x="2176" y="4078"/>
                    <a:pt x="2194" y="4043"/>
                    <a:pt x="2176" y="4008"/>
                  </a:cubicBezTo>
                  <a:cubicBezTo>
                    <a:pt x="2159" y="3991"/>
                    <a:pt x="2142" y="3969"/>
                    <a:pt x="2107" y="3969"/>
                  </a:cubicBezTo>
                  <a:close/>
                  <a:moveTo>
                    <a:pt x="28393" y="4026"/>
                  </a:moveTo>
                  <a:cubicBezTo>
                    <a:pt x="28393" y="4026"/>
                    <a:pt x="28376" y="4026"/>
                    <a:pt x="28358" y="4043"/>
                  </a:cubicBezTo>
                  <a:cubicBezTo>
                    <a:pt x="28323" y="4060"/>
                    <a:pt x="28323" y="4117"/>
                    <a:pt x="28341" y="4152"/>
                  </a:cubicBezTo>
                  <a:cubicBezTo>
                    <a:pt x="28358" y="4152"/>
                    <a:pt x="28376" y="4169"/>
                    <a:pt x="28393" y="4169"/>
                  </a:cubicBezTo>
                  <a:cubicBezTo>
                    <a:pt x="28410" y="4169"/>
                    <a:pt x="28432" y="4169"/>
                    <a:pt x="28450" y="4152"/>
                  </a:cubicBezTo>
                  <a:cubicBezTo>
                    <a:pt x="28484" y="4134"/>
                    <a:pt x="28484" y="4078"/>
                    <a:pt x="28467" y="4043"/>
                  </a:cubicBezTo>
                  <a:cubicBezTo>
                    <a:pt x="28450" y="4026"/>
                    <a:pt x="28432" y="4026"/>
                    <a:pt x="28393" y="4026"/>
                  </a:cubicBezTo>
                  <a:close/>
                  <a:moveTo>
                    <a:pt x="1759" y="4169"/>
                  </a:moveTo>
                  <a:cubicBezTo>
                    <a:pt x="1724" y="4187"/>
                    <a:pt x="1724" y="4243"/>
                    <a:pt x="1741" y="4278"/>
                  </a:cubicBezTo>
                  <a:cubicBezTo>
                    <a:pt x="1759" y="4295"/>
                    <a:pt x="1780" y="4317"/>
                    <a:pt x="1798" y="4317"/>
                  </a:cubicBezTo>
                  <a:cubicBezTo>
                    <a:pt x="1815" y="4317"/>
                    <a:pt x="1833" y="4295"/>
                    <a:pt x="1850" y="4295"/>
                  </a:cubicBezTo>
                  <a:cubicBezTo>
                    <a:pt x="1867" y="4278"/>
                    <a:pt x="1889" y="4226"/>
                    <a:pt x="1867" y="4187"/>
                  </a:cubicBezTo>
                  <a:cubicBezTo>
                    <a:pt x="1850" y="4169"/>
                    <a:pt x="1833" y="4169"/>
                    <a:pt x="1798" y="4169"/>
                  </a:cubicBezTo>
                  <a:close/>
                  <a:moveTo>
                    <a:pt x="28650" y="4295"/>
                  </a:moveTo>
                  <a:cubicBezTo>
                    <a:pt x="28628" y="4295"/>
                    <a:pt x="28611" y="4295"/>
                    <a:pt x="28593" y="4317"/>
                  </a:cubicBezTo>
                  <a:cubicBezTo>
                    <a:pt x="28558" y="4352"/>
                    <a:pt x="28558" y="4387"/>
                    <a:pt x="28593" y="4426"/>
                  </a:cubicBezTo>
                  <a:cubicBezTo>
                    <a:pt x="28593" y="4443"/>
                    <a:pt x="28611" y="4443"/>
                    <a:pt x="28650" y="4443"/>
                  </a:cubicBezTo>
                  <a:cubicBezTo>
                    <a:pt x="28667" y="4443"/>
                    <a:pt x="28667" y="4443"/>
                    <a:pt x="28685" y="4426"/>
                  </a:cubicBezTo>
                  <a:cubicBezTo>
                    <a:pt x="28719" y="4404"/>
                    <a:pt x="28719" y="4352"/>
                    <a:pt x="28702" y="4317"/>
                  </a:cubicBezTo>
                  <a:cubicBezTo>
                    <a:pt x="28685" y="4317"/>
                    <a:pt x="28667" y="4295"/>
                    <a:pt x="28650" y="4295"/>
                  </a:cubicBezTo>
                  <a:close/>
                  <a:moveTo>
                    <a:pt x="1506" y="4352"/>
                  </a:moveTo>
                  <a:cubicBezTo>
                    <a:pt x="1489" y="4352"/>
                    <a:pt x="1472" y="4369"/>
                    <a:pt x="1454" y="4369"/>
                  </a:cubicBezTo>
                  <a:cubicBezTo>
                    <a:pt x="1432" y="4387"/>
                    <a:pt x="1415" y="4443"/>
                    <a:pt x="1432" y="4478"/>
                  </a:cubicBezTo>
                  <a:cubicBezTo>
                    <a:pt x="1454" y="4495"/>
                    <a:pt x="1472" y="4495"/>
                    <a:pt x="1506" y="4495"/>
                  </a:cubicBezTo>
                  <a:lnTo>
                    <a:pt x="1541" y="4495"/>
                  </a:lnTo>
                  <a:cubicBezTo>
                    <a:pt x="1580" y="4478"/>
                    <a:pt x="1580" y="4426"/>
                    <a:pt x="1563" y="4387"/>
                  </a:cubicBezTo>
                  <a:cubicBezTo>
                    <a:pt x="1541" y="4369"/>
                    <a:pt x="1524" y="4352"/>
                    <a:pt x="1506" y="4352"/>
                  </a:cubicBezTo>
                  <a:close/>
                  <a:moveTo>
                    <a:pt x="1197" y="4569"/>
                  </a:moveTo>
                  <a:cubicBezTo>
                    <a:pt x="1180" y="4569"/>
                    <a:pt x="1180" y="4569"/>
                    <a:pt x="1163" y="4587"/>
                  </a:cubicBezTo>
                  <a:cubicBezTo>
                    <a:pt x="1128" y="4604"/>
                    <a:pt x="1128" y="4643"/>
                    <a:pt x="1145" y="4678"/>
                  </a:cubicBezTo>
                  <a:cubicBezTo>
                    <a:pt x="1163" y="4696"/>
                    <a:pt x="1180" y="4713"/>
                    <a:pt x="1197" y="4713"/>
                  </a:cubicBezTo>
                  <a:cubicBezTo>
                    <a:pt x="1215" y="4713"/>
                    <a:pt x="1237" y="4713"/>
                    <a:pt x="1254" y="4696"/>
                  </a:cubicBezTo>
                  <a:cubicBezTo>
                    <a:pt x="1271" y="4678"/>
                    <a:pt x="1289" y="4622"/>
                    <a:pt x="1271" y="4604"/>
                  </a:cubicBezTo>
                  <a:cubicBezTo>
                    <a:pt x="1254" y="4569"/>
                    <a:pt x="1237" y="4569"/>
                    <a:pt x="1197" y="4569"/>
                  </a:cubicBezTo>
                  <a:close/>
                  <a:moveTo>
                    <a:pt x="28885" y="4569"/>
                  </a:moveTo>
                  <a:cubicBezTo>
                    <a:pt x="28867" y="4569"/>
                    <a:pt x="28846" y="4569"/>
                    <a:pt x="28828" y="4587"/>
                  </a:cubicBezTo>
                  <a:cubicBezTo>
                    <a:pt x="28811" y="4604"/>
                    <a:pt x="28811" y="4661"/>
                    <a:pt x="28828" y="4696"/>
                  </a:cubicBezTo>
                  <a:cubicBezTo>
                    <a:pt x="28846" y="4696"/>
                    <a:pt x="28867" y="4713"/>
                    <a:pt x="28885" y="4713"/>
                  </a:cubicBezTo>
                  <a:cubicBezTo>
                    <a:pt x="28902" y="4713"/>
                    <a:pt x="28920" y="4713"/>
                    <a:pt x="28937" y="4696"/>
                  </a:cubicBezTo>
                  <a:cubicBezTo>
                    <a:pt x="28954" y="4661"/>
                    <a:pt x="28954" y="4622"/>
                    <a:pt x="28937" y="4587"/>
                  </a:cubicBezTo>
                  <a:cubicBezTo>
                    <a:pt x="28920" y="4569"/>
                    <a:pt x="28902" y="4569"/>
                    <a:pt x="28885" y="4569"/>
                  </a:cubicBezTo>
                  <a:close/>
                  <a:moveTo>
                    <a:pt x="910" y="4787"/>
                  </a:moveTo>
                  <a:cubicBezTo>
                    <a:pt x="888" y="4787"/>
                    <a:pt x="871" y="4787"/>
                    <a:pt x="871" y="4804"/>
                  </a:cubicBezTo>
                  <a:cubicBezTo>
                    <a:pt x="836" y="4822"/>
                    <a:pt x="836" y="4878"/>
                    <a:pt x="854" y="4896"/>
                  </a:cubicBezTo>
                  <a:cubicBezTo>
                    <a:pt x="871" y="4913"/>
                    <a:pt x="888" y="4931"/>
                    <a:pt x="910" y="4931"/>
                  </a:cubicBezTo>
                  <a:cubicBezTo>
                    <a:pt x="928" y="4931"/>
                    <a:pt x="945" y="4931"/>
                    <a:pt x="962" y="4913"/>
                  </a:cubicBezTo>
                  <a:cubicBezTo>
                    <a:pt x="980" y="4896"/>
                    <a:pt x="997" y="4839"/>
                    <a:pt x="962" y="4804"/>
                  </a:cubicBezTo>
                  <a:cubicBezTo>
                    <a:pt x="962" y="4787"/>
                    <a:pt x="928" y="4787"/>
                    <a:pt x="910" y="4787"/>
                  </a:cubicBezTo>
                  <a:close/>
                  <a:moveTo>
                    <a:pt x="29137" y="4822"/>
                  </a:moveTo>
                  <a:cubicBezTo>
                    <a:pt x="29120" y="4822"/>
                    <a:pt x="29102" y="4839"/>
                    <a:pt x="29085" y="4861"/>
                  </a:cubicBezTo>
                  <a:cubicBezTo>
                    <a:pt x="29046" y="4878"/>
                    <a:pt x="29046" y="4931"/>
                    <a:pt x="29085" y="4948"/>
                  </a:cubicBezTo>
                  <a:cubicBezTo>
                    <a:pt x="29102" y="4970"/>
                    <a:pt x="29120" y="4970"/>
                    <a:pt x="29137" y="4970"/>
                  </a:cubicBezTo>
                  <a:cubicBezTo>
                    <a:pt x="29154" y="4970"/>
                    <a:pt x="29172" y="4970"/>
                    <a:pt x="29194" y="4948"/>
                  </a:cubicBezTo>
                  <a:cubicBezTo>
                    <a:pt x="29211" y="4931"/>
                    <a:pt x="29211" y="4878"/>
                    <a:pt x="29194" y="4861"/>
                  </a:cubicBezTo>
                  <a:cubicBezTo>
                    <a:pt x="29172" y="4839"/>
                    <a:pt x="29154" y="4822"/>
                    <a:pt x="29137" y="4822"/>
                  </a:cubicBezTo>
                  <a:close/>
                  <a:moveTo>
                    <a:pt x="636" y="5005"/>
                  </a:moveTo>
                  <a:cubicBezTo>
                    <a:pt x="619" y="5005"/>
                    <a:pt x="601" y="5022"/>
                    <a:pt x="584" y="5022"/>
                  </a:cubicBezTo>
                  <a:cubicBezTo>
                    <a:pt x="545" y="5057"/>
                    <a:pt x="545" y="5096"/>
                    <a:pt x="584" y="5131"/>
                  </a:cubicBezTo>
                  <a:cubicBezTo>
                    <a:pt x="584" y="5148"/>
                    <a:pt x="619" y="5148"/>
                    <a:pt x="636" y="5148"/>
                  </a:cubicBezTo>
                  <a:cubicBezTo>
                    <a:pt x="653" y="5148"/>
                    <a:pt x="671" y="5148"/>
                    <a:pt x="671" y="5131"/>
                  </a:cubicBezTo>
                  <a:cubicBezTo>
                    <a:pt x="710" y="5113"/>
                    <a:pt x="710" y="5057"/>
                    <a:pt x="693" y="5039"/>
                  </a:cubicBezTo>
                  <a:cubicBezTo>
                    <a:pt x="671" y="5022"/>
                    <a:pt x="653" y="5005"/>
                    <a:pt x="636" y="5005"/>
                  </a:cubicBezTo>
                  <a:close/>
                  <a:moveTo>
                    <a:pt x="29389" y="5096"/>
                  </a:moveTo>
                  <a:cubicBezTo>
                    <a:pt x="29372" y="5096"/>
                    <a:pt x="29355" y="5096"/>
                    <a:pt x="29337" y="5113"/>
                  </a:cubicBezTo>
                  <a:cubicBezTo>
                    <a:pt x="29302" y="5131"/>
                    <a:pt x="29302" y="5187"/>
                    <a:pt x="29337" y="5205"/>
                  </a:cubicBezTo>
                  <a:cubicBezTo>
                    <a:pt x="29355" y="5222"/>
                    <a:pt x="29372" y="5240"/>
                    <a:pt x="29389" y="5240"/>
                  </a:cubicBezTo>
                  <a:cubicBezTo>
                    <a:pt x="29411" y="5240"/>
                    <a:pt x="29429" y="5222"/>
                    <a:pt x="29446" y="5205"/>
                  </a:cubicBezTo>
                  <a:cubicBezTo>
                    <a:pt x="29463" y="5187"/>
                    <a:pt x="29463" y="5131"/>
                    <a:pt x="29446" y="5113"/>
                  </a:cubicBezTo>
                  <a:cubicBezTo>
                    <a:pt x="29429" y="5096"/>
                    <a:pt x="29411" y="5096"/>
                    <a:pt x="29389" y="5096"/>
                  </a:cubicBezTo>
                  <a:close/>
                  <a:moveTo>
                    <a:pt x="366" y="5257"/>
                  </a:moveTo>
                  <a:cubicBezTo>
                    <a:pt x="345" y="5257"/>
                    <a:pt x="327" y="5257"/>
                    <a:pt x="310" y="5274"/>
                  </a:cubicBezTo>
                  <a:cubicBezTo>
                    <a:pt x="275" y="5296"/>
                    <a:pt x="275" y="5348"/>
                    <a:pt x="310" y="5366"/>
                  </a:cubicBezTo>
                  <a:cubicBezTo>
                    <a:pt x="310" y="5383"/>
                    <a:pt x="345" y="5405"/>
                    <a:pt x="366" y="5405"/>
                  </a:cubicBezTo>
                  <a:cubicBezTo>
                    <a:pt x="384" y="5405"/>
                    <a:pt x="401" y="5383"/>
                    <a:pt x="401" y="5383"/>
                  </a:cubicBezTo>
                  <a:cubicBezTo>
                    <a:pt x="436" y="5348"/>
                    <a:pt x="436" y="5314"/>
                    <a:pt x="418" y="5274"/>
                  </a:cubicBezTo>
                  <a:cubicBezTo>
                    <a:pt x="401" y="5257"/>
                    <a:pt x="384" y="5257"/>
                    <a:pt x="366" y="5257"/>
                  </a:cubicBezTo>
                  <a:close/>
                  <a:moveTo>
                    <a:pt x="29646" y="5348"/>
                  </a:moveTo>
                  <a:cubicBezTo>
                    <a:pt x="29629" y="5348"/>
                    <a:pt x="29607" y="5348"/>
                    <a:pt x="29590" y="5366"/>
                  </a:cubicBezTo>
                  <a:cubicBezTo>
                    <a:pt x="29572" y="5383"/>
                    <a:pt x="29572" y="5440"/>
                    <a:pt x="29590" y="5457"/>
                  </a:cubicBezTo>
                  <a:cubicBezTo>
                    <a:pt x="29607" y="5475"/>
                    <a:pt x="29629" y="5492"/>
                    <a:pt x="29646" y="5492"/>
                  </a:cubicBezTo>
                  <a:cubicBezTo>
                    <a:pt x="29664" y="5492"/>
                    <a:pt x="29681" y="5475"/>
                    <a:pt x="29698" y="5457"/>
                  </a:cubicBezTo>
                  <a:cubicBezTo>
                    <a:pt x="29738" y="5440"/>
                    <a:pt x="29738" y="5383"/>
                    <a:pt x="29698" y="5366"/>
                  </a:cubicBezTo>
                  <a:cubicBezTo>
                    <a:pt x="29681" y="5348"/>
                    <a:pt x="29664" y="5348"/>
                    <a:pt x="29646" y="5348"/>
                  </a:cubicBezTo>
                  <a:close/>
                  <a:moveTo>
                    <a:pt x="75" y="5475"/>
                  </a:moveTo>
                  <a:cubicBezTo>
                    <a:pt x="57" y="5475"/>
                    <a:pt x="57" y="5475"/>
                    <a:pt x="40" y="5492"/>
                  </a:cubicBezTo>
                  <a:cubicBezTo>
                    <a:pt x="1" y="5514"/>
                    <a:pt x="1" y="5566"/>
                    <a:pt x="18" y="5601"/>
                  </a:cubicBezTo>
                  <a:cubicBezTo>
                    <a:pt x="40" y="5622"/>
                    <a:pt x="57" y="5622"/>
                    <a:pt x="75" y="5622"/>
                  </a:cubicBezTo>
                  <a:cubicBezTo>
                    <a:pt x="92" y="5622"/>
                    <a:pt x="110" y="5622"/>
                    <a:pt x="110" y="5601"/>
                  </a:cubicBezTo>
                  <a:cubicBezTo>
                    <a:pt x="149" y="5583"/>
                    <a:pt x="166" y="5549"/>
                    <a:pt x="127" y="5514"/>
                  </a:cubicBezTo>
                  <a:cubicBezTo>
                    <a:pt x="127" y="5492"/>
                    <a:pt x="92" y="5475"/>
                    <a:pt x="75" y="5475"/>
                  </a:cubicBezTo>
                  <a:close/>
                  <a:moveTo>
                    <a:pt x="29916" y="5583"/>
                  </a:moveTo>
                  <a:cubicBezTo>
                    <a:pt x="29899" y="5583"/>
                    <a:pt x="29881" y="5601"/>
                    <a:pt x="29864" y="5601"/>
                  </a:cubicBezTo>
                  <a:cubicBezTo>
                    <a:pt x="29825" y="5640"/>
                    <a:pt x="29846" y="5692"/>
                    <a:pt x="29864" y="5710"/>
                  </a:cubicBezTo>
                  <a:cubicBezTo>
                    <a:pt x="29881" y="5731"/>
                    <a:pt x="29899" y="5731"/>
                    <a:pt x="29916" y="5731"/>
                  </a:cubicBezTo>
                  <a:cubicBezTo>
                    <a:pt x="29933" y="5731"/>
                    <a:pt x="29955" y="5731"/>
                    <a:pt x="29973" y="5710"/>
                  </a:cubicBezTo>
                  <a:cubicBezTo>
                    <a:pt x="29990" y="5675"/>
                    <a:pt x="29990" y="5640"/>
                    <a:pt x="29973" y="5601"/>
                  </a:cubicBezTo>
                  <a:cubicBezTo>
                    <a:pt x="29955" y="5601"/>
                    <a:pt x="29933" y="5583"/>
                    <a:pt x="29916" y="5583"/>
                  </a:cubicBezTo>
                  <a:close/>
                  <a:moveTo>
                    <a:pt x="30190" y="5840"/>
                  </a:moveTo>
                  <a:cubicBezTo>
                    <a:pt x="30173" y="5840"/>
                    <a:pt x="30151" y="5840"/>
                    <a:pt x="30134" y="5857"/>
                  </a:cubicBezTo>
                  <a:cubicBezTo>
                    <a:pt x="30099" y="5892"/>
                    <a:pt x="30099" y="5927"/>
                    <a:pt x="30134" y="5966"/>
                  </a:cubicBezTo>
                  <a:cubicBezTo>
                    <a:pt x="30151" y="5966"/>
                    <a:pt x="30173" y="5984"/>
                    <a:pt x="30190" y="5984"/>
                  </a:cubicBezTo>
                  <a:cubicBezTo>
                    <a:pt x="30208" y="5984"/>
                    <a:pt x="30225" y="5966"/>
                    <a:pt x="30242" y="5949"/>
                  </a:cubicBezTo>
                  <a:cubicBezTo>
                    <a:pt x="30260" y="5927"/>
                    <a:pt x="30260" y="5875"/>
                    <a:pt x="30225" y="5857"/>
                  </a:cubicBezTo>
                  <a:cubicBezTo>
                    <a:pt x="30225" y="5840"/>
                    <a:pt x="30208" y="5840"/>
                    <a:pt x="30190" y="5840"/>
                  </a:cubicBezTo>
                  <a:close/>
                  <a:moveTo>
                    <a:pt x="30460" y="6075"/>
                  </a:moveTo>
                  <a:cubicBezTo>
                    <a:pt x="30442" y="6075"/>
                    <a:pt x="30425" y="6075"/>
                    <a:pt x="30408" y="6092"/>
                  </a:cubicBezTo>
                  <a:cubicBezTo>
                    <a:pt x="30369" y="6127"/>
                    <a:pt x="30390" y="6166"/>
                    <a:pt x="30408" y="6201"/>
                  </a:cubicBezTo>
                  <a:cubicBezTo>
                    <a:pt x="30425" y="6201"/>
                    <a:pt x="30442" y="6219"/>
                    <a:pt x="30460" y="6219"/>
                  </a:cubicBezTo>
                  <a:cubicBezTo>
                    <a:pt x="30477" y="6219"/>
                    <a:pt x="30499" y="6201"/>
                    <a:pt x="30516" y="6184"/>
                  </a:cubicBezTo>
                  <a:cubicBezTo>
                    <a:pt x="30534" y="6145"/>
                    <a:pt x="30534" y="6110"/>
                    <a:pt x="30499" y="6092"/>
                  </a:cubicBezTo>
                  <a:cubicBezTo>
                    <a:pt x="30499" y="6075"/>
                    <a:pt x="30477" y="6075"/>
                    <a:pt x="30460" y="6075"/>
                  </a:cubicBezTo>
                  <a:close/>
                  <a:moveTo>
                    <a:pt x="30734" y="6293"/>
                  </a:moveTo>
                  <a:cubicBezTo>
                    <a:pt x="30717" y="6293"/>
                    <a:pt x="30695" y="6310"/>
                    <a:pt x="30677" y="6327"/>
                  </a:cubicBezTo>
                  <a:cubicBezTo>
                    <a:pt x="30660" y="6362"/>
                    <a:pt x="30660" y="6401"/>
                    <a:pt x="30695" y="6419"/>
                  </a:cubicBezTo>
                  <a:cubicBezTo>
                    <a:pt x="30717" y="6436"/>
                    <a:pt x="30734" y="6436"/>
                    <a:pt x="30734" y="6436"/>
                  </a:cubicBezTo>
                  <a:cubicBezTo>
                    <a:pt x="30769" y="6436"/>
                    <a:pt x="30786" y="6436"/>
                    <a:pt x="30804" y="6419"/>
                  </a:cubicBezTo>
                  <a:cubicBezTo>
                    <a:pt x="30825" y="6384"/>
                    <a:pt x="30825" y="6327"/>
                    <a:pt x="30786" y="6310"/>
                  </a:cubicBezTo>
                  <a:cubicBezTo>
                    <a:pt x="30769" y="6293"/>
                    <a:pt x="30751" y="6293"/>
                    <a:pt x="30734" y="6293"/>
                  </a:cubicBezTo>
                  <a:close/>
                  <a:moveTo>
                    <a:pt x="31043" y="6510"/>
                  </a:moveTo>
                  <a:cubicBezTo>
                    <a:pt x="31004" y="6510"/>
                    <a:pt x="30986" y="6528"/>
                    <a:pt x="30969" y="6545"/>
                  </a:cubicBezTo>
                  <a:cubicBezTo>
                    <a:pt x="30952" y="6562"/>
                    <a:pt x="30952" y="6619"/>
                    <a:pt x="30986" y="6636"/>
                  </a:cubicBezTo>
                  <a:cubicBezTo>
                    <a:pt x="31004" y="6654"/>
                    <a:pt x="31021" y="6654"/>
                    <a:pt x="31043" y="6654"/>
                  </a:cubicBezTo>
                  <a:cubicBezTo>
                    <a:pt x="31060" y="6654"/>
                    <a:pt x="31078" y="6636"/>
                    <a:pt x="31095" y="6619"/>
                  </a:cubicBezTo>
                  <a:cubicBezTo>
                    <a:pt x="31113" y="6602"/>
                    <a:pt x="31113" y="6545"/>
                    <a:pt x="31078" y="6528"/>
                  </a:cubicBezTo>
                  <a:cubicBezTo>
                    <a:pt x="31060" y="6510"/>
                    <a:pt x="31043" y="6510"/>
                    <a:pt x="31043" y="6510"/>
                  </a:cubicBezTo>
                  <a:close/>
                  <a:moveTo>
                    <a:pt x="31313" y="6728"/>
                  </a:moveTo>
                  <a:cubicBezTo>
                    <a:pt x="31295" y="6728"/>
                    <a:pt x="31278" y="6745"/>
                    <a:pt x="31261" y="6763"/>
                  </a:cubicBezTo>
                  <a:cubicBezTo>
                    <a:pt x="31239" y="6780"/>
                    <a:pt x="31239" y="6836"/>
                    <a:pt x="31261" y="6854"/>
                  </a:cubicBezTo>
                  <a:cubicBezTo>
                    <a:pt x="31278" y="6871"/>
                    <a:pt x="31295" y="6871"/>
                    <a:pt x="31313" y="6871"/>
                  </a:cubicBezTo>
                  <a:cubicBezTo>
                    <a:pt x="31330" y="6871"/>
                    <a:pt x="31348" y="6871"/>
                    <a:pt x="31369" y="6854"/>
                  </a:cubicBezTo>
                  <a:cubicBezTo>
                    <a:pt x="31387" y="6836"/>
                    <a:pt x="31404" y="6780"/>
                    <a:pt x="31369" y="6763"/>
                  </a:cubicBezTo>
                  <a:cubicBezTo>
                    <a:pt x="31348" y="6745"/>
                    <a:pt x="31330" y="6728"/>
                    <a:pt x="31313" y="672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37"/>
          <p:cNvGrpSpPr/>
          <p:nvPr/>
        </p:nvGrpSpPr>
        <p:grpSpPr>
          <a:xfrm>
            <a:off x="524799" y="3561157"/>
            <a:ext cx="1216359" cy="1216378"/>
            <a:chOff x="524799" y="3561157"/>
            <a:chExt cx="1216359" cy="1216378"/>
          </a:xfrm>
        </p:grpSpPr>
        <p:sp>
          <p:nvSpPr>
            <p:cNvPr id="2432" name="Google Shape;2432;p37"/>
            <p:cNvSpPr/>
            <p:nvPr/>
          </p:nvSpPr>
          <p:spPr>
            <a:xfrm>
              <a:off x="524799" y="3561157"/>
              <a:ext cx="1216359" cy="1216378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52" y="75"/>
                  </a:moveTo>
                  <a:cubicBezTo>
                    <a:pt x="5784" y="75"/>
                    <a:pt x="7433" y="1724"/>
                    <a:pt x="7433" y="3756"/>
                  </a:cubicBezTo>
                  <a:cubicBezTo>
                    <a:pt x="7433" y="5784"/>
                    <a:pt x="5784" y="7437"/>
                    <a:pt x="3752" y="7437"/>
                  </a:cubicBezTo>
                  <a:cubicBezTo>
                    <a:pt x="1724" y="7437"/>
                    <a:pt x="71" y="5784"/>
                    <a:pt x="71" y="3756"/>
                  </a:cubicBezTo>
                  <a:cubicBezTo>
                    <a:pt x="71" y="1724"/>
                    <a:pt x="1724" y="75"/>
                    <a:pt x="3752" y="75"/>
                  </a:cubicBezTo>
                  <a:close/>
                  <a:moveTo>
                    <a:pt x="3752" y="1"/>
                  </a:moveTo>
                  <a:cubicBezTo>
                    <a:pt x="1685" y="1"/>
                    <a:pt x="1" y="1689"/>
                    <a:pt x="1" y="3756"/>
                  </a:cubicBezTo>
                  <a:cubicBezTo>
                    <a:pt x="1" y="5823"/>
                    <a:pt x="1685" y="7507"/>
                    <a:pt x="3752" y="7507"/>
                  </a:cubicBezTo>
                  <a:cubicBezTo>
                    <a:pt x="5819" y="7507"/>
                    <a:pt x="7507" y="5823"/>
                    <a:pt x="7507" y="3756"/>
                  </a:cubicBezTo>
                  <a:cubicBezTo>
                    <a:pt x="7507" y="1689"/>
                    <a:pt x="5819" y="1"/>
                    <a:pt x="3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771569" y="3805173"/>
              <a:ext cx="725732" cy="725582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29" y="74"/>
                  </a:moveTo>
                  <a:cubicBezTo>
                    <a:pt x="3425" y="74"/>
                    <a:pt x="4404" y="1053"/>
                    <a:pt x="4404" y="2250"/>
                  </a:cubicBezTo>
                  <a:cubicBezTo>
                    <a:pt x="4404" y="3446"/>
                    <a:pt x="3425" y="4408"/>
                    <a:pt x="2229" y="4408"/>
                  </a:cubicBezTo>
                  <a:cubicBezTo>
                    <a:pt x="1032" y="4408"/>
                    <a:pt x="70" y="3446"/>
                    <a:pt x="70" y="2250"/>
                  </a:cubicBezTo>
                  <a:cubicBezTo>
                    <a:pt x="70" y="1053"/>
                    <a:pt x="1032" y="74"/>
                    <a:pt x="2229" y="74"/>
                  </a:cubicBezTo>
                  <a:close/>
                  <a:moveTo>
                    <a:pt x="2229" y="0"/>
                  </a:moveTo>
                  <a:cubicBezTo>
                    <a:pt x="997" y="0"/>
                    <a:pt x="1" y="1014"/>
                    <a:pt x="1" y="2250"/>
                  </a:cubicBezTo>
                  <a:cubicBezTo>
                    <a:pt x="1" y="3481"/>
                    <a:pt x="997" y="4478"/>
                    <a:pt x="2229" y="4478"/>
                  </a:cubicBezTo>
                  <a:cubicBezTo>
                    <a:pt x="3482" y="4478"/>
                    <a:pt x="4478" y="3481"/>
                    <a:pt x="4478" y="2250"/>
                  </a:cubicBezTo>
                  <a:cubicBezTo>
                    <a:pt x="4478" y="1014"/>
                    <a:pt x="3482" y="0"/>
                    <a:pt x="2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959198" y="3993451"/>
              <a:ext cx="349823" cy="349828"/>
            </a:xfrm>
            <a:custGeom>
              <a:avLst/>
              <a:gdLst/>
              <a:ahLst/>
              <a:cxnLst/>
              <a:rect l="l" t="t" r="r" b="b"/>
              <a:pathLst>
                <a:path w="2159" h="2159" extrusionOk="0">
                  <a:moveTo>
                    <a:pt x="1071" y="70"/>
                  </a:moveTo>
                  <a:cubicBezTo>
                    <a:pt x="1632" y="70"/>
                    <a:pt x="2089" y="527"/>
                    <a:pt x="2089" y="1088"/>
                  </a:cubicBezTo>
                  <a:cubicBezTo>
                    <a:pt x="2089" y="1632"/>
                    <a:pt x="1632" y="2084"/>
                    <a:pt x="1071" y="2084"/>
                  </a:cubicBezTo>
                  <a:cubicBezTo>
                    <a:pt x="527" y="2084"/>
                    <a:pt x="74" y="1632"/>
                    <a:pt x="74" y="1088"/>
                  </a:cubicBezTo>
                  <a:cubicBezTo>
                    <a:pt x="74" y="527"/>
                    <a:pt x="527" y="70"/>
                    <a:pt x="1071" y="70"/>
                  </a:cubicBezTo>
                  <a:close/>
                  <a:moveTo>
                    <a:pt x="1071" y="0"/>
                  </a:moveTo>
                  <a:cubicBezTo>
                    <a:pt x="475" y="0"/>
                    <a:pt x="0" y="487"/>
                    <a:pt x="0" y="1088"/>
                  </a:cubicBezTo>
                  <a:cubicBezTo>
                    <a:pt x="0" y="1684"/>
                    <a:pt x="475" y="2158"/>
                    <a:pt x="1071" y="2158"/>
                  </a:cubicBezTo>
                  <a:cubicBezTo>
                    <a:pt x="1671" y="2158"/>
                    <a:pt x="2159" y="1684"/>
                    <a:pt x="2159" y="1088"/>
                  </a:cubicBezTo>
                  <a:cubicBezTo>
                    <a:pt x="2159" y="487"/>
                    <a:pt x="1671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5" name="Google Shape;2435;p37"/>
          <p:cNvSpPr/>
          <p:nvPr/>
        </p:nvSpPr>
        <p:spPr>
          <a:xfrm>
            <a:off x="8373122" y="2631176"/>
            <a:ext cx="420900" cy="4209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00013" dist="133350" dir="174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6" name="Google Shape;2436;p37"/>
          <p:cNvGrpSpPr/>
          <p:nvPr/>
        </p:nvGrpSpPr>
        <p:grpSpPr>
          <a:xfrm rot="-5400000">
            <a:off x="369859" y="356194"/>
            <a:ext cx="954856" cy="847880"/>
            <a:chOff x="7595029" y="282856"/>
            <a:chExt cx="1179125" cy="1047024"/>
          </a:xfrm>
        </p:grpSpPr>
        <p:sp>
          <p:nvSpPr>
            <p:cNvPr id="2437" name="Google Shape;2437;p3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37"/>
          <p:cNvGrpSpPr/>
          <p:nvPr/>
        </p:nvGrpSpPr>
        <p:grpSpPr>
          <a:xfrm rot="-5400000">
            <a:off x="26818" y="2077973"/>
            <a:ext cx="1373520" cy="662745"/>
            <a:chOff x="5747281" y="232051"/>
            <a:chExt cx="1696122" cy="818406"/>
          </a:xfrm>
        </p:grpSpPr>
        <p:sp>
          <p:nvSpPr>
            <p:cNvPr id="2470" name="Google Shape;2470;p37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7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7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7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ubtítulo 22">
            <a:extLst>
              <a:ext uri="{FF2B5EF4-FFF2-40B4-BE49-F238E27FC236}">
                <a16:creationId xmlns:a16="http://schemas.microsoft.com/office/drawing/2014/main" id="{9559F344-C24C-44FB-9758-9EEF9429E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608" y="1250538"/>
            <a:ext cx="5230683" cy="2379758"/>
          </a:xfrm>
        </p:spPr>
        <p:txBody>
          <a:bodyPr/>
          <a:lstStyle/>
          <a:p>
            <a:pPr indent="0" algn="just"/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óptica 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es un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medio de transmisión de datos 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mediante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haces de luz  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para ser más exactos,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impulsos fotoeléctricos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a través de un fino hilo de vidrio.</a:t>
            </a:r>
          </a:p>
          <a:p>
            <a:pPr indent="0" algn="just"/>
            <a:endParaRPr lang="es-E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 algn="just"/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Básicamente por estos finos hilos de vidrio se transfiere una señal luminosa desde un extremo del cable hasta el otro. Esta luz puede ser generada mediante un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láser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o un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LED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y su uso más extendido es el de transportar datos a grandes distancias, ya que este medio tiene un ancho de banda mucho mayor que los cables metálicos, menores pérdidas y a mayores velocidades de trasmisión.</a:t>
            </a:r>
          </a:p>
          <a:p>
            <a:pPr indent="0" algn="just"/>
            <a:endParaRPr lang="es-E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 algn="just"/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Aunque está se remonta a 1953, pero su explotación no comenzó en la década de los 2000, en España los primeros despliegues fueron en el año 2010.</a:t>
            </a:r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2"/>
          <p:cNvSpPr txBox="1">
            <a:spLocks noGrp="1"/>
          </p:cNvSpPr>
          <p:nvPr>
            <p:ph type="title"/>
          </p:nvPr>
        </p:nvSpPr>
        <p:spPr>
          <a:xfrm>
            <a:off x="1955700" y="750725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fibra óptica</a:t>
            </a:r>
            <a:endParaRPr dirty="0"/>
          </a:p>
        </p:txBody>
      </p:sp>
      <p:sp>
        <p:nvSpPr>
          <p:cNvPr id="2718" name="Google Shape;2718;p42"/>
          <p:cNvSpPr txBox="1">
            <a:spLocks noGrp="1"/>
          </p:cNvSpPr>
          <p:nvPr>
            <p:ph type="title" idx="2"/>
          </p:nvPr>
        </p:nvSpPr>
        <p:spPr>
          <a:xfrm>
            <a:off x="1812319" y="3626656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MONOMODO</a:t>
            </a:r>
            <a:endParaRPr dirty="0"/>
          </a:p>
        </p:txBody>
      </p:sp>
      <p:sp>
        <p:nvSpPr>
          <p:cNvPr id="2720" name="Google Shape;2720;p42"/>
          <p:cNvSpPr txBox="1">
            <a:spLocks noGrp="1"/>
          </p:cNvSpPr>
          <p:nvPr>
            <p:ph type="title" idx="4"/>
          </p:nvPr>
        </p:nvSpPr>
        <p:spPr>
          <a:xfrm>
            <a:off x="4881517" y="3626656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MULTIMODO</a:t>
            </a:r>
            <a:endParaRPr dirty="0"/>
          </a:p>
        </p:txBody>
      </p:sp>
      <p:sp>
        <p:nvSpPr>
          <p:cNvPr id="13" name="Subtítulo 22">
            <a:extLst>
              <a:ext uri="{FF2B5EF4-FFF2-40B4-BE49-F238E27FC236}">
                <a16:creationId xmlns:a16="http://schemas.microsoft.com/office/drawing/2014/main" id="{188E7E64-798B-4EF2-B190-C14A3977A3C6}"/>
              </a:ext>
            </a:extLst>
          </p:cNvPr>
          <p:cNvSpPr txBox="1">
            <a:spLocks/>
          </p:cNvSpPr>
          <p:nvPr/>
        </p:nvSpPr>
        <p:spPr>
          <a:xfrm>
            <a:off x="2174290" y="1596849"/>
            <a:ext cx="4275018" cy="145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/>
            <a:r>
              <a:rPr lang="es-ES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Hay dos tipos de </a:t>
            </a:r>
            <a:r>
              <a:rPr lang="es-ES" sz="16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óptica</a:t>
            </a:r>
            <a:r>
              <a:rPr lang="es-ES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las cuales funcionan según el mismo principio, la </a:t>
            </a:r>
            <a:r>
              <a:rPr lang="es-ES" sz="16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óptica monomodo </a:t>
            </a:r>
            <a:r>
              <a:rPr lang="es-ES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que es más moderna y más eficiente y la </a:t>
            </a:r>
            <a:r>
              <a:rPr lang="es-ES" sz="16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óptica multimodo </a:t>
            </a:r>
            <a:r>
              <a:rPr lang="es-ES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que es algo más antigua y menos eficiente.</a:t>
            </a:r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8CA6CA-A883-4F04-ACCA-FD90578D899B}"/>
              </a:ext>
            </a:extLst>
          </p:cNvPr>
          <p:cNvCxnSpPr>
            <a:cxnSpLocks/>
          </p:cNvCxnSpPr>
          <p:nvPr/>
        </p:nvCxnSpPr>
        <p:spPr>
          <a:xfrm>
            <a:off x="3995275" y="3886104"/>
            <a:ext cx="125898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38"/>
          <p:cNvSpPr txBox="1">
            <a:spLocks noGrp="1"/>
          </p:cNvSpPr>
          <p:nvPr>
            <p:ph type="title"/>
          </p:nvPr>
        </p:nvSpPr>
        <p:spPr>
          <a:xfrm>
            <a:off x="629835" y="706850"/>
            <a:ext cx="47547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FIBRA MONOMODO</a:t>
            </a:r>
            <a:endParaRPr dirty="0"/>
          </a:p>
        </p:txBody>
      </p:sp>
      <p:sp>
        <p:nvSpPr>
          <p:cNvPr id="81" name="Subtítulo 22">
            <a:extLst>
              <a:ext uri="{FF2B5EF4-FFF2-40B4-BE49-F238E27FC236}">
                <a16:creationId xmlns:a16="http://schemas.microsoft.com/office/drawing/2014/main" id="{4E647C34-4E8B-428A-8F5F-DFB25CF01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92" y="1600614"/>
            <a:ext cx="5926820" cy="2723184"/>
          </a:xfrm>
        </p:spPr>
        <p:txBody>
          <a:bodyPr/>
          <a:lstStyle/>
          <a:p>
            <a:pPr indent="0" algn="just"/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monomodo 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es un tipo de fibra óptica diseñada para la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transmisión de un solo rayo 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modo de luz como portadora.</a:t>
            </a:r>
          </a:p>
          <a:p>
            <a:pPr indent="0" algn="just"/>
            <a:endParaRPr lang="es-E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 algn="just"/>
            <a:r>
              <a:rPr lang="es-E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 tamaño pequeño del núcleo de fibra monomodo y el impulso de luz único eliminan virtualmente cualquier distorsión que pudiese resultar de la superposición de los impulsos de luz. Por lo tanto, el cable de </a:t>
            </a:r>
            <a:r>
              <a:rPr lang="es-E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fibra óptica monomodo</a:t>
            </a:r>
            <a:r>
              <a:rPr lang="es-E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proporciona una atenuación de la señal menor y velocidades de transmisión más altas que cualquier otro cable de fibra. </a:t>
            </a:r>
            <a:endParaRPr lang="es-ES" dirty="0">
              <a:solidFill>
                <a:schemeClr val="bg1"/>
              </a:solidFill>
            </a:endParaRPr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3F0FD1-2E2D-475B-AB7D-AAE99384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4" y="2250830"/>
            <a:ext cx="2475014" cy="114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38"/>
          <p:cNvSpPr txBox="1">
            <a:spLocks noGrp="1"/>
          </p:cNvSpPr>
          <p:nvPr>
            <p:ph type="title"/>
          </p:nvPr>
        </p:nvSpPr>
        <p:spPr>
          <a:xfrm>
            <a:off x="444618" y="358728"/>
            <a:ext cx="5393473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FIBRA MONOMODO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92338A-55BD-472F-A3E8-153AC494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1338903"/>
            <a:ext cx="4686300" cy="3109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365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38"/>
          <p:cNvSpPr txBox="1">
            <a:spLocks noGrp="1"/>
          </p:cNvSpPr>
          <p:nvPr>
            <p:ph type="title"/>
          </p:nvPr>
        </p:nvSpPr>
        <p:spPr>
          <a:xfrm>
            <a:off x="395382" y="1048727"/>
            <a:ext cx="47547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FIBRA MULTIMODO</a:t>
            </a:r>
            <a:endParaRPr dirty="0"/>
          </a:p>
        </p:txBody>
      </p:sp>
      <p:sp>
        <p:nvSpPr>
          <p:cNvPr id="82" name="Subtítulo 22">
            <a:extLst>
              <a:ext uri="{FF2B5EF4-FFF2-40B4-BE49-F238E27FC236}">
                <a16:creationId xmlns:a16="http://schemas.microsoft.com/office/drawing/2014/main" id="{8C6A0651-5CC8-4580-BB6E-F641F86B0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3305" y="1907517"/>
            <a:ext cx="6224954" cy="2723184"/>
          </a:xfrm>
        </p:spPr>
        <p:txBody>
          <a:bodyPr/>
          <a:lstStyle/>
          <a:p>
            <a:pPr indent="0" algn="just"/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fibra multimodo 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es un tipo de fibra óptica diseñada para la </a:t>
            </a:r>
            <a:r>
              <a:rPr lang="es-E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transmisión de múltiples rayos </a:t>
            </a:r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modos de luz. </a:t>
            </a:r>
          </a:p>
          <a:p>
            <a:pPr indent="0" algn="just"/>
            <a:endParaRPr lang="es-E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 algn="just"/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Esto permite que más datos transiten simultáneamente a través del núcleo de la fibra multimodo.</a:t>
            </a:r>
          </a:p>
          <a:p>
            <a:pPr indent="0" algn="just"/>
            <a:endParaRPr lang="es-E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indent="0" algn="just"/>
            <a:r>
              <a:rPr lang="es-E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Como este tipo transmite múltiples haces de luz, la atenuación de la señal aumenta y las cantidades de datos más grandes viajarán menos distancia debido a la atenuación.</a:t>
            </a:r>
          </a:p>
          <a:p>
            <a:pPr indent="457200"/>
            <a:endParaRPr lang="es-ES" dirty="0"/>
          </a:p>
          <a:p>
            <a:pPr indent="457200"/>
            <a:endParaRPr lang="es-ES" dirty="0"/>
          </a:p>
          <a:p>
            <a:pPr indent="457200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DDDB26-66AF-4307-893F-5BF7FC36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03" y="2461847"/>
            <a:ext cx="2582381" cy="1016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266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38"/>
          <p:cNvSpPr txBox="1">
            <a:spLocks noGrp="1"/>
          </p:cNvSpPr>
          <p:nvPr>
            <p:ph type="title"/>
          </p:nvPr>
        </p:nvSpPr>
        <p:spPr>
          <a:xfrm>
            <a:off x="444618" y="358728"/>
            <a:ext cx="5393473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FIBRA MULTIMODO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EBAFDC-9C59-4471-80D6-04777719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91" y="1348740"/>
            <a:ext cx="5486661" cy="3131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41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6" name="Google Shape;2696;p41"/>
          <p:cNvCxnSpPr>
            <a:cxnSpLocks/>
            <a:stCxn id="2697" idx="6"/>
            <a:endCxn id="2698" idx="2"/>
          </p:cNvCxnSpPr>
          <p:nvPr/>
        </p:nvCxnSpPr>
        <p:spPr>
          <a:xfrm>
            <a:off x="5682575" y="2846763"/>
            <a:ext cx="1109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9" name="Google Shape;2699;p41"/>
          <p:cNvCxnSpPr>
            <a:cxnSpLocks/>
            <a:stCxn id="2700" idx="6"/>
            <a:endCxn id="2697" idx="2"/>
          </p:cNvCxnSpPr>
          <p:nvPr/>
        </p:nvCxnSpPr>
        <p:spPr>
          <a:xfrm>
            <a:off x="4017338" y="2846763"/>
            <a:ext cx="1109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1" name="Google Shape;2701;p41"/>
          <p:cNvCxnSpPr>
            <a:cxnSpLocks/>
            <a:stCxn id="2702" idx="6"/>
            <a:endCxn id="2700" idx="2"/>
          </p:cNvCxnSpPr>
          <p:nvPr/>
        </p:nvCxnSpPr>
        <p:spPr>
          <a:xfrm>
            <a:off x="2352113" y="2846763"/>
            <a:ext cx="1109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3" name="Google Shape;2703;p4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DIFERENCIAS</a:t>
            </a:r>
            <a:endParaRPr dirty="0"/>
          </a:p>
        </p:txBody>
      </p:sp>
      <p:sp>
        <p:nvSpPr>
          <p:cNvPr id="2704" name="Google Shape;2704;p41"/>
          <p:cNvSpPr txBox="1"/>
          <p:nvPr/>
        </p:nvSpPr>
        <p:spPr>
          <a:xfrm>
            <a:off x="1441300" y="3131315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ANCHO DE BANDA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5" name="Google Shape;2705;p41"/>
          <p:cNvSpPr txBox="1"/>
          <p:nvPr/>
        </p:nvSpPr>
        <p:spPr>
          <a:xfrm>
            <a:off x="496719" y="3921879"/>
            <a:ext cx="3154862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El ancho de banda para </a:t>
            </a:r>
            <a:r>
              <a:rPr lang="es-ES" sz="12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fibras multimodo </a:t>
            </a:r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suele ser de </a:t>
            </a:r>
            <a:r>
              <a:rPr lang="es-ES" sz="12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500Mhz por Km </a:t>
            </a:r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y en las </a:t>
            </a:r>
            <a:r>
              <a:rPr lang="es-ES" sz="12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fibras monomodo </a:t>
            </a:r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está en el rango de los </a:t>
            </a:r>
            <a:r>
              <a:rPr lang="es-ES" sz="12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GHz</a:t>
            </a:r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normalmente </a:t>
            </a:r>
            <a:r>
              <a:rPr lang="es-ES" sz="12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100GHz por Km</a:t>
            </a:r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b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6" name="Google Shape;2706;p41"/>
          <p:cNvSpPr txBox="1"/>
          <p:nvPr/>
        </p:nvSpPr>
        <p:spPr>
          <a:xfrm>
            <a:off x="3106538" y="1243268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VELOCIDAD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8" name="Google Shape;2708;p41"/>
          <p:cNvSpPr txBox="1"/>
          <p:nvPr/>
        </p:nvSpPr>
        <p:spPr>
          <a:xfrm>
            <a:off x="5727464" y="1623345"/>
            <a:ext cx="2684747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El diámetro típico del núcleo es de entre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8 y 10 µm 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en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fibra monomodo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, en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fibra multimodo 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el diámetro del núcleo es de entre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50 µm y 62.5 µm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chemeClr val="lt1"/>
              </a:solidFill>
              <a:latin typeface="Bahnschrift Ligh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09" name="Google Shape;2709;p41"/>
          <p:cNvSpPr txBox="1"/>
          <p:nvPr/>
        </p:nvSpPr>
        <p:spPr>
          <a:xfrm>
            <a:off x="6436988" y="1243268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núcleo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10" name="Google Shape;2710;p41"/>
          <p:cNvSpPr txBox="1"/>
          <p:nvPr/>
        </p:nvSpPr>
        <p:spPr>
          <a:xfrm>
            <a:off x="4771783" y="3131315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Distancias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11" name="Google Shape;2711;p41"/>
          <p:cNvSpPr txBox="1"/>
          <p:nvPr/>
        </p:nvSpPr>
        <p:spPr>
          <a:xfrm>
            <a:off x="4238290" y="3567517"/>
            <a:ext cx="233267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La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fibra monomodo 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puede llegar a cubrir distancias de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40 km o más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, sin dañar la señal y la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fibra multimodo 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hasta </a:t>
            </a:r>
            <a:r>
              <a:rPr lang="es-ES" sz="1200" b="1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600 m</a:t>
            </a:r>
            <a:r>
              <a:rPr lang="es-ES" sz="1200" dirty="0">
                <a:solidFill>
                  <a:schemeClr val="lt1"/>
                </a:solidFill>
                <a:latin typeface="Bahnschrift Light" panose="020B0502040204020203" pitchFamily="34" charset="0"/>
                <a:ea typeface="Roboto"/>
                <a:cs typeface="Roboto"/>
                <a:sym typeface="Roboto"/>
              </a:rPr>
              <a:t> sin dañar la señal.</a:t>
            </a:r>
            <a:endParaRPr lang="en-US" sz="1200" dirty="0">
              <a:solidFill>
                <a:schemeClr val="lt1"/>
              </a:solidFill>
              <a:latin typeface="Bahnschrift Ligh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02" name="Google Shape;2702;p41"/>
          <p:cNvSpPr/>
          <p:nvPr/>
        </p:nvSpPr>
        <p:spPr>
          <a:xfrm>
            <a:off x="1796213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41"/>
          <p:cNvSpPr/>
          <p:nvPr/>
        </p:nvSpPr>
        <p:spPr>
          <a:xfrm>
            <a:off x="3461438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1"/>
          <p:cNvSpPr/>
          <p:nvPr/>
        </p:nvSpPr>
        <p:spPr>
          <a:xfrm>
            <a:off x="5126675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41"/>
          <p:cNvSpPr/>
          <p:nvPr/>
        </p:nvSpPr>
        <p:spPr>
          <a:xfrm>
            <a:off x="6791888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05;p41">
            <a:extLst>
              <a:ext uri="{FF2B5EF4-FFF2-40B4-BE49-F238E27FC236}">
                <a16:creationId xmlns:a16="http://schemas.microsoft.com/office/drawing/2014/main" id="{559FD5BD-439C-4CEC-B06E-48B00C31ED5C}"/>
              </a:ext>
            </a:extLst>
          </p:cNvPr>
          <p:cNvSpPr txBox="1"/>
          <p:nvPr/>
        </p:nvSpPr>
        <p:spPr>
          <a:xfrm>
            <a:off x="2397014" y="1627177"/>
            <a:ext cx="2684748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Ambos tipos obtienen la misma velocidad máxima, </a:t>
            </a:r>
            <a:r>
              <a:rPr lang="es-ES" sz="1200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10Gbps</a:t>
            </a:r>
            <a:r>
              <a:rPr lang="es-ES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, pero que se mantenga esa velocidad depende de la distancia y la instalación.</a:t>
            </a:r>
          </a:p>
          <a:p>
            <a:b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 Computing Company Profile by Slidesgo">
  <a:themeElements>
    <a:clrScheme name="Simple Light">
      <a:dk1>
        <a:srgbClr val="000000"/>
      </a:dk1>
      <a:lt1>
        <a:srgbClr val="FFFFFF"/>
      </a:lt1>
      <a:dk2>
        <a:srgbClr val="272727"/>
      </a:dk2>
      <a:lt2>
        <a:srgbClr val="EC2519"/>
      </a:lt2>
      <a:accent1>
        <a:srgbClr val="FF7300"/>
      </a:accent1>
      <a:accent2>
        <a:srgbClr val="43C2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2630</Words>
  <Application>Microsoft Office PowerPoint</Application>
  <PresentationFormat>Presentación en pantalla (16:9)</PresentationFormat>
  <Paragraphs>170</Paragraphs>
  <Slides>26</Slides>
  <Notes>19</Notes>
  <HiddenSlides>0</HiddenSlides>
  <MMClips>1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9" baseType="lpstr">
      <vt:lpstr>arial</vt:lpstr>
      <vt:lpstr>Lato</vt:lpstr>
      <vt:lpstr>Nirmala UI</vt:lpstr>
      <vt:lpstr>Patrick Hand</vt:lpstr>
      <vt:lpstr>Bahnschrift SemiLight Condensed</vt:lpstr>
      <vt:lpstr>arial</vt:lpstr>
      <vt:lpstr>Roboto</vt:lpstr>
      <vt:lpstr>Bebas Neue</vt:lpstr>
      <vt:lpstr>Bahnschrift Light</vt:lpstr>
      <vt:lpstr>Open Sans</vt:lpstr>
      <vt:lpstr>Roboto Condensed Light</vt:lpstr>
      <vt:lpstr>Bahnschrift</vt:lpstr>
      <vt:lpstr>Edge Computing Company Profile by Slidesgo</vt:lpstr>
      <vt:lpstr>FIBRA ÓPTICA</vt:lpstr>
      <vt:lpstr>ÍNDICE</vt:lpstr>
      <vt:lpstr>LA FIBRA ÓPTICA</vt:lpstr>
      <vt:lpstr>Tipos de fibra óptica</vt:lpstr>
      <vt:lpstr>FIBRA MONOMODO</vt:lpstr>
      <vt:lpstr>TIPOS DE FIBRA MONOMODO</vt:lpstr>
      <vt:lpstr>FIBRA MULTIMODO</vt:lpstr>
      <vt:lpstr>TIPOS DE FIBRA MULTIMODO</vt:lpstr>
      <vt:lpstr>DIFERENCIAS</vt:lpstr>
      <vt:lpstr>Partes del cable</vt:lpstr>
      <vt:lpstr>Núcleo: Diámetro de campo modal </vt:lpstr>
      <vt:lpstr>VELOCIDADES</vt:lpstr>
      <vt:lpstr>VELOCIDAD por hfc</vt:lpstr>
      <vt:lpstr>Velocidad por ftth</vt:lpstr>
      <vt:lpstr>Distancias</vt:lpstr>
      <vt:lpstr>CONECTORES</vt:lpstr>
      <vt:lpstr>Conectores</vt:lpstr>
      <vt:lpstr>CONECTORES</vt:lpstr>
      <vt:lpstr>TIPOS DE PULIDO</vt:lpstr>
      <vt:lpstr>A picture always reinforces the concept</vt:lpstr>
      <vt:lpstr>FABRICACIÓN DE LA FIBRA</vt:lpstr>
      <vt:lpstr>FUSIÓN DE LA FIBRA</vt:lpstr>
      <vt:lpstr>Paso 1: Corte de fibras</vt:lpstr>
      <vt:lpstr>Paso 2: CORTAR LAS FIBRAS ÓPTICAS.</vt:lpstr>
      <vt:lpstr>Paso 3: Fusión de las fibras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FIBRA ÓPTICA</dc:title>
  <dc:creator>Juan Carlos Navidad García</dc:creator>
  <cp:lastModifiedBy>Juan Carlos Navidad García</cp:lastModifiedBy>
  <cp:revision>34</cp:revision>
  <cp:lastPrinted>2022-11-20T19:14:49Z</cp:lastPrinted>
  <dcterms:modified xsi:type="dcterms:W3CDTF">2022-11-20T19:34:52Z</dcterms:modified>
</cp:coreProperties>
</file>