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5588EC-252C-4DE7-B6CB-9C7F0D3338B6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0911A75-1695-4719-8E9A-2688808316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201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88EC-252C-4DE7-B6CB-9C7F0D3338B6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1A75-1695-4719-8E9A-2688808316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64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88EC-252C-4DE7-B6CB-9C7F0D3338B6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1A75-1695-4719-8E9A-2688808316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620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88EC-252C-4DE7-B6CB-9C7F0D3338B6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1A75-1695-4719-8E9A-268880831606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985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88EC-252C-4DE7-B6CB-9C7F0D3338B6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1A75-1695-4719-8E9A-2688808316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434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88EC-252C-4DE7-B6CB-9C7F0D3338B6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1A75-1695-4719-8E9A-2688808316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714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88EC-252C-4DE7-B6CB-9C7F0D3338B6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1A75-1695-4719-8E9A-2688808316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0687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88EC-252C-4DE7-B6CB-9C7F0D3338B6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1A75-1695-4719-8E9A-2688808316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209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88EC-252C-4DE7-B6CB-9C7F0D3338B6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1A75-1695-4719-8E9A-2688808316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34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88EC-252C-4DE7-B6CB-9C7F0D3338B6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1A75-1695-4719-8E9A-2688808316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77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88EC-252C-4DE7-B6CB-9C7F0D3338B6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1A75-1695-4719-8E9A-2688808316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36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88EC-252C-4DE7-B6CB-9C7F0D3338B6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1A75-1695-4719-8E9A-2688808316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88EC-252C-4DE7-B6CB-9C7F0D3338B6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1A75-1695-4719-8E9A-2688808316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06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88EC-252C-4DE7-B6CB-9C7F0D3338B6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1A75-1695-4719-8E9A-2688808316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36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88EC-252C-4DE7-B6CB-9C7F0D3338B6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1A75-1695-4719-8E9A-2688808316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0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88EC-252C-4DE7-B6CB-9C7F0D3338B6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1A75-1695-4719-8E9A-2688808316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33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88EC-252C-4DE7-B6CB-9C7F0D3338B6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1A75-1695-4719-8E9A-2688808316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99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588EC-252C-4DE7-B6CB-9C7F0D3338B6}" type="datetimeFigureOut">
              <a:rPr lang="es-ES" smtClean="0"/>
              <a:t>20/12/2020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11A75-1695-4719-8E9A-2688808316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018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CDCD4-FFCE-4DFF-B600-98857DD96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93219"/>
            <a:ext cx="8791575" cy="2387600"/>
          </a:xfrm>
        </p:spPr>
        <p:txBody>
          <a:bodyPr/>
          <a:lstStyle/>
          <a:p>
            <a:r>
              <a:rPr lang="es-ES" dirty="0"/>
              <a:t>Prevención y protección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F55BB7-FBA9-48BE-8A3F-5F728C1F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721420"/>
            <a:ext cx="8791575" cy="1655762"/>
          </a:xfrm>
        </p:spPr>
        <p:txBody>
          <a:bodyPr>
            <a:normAutofit/>
          </a:bodyPr>
          <a:lstStyle/>
          <a:p>
            <a:r>
              <a:rPr lang="es-ES" dirty="0"/>
              <a:t>Migue Ángel y Juan Carlos</a:t>
            </a:r>
          </a:p>
          <a:p>
            <a:r>
              <a:rPr lang="es-ES" dirty="0"/>
              <a:t>Redes Locales 1ºSMR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447E23-FB79-4089-93B9-33459A88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302" y="2721420"/>
            <a:ext cx="3467584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0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B6385-D9A0-4737-8880-54BBF0A5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429080-2320-41A7-9659-58566A904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Técnicas de prevención</a:t>
            </a:r>
          </a:p>
          <a:p>
            <a:r>
              <a:rPr lang="es-ES" sz="3600" dirty="0"/>
              <a:t>Técnicas de protección</a:t>
            </a:r>
          </a:p>
          <a:p>
            <a:pPr lvl="1"/>
            <a:r>
              <a:rPr lang="es-ES" sz="3600" dirty="0"/>
              <a:t>Equipos de protección individual (EPI)</a:t>
            </a:r>
          </a:p>
          <a:p>
            <a:pPr lvl="1"/>
            <a:r>
              <a:rPr lang="es-ES" sz="3600" dirty="0"/>
              <a:t>Elementos de protección colectiva</a:t>
            </a:r>
          </a:p>
        </p:txBody>
      </p:sp>
    </p:spTree>
    <p:extLst>
      <p:ext uri="{BB962C8B-B14F-4D97-AF65-F5344CB8AC3E}">
        <p14:creationId xmlns:p14="http://schemas.microsoft.com/office/powerpoint/2010/main" val="91888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38A85-7978-4AD9-85AB-F2F5F784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9577"/>
            <a:ext cx="9905998" cy="1478570"/>
          </a:xfrm>
        </p:spPr>
        <p:txBody>
          <a:bodyPr/>
          <a:lstStyle/>
          <a:p>
            <a:r>
              <a:rPr lang="es-ES" dirty="0"/>
              <a:t>Técnicas de prevención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92A2A-EDC9-4FFF-A454-842EA38FF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4963"/>
            <a:ext cx="9905999" cy="44968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sz="3100" dirty="0"/>
              <a:t>Las técnicas de prevención son medidas para evitar de que se produzcan accidentes en el trabajo.</a:t>
            </a:r>
          </a:p>
          <a:p>
            <a:pPr marL="0" indent="0">
              <a:buNone/>
            </a:pPr>
            <a:r>
              <a:rPr lang="es-ES" sz="3100" dirty="0"/>
              <a:t>Hay varias categorías de prevención como por ejemplo:</a:t>
            </a:r>
          </a:p>
          <a:p>
            <a:r>
              <a:rPr lang="es-ES" sz="3100" dirty="0"/>
              <a:t>Seguridad en el trabajo: Son técnicas para evitar los accidentes en el trabajo.</a:t>
            </a:r>
          </a:p>
          <a:p>
            <a:r>
              <a:rPr lang="es-ES" sz="3100" dirty="0"/>
              <a:t>Higiene industrial: Son las técnicas para evitar enfermedades.</a:t>
            </a:r>
          </a:p>
          <a:p>
            <a:r>
              <a:rPr lang="es-ES" sz="3100" dirty="0"/>
              <a:t>Ergonomía: Son técnicas para evitar fatiga en el trabajo.</a:t>
            </a:r>
          </a:p>
          <a:p>
            <a:r>
              <a:rPr lang="es-ES" sz="3100" dirty="0"/>
              <a:t>Psicosociología: Son técnicas para evitar el estrés en el trabajo.</a:t>
            </a:r>
          </a:p>
          <a:p>
            <a:r>
              <a:rPr lang="es-ES" sz="3100" dirty="0"/>
              <a:t>Medicina del trabajo: Técnica para vigilar y mantener la salud de los trabajadores.</a:t>
            </a:r>
          </a:p>
          <a:p>
            <a:r>
              <a:rPr lang="es-ES" sz="3100" dirty="0"/>
              <a:t>Política social: Técnica que utiliza el Estado para garantizar la prevención de riegos del trabajo.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C63082-24E5-4D91-8781-7E9B9897E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222" y="3429000"/>
            <a:ext cx="1979190" cy="12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0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C005F-7CF4-407B-B16B-D7BD733D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Técnicas de protección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0ACC65-578A-4BB0-A5C9-B0DDC2B7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Las técnicas de protección son aquellas cuyo objetivo es minimizar los daños que se puedan derivar de los riesgos laborales a los que se somete el trabajador. Se agrupan en dos categorías:</a:t>
            </a:r>
          </a:p>
          <a:p>
            <a:pPr>
              <a:buFontTx/>
              <a:buChar char="-"/>
            </a:pPr>
            <a:r>
              <a:rPr lang="es-ES" dirty="0"/>
              <a:t>Técnicas de protección individual.</a:t>
            </a:r>
          </a:p>
          <a:p>
            <a:pPr>
              <a:buFontTx/>
              <a:buChar char="-"/>
            </a:pPr>
            <a:r>
              <a:rPr lang="es-ES" dirty="0"/>
              <a:t>Técnicas de protección colectiva.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C3157B5-33A2-426B-A847-0FBEEE89B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834" y="3210057"/>
            <a:ext cx="3352375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7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67CAC-F52A-47E6-B297-EAB9A271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Equipos de protección individual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B146A-E26E-43A6-9782-A0D3DE6F3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Permiten garantizar la seguridad de un solo trabajador. Su principal instrumento son los equipos de protección individual (EPI)</a:t>
            </a:r>
          </a:p>
          <a:p>
            <a:pPr marL="0" indent="0">
              <a:buNone/>
            </a:pPr>
            <a:r>
              <a:rPr lang="es-ES" dirty="0"/>
              <a:t>Según dispone el artículo 2 del Real Decreto 773/97, los equipos de protección individual son los destinados a ser llevados o sujetados por el trabajador para estar protegido de los riesgos que puedan amenazar su seguridad o su salud en el trabajo, así como cualquier complemento o accesorio destinado a tal fin.</a:t>
            </a:r>
          </a:p>
        </p:txBody>
      </p:sp>
    </p:spTree>
    <p:extLst>
      <p:ext uri="{BB962C8B-B14F-4D97-AF65-F5344CB8AC3E}">
        <p14:creationId xmlns:p14="http://schemas.microsoft.com/office/powerpoint/2010/main" val="103501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C224F-E64E-4866-BC26-C293C3C0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Principales </a:t>
            </a:r>
            <a:r>
              <a:rPr lang="es-ES" dirty="0" err="1"/>
              <a:t>epi</a:t>
            </a:r>
            <a:r>
              <a:rPr lang="es-ES" dirty="0"/>
              <a:t> utilizados: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26EC1-4926-462E-90D5-E137DD07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8588"/>
            <a:ext cx="9905998" cy="4283243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s-ES" dirty="0"/>
              <a:t>Protección de la cabeza: cascos de protección.</a:t>
            </a:r>
          </a:p>
          <a:p>
            <a:pPr>
              <a:buFontTx/>
              <a:buChar char="-"/>
            </a:pPr>
            <a:r>
              <a:rPr lang="es-ES" dirty="0"/>
              <a:t>Protección de los ojos: gafas, pantallas faciales, etc.</a:t>
            </a:r>
          </a:p>
          <a:p>
            <a:pPr>
              <a:buFontTx/>
              <a:buChar char="-"/>
            </a:pPr>
            <a:r>
              <a:rPr lang="es-ES" dirty="0"/>
              <a:t>Protección del oído frente al ruido: orejeras, tapones, </a:t>
            </a:r>
            <a:r>
              <a:rPr lang="es-ES" dirty="0" err="1"/>
              <a:t>etc</a:t>
            </a:r>
            <a:endParaRPr lang="es-ES" dirty="0"/>
          </a:p>
          <a:p>
            <a:pPr>
              <a:buFontTx/>
              <a:buChar char="-"/>
            </a:pPr>
            <a:r>
              <a:rPr lang="es-ES" dirty="0"/>
              <a:t>Protección de las vías respiratorias: mascarillas</a:t>
            </a:r>
          </a:p>
          <a:p>
            <a:pPr>
              <a:buFontTx/>
              <a:buChar char="-"/>
            </a:pPr>
            <a:r>
              <a:rPr lang="es-ES" dirty="0"/>
              <a:t>Protección de las manos: guantes contra cortes, guantes contra sustancias </a:t>
            </a:r>
            <a:r>
              <a:rPr lang="es-ES" dirty="0" err="1"/>
              <a:t>químicas,etc</a:t>
            </a:r>
            <a:endParaRPr lang="es-ES" dirty="0"/>
          </a:p>
          <a:p>
            <a:pPr>
              <a:buFontTx/>
              <a:buChar char="-"/>
            </a:pPr>
            <a:r>
              <a:rPr lang="es-ES" dirty="0"/>
              <a:t>Protección de los pies y piernas: calzado de seguridad, de protección, </a:t>
            </a:r>
            <a:r>
              <a:rPr lang="es-ES" dirty="0" err="1"/>
              <a:t>etc</a:t>
            </a:r>
            <a:endParaRPr lang="es-ES" dirty="0"/>
          </a:p>
          <a:p>
            <a:pPr>
              <a:buFontTx/>
              <a:buChar char="-"/>
            </a:pPr>
            <a:r>
              <a:rPr lang="es-ES" dirty="0"/>
              <a:t>Protección del cuerpo: batas, monos de trabajo, </a:t>
            </a:r>
            <a:r>
              <a:rPr lang="es-ES" dirty="0" err="1"/>
              <a:t>etc</a:t>
            </a:r>
            <a:endParaRPr lang="es-ES" dirty="0"/>
          </a:p>
          <a:p>
            <a:pPr>
              <a:buFontTx/>
              <a:buChar char="-"/>
            </a:pPr>
            <a:r>
              <a:rPr lang="es-ES" dirty="0"/>
              <a:t>Protección contra caída de altura: arnés o cinturón de seguridad.</a:t>
            </a:r>
          </a:p>
        </p:txBody>
      </p:sp>
    </p:spTree>
    <p:extLst>
      <p:ext uri="{BB962C8B-B14F-4D97-AF65-F5344CB8AC3E}">
        <p14:creationId xmlns:p14="http://schemas.microsoft.com/office/powerpoint/2010/main" val="251256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39C1E-6CCB-4A08-8137-2DA8B050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Elementos de protección colectiva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A5136C-A688-4288-AE34-895C1804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10101843" cy="4410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dirty="0"/>
              <a:t>Resguardo: evitar acceso a partes peligrosas de máquinas o utensilios.</a:t>
            </a:r>
          </a:p>
          <a:p>
            <a:pPr>
              <a:buFontTx/>
              <a:buChar char="-"/>
            </a:pPr>
            <a:r>
              <a:rPr lang="es-ES" dirty="0"/>
              <a:t>Barandillas: evitar caídas.</a:t>
            </a:r>
          </a:p>
          <a:p>
            <a:pPr>
              <a:buFontTx/>
              <a:buChar char="-"/>
            </a:pPr>
            <a:r>
              <a:rPr lang="es-ES" dirty="0"/>
              <a:t>Plataformas: cubrir huecos y evitar caídas.</a:t>
            </a:r>
          </a:p>
          <a:p>
            <a:pPr>
              <a:buFontTx/>
              <a:buChar char="-"/>
            </a:pPr>
            <a:r>
              <a:rPr lang="es-ES" dirty="0"/>
              <a:t>Mallas y redes de seguridad: contener los objetos que caen.</a:t>
            </a:r>
          </a:p>
          <a:p>
            <a:pPr>
              <a:buFontTx/>
              <a:buChar char="-"/>
            </a:pPr>
            <a:r>
              <a:rPr lang="es-ES" dirty="0"/>
              <a:t>Interruptores diferenciales: para cortar la corriente eléctrica automáticamente.</a:t>
            </a:r>
          </a:p>
          <a:p>
            <a:pPr>
              <a:buFontTx/>
              <a:buChar char="-"/>
            </a:pPr>
            <a:r>
              <a:rPr lang="es-ES" dirty="0"/>
              <a:t>Señalización:</a:t>
            </a:r>
          </a:p>
          <a:p>
            <a:pPr lvl="1">
              <a:buFontTx/>
              <a:buChar char="-"/>
            </a:pPr>
            <a:r>
              <a:rPr lang="es-ES" dirty="0"/>
              <a:t>Visual</a:t>
            </a:r>
          </a:p>
          <a:p>
            <a:pPr lvl="1">
              <a:buFontTx/>
              <a:buChar char="-"/>
            </a:pPr>
            <a:r>
              <a:rPr lang="es-ES" dirty="0"/>
              <a:t>Acústica</a:t>
            </a:r>
          </a:p>
        </p:txBody>
      </p:sp>
    </p:spTree>
    <p:extLst>
      <p:ext uri="{BB962C8B-B14F-4D97-AF65-F5344CB8AC3E}">
        <p14:creationId xmlns:p14="http://schemas.microsoft.com/office/powerpoint/2010/main" val="84935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4207B-7645-45C4-91E0-05158974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8509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9600" dirty="0"/>
              <a:t>FIN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89196-7004-418B-BE47-28269B51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566352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TRABAJO REALIZADO POR: JUAN CARLOS NAVIDAD GARCÍA Y MIGUEL ÁNGUEL MUÑOZ BERZOSA</a:t>
            </a:r>
          </a:p>
        </p:txBody>
      </p:sp>
    </p:spTree>
    <p:extLst>
      <p:ext uri="{BB962C8B-B14F-4D97-AF65-F5344CB8AC3E}">
        <p14:creationId xmlns:p14="http://schemas.microsoft.com/office/powerpoint/2010/main" val="4151257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68</TotalTime>
  <Words>431</Words>
  <Application>Microsoft Office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Prevención y protección</vt:lpstr>
      <vt:lpstr>índice</vt:lpstr>
      <vt:lpstr>Técnicas de prevención</vt:lpstr>
      <vt:lpstr>Técnicas de protección</vt:lpstr>
      <vt:lpstr>Equipos de protección individual</vt:lpstr>
      <vt:lpstr>Principales epi utilizados:</vt:lpstr>
      <vt:lpstr>Elementos de protección colectiva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Prevención y protección</dc:title>
  <dc:creator>Juan Carlos Navidad García</dc:creator>
  <cp:lastModifiedBy>Juan Carlos Navidad García</cp:lastModifiedBy>
  <cp:revision>8</cp:revision>
  <dcterms:created xsi:type="dcterms:W3CDTF">2020-12-18T12:32:23Z</dcterms:created>
  <dcterms:modified xsi:type="dcterms:W3CDTF">2020-12-20T11:51:38Z</dcterms:modified>
</cp:coreProperties>
</file>