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616ec4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616ec4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18b718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18b718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616ec4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616ec4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616ec4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616ec4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616ec4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616ec4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sights.stackoverflow.com/survey/2019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yberinsane/python-crash-cour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E47A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subTitle"/>
          </p:nvPr>
        </p:nvSpPr>
        <p:spPr>
          <a:xfrm>
            <a:off x="5914225" y="3869600"/>
            <a:ext cx="24018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- </a:t>
            </a:r>
            <a:r>
              <a:rPr lang="en" sz="2400"/>
              <a:t>7th Feb, 2020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" y="39050"/>
            <a:ext cx="5735002" cy="50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294967295" type="ctrTitle"/>
          </p:nvPr>
        </p:nvSpPr>
        <p:spPr>
          <a:xfrm>
            <a:off x="5641225" y="1166300"/>
            <a:ext cx="29478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PYTHON</a:t>
            </a:r>
            <a:br>
              <a:rPr lang="en" sz="4800">
                <a:latin typeface="Oswald"/>
                <a:ea typeface="Oswald"/>
                <a:cs typeface="Oswald"/>
                <a:sym typeface="Oswald"/>
              </a:rPr>
            </a:br>
            <a:r>
              <a:rPr lang="en" sz="4800">
                <a:latin typeface="Oswald"/>
                <a:ea typeface="Oswald"/>
                <a:cs typeface="Oswald"/>
                <a:sym typeface="Oswald"/>
              </a:rPr>
              <a:t>CRASH</a:t>
            </a:r>
            <a:br>
              <a:rPr lang="en" sz="4800">
                <a:latin typeface="Oswald"/>
                <a:ea typeface="Oswald"/>
                <a:cs typeface="Oswald"/>
                <a:sym typeface="Oswald"/>
              </a:rPr>
            </a:br>
            <a:r>
              <a:rPr lang="en" sz="4800">
                <a:latin typeface="Oswald"/>
                <a:ea typeface="Oswald"/>
                <a:cs typeface="Oswald"/>
                <a:sym typeface="Oswald"/>
              </a:rPr>
              <a:t>COURSE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$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Exercises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	</a:t>
            </a:r>
            <a:r>
              <a:rPr lang="en" sz="3000"/>
              <a:t>-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Update Expense</a:t>
            </a:r>
            <a:b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Delete Expense</a:t>
            </a:r>
            <a:b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Create your own Solution</a:t>
            </a:r>
            <a:endParaRPr sz="3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🐍</a:t>
            </a:r>
            <a:r>
              <a:rPr lang="en"/>
              <a:t> </a:t>
            </a:r>
            <a:r>
              <a:rPr lang="en"/>
              <a:t>THE END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🐍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Python?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893500" cy="22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Python is an interpreted, object-oriented, high-level programming language with dynamic semantics.</a:t>
            </a:r>
            <a:endParaRPr b="0" sz="1250">
              <a:solidFill>
                <a:srgbClr val="666666"/>
              </a:solidFill>
              <a:highlight>
                <a:srgbClr val="F9F9F9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Created by Guido van Rossum</a:t>
            </a:r>
            <a:b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Released in 1991 </a:t>
            </a:r>
            <a:b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Latest Stable release i</a:t>
            </a:r>
            <a: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 </a:t>
            </a:r>
            <a:r>
              <a:rPr b="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3.8</a:t>
            </a:r>
            <a:br>
              <a:rPr b="0" lang="en" sz="12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0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775" y="3270865"/>
            <a:ext cx="1493276" cy="14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learn Python?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235275"/>
            <a:ext cx="5269800" cy="24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latin typeface="Comfortaa"/>
                <a:ea typeface="Comfortaa"/>
                <a:cs typeface="Comfortaa"/>
                <a:sym typeface="Comfortaa"/>
              </a:rPr>
              <a:t>Backend &amp; Serverless</a:t>
            </a: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latin typeface="Comfortaa"/>
                <a:ea typeface="Comfortaa"/>
                <a:cs typeface="Comfortaa"/>
                <a:sym typeface="Comfortaa"/>
              </a:rPr>
              <a:t>Bots &amp; Conversational UI (Alexa, Dialog Flow)</a:t>
            </a: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latin typeface="Comfortaa"/>
                <a:ea typeface="Comfortaa"/>
                <a:cs typeface="Comfortaa"/>
                <a:sym typeface="Comfortaa"/>
              </a:rPr>
              <a:t>IOT &amp; Automations</a:t>
            </a: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latin typeface="Comfortaa"/>
                <a:ea typeface="Comfortaa"/>
                <a:cs typeface="Comfortaa"/>
                <a:sym typeface="Comfortaa"/>
              </a:rPr>
              <a:t>Machine Learning,  Data Science &amp; AI</a:t>
            </a: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r>
              <a:rPr b="0" lang="en" sz="1200">
                <a:latin typeface="Comfortaa"/>
                <a:ea typeface="Comfortaa"/>
                <a:cs typeface="Comfortaa"/>
                <a:sym typeface="Comfortaa"/>
              </a:rPr>
              <a:t>Quick Prototyping</a:t>
            </a: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br>
              <a:rPr b="0" lang="en" sz="12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200">
                <a:latin typeface="Lato"/>
                <a:ea typeface="Lato"/>
                <a:cs typeface="Lato"/>
                <a:sym typeface="Lato"/>
              </a:rPr>
            </a:br>
            <a:br>
              <a:rPr lang="en" sz="1200"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Stats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r>
              <a:rPr b="0" lang="en" sz="1400" u="sng">
                <a:solidFill>
                  <a:schemeClr val="hlink"/>
                </a:solidFill>
                <a:hlinkClick r:id="rId3"/>
              </a:rPr>
              <a:t>https://insights.stackoverflow.com/survey/2019</a:t>
            </a:r>
            <a:endParaRPr b="0" sz="14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850" y="521099"/>
            <a:ext cx="2982241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650" y="1887850"/>
            <a:ext cx="3229999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6925" y="3196700"/>
            <a:ext cx="3294493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2049" y="3250298"/>
            <a:ext cx="1031100" cy="11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76920"/>
          </a:srgbClr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5" y="162725"/>
            <a:ext cx="848007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033875" y="562750"/>
            <a:ext cx="6815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init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1033875" y="1252825"/>
            <a:ext cx="6815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921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$ brew install python3</a:t>
            </a:r>
            <a:b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$ pip3 --version</a:t>
            </a:r>
            <a:br>
              <a:rPr b="1" lang="en" sz="1400">
                <a:latin typeface="Comfortaa"/>
                <a:ea typeface="Comfortaa"/>
                <a:cs typeface="Comfortaa"/>
                <a:sym typeface="Comfortaa"/>
              </a:rPr>
            </a:b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$ python3</a:t>
            </a:r>
            <a:br>
              <a:rPr b="1" lang="en" sz="1400">
                <a:latin typeface="Comfortaa"/>
                <a:ea typeface="Comfortaa"/>
                <a:cs typeface="Comfortaa"/>
                <a:sym typeface="Comfortaa"/>
              </a:rPr>
            </a:b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help(str) / help(str.count) &amp; dir(str)</a:t>
            </a:r>
            <a:br>
              <a:rPr b="1" lang="en" sz="1400">
                <a:latin typeface="Comfortaa"/>
                <a:ea typeface="Comfortaa"/>
                <a:cs typeface="Comfortaa"/>
                <a:sym typeface="Comfortaa"/>
              </a:rPr>
            </a:b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Install PyCharm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➔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Virtual Environment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Lets </a:t>
            </a:r>
            <a:r>
              <a:rPr lang="en">
                <a:solidFill>
                  <a:schemeClr val="accent5"/>
                </a:solidFill>
              </a:rPr>
              <a:t>begin</a:t>
            </a:r>
            <a:r>
              <a:rPr lang="en">
                <a:solidFill>
                  <a:schemeClr val="accent5"/>
                </a:solidFill>
              </a:rPr>
              <a:t>!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Chapters</a:t>
            </a:r>
            <a:r>
              <a:rPr lang="en" sz="2400"/>
              <a:t>:</a:t>
            </a:r>
            <a:br>
              <a:rPr lang="en" sz="1800"/>
            </a:br>
            <a:br>
              <a:rPr lang="en" sz="2400"/>
            </a:br>
            <a:r>
              <a:rPr b="0" lang="en" sz="2400" u="sng">
                <a:latin typeface="Arial"/>
                <a:ea typeface="Arial"/>
                <a:cs typeface="Arial"/>
                <a:sym typeface="Arial"/>
                <a:hlinkClick r:id="rId3"/>
              </a:rPr>
              <a:t>https://github.com/cyberinsane/python-crash-course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386750" y="332475"/>
            <a:ext cx="73482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Get expenses</a:t>
            </a: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Add expense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- Update expense (Exercise)</a:t>
            </a:r>
            <a:endParaRPr sz="2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Delete expense (Exercise)</a:t>
            </a: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cripts to consume API</a:t>
            </a: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40" y="255652"/>
            <a:ext cx="5761525" cy="23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667725" y="2611400"/>
            <a:ext cx="58377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$ pip3  install fastapi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$ pip3 install uvicorn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$ uvicorn expense:app --host 0.0.0.0 --port 8000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86750" y="332475"/>
            <a:ext cx="73482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Get expenses by month</a:t>
            </a: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Month Validation</a:t>
            </a: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- Throw Exception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Comfortaa"/>
                <a:ea typeface="Comfortaa"/>
                <a:cs typeface="Comfortaa"/>
                <a:sym typeface="Comfortaa"/>
              </a:rPr>
            </a:b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86750" y="332475"/>
            <a:ext cx="73482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-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Use Requests to consume API</a:t>
            </a:r>
            <a:br>
              <a:rPr lang="en" sz="2200">
                <a:latin typeface="Comfortaa"/>
                <a:ea typeface="Comfortaa"/>
                <a:cs typeface="Comfortaa"/>
                <a:sym typeface="Comfortaa"/>
              </a:rPr>
            </a:b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-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Export data in CSS, Excel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-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Visualize using Graphs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-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Use Jinja2 library to generate simple HTML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latin typeface="Comfortaa"/>
                <a:ea typeface="Comfortaa"/>
                <a:cs typeface="Comfortaa"/>
                <a:sym typeface="Comfortaa"/>
              </a:rPr>
            </a:b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