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3" r:id="rId9"/>
    <p:sldId id="267" r:id="rId10"/>
    <p:sldId id="264" r:id="rId11"/>
    <p:sldId id="269" r:id="rId12"/>
    <p:sldId id="268"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969D-F260-1591-DBF5-D045A4E8F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B496D-6808-00F7-6447-6024D872A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274C3F-7140-30F7-8259-9DE08CB4A423}"/>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5" name="Footer Placeholder 4">
            <a:extLst>
              <a:ext uri="{FF2B5EF4-FFF2-40B4-BE49-F238E27FC236}">
                <a16:creationId xmlns:a16="http://schemas.microsoft.com/office/drawing/2014/main" id="{51AB9BFD-B27A-9E47-5615-20610A80F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3EB76-9AC6-88E4-F702-91787C8E3F54}"/>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101622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F200-C0C4-28B0-822B-5C455EF2EE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7D432C-A9D3-38F5-5F85-ABBAFB997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EECFE-E14E-078F-4D00-691B9449424F}"/>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5" name="Footer Placeholder 4">
            <a:extLst>
              <a:ext uri="{FF2B5EF4-FFF2-40B4-BE49-F238E27FC236}">
                <a16:creationId xmlns:a16="http://schemas.microsoft.com/office/drawing/2014/main" id="{C96B2185-A8E8-90F3-D84C-1FD8F563C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69D87-2002-0976-6B3F-D370CF1B4B1C}"/>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350285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059D2-0DC5-A150-5C71-7BC7F9F86E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F1F80-6A6C-7DF0-44CE-0B616C2D45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FFF5E-AAF4-2730-322C-09C88C52A54C}"/>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5" name="Footer Placeholder 4">
            <a:extLst>
              <a:ext uri="{FF2B5EF4-FFF2-40B4-BE49-F238E27FC236}">
                <a16:creationId xmlns:a16="http://schemas.microsoft.com/office/drawing/2014/main" id="{256C91CF-3FCC-00D2-CD40-910494EF9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B5B1C-2474-6188-34D9-0D7856D292C9}"/>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72592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398B-3FF3-DAFF-E0FA-8086D59BF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08250-D4B6-9D03-F61A-12491CE11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F329E-8ADB-3EEC-E126-6B794C0BCE64}"/>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5" name="Footer Placeholder 4">
            <a:extLst>
              <a:ext uri="{FF2B5EF4-FFF2-40B4-BE49-F238E27FC236}">
                <a16:creationId xmlns:a16="http://schemas.microsoft.com/office/drawing/2014/main" id="{721FEED5-FF5B-FD94-B399-AB87027B5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27888-D70D-AF9B-F446-63488249486D}"/>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12316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A889-D52D-BDBA-EBB0-9739E5162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F8A72-4BA6-3BCD-C2A0-DDF9E68F4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84C640-2D74-A9C5-D345-85E25C14E1B3}"/>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5" name="Footer Placeholder 4">
            <a:extLst>
              <a:ext uri="{FF2B5EF4-FFF2-40B4-BE49-F238E27FC236}">
                <a16:creationId xmlns:a16="http://schemas.microsoft.com/office/drawing/2014/main" id="{5848F1F3-4810-183A-ED13-86998B4A5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F9771-1E0A-8786-4743-DCB990A8CC8B}"/>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15664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6F02-3CDD-B68C-6DF4-ABB494953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C0199-9F09-3347-0C8E-1F40872BEC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99B1C9-D640-2CBA-C76E-E16DEAE30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C5CE1C-B8C3-EDE7-3D31-33F477B15DBF}"/>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6" name="Footer Placeholder 5">
            <a:extLst>
              <a:ext uri="{FF2B5EF4-FFF2-40B4-BE49-F238E27FC236}">
                <a16:creationId xmlns:a16="http://schemas.microsoft.com/office/drawing/2014/main" id="{18C214DC-1D77-D1F4-D223-64B44B6B1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90FB6-194B-B907-0065-07335884AD4B}"/>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215428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3FE1-3FA0-AEA0-D4C5-9819E87BBD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31EC9E-F9FE-12F5-F2BA-37E918B0E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E25C9-D44B-24BE-5D45-F1055E4AA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3ADF3-6555-7E90-B916-9D785A1CF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D84E0E-40CE-9DD0-B47A-B1E308D86A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180ACA-D7A6-2D7E-E594-FE4BD1226471}"/>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8" name="Footer Placeholder 7">
            <a:extLst>
              <a:ext uri="{FF2B5EF4-FFF2-40B4-BE49-F238E27FC236}">
                <a16:creationId xmlns:a16="http://schemas.microsoft.com/office/drawing/2014/main" id="{84037BA7-195E-AAEA-278A-96A9E7408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AEA6D-5FC9-9DF0-E498-1106BDF2C710}"/>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209830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6F00-45A9-E1EB-549F-211BF16F19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750763-718D-434D-B4A7-CE27BB9F32D3}"/>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4" name="Footer Placeholder 3">
            <a:extLst>
              <a:ext uri="{FF2B5EF4-FFF2-40B4-BE49-F238E27FC236}">
                <a16:creationId xmlns:a16="http://schemas.microsoft.com/office/drawing/2014/main" id="{848B9CF9-E8D3-C485-DB62-3260955230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C689A0-25B0-E457-3532-354DC8C6110A}"/>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169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3362D-F1A0-7D84-3C26-229481AD5A7A}"/>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3" name="Footer Placeholder 2">
            <a:extLst>
              <a:ext uri="{FF2B5EF4-FFF2-40B4-BE49-F238E27FC236}">
                <a16:creationId xmlns:a16="http://schemas.microsoft.com/office/drawing/2014/main" id="{7404E50C-B9C2-69ED-50F2-3730367E5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BCEF9-4D6C-9BE4-7E3F-70112703D9E0}"/>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397646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9670-DBAD-C9DA-19EE-C796FF6A9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86D0FF-9FC3-90B9-D44E-A1F30E81D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234EA-A5A2-7439-B07C-EB7434D5A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67174-7C34-E14B-2DB6-C20BBC04A5B5}"/>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6" name="Footer Placeholder 5">
            <a:extLst>
              <a:ext uri="{FF2B5EF4-FFF2-40B4-BE49-F238E27FC236}">
                <a16:creationId xmlns:a16="http://schemas.microsoft.com/office/drawing/2014/main" id="{C9FAA1EE-3523-B157-1F2B-AB2869C8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886B-4A5A-370B-A3D8-B6FDBB1F4674}"/>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159579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515D-6DEE-71FA-558A-83B201E92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7C0419-510B-7D34-D0D0-8507FB61E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4BBADF-3723-9A03-1C31-99988D324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C095E-F64E-2E0A-E70C-A9172C3F4E04}"/>
              </a:ext>
            </a:extLst>
          </p:cNvPr>
          <p:cNvSpPr>
            <a:spLocks noGrp="1"/>
          </p:cNvSpPr>
          <p:nvPr>
            <p:ph type="dt" sz="half" idx="10"/>
          </p:nvPr>
        </p:nvSpPr>
        <p:spPr/>
        <p:txBody>
          <a:bodyPr/>
          <a:lstStyle/>
          <a:p>
            <a:fld id="{2C3CF71F-3249-BF40-A9C4-BE90B7DDEC42}" type="datetimeFigureOut">
              <a:rPr lang="en-US" smtClean="0"/>
              <a:t>12/16/22</a:t>
            </a:fld>
            <a:endParaRPr lang="en-US"/>
          </a:p>
        </p:txBody>
      </p:sp>
      <p:sp>
        <p:nvSpPr>
          <p:cNvPr id="6" name="Footer Placeholder 5">
            <a:extLst>
              <a:ext uri="{FF2B5EF4-FFF2-40B4-BE49-F238E27FC236}">
                <a16:creationId xmlns:a16="http://schemas.microsoft.com/office/drawing/2014/main" id="{5804E941-5345-F7B1-8DF5-77BEDCCB3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FE4C4-11F0-7BD7-88EC-93732625BA65}"/>
              </a:ext>
            </a:extLst>
          </p:cNvPr>
          <p:cNvSpPr>
            <a:spLocks noGrp="1"/>
          </p:cNvSpPr>
          <p:nvPr>
            <p:ph type="sldNum" sz="quarter" idx="12"/>
          </p:nvPr>
        </p:nvSpPr>
        <p:spPr/>
        <p:txBody>
          <a:bodyPr/>
          <a:lstStyle/>
          <a:p>
            <a:fld id="{F605999B-C328-0549-8368-EED9980D95A6}" type="slidenum">
              <a:rPr lang="en-US" smtClean="0"/>
              <a:t>‹#›</a:t>
            </a:fld>
            <a:endParaRPr lang="en-US"/>
          </a:p>
        </p:txBody>
      </p:sp>
    </p:spTree>
    <p:extLst>
      <p:ext uri="{BB962C8B-B14F-4D97-AF65-F5344CB8AC3E}">
        <p14:creationId xmlns:p14="http://schemas.microsoft.com/office/powerpoint/2010/main" val="56016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8DD65-FD81-37FD-B71D-ADC283096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C0DDE5-3895-E3BE-DBD3-3C63FAF85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1CD96-7025-7B13-196A-A4CB9F669D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CF71F-3249-BF40-A9C4-BE90B7DDEC42}" type="datetimeFigureOut">
              <a:rPr lang="en-US" smtClean="0"/>
              <a:t>12/16/22</a:t>
            </a:fld>
            <a:endParaRPr lang="en-US"/>
          </a:p>
        </p:txBody>
      </p:sp>
      <p:sp>
        <p:nvSpPr>
          <p:cNvPr id="5" name="Footer Placeholder 4">
            <a:extLst>
              <a:ext uri="{FF2B5EF4-FFF2-40B4-BE49-F238E27FC236}">
                <a16:creationId xmlns:a16="http://schemas.microsoft.com/office/drawing/2014/main" id="{B799A696-BD47-18F4-9C85-6D2A5AAF5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5CDA25-8596-E239-E9AA-832B20006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5999B-C328-0549-8368-EED9980D95A6}" type="slidenum">
              <a:rPr lang="en-US" smtClean="0"/>
              <a:t>‹#›</a:t>
            </a:fld>
            <a:endParaRPr lang="en-US"/>
          </a:p>
        </p:txBody>
      </p:sp>
    </p:spTree>
    <p:extLst>
      <p:ext uri="{BB962C8B-B14F-4D97-AF65-F5344CB8AC3E}">
        <p14:creationId xmlns:p14="http://schemas.microsoft.com/office/powerpoint/2010/main" val="122077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066E5E0-BD63-0E54-F430-57943C6C45F8}"/>
              </a:ext>
            </a:extLst>
          </p:cNvPr>
          <p:cNvCxnSpPr>
            <a:cxnSpLocks/>
            <a:stCxn id="4" idx="3"/>
          </p:cNvCxnSpPr>
          <p:nvPr/>
        </p:nvCxnSpPr>
        <p:spPr>
          <a:xfrm flipH="1">
            <a:off x="2002637" y="938137"/>
            <a:ext cx="939093" cy="77251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6C4233D-BCD6-14F2-BE71-704FAC41CD53}"/>
              </a:ext>
            </a:extLst>
          </p:cNvPr>
          <p:cNvSpPr/>
          <p:nvPr/>
        </p:nvSpPr>
        <p:spPr>
          <a:xfrm>
            <a:off x="1839727" y="155824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907D347-09DB-83C0-6AED-4D66F53C9037}"/>
              </a:ext>
            </a:extLst>
          </p:cNvPr>
          <p:cNvSpPr/>
          <p:nvPr/>
        </p:nvSpPr>
        <p:spPr>
          <a:xfrm>
            <a:off x="1161809" y="240391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Oval 7">
            <a:extLst>
              <a:ext uri="{FF2B5EF4-FFF2-40B4-BE49-F238E27FC236}">
                <a16:creationId xmlns:a16="http://schemas.microsoft.com/office/drawing/2014/main" id="{FA0BF536-71B9-2EBB-FE65-3948045A57D6}"/>
              </a:ext>
            </a:extLst>
          </p:cNvPr>
          <p:cNvSpPr/>
          <p:nvPr/>
        </p:nvSpPr>
        <p:spPr>
          <a:xfrm>
            <a:off x="1839726" y="240391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81DA75E-0044-B03F-1BEA-C917CB572C4D}"/>
              </a:ext>
            </a:extLst>
          </p:cNvPr>
          <p:cNvSpPr/>
          <p:nvPr/>
        </p:nvSpPr>
        <p:spPr>
          <a:xfrm>
            <a:off x="2402449" y="240391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419E10A-59A1-BB5E-C993-40635382EDC6}"/>
              </a:ext>
            </a:extLst>
          </p:cNvPr>
          <p:cNvCxnSpPr>
            <a:cxnSpLocks/>
            <a:stCxn id="4" idx="5"/>
            <a:endCxn id="27" idx="0"/>
          </p:cNvCxnSpPr>
          <p:nvPr/>
        </p:nvCxnSpPr>
        <p:spPr>
          <a:xfrm>
            <a:off x="3172121" y="938137"/>
            <a:ext cx="827898" cy="66782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65EE8E-8CE0-E9B5-BEB5-A22137B53729}"/>
              </a:ext>
            </a:extLst>
          </p:cNvPr>
          <p:cNvSpPr/>
          <p:nvPr/>
        </p:nvSpPr>
        <p:spPr>
          <a:xfrm>
            <a:off x="2894015" y="660031"/>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92E79D9-D580-483A-FE50-9508FD3A2A70}"/>
              </a:ext>
            </a:extLst>
          </p:cNvPr>
          <p:cNvCxnSpPr>
            <a:cxnSpLocks/>
            <a:stCxn id="5" idx="3"/>
          </p:cNvCxnSpPr>
          <p:nvPr/>
        </p:nvCxnSpPr>
        <p:spPr>
          <a:xfrm flipH="1">
            <a:off x="1324720" y="1836355"/>
            <a:ext cx="562722"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97C1D1-E4AF-B821-9668-669D18A0EE7E}"/>
              </a:ext>
            </a:extLst>
          </p:cNvPr>
          <p:cNvCxnSpPr>
            <a:cxnSpLocks/>
            <a:stCxn id="5" idx="4"/>
            <a:endCxn id="8" idx="0"/>
          </p:cNvCxnSpPr>
          <p:nvPr/>
        </p:nvCxnSpPr>
        <p:spPr>
          <a:xfrm flipH="1">
            <a:off x="2002637" y="1884070"/>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1DF82F-DC8F-600A-0ACA-329782DB9354}"/>
              </a:ext>
            </a:extLst>
          </p:cNvPr>
          <p:cNvCxnSpPr>
            <a:cxnSpLocks/>
            <a:stCxn id="5" idx="5"/>
            <a:endCxn id="9" idx="1"/>
          </p:cNvCxnSpPr>
          <p:nvPr/>
        </p:nvCxnSpPr>
        <p:spPr>
          <a:xfrm>
            <a:off x="2117833" y="1836355"/>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3205A1A-DAD2-E30F-9BEE-905DD8A881BF}"/>
              </a:ext>
            </a:extLst>
          </p:cNvPr>
          <p:cNvSpPr/>
          <p:nvPr/>
        </p:nvSpPr>
        <p:spPr>
          <a:xfrm>
            <a:off x="3837108" y="1605962"/>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ED0ADE3-2895-098A-6DDB-5DA3E1960E69}"/>
              </a:ext>
            </a:extLst>
          </p:cNvPr>
          <p:cNvSpPr/>
          <p:nvPr/>
        </p:nvSpPr>
        <p:spPr>
          <a:xfrm>
            <a:off x="3837107" y="245162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65F14B8-5C9B-8257-5784-53CDB8FB439A}"/>
              </a:ext>
            </a:extLst>
          </p:cNvPr>
          <p:cNvSpPr/>
          <p:nvPr/>
        </p:nvSpPr>
        <p:spPr>
          <a:xfrm>
            <a:off x="4399830" y="245162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D3FE6AA2-E516-7BD2-508A-79F81202C2D1}"/>
              </a:ext>
            </a:extLst>
          </p:cNvPr>
          <p:cNvCxnSpPr>
            <a:cxnSpLocks/>
            <a:stCxn id="27" idx="4"/>
            <a:endCxn id="29" idx="0"/>
          </p:cNvCxnSpPr>
          <p:nvPr/>
        </p:nvCxnSpPr>
        <p:spPr>
          <a:xfrm flipH="1">
            <a:off x="4000018" y="1931783"/>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F015E4-ACB2-5D38-F34A-57441BFE5FD2}"/>
              </a:ext>
            </a:extLst>
          </p:cNvPr>
          <p:cNvCxnSpPr>
            <a:cxnSpLocks/>
            <a:stCxn id="27" idx="5"/>
            <a:endCxn id="30" idx="1"/>
          </p:cNvCxnSpPr>
          <p:nvPr/>
        </p:nvCxnSpPr>
        <p:spPr>
          <a:xfrm>
            <a:off x="4115214" y="1884068"/>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B8632DB-57BA-A418-61B8-9F816D2BCF53}"/>
              </a:ext>
            </a:extLst>
          </p:cNvPr>
          <p:cNvSpPr/>
          <p:nvPr/>
        </p:nvSpPr>
        <p:spPr>
          <a:xfrm>
            <a:off x="8460828" y="660030"/>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8A8ECDA-9BE1-9917-923E-54C16DDCD84A}"/>
              </a:ext>
            </a:extLst>
          </p:cNvPr>
          <p:cNvSpPr/>
          <p:nvPr/>
        </p:nvSpPr>
        <p:spPr>
          <a:xfrm>
            <a:off x="8460828" y="155824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282AAF6-8899-D32D-3730-D9F6D7D58577}"/>
              </a:ext>
            </a:extLst>
          </p:cNvPr>
          <p:cNvSpPr/>
          <p:nvPr/>
        </p:nvSpPr>
        <p:spPr>
          <a:xfrm>
            <a:off x="8460828" y="240391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8570F52-D97A-A236-8B6D-C62B98D4C43E}"/>
              </a:ext>
            </a:extLst>
          </p:cNvPr>
          <p:cNvCxnSpPr>
            <a:cxnSpLocks/>
            <a:endCxn id="38" idx="0"/>
          </p:cNvCxnSpPr>
          <p:nvPr/>
        </p:nvCxnSpPr>
        <p:spPr>
          <a:xfrm>
            <a:off x="8623738" y="911861"/>
            <a:ext cx="1" cy="6463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9F0C0D9-AB4A-D550-4D5D-F6CD11FC89E3}"/>
              </a:ext>
            </a:extLst>
          </p:cNvPr>
          <p:cNvCxnSpPr>
            <a:cxnSpLocks/>
            <a:stCxn id="38" idx="4"/>
            <a:endCxn id="40" idx="0"/>
          </p:cNvCxnSpPr>
          <p:nvPr/>
        </p:nvCxnSpPr>
        <p:spPr>
          <a:xfrm>
            <a:off x="8623739" y="1884070"/>
            <a:ext cx="0" cy="5198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71BC07C-D471-1BA0-574F-1BEC7A856DCD}"/>
              </a:ext>
            </a:extLst>
          </p:cNvPr>
          <p:cNvSpPr txBox="1"/>
          <p:nvPr/>
        </p:nvSpPr>
        <p:spPr>
          <a:xfrm>
            <a:off x="8907933" y="1884068"/>
            <a:ext cx="1844144" cy="369332"/>
          </a:xfrm>
          <a:prstGeom prst="rect">
            <a:avLst/>
          </a:prstGeom>
          <a:noFill/>
        </p:spPr>
        <p:txBody>
          <a:bodyPr wrap="square" rtlCol="0">
            <a:spAutoFit/>
          </a:bodyPr>
          <a:lstStyle/>
          <a:p>
            <a:r>
              <a:rPr lang="en-US" dirty="0" err="1"/>
              <a:t>grpBy</a:t>
            </a:r>
            <a:r>
              <a:rPr lang="en-US" dirty="0"/>
              <a:t>: [[g1],[g2]]</a:t>
            </a:r>
          </a:p>
        </p:txBody>
      </p:sp>
      <p:sp>
        <p:nvSpPr>
          <p:cNvPr id="49" name="TextBox 48">
            <a:extLst>
              <a:ext uri="{FF2B5EF4-FFF2-40B4-BE49-F238E27FC236}">
                <a16:creationId xmlns:a16="http://schemas.microsoft.com/office/drawing/2014/main" id="{5FF77491-C7D6-7A15-3C73-287F303C13DE}"/>
              </a:ext>
            </a:extLst>
          </p:cNvPr>
          <p:cNvSpPr txBox="1"/>
          <p:nvPr/>
        </p:nvSpPr>
        <p:spPr>
          <a:xfrm>
            <a:off x="8944719" y="1087383"/>
            <a:ext cx="1807358" cy="369332"/>
          </a:xfrm>
          <a:prstGeom prst="rect">
            <a:avLst/>
          </a:prstGeom>
          <a:noFill/>
        </p:spPr>
        <p:txBody>
          <a:bodyPr wrap="square" rtlCol="0">
            <a:spAutoFit/>
          </a:bodyPr>
          <a:lstStyle/>
          <a:p>
            <a:r>
              <a:rPr lang="en-US" dirty="0" err="1"/>
              <a:t>grpBy</a:t>
            </a:r>
            <a:r>
              <a:rPr lang="en-US" dirty="0"/>
              <a:t>: [default]</a:t>
            </a:r>
          </a:p>
        </p:txBody>
      </p:sp>
      <p:sp>
        <p:nvSpPr>
          <p:cNvPr id="50" name="TextBox 49">
            <a:extLst>
              <a:ext uri="{FF2B5EF4-FFF2-40B4-BE49-F238E27FC236}">
                <a16:creationId xmlns:a16="http://schemas.microsoft.com/office/drawing/2014/main" id="{73AB8C43-F001-8FD8-793B-DACAE69D9A74}"/>
              </a:ext>
            </a:extLst>
          </p:cNvPr>
          <p:cNvSpPr txBox="1"/>
          <p:nvPr/>
        </p:nvSpPr>
        <p:spPr>
          <a:xfrm>
            <a:off x="6771289" y="2406568"/>
            <a:ext cx="1608083" cy="646331"/>
          </a:xfrm>
          <a:prstGeom prst="rect">
            <a:avLst/>
          </a:prstGeom>
          <a:noFill/>
        </p:spPr>
        <p:txBody>
          <a:bodyPr wrap="square" rtlCol="0">
            <a:spAutoFit/>
          </a:bodyPr>
          <a:lstStyle/>
          <a:p>
            <a:r>
              <a:rPr lang="en-US" dirty="0"/>
              <a:t>G1 : [d1,d2,d3]</a:t>
            </a:r>
          </a:p>
          <a:p>
            <a:r>
              <a:rPr lang="en-US" dirty="0"/>
              <a:t>G2 : [d4, d5]</a:t>
            </a:r>
          </a:p>
        </p:txBody>
      </p:sp>
      <p:cxnSp>
        <p:nvCxnSpPr>
          <p:cNvPr id="51" name="Straight Connector 50">
            <a:extLst>
              <a:ext uri="{FF2B5EF4-FFF2-40B4-BE49-F238E27FC236}">
                <a16:creationId xmlns:a16="http://schemas.microsoft.com/office/drawing/2014/main" id="{DF2C7B6B-AF48-CF85-A715-B4BF6E0D9299}"/>
              </a:ext>
            </a:extLst>
          </p:cNvPr>
          <p:cNvCxnSpPr>
            <a:cxnSpLocks/>
            <a:stCxn id="57" idx="3"/>
          </p:cNvCxnSpPr>
          <p:nvPr/>
        </p:nvCxnSpPr>
        <p:spPr>
          <a:xfrm flipH="1">
            <a:off x="2002637" y="4416107"/>
            <a:ext cx="939093" cy="77251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E7245C9E-6B3B-1555-2CE6-175B88DD9FA9}"/>
              </a:ext>
            </a:extLst>
          </p:cNvPr>
          <p:cNvSpPr/>
          <p:nvPr/>
        </p:nvSpPr>
        <p:spPr>
          <a:xfrm>
            <a:off x="1839727" y="503621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3CE1928-8E59-6D70-C141-2424E77139B2}"/>
              </a:ext>
            </a:extLst>
          </p:cNvPr>
          <p:cNvSpPr/>
          <p:nvPr/>
        </p:nvSpPr>
        <p:spPr>
          <a:xfrm>
            <a:off x="1161809" y="588188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487F66E-F7AF-3DF3-80AB-ECFD5385140D}"/>
              </a:ext>
            </a:extLst>
          </p:cNvPr>
          <p:cNvSpPr/>
          <p:nvPr/>
        </p:nvSpPr>
        <p:spPr>
          <a:xfrm>
            <a:off x="1839726" y="588188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A330967-91F9-6947-62A5-321EB01CD2B4}"/>
              </a:ext>
            </a:extLst>
          </p:cNvPr>
          <p:cNvSpPr/>
          <p:nvPr/>
        </p:nvSpPr>
        <p:spPr>
          <a:xfrm>
            <a:off x="2402449" y="588188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D26F2BAF-7522-7DF7-68F3-E77657CF7F20}"/>
              </a:ext>
            </a:extLst>
          </p:cNvPr>
          <p:cNvCxnSpPr>
            <a:cxnSpLocks/>
            <a:stCxn id="57" idx="5"/>
            <a:endCxn id="61" idx="0"/>
          </p:cNvCxnSpPr>
          <p:nvPr/>
        </p:nvCxnSpPr>
        <p:spPr>
          <a:xfrm>
            <a:off x="3172121" y="4416107"/>
            <a:ext cx="827898" cy="66782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1952A07-AC7B-480F-782F-9850A1465FF6}"/>
              </a:ext>
            </a:extLst>
          </p:cNvPr>
          <p:cNvSpPr/>
          <p:nvPr/>
        </p:nvSpPr>
        <p:spPr>
          <a:xfrm>
            <a:off x="2894015" y="4138001"/>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72B2B00-EFFA-5DC4-B591-AD6141076BD5}"/>
              </a:ext>
            </a:extLst>
          </p:cNvPr>
          <p:cNvCxnSpPr>
            <a:cxnSpLocks/>
            <a:stCxn id="52" idx="3"/>
          </p:cNvCxnSpPr>
          <p:nvPr/>
        </p:nvCxnSpPr>
        <p:spPr>
          <a:xfrm flipH="1">
            <a:off x="1324720" y="5314325"/>
            <a:ext cx="562722"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C9D5345-462D-3C57-5FA0-5AA9CBA5E4C1}"/>
              </a:ext>
            </a:extLst>
          </p:cNvPr>
          <p:cNvCxnSpPr>
            <a:cxnSpLocks/>
            <a:stCxn id="52" idx="4"/>
            <a:endCxn id="54" idx="0"/>
          </p:cNvCxnSpPr>
          <p:nvPr/>
        </p:nvCxnSpPr>
        <p:spPr>
          <a:xfrm flipH="1">
            <a:off x="2002637" y="5362040"/>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E0698B-0748-FFCD-5CFC-60F791F3F87D}"/>
              </a:ext>
            </a:extLst>
          </p:cNvPr>
          <p:cNvCxnSpPr>
            <a:cxnSpLocks/>
            <a:stCxn id="52" idx="5"/>
            <a:endCxn id="55" idx="1"/>
          </p:cNvCxnSpPr>
          <p:nvPr/>
        </p:nvCxnSpPr>
        <p:spPr>
          <a:xfrm>
            <a:off x="2117833" y="5314325"/>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E4CB813C-FDE1-AF2F-3888-130885D2A9D2}"/>
              </a:ext>
            </a:extLst>
          </p:cNvPr>
          <p:cNvSpPr/>
          <p:nvPr/>
        </p:nvSpPr>
        <p:spPr>
          <a:xfrm>
            <a:off x="3837108" y="5083932"/>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923FE1E-280A-73CA-8A26-D4FE4E695A2C}"/>
              </a:ext>
            </a:extLst>
          </p:cNvPr>
          <p:cNvSpPr/>
          <p:nvPr/>
        </p:nvSpPr>
        <p:spPr>
          <a:xfrm>
            <a:off x="3837107" y="592959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A4602D9-19A4-CAD6-C935-8DBCAFA604ED}"/>
              </a:ext>
            </a:extLst>
          </p:cNvPr>
          <p:cNvSpPr/>
          <p:nvPr/>
        </p:nvSpPr>
        <p:spPr>
          <a:xfrm>
            <a:off x="4399830" y="592959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8517D0C4-FF58-6F07-1B6D-62FD77CF279D}"/>
              </a:ext>
            </a:extLst>
          </p:cNvPr>
          <p:cNvCxnSpPr>
            <a:cxnSpLocks/>
            <a:stCxn id="61" idx="4"/>
            <a:endCxn id="62" idx="0"/>
          </p:cNvCxnSpPr>
          <p:nvPr/>
        </p:nvCxnSpPr>
        <p:spPr>
          <a:xfrm flipH="1">
            <a:off x="4000018" y="5409753"/>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FBD741-3128-264E-65A7-7F529439D684}"/>
              </a:ext>
            </a:extLst>
          </p:cNvPr>
          <p:cNvCxnSpPr>
            <a:cxnSpLocks/>
            <a:stCxn id="61" idx="5"/>
            <a:endCxn id="63" idx="1"/>
          </p:cNvCxnSpPr>
          <p:nvPr/>
        </p:nvCxnSpPr>
        <p:spPr>
          <a:xfrm>
            <a:off x="4115214" y="5362038"/>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5BE48F27-A78F-D79C-E90A-9CEA01D6F26B}"/>
              </a:ext>
            </a:extLst>
          </p:cNvPr>
          <p:cNvSpPr/>
          <p:nvPr/>
        </p:nvSpPr>
        <p:spPr>
          <a:xfrm>
            <a:off x="8460828" y="4138000"/>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187698E-5AC0-98A4-1B62-2C390D4CBA77}"/>
              </a:ext>
            </a:extLst>
          </p:cNvPr>
          <p:cNvSpPr/>
          <p:nvPr/>
        </p:nvSpPr>
        <p:spPr>
          <a:xfrm>
            <a:off x="8460828" y="503621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3B6D4F3-3017-096A-379C-C970F7905069}"/>
              </a:ext>
            </a:extLst>
          </p:cNvPr>
          <p:cNvSpPr/>
          <p:nvPr/>
        </p:nvSpPr>
        <p:spPr>
          <a:xfrm>
            <a:off x="8460828" y="588188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43BA5EF-9B8F-33D1-F471-4609DD54A991}"/>
              </a:ext>
            </a:extLst>
          </p:cNvPr>
          <p:cNvCxnSpPr>
            <a:cxnSpLocks/>
            <a:endCxn id="67" idx="0"/>
          </p:cNvCxnSpPr>
          <p:nvPr/>
        </p:nvCxnSpPr>
        <p:spPr>
          <a:xfrm>
            <a:off x="8623738" y="4389831"/>
            <a:ext cx="1" cy="6463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0DDCA5-C749-50FF-1F0B-3FFAB66FB4B4}"/>
              </a:ext>
            </a:extLst>
          </p:cNvPr>
          <p:cNvCxnSpPr>
            <a:cxnSpLocks/>
            <a:stCxn id="67" idx="4"/>
            <a:endCxn id="68" idx="0"/>
          </p:cNvCxnSpPr>
          <p:nvPr/>
        </p:nvCxnSpPr>
        <p:spPr>
          <a:xfrm>
            <a:off x="8623739" y="5362040"/>
            <a:ext cx="0" cy="5198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A2E5DB0A-F2BB-775D-1E88-836ADBB45FF8}"/>
              </a:ext>
            </a:extLst>
          </p:cNvPr>
          <p:cNvSpPr txBox="1"/>
          <p:nvPr/>
        </p:nvSpPr>
        <p:spPr>
          <a:xfrm>
            <a:off x="8907933" y="5362038"/>
            <a:ext cx="1844139" cy="369332"/>
          </a:xfrm>
          <a:prstGeom prst="rect">
            <a:avLst/>
          </a:prstGeom>
          <a:noFill/>
        </p:spPr>
        <p:txBody>
          <a:bodyPr wrap="square" rtlCol="0">
            <a:spAutoFit/>
          </a:bodyPr>
          <a:lstStyle/>
          <a:p>
            <a:r>
              <a:rPr lang="en-US" dirty="0" err="1"/>
              <a:t>grpBy</a:t>
            </a:r>
            <a:r>
              <a:rPr lang="en-US" dirty="0"/>
              <a:t>: [[g1],[g2]]</a:t>
            </a:r>
          </a:p>
        </p:txBody>
      </p:sp>
      <p:sp>
        <p:nvSpPr>
          <p:cNvPr id="72" name="TextBox 71">
            <a:extLst>
              <a:ext uri="{FF2B5EF4-FFF2-40B4-BE49-F238E27FC236}">
                <a16:creationId xmlns:a16="http://schemas.microsoft.com/office/drawing/2014/main" id="{0CAB6FD9-C205-5888-DE83-78A6B834415C}"/>
              </a:ext>
            </a:extLst>
          </p:cNvPr>
          <p:cNvSpPr txBox="1"/>
          <p:nvPr/>
        </p:nvSpPr>
        <p:spPr>
          <a:xfrm>
            <a:off x="8944719" y="4565353"/>
            <a:ext cx="1807355" cy="369332"/>
          </a:xfrm>
          <a:prstGeom prst="rect">
            <a:avLst/>
          </a:prstGeom>
          <a:noFill/>
        </p:spPr>
        <p:txBody>
          <a:bodyPr wrap="square" rtlCol="0">
            <a:spAutoFit/>
          </a:bodyPr>
          <a:lstStyle/>
          <a:p>
            <a:r>
              <a:rPr lang="en-US" dirty="0" err="1"/>
              <a:t>grpBy</a:t>
            </a:r>
            <a:r>
              <a:rPr lang="en-US" dirty="0"/>
              <a:t>: [default]</a:t>
            </a:r>
          </a:p>
        </p:txBody>
      </p:sp>
      <p:sp>
        <p:nvSpPr>
          <p:cNvPr id="73" name="TextBox 72">
            <a:extLst>
              <a:ext uri="{FF2B5EF4-FFF2-40B4-BE49-F238E27FC236}">
                <a16:creationId xmlns:a16="http://schemas.microsoft.com/office/drawing/2014/main" id="{6D16BAD2-999B-5660-38B1-B38966800A7F}"/>
              </a:ext>
            </a:extLst>
          </p:cNvPr>
          <p:cNvSpPr txBox="1"/>
          <p:nvPr/>
        </p:nvSpPr>
        <p:spPr>
          <a:xfrm>
            <a:off x="6755108" y="5929596"/>
            <a:ext cx="1608083" cy="646331"/>
          </a:xfrm>
          <a:prstGeom prst="rect">
            <a:avLst/>
          </a:prstGeom>
          <a:noFill/>
        </p:spPr>
        <p:txBody>
          <a:bodyPr wrap="square" rtlCol="0">
            <a:spAutoFit/>
          </a:bodyPr>
          <a:lstStyle/>
          <a:p>
            <a:r>
              <a:rPr lang="en-US" dirty="0"/>
              <a:t>G1 : [d1,d2,d3]</a:t>
            </a:r>
          </a:p>
          <a:p>
            <a:r>
              <a:rPr lang="en-US" dirty="0"/>
              <a:t>G2 : [d4, d5]</a:t>
            </a:r>
          </a:p>
        </p:txBody>
      </p:sp>
      <p:cxnSp>
        <p:nvCxnSpPr>
          <p:cNvPr id="76" name="Curved Connector 75">
            <a:extLst>
              <a:ext uri="{FF2B5EF4-FFF2-40B4-BE49-F238E27FC236}">
                <a16:creationId xmlns:a16="http://schemas.microsoft.com/office/drawing/2014/main" id="{A09688C7-4D91-A318-CA4D-EE1504D262E4}"/>
              </a:ext>
            </a:extLst>
          </p:cNvPr>
          <p:cNvCxnSpPr>
            <a:stCxn id="53" idx="4"/>
            <a:endCxn id="54" idx="4"/>
          </p:cNvCxnSpPr>
          <p:nvPr/>
        </p:nvCxnSpPr>
        <p:spPr>
          <a:xfrm rot="5400000" flipH="1" flipV="1">
            <a:off x="1663677" y="5868746"/>
            <a:ext cx="1" cy="677917"/>
          </a:xfrm>
          <a:prstGeom prst="curvedConnector3">
            <a:avLst>
              <a:gd name="adj1" fmla="val -22860000000"/>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70A4DE88-564B-DE59-823B-FE12CEC14277}"/>
              </a:ext>
            </a:extLst>
          </p:cNvPr>
          <p:cNvCxnSpPr>
            <a:cxnSpLocks/>
            <a:stCxn id="54" idx="4"/>
            <a:endCxn id="55" idx="4"/>
          </p:cNvCxnSpPr>
          <p:nvPr/>
        </p:nvCxnSpPr>
        <p:spPr>
          <a:xfrm rot="16200000" flipH="1">
            <a:off x="2283998" y="5926342"/>
            <a:ext cx="1" cy="562723"/>
          </a:xfrm>
          <a:prstGeom prst="curvedConnector3">
            <a:avLst>
              <a:gd name="adj1" fmla="val 22860100000"/>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B741852E-0DD6-E05D-A9DC-323F534312C5}"/>
              </a:ext>
            </a:extLst>
          </p:cNvPr>
          <p:cNvCxnSpPr>
            <a:cxnSpLocks/>
            <a:stCxn id="53" idx="4"/>
            <a:endCxn id="55" idx="4"/>
          </p:cNvCxnSpPr>
          <p:nvPr/>
        </p:nvCxnSpPr>
        <p:spPr>
          <a:xfrm rot="16200000" flipH="1">
            <a:off x="1945040" y="5587385"/>
            <a:ext cx="12700" cy="1240640"/>
          </a:xfrm>
          <a:prstGeom prst="curvedConnector3">
            <a:avLst>
              <a:gd name="adj1" fmla="val 4200000"/>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B3C0E4E-6087-2E5F-7F30-5E4437A5541E}"/>
              </a:ext>
            </a:extLst>
          </p:cNvPr>
          <p:cNvSpPr txBox="1"/>
          <p:nvPr/>
        </p:nvSpPr>
        <p:spPr>
          <a:xfrm>
            <a:off x="8944719" y="6158723"/>
            <a:ext cx="1807353" cy="369332"/>
          </a:xfrm>
          <a:prstGeom prst="rect">
            <a:avLst/>
          </a:prstGeom>
          <a:noFill/>
        </p:spPr>
        <p:txBody>
          <a:bodyPr wrap="square" rtlCol="0">
            <a:spAutoFit/>
          </a:bodyPr>
          <a:lstStyle/>
          <a:p>
            <a:r>
              <a:rPr lang="en-US" dirty="0" err="1"/>
              <a:t>grpBy</a:t>
            </a:r>
            <a:r>
              <a:rPr lang="en-US" dirty="0"/>
              <a:t>: [default]</a:t>
            </a:r>
          </a:p>
        </p:txBody>
      </p:sp>
      <p:cxnSp>
        <p:nvCxnSpPr>
          <p:cNvPr id="86" name="Curved Connector 85">
            <a:extLst>
              <a:ext uri="{FF2B5EF4-FFF2-40B4-BE49-F238E27FC236}">
                <a16:creationId xmlns:a16="http://schemas.microsoft.com/office/drawing/2014/main" id="{4C5BD3AC-2B06-D89C-8613-D4D8E53CA978}"/>
              </a:ext>
            </a:extLst>
          </p:cNvPr>
          <p:cNvCxnSpPr>
            <a:cxnSpLocks/>
            <a:stCxn id="62" idx="4"/>
            <a:endCxn id="63" idx="4"/>
          </p:cNvCxnSpPr>
          <p:nvPr/>
        </p:nvCxnSpPr>
        <p:spPr>
          <a:xfrm rot="16200000" flipH="1">
            <a:off x="4281379" y="5974055"/>
            <a:ext cx="1" cy="562723"/>
          </a:xfrm>
          <a:prstGeom prst="curvedConnector3">
            <a:avLst>
              <a:gd name="adj1" fmla="val 22860100000"/>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90848BC5-306C-AC70-F0B4-EA6CC0643B12}"/>
              </a:ext>
            </a:extLst>
          </p:cNvPr>
          <p:cNvCxnSpPr>
            <a:cxnSpLocks/>
            <a:endCxn id="68" idx="6"/>
          </p:cNvCxnSpPr>
          <p:nvPr/>
        </p:nvCxnSpPr>
        <p:spPr>
          <a:xfrm flipV="1">
            <a:off x="8626570" y="6044796"/>
            <a:ext cx="160079" cy="139115"/>
          </a:xfrm>
          <a:prstGeom prst="curvedConnector3">
            <a:avLst>
              <a:gd name="adj1" fmla="val 242804"/>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A51D17E-3D5D-F49E-5B27-C4281066ACBC}"/>
              </a:ext>
            </a:extLst>
          </p:cNvPr>
          <p:cNvSpPr txBox="1"/>
          <p:nvPr/>
        </p:nvSpPr>
        <p:spPr>
          <a:xfrm>
            <a:off x="1745133" y="2843640"/>
            <a:ext cx="1077730" cy="369332"/>
          </a:xfrm>
          <a:prstGeom prst="rect">
            <a:avLst/>
          </a:prstGeom>
          <a:noFill/>
        </p:spPr>
        <p:txBody>
          <a:bodyPr wrap="square" rtlCol="0">
            <a:spAutoFit/>
          </a:bodyPr>
          <a:lstStyle/>
          <a:p>
            <a:r>
              <a:rPr lang="en-US" dirty="0"/>
              <a:t>G1</a:t>
            </a:r>
          </a:p>
        </p:txBody>
      </p:sp>
      <p:sp>
        <p:nvSpPr>
          <p:cNvPr id="96" name="TextBox 95">
            <a:extLst>
              <a:ext uri="{FF2B5EF4-FFF2-40B4-BE49-F238E27FC236}">
                <a16:creationId xmlns:a16="http://schemas.microsoft.com/office/drawing/2014/main" id="{83FBC366-8684-A048-8448-1B546E9B4E76}"/>
              </a:ext>
            </a:extLst>
          </p:cNvPr>
          <p:cNvSpPr txBox="1"/>
          <p:nvPr/>
        </p:nvSpPr>
        <p:spPr>
          <a:xfrm>
            <a:off x="4068877" y="2900359"/>
            <a:ext cx="1077730" cy="369332"/>
          </a:xfrm>
          <a:prstGeom prst="rect">
            <a:avLst/>
          </a:prstGeom>
          <a:noFill/>
        </p:spPr>
        <p:txBody>
          <a:bodyPr wrap="square" rtlCol="0">
            <a:spAutoFit/>
          </a:bodyPr>
          <a:lstStyle/>
          <a:p>
            <a:r>
              <a:rPr lang="en-US" dirty="0"/>
              <a:t>G2</a:t>
            </a:r>
          </a:p>
        </p:txBody>
      </p:sp>
      <p:sp>
        <p:nvSpPr>
          <p:cNvPr id="97" name="TextBox 96">
            <a:extLst>
              <a:ext uri="{FF2B5EF4-FFF2-40B4-BE49-F238E27FC236}">
                <a16:creationId xmlns:a16="http://schemas.microsoft.com/office/drawing/2014/main" id="{6DEA6B4D-4106-4404-DE9E-6C6165B705DB}"/>
              </a:ext>
            </a:extLst>
          </p:cNvPr>
          <p:cNvSpPr txBox="1"/>
          <p:nvPr/>
        </p:nvSpPr>
        <p:spPr>
          <a:xfrm>
            <a:off x="1745133" y="6401683"/>
            <a:ext cx="1077730" cy="369332"/>
          </a:xfrm>
          <a:prstGeom prst="rect">
            <a:avLst/>
          </a:prstGeom>
          <a:noFill/>
        </p:spPr>
        <p:txBody>
          <a:bodyPr wrap="square" rtlCol="0">
            <a:spAutoFit/>
          </a:bodyPr>
          <a:lstStyle/>
          <a:p>
            <a:r>
              <a:rPr lang="en-US" dirty="0"/>
              <a:t>G1</a:t>
            </a:r>
          </a:p>
        </p:txBody>
      </p:sp>
      <p:sp>
        <p:nvSpPr>
          <p:cNvPr id="98" name="TextBox 97">
            <a:extLst>
              <a:ext uri="{FF2B5EF4-FFF2-40B4-BE49-F238E27FC236}">
                <a16:creationId xmlns:a16="http://schemas.microsoft.com/office/drawing/2014/main" id="{F51181DA-F2FE-C0F4-D197-9BC04F4DB867}"/>
              </a:ext>
            </a:extLst>
          </p:cNvPr>
          <p:cNvSpPr txBox="1"/>
          <p:nvPr/>
        </p:nvSpPr>
        <p:spPr>
          <a:xfrm>
            <a:off x="4068877" y="6458402"/>
            <a:ext cx="1077730" cy="369332"/>
          </a:xfrm>
          <a:prstGeom prst="rect">
            <a:avLst/>
          </a:prstGeom>
          <a:noFill/>
        </p:spPr>
        <p:txBody>
          <a:bodyPr wrap="square" rtlCol="0">
            <a:spAutoFit/>
          </a:bodyPr>
          <a:lstStyle/>
          <a:p>
            <a:r>
              <a:rPr lang="en-US" dirty="0"/>
              <a:t>G2</a:t>
            </a:r>
          </a:p>
        </p:txBody>
      </p:sp>
      <p:sp>
        <p:nvSpPr>
          <p:cNvPr id="99" name="TextBox 98">
            <a:extLst>
              <a:ext uri="{FF2B5EF4-FFF2-40B4-BE49-F238E27FC236}">
                <a16:creationId xmlns:a16="http://schemas.microsoft.com/office/drawing/2014/main" id="{450CA963-2442-4270-D2E6-F6A36D451D64}"/>
              </a:ext>
            </a:extLst>
          </p:cNvPr>
          <p:cNvSpPr txBox="1"/>
          <p:nvPr/>
        </p:nvSpPr>
        <p:spPr>
          <a:xfrm>
            <a:off x="781436" y="234720"/>
            <a:ext cx="4876800" cy="367862"/>
          </a:xfrm>
          <a:prstGeom prst="rect">
            <a:avLst/>
          </a:prstGeom>
          <a:noFill/>
        </p:spPr>
        <p:txBody>
          <a:bodyPr wrap="square" rtlCol="0">
            <a:spAutoFit/>
          </a:bodyPr>
          <a:lstStyle/>
          <a:p>
            <a:r>
              <a:rPr lang="en-US" b="1" dirty="0"/>
              <a:t>H-FL</a:t>
            </a:r>
          </a:p>
        </p:txBody>
      </p:sp>
      <p:sp>
        <p:nvSpPr>
          <p:cNvPr id="100" name="TextBox 99">
            <a:extLst>
              <a:ext uri="{FF2B5EF4-FFF2-40B4-BE49-F238E27FC236}">
                <a16:creationId xmlns:a16="http://schemas.microsoft.com/office/drawing/2014/main" id="{A99C5FDD-C9A4-213F-BDDA-5DA2E540BF96}"/>
              </a:ext>
            </a:extLst>
          </p:cNvPr>
          <p:cNvSpPr txBox="1"/>
          <p:nvPr/>
        </p:nvSpPr>
        <p:spPr>
          <a:xfrm>
            <a:off x="781436" y="3836096"/>
            <a:ext cx="4876800" cy="367862"/>
          </a:xfrm>
          <a:prstGeom prst="rect">
            <a:avLst/>
          </a:prstGeom>
          <a:noFill/>
        </p:spPr>
        <p:txBody>
          <a:bodyPr wrap="square" rtlCol="0">
            <a:spAutoFit/>
          </a:bodyPr>
          <a:lstStyle/>
          <a:p>
            <a:r>
              <a:rPr lang="en-US" b="1" dirty="0"/>
              <a:t>H-FL with connected trainers</a:t>
            </a:r>
          </a:p>
        </p:txBody>
      </p:sp>
    </p:spTree>
    <p:extLst>
      <p:ext uri="{BB962C8B-B14F-4D97-AF65-F5344CB8AC3E}">
        <p14:creationId xmlns:p14="http://schemas.microsoft.com/office/powerpoint/2010/main" val="127459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uneven depth</a:t>
            </a:r>
          </a:p>
        </p:txBody>
      </p:sp>
      <p:sp>
        <p:nvSpPr>
          <p:cNvPr id="3" name="Oval 2">
            <a:extLst>
              <a:ext uri="{FF2B5EF4-FFF2-40B4-BE49-F238E27FC236}">
                <a16:creationId xmlns:a16="http://schemas.microsoft.com/office/drawing/2014/main" id="{2C7058E5-1EB2-5481-BAD6-0F57BA8B4D17}"/>
              </a:ext>
            </a:extLst>
          </p:cNvPr>
          <p:cNvSpPr/>
          <p:nvPr/>
        </p:nvSpPr>
        <p:spPr>
          <a:xfrm>
            <a:off x="9399072" y="550708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405C8C-7177-19B4-80F0-35D458BD86F3}"/>
              </a:ext>
            </a:extLst>
          </p:cNvPr>
          <p:cNvSpPr txBox="1"/>
          <p:nvPr/>
        </p:nvSpPr>
        <p:spPr>
          <a:xfrm>
            <a:off x="7579910" y="5582948"/>
            <a:ext cx="1608083" cy="1200329"/>
          </a:xfrm>
          <a:prstGeom prst="rect">
            <a:avLst/>
          </a:prstGeom>
          <a:noFill/>
        </p:spPr>
        <p:txBody>
          <a:bodyPr wrap="square" rtlCol="0">
            <a:spAutoFit/>
          </a:bodyPr>
          <a:lstStyle/>
          <a:p>
            <a:r>
              <a:rPr lang="en-US" sz="1200" dirty="0"/>
              <a:t>G1 : [d1,d2,d3]</a:t>
            </a:r>
          </a:p>
          <a:p>
            <a:r>
              <a:rPr lang="en-US" sz="1200" dirty="0"/>
              <a:t>G2 : [d4, d5]</a:t>
            </a:r>
          </a:p>
          <a:p>
            <a:r>
              <a:rPr lang="en-US" sz="1200" dirty="0"/>
              <a:t>G3 : [d6, d7]</a:t>
            </a:r>
          </a:p>
          <a:p>
            <a:r>
              <a:rPr lang="en-US" sz="1200" dirty="0"/>
              <a:t>G4 : [d8, d9]</a:t>
            </a:r>
          </a:p>
          <a:p>
            <a:r>
              <a:rPr lang="en-US" sz="1200" dirty="0"/>
              <a:t>G5 : [d10, d11]</a:t>
            </a:r>
          </a:p>
          <a:p>
            <a:r>
              <a:rPr lang="en-US" sz="1200" dirty="0"/>
              <a:t>G6 : [d1, d5]</a:t>
            </a:r>
          </a:p>
        </p:txBody>
      </p:sp>
      <p:sp>
        <p:nvSpPr>
          <p:cNvPr id="5" name="Oval 4">
            <a:extLst>
              <a:ext uri="{FF2B5EF4-FFF2-40B4-BE49-F238E27FC236}">
                <a16:creationId xmlns:a16="http://schemas.microsoft.com/office/drawing/2014/main" id="{52BFD8A3-4827-72CF-1F2D-758AF005B1FA}"/>
              </a:ext>
            </a:extLst>
          </p:cNvPr>
          <p:cNvSpPr/>
          <p:nvPr/>
        </p:nvSpPr>
        <p:spPr>
          <a:xfrm>
            <a:off x="9399072" y="461866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6F652306-0F59-C795-2175-508B504EA3CF}"/>
              </a:ext>
            </a:extLst>
          </p:cNvPr>
          <p:cNvCxnSpPr>
            <a:cxnSpLocks/>
            <a:stCxn id="5" idx="4"/>
            <a:endCxn id="3" idx="0"/>
          </p:cNvCxnSpPr>
          <p:nvPr/>
        </p:nvCxnSpPr>
        <p:spPr>
          <a:xfrm>
            <a:off x="9561983" y="4944484"/>
            <a:ext cx="0" cy="56259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8E0350-2DAA-A35A-F390-64BC4E044245}"/>
              </a:ext>
            </a:extLst>
          </p:cNvPr>
          <p:cNvSpPr txBox="1"/>
          <p:nvPr/>
        </p:nvSpPr>
        <p:spPr>
          <a:xfrm>
            <a:off x="9650431" y="4902617"/>
            <a:ext cx="2066633" cy="646331"/>
          </a:xfrm>
          <a:prstGeom prst="rect">
            <a:avLst/>
          </a:prstGeom>
          <a:noFill/>
        </p:spPr>
        <p:txBody>
          <a:bodyPr wrap="square" rtlCol="0">
            <a:spAutoFit/>
          </a:bodyPr>
          <a:lstStyle/>
          <a:p>
            <a:r>
              <a:rPr lang="en-US" dirty="0" err="1"/>
              <a:t>grpBy</a:t>
            </a:r>
            <a:r>
              <a:rPr lang="en-US" dirty="0"/>
              <a:t>: [g1,g2,g3,g4,g5,g6]</a:t>
            </a:r>
          </a:p>
        </p:txBody>
      </p:sp>
      <p:sp>
        <p:nvSpPr>
          <p:cNvPr id="11" name="Oval 10">
            <a:extLst>
              <a:ext uri="{FF2B5EF4-FFF2-40B4-BE49-F238E27FC236}">
                <a16:creationId xmlns:a16="http://schemas.microsoft.com/office/drawing/2014/main" id="{DDE31259-E7C3-1AE9-F0F1-2E3DFBC86799}"/>
              </a:ext>
            </a:extLst>
          </p:cNvPr>
          <p:cNvSpPr/>
          <p:nvPr/>
        </p:nvSpPr>
        <p:spPr>
          <a:xfrm>
            <a:off x="143841" y="5420038"/>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95D17C-3472-8745-DCCE-15BE8CD79DE0}"/>
              </a:ext>
            </a:extLst>
          </p:cNvPr>
          <p:cNvSpPr/>
          <p:nvPr/>
        </p:nvSpPr>
        <p:spPr>
          <a:xfrm>
            <a:off x="61155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BEF46-6411-4A7B-AE1F-4CA7FC70912A}"/>
              </a:ext>
            </a:extLst>
          </p:cNvPr>
          <p:cNvSpPr/>
          <p:nvPr/>
        </p:nvSpPr>
        <p:spPr>
          <a:xfrm>
            <a:off x="110028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703DE54-E7DE-1637-6743-97631050CDC1}"/>
              </a:ext>
            </a:extLst>
          </p:cNvPr>
          <p:cNvSpPr/>
          <p:nvPr/>
        </p:nvSpPr>
        <p:spPr>
          <a:xfrm>
            <a:off x="1807780"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90883B-748D-9079-DF7A-4D3C32BDA1E6}"/>
              </a:ext>
            </a:extLst>
          </p:cNvPr>
          <p:cNvSpPr/>
          <p:nvPr/>
        </p:nvSpPr>
        <p:spPr>
          <a:xfrm>
            <a:off x="2247868"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01A93D0-7763-CE27-0956-B2278E317015}"/>
              </a:ext>
            </a:extLst>
          </p:cNvPr>
          <p:cNvSpPr/>
          <p:nvPr/>
        </p:nvSpPr>
        <p:spPr>
          <a:xfrm>
            <a:off x="2894620"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08926A-7298-5DD5-7C8D-7D142819D357}"/>
              </a:ext>
            </a:extLst>
          </p:cNvPr>
          <p:cNvSpPr/>
          <p:nvPr/>
        </p:nvSpPr>
        <p:spPr>
          <a:xfrm>
            <a:off x="3334708"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1AA570-408C-37B3-D70C-7603AAE20B53}"/>
              </a:ext>
            </a:extLst>
          </p:cNvPr>
          <p:cNvSpPr/>
          <p:nvPr/>
        </p:nvSpPr>
        <p:spPr>
          <a:xfrm>
            <a:off x="3981460"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DE206-14EE-7FE2-512F-E1C3FD63F909}"/>
              </a:ext>
            </a:extLst>
          </p:cNvPr>
          <p:cNvSpPr/>
          <p:nvPr/>
        </p:nvSpPr>
        <p:spPr>
          <a:xfrm>
            <a:off x="4421548"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215B99-36D6-049D-CB1B-8E4F348FFC4F}"/>
              </a:ext>
            </a:extLst>
          </p:cNvPr>
          <p:cNvSpPr/>
          <p:nvPr/>
        </p:nvSpPr>
        <p:spPr>
          <a:xfrm>
            <a:off x="5127081"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6D1BF6-D43C-0E36-4628-B92A499E91AF}"/>
              </a:ext>
            </a:extLst>
          </p:cNvPr>
          <p:cNvSpPr/>
          <p:nvPr/>
        </p:nvSpPr>
        <p:spPr>
          <a:xfrm>
            <a:off x="5567169"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189DAA-E476-2743-2C7D-9AC176608505}"/>
              </a:ext>
            </a:extLst>
          </p:cNvPr>
          <p:cNvSpPr/>
          <p:nvPr/>
        </p:nvSpPr>
        <p:spPr>
          <a:xfrm>
            <a:off x="6328188"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3B41FD-3561-4435-7F9E-72923CD91EFA}"/>
              </a:ext>
            </a:extLst>
          </p:cNvPr>
          <p:cNvSpPr/>
          <p:nvPr/>
        </p:nvSpPr>
        <p:spPr>
          <a:xfrm>
            <a:off x="6768276"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949188A-9778-B2B5-204D-76A54C1465E9}"/>
              </a:ext>
            </a:extLst>
          </p:cNvPr>
          <p:cNvSpPr/>
          <p:nvPr/>
        </p:nvSpPr>
        <p:spPr>
          <a:xfrm>
            <a:off x="61852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AB723BE-4B35-B3F6-24FD-91F87C8F0121}"/>
              </a:ext>
            </a:extLst>
          </p:cNvPr>
          <p:cNvSpPr/>
          <p:nvPr/>
        </p:nvSpPr>
        <p:spPr>
          <a:xfrm>
            <a:off x="199366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E7CF881-1B17-99E1-F62D-489F68669E54}"/>
              </a:ext>
            </a:extLst>
          </p:cNvPr>
          <p:cNvSpPr/>
          <p:nvPr/>
        </p:nvSpPr>
        <p:spPr>
          <a:xfrm>
            <a:off x="3057530" y="466638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B7BD1973-A9E5-C2F6-9391-E691B21B46AD}"/>
              </a:ext>
            </a:extLst>
          </p:cNvPr>
          <p:cNvSpPr/>
          <p:nvPr/>
        </p:nvSpPr>
        <p:spPr>
          <a:xfrm>
            <a:off x="4190705" y="466637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E04079-B6B8-9A82-928E-F79C5E9DF0BE}"/>
              </a:ext>
            </a:extLst>
          </p:cNvPr>
          <p:cNvSpPr/>
          <p:nvPr/>
        </p:nvSpPr>
        <p:spPr>
          <a:xfrm>
            <a:off x="5311807"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8EC0401-AE05-CC15-CBDD-4DC467C391D7}"/>
              </a:ext>
            </a:extLst>
          </p:cNvPr>
          <p:cNvSpPr/>
          <p:nvPr/>
        </p:nvSpPr>
        <p:spPr>
          <a:xfrm>
            <a:off x="6515443"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B9FD190-E287-D798-1111-1982D19AF3B4}"/>
              </a:ext>
            </a:extLst>
          </p:cNvPr>
          <p:cNvCxnSpPr>
            <a:cxnSpLocks/>
            <a:stCxn id="24" idx="3"/>
            <a:endCxn id="11" idx="0"/>
          </p:cNvCxnSpPr>
          <p:nvPr/>
        </p:nvCxnSpPr>
        <p:spPr>
          <a:xfrm flipH="1">
            <a:off x="306752" y="4944487"/>
            <a:ext cx="359488"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DC8A4C-2462-ED59-4E76-61453216B555}"/>
              </a:ext>
            </a:extLst>
          </p:cNvPr>
          <p:cNvCxnSpPr>
            <a:cxnSpLocks/>
            <a:stCxn id="24" idx="4"/>
            <a:endCxn id="12" idx="0"/>
          </p:cNvCxnSpPr>
          <p:nvPr/>
        </p:nvCxnSpPr>
        <p:spPr>
          <a:xfrm flipH="1">
            <a:off x="774465" y="4992202"/>
            <a:ext cx="6971" cy="4278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0417D8-1DF3-1C74-3996-ABA8600DFA94}"/>
              </a:ext>
            </a:extLst>
          </p:cNvPr>
          <p:cNvCxnSpPr>
            <a:cxnSpLocks/>
            <a:stCxn id="24" idx="5"/>
            <a:endCxn id="13" idx="1"/>
          </p:cNvCxnSpPr>
          <p:nvPr/>
        </p:nvCxnSpPr>
        <p:spPr>
          <a:xfrm>
            <a:off x="896631" y="4944487"/>
            <a:ext cx="251368" cy="5232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8CE3F3-FF5D-CDD8-F838-D2F504656317}"/>
              </a:ext>
            </a:extLst>
          </p:cNvPr>
          <p:cNvCxnSpPr>
            <a:cxnSpLocks/>
            <a:stCxn id="25" idx="3"/>
            <a:endCxn id="14" idx="0"/>
          </p:cNvCxnSpPr>
          <p:nvPr/>
        </p:nvCxnSpPr>
        <p:spPr>
          <a:xfrm flipH="1">
            <a:off x="1970691" y="4944487"/>
            <a:ext cx="70689"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82958D-B00E-8C88-A446-73F6CC344AD1}"/>
              </a:ext>
            </a:extLst>
          </p:cNvPr>
          <p:cNvCxnSpPr>
            <a:cxnSpLocks/>
            <a:stCxn id="26" idx="3"/>
            <a:endCxn id="16" idx="0"/>
          </p:cNvCxnSpPr>
          <p:nvPr/>
        </p:nvCxnSpPr>
        <p:spPr>
          <a:xfrm flipH="1">
            <a:off x="3057531" y="4944486"/>
            <a:ext cx="47714"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4A79AD-81E2-8118-6EE3-7C8201B7B098}"/>
              </a:ext>
            </a:extLst>
          </p:cNvPr>
          <p:cNvCxnSpPr>
            <a:cxnSpLocks/>
            <a:stCxn id="27" idx="3"/>
          </p:cNvCxnSpPr>
          <p:nvPr/>
        </p:nvCxnSpPr>
        <p:spPr>
          <a:xfrm flipH="1">
            <a:off x="4118811" y="4944485"/>
            <a:ext cx="119609" cy="48276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29443-B03C-A963-4A20-7C60A0FECECC}"/>
              </a:ext>
            </a:extLst>
          </p:cNvPr>
          <p:cNvCxnSpPr>
            <a:cxnSpLocks/>
            <a:stCxn id="28" idx="3"/>
            <a:endCxn id="20" idx="0"/>
          </p:cNvCxnSpPr>
          <p:nvPr/>
        </p:nvCxnSpPr>
        <p:spPr>
          <a:xfrm flipH="1">
            <a:off x="5289992" y="4944484"/>
            <a:ext cx="69530"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DAAF1D-A0DB-8320-7B23-85CC95853633}"/>
              </a:ext>
            </a:extLst>
          </p:cNvPr>
          <p:cNvCxnSpPr>
            <a:cxnSpLocks/>
            <a:stCxn id="29" idx="3"/>
            <a:endCxn id="22" idx="0"/>
          </p:cNvCxnSpPr>
          <p:nvPr/>
        </p:nvCxnSpPr>
        <p:spPr>
          <a:xfrm flipH="1">
            <a:off x="6491099" y="4944484"/>
            <a:ext cx="72059"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4B1850D-E595-2104-3E81-26707EFE6839}"/>
              </a:ext>
            </a:extLst>
          </p:cNvPr>
          <p:cNvCxnSpPr>
            <a:cxnSpLocks/>
            <a:stCxn id="25" idx="5"/>
            <a:endCxn id="15" idx="0"/>
          </p:cNvCxnSpPr>
          <p:nvPr/>
        </p:nvCxnSpPr>
        <p:spPr>
          <a:xfrm>
            <a:off x="2271771" y="4944487"/>
            <a:ext cx="139008"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07511A-34FB-AEEC-B9E0-35256E255790}"/>
              </a:ext>
            </a:extLst>
          </p:cNvPr>
          <p:cNvCxnSpPr>
            <a:cxnSpLocks/>
            <a:stCxn id="26" idx="5"/>
          </p:cNvCxnSpPr>
          <p:nvPr/>
        </p:nvCxnSpPr>
        <p:spPr>
          <a:xfrm>
            <a:off x="3335636" y="4944486"/>
            <a:ext cx="143310" cy="4862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010BEF-ACF4-C7BB-E67C-5B8E5C967042}"/>
              </a:ext>
            </a:extLst>
          </p:cNvPr>
          <p:cNvCxnSpPr>
            <a:cxnSpLocks/>
            <a:stCxn id="27" idx="5"/>
            <a:endCxn id="19" idx="0"/>
          </p:cNvCxnSpPr>
          <p:nvPr/>
        </p:nvCxnSpPr>
        <p:spPr>
          <a:xfrm>
            <a:off x="4468811" y="4944485"/>
            <a:ext cx="115648" cy="4722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6AA15-EDC2-A931-0366-D8518B5477AE}"/>
              </a:ext>
            </a:extLst>
          </p:cNvPr>
          <p:cNvCxnSpPr>
            <a:cxnSpLocks/>
            <a:stCxn id="28" idx="5"/>
            <a:endCxn id="21" idx="0"/>
          </p:cNvCxnSpPr>
          <p:nvPr/>
        </p:nvCxnSpPr>
        <p:spPr>
          <a:xfrm>
            <a:off x="5589913" y="4944484"/>
            <a:ext cx="140167"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088161-F102-8239-DC91-E9F483D1F222}"/>
              </a:ext>
            </a:extLst>
          </p:cNvPr>
          <p:cNvCxnSpPr>
            <a:cxnSpLocks/>
            <a:stCxn id="29" idx="5"/>
            <a:endCxn id="23" idx="0"/>
          </p:cNvCxnSpPr>
          <p:nvPr/>
        </p:nvCxnSpPr>
        <p:spPr>
          <a:xfrm>
            <a:off x="6793549" y="4944484"/>
            <a:ext cx="137638"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299181D-F666-863D-7948-B2148869E1CE}"/>
              </a:ext>
            </a:extLst>
          </p:cNvPr>
          <p:cNvSpPr txBox="1"/>
          <p:nvPr/>
        </p:nvSpPr>
        <p:spPr>
          <a:xfrm>
            <a:off x="557657" y="5815078"/>
            <a:ext cx="542627" cy="369332"/>
          </a:xfrm>
          <a:prstGeom prst="rect">
            <a:avLst/>
          </a:prstGeom>
          <a:noFill/>
        </p:spPr>
        <p:txBody>
          <a:bodyPr wrap="square" rtlCol="0">
            <a:spAutoFit/>
          </a:bodyPr>
          <a:lstStyle/>
          <a:p>
            <a:r>
              <a:rPr lang="en-US" dirty="0"/>
              <a:t>G1</a:t>
            </a:r>
          </a:p>
        </p:txBody>
      </p:sp>
      <p:sp>
        <p:nvSpPr>
          <p:cNvPr id="71" name="TextBox 70">
            <a:extLst>
              <a:ext uri="{FF2B5EF4-FFF2-40B4-BE49-F238E27FC236}">
                <a16:creationId xmlns:a16="http://schemas.microsoft.com/office/drawing/2014/main" id="{278D7436-9FAC-4387-6631-706A50390352}"/>
              </a:ext>
            </a:extLst>
          </p:cNvPr>
          <p:cNvSpPr txBox="1"/>
          <p:nvPr/>
        </p:nvSpPr>
        <p:spPr>
          <a:xfrm>
            <a:off x="1970690" y="5813780"/>
            <a:ext cx="542627" cy="369332"/>
          </a:xfrm>
          <a:prstGeom prst="rect">
            <a:avLst/>
          </a:prstGeom>
          <a:noFill/>
        </p:spPr>
        <p:txBody>
          <a:bodyPr wrap="square" rtlCol="0">
            <a:spAutoFit/>
          </a:bodyPr>
          <a:lstStyle/>
          <a:p>
            <a:r>
              <a:rPr lang="en-US" dirty="0"/>
              <a:t>G2</a:t>
            </a:r>
          </a:p>
        </p:txBody>
      </p:sp>
      <p:sp>
        <p:nvSpPr>
          <p:cNvPr id="72" name="TextBox 71">
            <a:extLst>
              <a:ext uri="{FF2B5EF4-FFF2-40B4-BE49-F238E27FC236}">
                <a16:creationId xmlns:a16="http://schemas.microsoft.com/office/drawing/2014/main" id="{B58F4088-44A4-60B7-1F14-F624C24623D4}"/>
              </a:ext>
            </a:extLst>
          </p:cNvPr>
          <p:cNvSpPr txBox="1"/>
          <p:nvPr/>
        </p:nvSpPr>
        <p:spPr>
          <a:xfrm>
            <a:off x="3063394" y="5818483"/>
            <a:ext cx="542627" cy="369332"/>
          </a:xfrm>
          <a:prstGeom prst="rect">
            <a:avLst/>
          </a:prstGeom>
          <a:noFill/>
        </p:spPr>
        <p:txBody>
          <a:bodyPr wrap="square" rtlCol="0">
            <a:spAutoFit/>
          </a:bodyPr>
          <a:lstStyle/>
          <a:p>
            <a:r>
              <a:rPr lang="en-US" dirty="0"/>
              <a:t>G3</a:t>
            </a:r>
          </a:p>
        </p:txBody>
      </p:sp>
      <p:sp>
        <p:nvSpPr>
          <p:cNvPr id="73" name="TextBox 72">
            <a:extLst>
              <a:ext uri="{FF2B5EF4-FFF2-40B4-BE49-F238E27FC236}">
                <a16:creationId xmlns:a16="http://schemas.microsoft.com/office/drawing/2014/main" id="{570A7FB1-1DE9-6AA6-DCCF-08FEAD043152}"/>
              </a:ext>
            </a:extLst>
          </p:cNvPr>
          <p:cNvSpPr txBox="1"/>
          <p:nvPr/>
        </p:nvSpPr>
        <p:spPr>
          <a:xfrm>
            <a:off x="4164649" y="5812770"/>
            <a:ext cx="542627" cy="369332"/>
          </a:xfrm>
          <a:prstGeom prst="rect">
            <a:avLst/>
          </a:prstGeom>
          <a:noFill/>
        </p:spPr>
        <p:txBody>
          <a:bodyPr wrap="square" rtlCol="0">
            <a:spAutoFit/>
          </a:bodyPr>
          <a:lstStyle/>
          <a:p>
            <a:r>
              <a:rPr lang="en-US" dirty="0"/>
              <a:t>G4</a:t>
            </a:r>
          </a:p>
        </p:txBody>
      </p:sp>
      <p:sp>
        <p:nvSpPr>
          <p:cNvPr id="74" name="TextBox 73">
            <a:extLst>
              <a:ext uri="{FF2B5EF4-FFF2-40B4-BE49-F238E27FC236}">
                <a16:creationId xmlns:a16="http://schemas.microsoft.com/office/drawing/2014/main" id="{72DF093B-4C69-4A76-87C9-2860B5D9FD7B}"/>
              </a:ext>
            </a:extLst>
          </p:cNvPr>
          <p:cNvSpPr txBox="1"/>
          <p:nvPr/>
        </p:nvSpPr>
        <p:spPr>
          <a:xfrm>
            <a:off x="5295855" y="5812770"/>
            <a:ext cx="542627" cy="369332"/>
          </a:xfrm>
          <a:prstGeom prst="rect">
            <a:avLst/>
          </a:prstGeom>
          <a:noFill/>
        </p:spPr>
        <p:txBody>
          <a:bodyPr wrap="square" rtlCol="0">
            <a:spAutoFit/>
          </a:bodyPr>
          <a:lstStyle/>
          <a:p>
            <a:r>
              <a:rPr lang="en-US" dirty="0"/>
              <a:t>G5</a:t>
            </a:r>
          </a:p>
        </p:txBody>
      </p:sp>
      <p:sp>
        <p:nvSpPr>
          <p:cNvPr id="75" name="TextBox 74">
            <a:extLst>
              <a:ext uri="{FF2B5EF4-FFF2-40B4-BE49-F238E27FC236}">
                <a16:creationId xmlns:a16="http://schemas.microsoft.com/office/drawing/2014/main" id="{0385B978-CE76-D117-8B1A-4009B453D1C3}"/>
              </a:ext>
            </a:extLst>
          </p:cNvPr>
          <p:cNvSpPr txBox="1"/>
          <p:nvPr/>
        </p:nvSpPr>
        <p:spPr>
          <a:xfrm>
            <a:off x="6563158" y="5812770"/>
            <a:ext cx="542627" cy="369332"/>
          </a:xfrm>
          <a:prstGeom prst="rect">
            <a:avLst/>
          </a:prstGeom>
          <a:noFill/>
        </p:spPr>
        <p:txBody>
          <a:bodyPr wrap="square" rtlCol="0">
            <a:spAutoFit/>
          </a:bodyPr>
          <a:lstStyle/>
          <a:p>
            <a:r>
              <a:rPr lang="en-US" dirty="0"/>
              <a:t>G6</a:t>
            </a:r>
          </a:p>
        </p:txBody>
      </p:sp>
      <p:sp>
        <p:nvSpPr>
          <p:cNvPr id="76" name="TextBox 75">
            <a:extLst>
              <a:ext uri="{FF2B5EF4-FFF2-40B4-BE49-F238E27FC236}">
                <a16:creationId xmlns:a16="http://schemas.microsoft.com/office/drawing/2014/main" id="{7B25E1E0-D396-67CA-5844-EFF3F399F900}"/>
              </a:ext>
            </a:extLst>
          </p:cNvPr>
          <p:cNvSpPr txBox="1"/>
          <p:nvPr/>
        </p:nvSpPr>
        <p:spPr>
          <a:xfrm>
            <a:off x="552387" y="4642711"/>
            <a:ext cx="542627" cy="369332"/>
          </a:xfrm>
          <a:prstGeom prst="rect">
            <a:avLst/>
          </a:prstGeom>
          <a:noFill/>
        </p:spPr>
        <p:txBody>
          <a:bodyPr wrap="square" rtlCol="0">
            <a:spAutoFit/>
          </a:bodyPr>
          <a:lstStyle/>
          <a:p>
            <a:r>
              <a:rPr lang="en-US" dirty="0"/>
              <a:t>G1</a:t>
            </a:r>
          </a:p>
        </p:txBody>
      </p:sp>
      <p:sp>
        <p:nvSpPr>
          <p:cNvPr id="77" name="TextBox 76">
            <a:extLst>
              <a:ext uri="{FF2B5EF4-FFF2-40B4-BE49-F238E27FC236}">
                <a16:creationId xmlns:a16="http://schemas.microsoft.com/office/drawing/2014/main" id="{8C0A2F19-6637-BB29-4224-8717FD819846}"/>
              </a:ext>
            </a:extLst>
          </p:cNvPr>
          <p:cNvSpPr txBox="1"/>
          <p:nvPr/>
        </p:nvSpPr>
        <p:spPr>
          <a:xfrm>
            <a:off x="1965420" y="4641413"/>
            <a:ext cx="542627" cy="369332"/>
          </a:xfrm>
          <a:prstGeom prst="rect">
            <a:avLst/>
          </a:prstGeom>
          <a:noFill/>
        </p:spPr>
        <p:txBody>
          <a:bodyPr wrap="square" rtlCol="0">
            <a:spAutoFit/>
          </a:bodyPr>
          <a:lstStyle/>
          <a:p>
            <a:r>
              <a:rPr lang="en-US" dirty="0"/>
              <a:t>G2</a:t>
            </a:r>
          </a:p>
        </p:txBody>
      </p:sp>
      <p:sp>
        <p:nvSpPr>
          <p:cNvPr id="78" name="TextBox 77">
            <a:extLst>
              <a:ext uri="{FF2B5EF4-FFF2-40B4-BE49-F238E27FC236}">
                <a16:creationId xmlns:a16="http://schemas.microsoft.com/office/drawing/2014/main" id="{0D8DF58E-D6C8-01AB-59E5-1CCC18FA25F1}"/>
              </a:ext>
            </a:extLst>
          </p:cNvPr>
          <p:cNvSpPr txBox="1"/>
          <p:nvPr/>
        </p:nvSpPr>
        <p:spPr>
          <a:xfrm>
            <a:off x="2997752" y="4652121"/>
            <a:ext cx="542627" cy="369332"/>
          </a:xfrm>
          <a:prstGeom prst="rect">
            <a:avLst/>
          </a:prstGeom>
          <a:noFill/>
        </p:spPr>
        <p:txBody>
          <a:bodyPr wrap="square" rtlCol="0">
            <a:spAutoFit/>
          </a:bodyPr>
          <a:lstStyle/>
          <a:p>
            <a:r>
              <a:rPr lang="en-US" dirty="0"/>
              <a:t>G3</a:t>
            </a:r>
          </a:p>
        </p:txBody>
      </p:sp>
      <p:sp>
        <p:nvSpPr>
          <p:cNvPr id="79" name="TextBox 78">
            <a:extLst>
              <a:ext uri="{FF2B5EF4-FFF2-40B4-BE49-F238E27FC236}">
                <a16:creationId xmlns:a16="http://schemas.microsoft.com/office/drawing/2014/main" id="{0EDF6B7A-3809-649B-49C2-9EBE4EF38E50}"/>
              </a:ext>
            </a:extLst>
          </p:cNvPr>
          <p:cNvSpPr txBox="1"/>
          <p:nvPr/>
        </p:nvSpPr>
        <p:spPr>
          <a:xfrm>
            <a:off x="4159379" y="4640403"/>
            <a:ext cx="542627" cy="369332"/>
          </a:xfrm>
          <a:prstGeom prst="rect">
            <a:avLst/>
          </a:prstGeom>
          <a:noFill/>
        </p:spPr>
        <p:txBody>
          <a:bodyPr wrap="square" rtlCol="0">
            <a:spAutoFit/>
          </a:bodyPr>
          <a:lstStyle/>
          <a:p>
            <a:r>
              <a:rPr lang="en-US" dirty="0"/>
              <a:t>G4</a:t>
            </a:r>
          </a:p>
        </p:txBody>
      </p:sp>
      <p:sp>
        <p:nvSpPr>
          <p:cNvPr id="80" name="TextBox 79">
            <a:extLst>
              <a:ext uri="{FF2B5EF4-FFF2-40B4-BE49-F238E27FC236}">
                <a16:creationId xmlns:a16="http://schemas.microsoft.com/office/drawing/2014/main" id="{8660188E-6C74-D421-C2DF-5304A32A2378}"/>
              </a:ext>
            </a:extLst>
          </p:cNvPr>
          <p:cNvSpPr txBox="1"/>
          <p:nvPr/>
        </p:nvSpPr>
        <p:spPr>
          <a:xfrm>
            <a:off x="5258091" y="4651906"/>
            <a:ext cx="542627" cy="369332"/>
          </a:xfrm>
          <a:prstGeom prst="rect">
            <a:avLst/>
          </a:prstGeom>
          <a:noFill/>
        </p:spPr>
        <p:txBody>
          <a:bodyPr wrap="square" rtlCol="0">
            <a:spAutoFit/>
          </a:bodyPr>
          <a:lstStyle/>
          <a:p>
            <a:r>
              <a:rPr lang="en-US" dirty="0"/>
              <a:t>G5</a:t>
            </a:r>
          </a:p>
        </p:txBody>
      </p:sp>
      <p:sp>
        <p:nvSpPr>
          <p:cNvPr id="81" name="TextBox 80">
            <a:extLst>
              <a:ext uri="{FF2B5EF4-FFF2-40B4-BE49-F238E27FC236}">
                <a16:creationId xmlns:a16="http://schemas.microsoft.com/office/drawing/2014/main" id="{CA45E422-042D-94D2-2119-CC542607C180}"/>
              </a:ext>
            </a:extLst>
          </p:cNvPr>
          <p:cNvSpPr txBox="1"/>
          <p:nvPr/>
        </p:nvSpPr>
        <p:spPr>
          <a:xfrm>
            <a:off x="6451599" y="4651539"/>
            <a:ext cx="542627" cy="369332"/>
          </a:xfrm>
          <a:prstGeom prst="rect">
            <a:avLst/>
          </a:prstGeom>
          <a:noFill/>
        </p:spPr>
        <p:txBody>
          <a:bodyPr wrap="square" rtlCol="0">
            <a:spAutoFit/>
          </a:bodyPr>
          <a:lstStyle/>
          <a:p>
            <a:r>
              <a:rPr lang="en-US" dirty="0"/>
              <a:t>G6</a:t>
            </a:r>
          </a:p>
        </p:txBody>
      </p:sp>
      <p:sp>
        <p:nvSpPr>
          <p:cNvPr id="82" name="Oval 81">
            <a:extLst>
              <a:ext uri="{FF2B5EF4-FFF2-40B4-BE49-F238E27FC236}">
                <a16:creationId xmlns:a16="http://schemas.microsoft.com/office/drawing/2014/main" id="{8D0F257E-6AA7-3E34-6A81-6AF42BFDF482}"/>
              </a:ext>
            </a:extLst>
          </p:cNvPr>
          <p:cNvSpPr/>
          <p:nvPr/>
        </p:nvSpPr>
        <p:spPr>
          <a:xfrm>
            <a:off x="1263194" y="3448392"/>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26B53910-1D03-8724-B552-54676920D5B5}"/>
              </a:ext>
            </a:extLst>
          </p:cNvPr>
          <p:cNvSpPr txBox="1"/>
          <p:nvPr/>
        </p:nvSpPr>
        <p:spPr>
          <a:xfrm>
            <a:off x="307937" y="3424722"/>
            <a:ext cx="988184" cy="369332"/>
          </a:xfrm>
          <a:prstGeom prst="rect">
            <a:avLst/>
          </a:prstGeom>
          <a:noFill/>
        </p:spPr>
        <p:txBody>
          <a:bodyPr wrap="square" rtlCol="0">
            <a:spAutoFit/>
          </a:bodyPr>
          <a:lstStyle/>
          <a:p>
            <a:r>
              <a:rPr lang="en-US" dirty="0"/>
              <a:t>[G1,G2]</a:t>
            </a:r>
          </a:p>
        </p:txBody>
      </p:sp>
      <p:cxnSp>
        <p:nvCxnSpPr>
          <p:cNvPr id="84" name="Straight Connector 83">
            <a:extLst>
              <a:ext uri="{FF2B5EF4-FFF2-40B4-BE49-F238E27FC236}">
                <a16:creationId xmlns:a16="http://schemas.microsoft.com/office/drawing/2014/main" id="{146AEF1C-6863-29C3-73D0-65E02EA2F4AE}"/>
              </a:ext>
            </a:extLst>
          </p:cNvPr>
          <p:cNvCxnSpPr>
            <a:cxnSpLocks/>
            <a:stCxn id="82" idx="3"/>
            <a:endCxn id="76" idx="0"/>
          </p:cNvCxnSpPr>
          <p:nvPr/>
        </p:nvCxnSpPr>
        <p:spPr>
          <a:xfrm flipH="1">
            <a:off x="823701" y="3726498"/>
            <a:ext cx="487208" cy="9162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AD7429A-156C-F65C-E7B0-2E20C2D78E14}"/>
              </a:ext>
            </a:extLst>
          </p:cNvPr>
          <p:cNvCxnSpPr>
            <a:cxnSpLocks/>
            <a:stCxn id="82" idx="5"/>
          </p:cNvCxnSpPr>
          <p:nvPr/>
        </p:nvCxnSpPr>
        <p:spPr>
          <a:xfrm>
            <a:off x="1541300" y="3726498"/>
            <a:ext cx="592301" cy="10012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628C74C1-928B-A1D3-B033-A336AC9E5BFD}"/>
              </a:ext>
            </a:extLst>
          </p:cNvPr>
          <p:cNvSpPr/>
          <p:nvPr/>
        </p:nvSpPr>
        <p:spPr>
          <a:xfrm>
            <a:off x="5452902" y="3400677"/>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C1BC89E1-7AB4-CDFF-F0BB-828559D10931}"/>
              </a:ext>
            </a:extLst>
          </p:cNvPr>
          <p:cNvCxnSpPr>
            <a:cxnSpLocks/>
            <a:stCxn id="90" idx="3"/>
            <a:endCxn id="79" idx="0"/>
          </p:cNvCxnSpPr>
          <p:nvPr/>
        </p:nvCxnSpPr>
        <p:spPr>
          <a:xfrm flipH="1">
            <a:off x="4430693" y="3678783"/>
            <a:ext cx="1069924" cy="96162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C6FAF60-A937-6A31-7657-E492E9303A64}"/>
              </a:ext>
            </a:extLst>
          </p:cNvPr>
          <p:cNvCxnSpPr>
            <a:cxnSpLocks/>
            <a:stCxn id="90" idx="4"/>
            <a:endCxn id="80" idx="0"/>
          </p:cNvCxnSpPr>
          <p:nvPr/>
        </p:nvCxnSpPr>
        <p:spPr>
          <a:xfrm flipH="1">
            <a:off x="5529405" y="3726498"/>
            <a:ext cx="86408" cy="9254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0B7F4E0-12BB-D0FB-C964-03C1BF9B7FD3}"/>
              </a:ext>
            </a:extLst>
          </p:cNvPr>
          <p:cNvCxnSpPr>
            <a:cxnSpLocks/>
            <a:stCxn id="90" idx="5"/>
            <a:endCxn id="81" idx="0"/>
          </p:cNvCxnSpPr>
          <p:nvPr/>
        </p:nvCxnSpPr>
        <p:spPr>
          <a:xfrm>
            <a:off x="5731008" y="3678783"/>
            <a:ext cx="991905" cy="97275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A0077E5-2F80-8648-ED0D-D002B5D4889E}"/>
              </a:ext>
            </a:extLst>
          </p:cNvPr>
          <p:cNvSpPr txBox="1"/>
          <p:nvPr/>
        </p:nvSpPr>
        <p:spPr>
          <a:xfrm>
            <a:off x="5794111" y="3355064"/>
            <a:ext cx="1299985" cy="369332"/>
          </a:xfrm>
          <a:prstGeom prst="rect">
            <a:avLst/>
          </a:prstGeom>
          <a:noFill/>
        </p:spPr>
        <p:txBody>
          <a:bodyPr wrap="square" rtlCol="0">
            <a:spAutoFit/>
          </a:bodyPr>
          <a:lstStyle/>
          <a:p>
            <a:r>
              <a:rPr lang="en-US" dirty="0"/>
              <a:t>[G4,G5, G6]</a:t>
            </a:r>
          </a:p>
        </p:txBody>
      </p:sp>
      <p:sp>
        <p:nvSpPr>
          <p:cNvPr id="101" name="Oval 100">
            <a:extLst>
              <a:ext uri="{FF2B5EF4-FFF2-40B4-BE49-F238E27FC236}">
                <a16:creationId xmlns:a16="http://schemas.microsoft.com/office/drawing/2014/main" id="{3096BE9E-FAF9-E4EB-2665-B0E7EFDBB66C}"/>
              </a:ext>
            </a:extLst>
          </p:cNvPr>
          <p:cNvSpPr/>
          <p:nvPr/>
        </p:nvSpPr>
        <p:spPr>
          <a:xfrm>
            <a:off x="11254625" y="3208300"/>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82665CE8-C338-0B5D-CD39-CE86E37E05F0}"/>
              </a:ext>
            </a:extLst>
          </p:cNvPr>
          <p:cNvSpPr txBox="1"/>
          <p:nvPr/>
        </p:nvSpPr>
        <p:spPr>
          <a:xfrm>
            <a:off x="9541740" y="4042463"/>
            <a:ext cx="2750626" cy="369332"/>
          </a:xfrm>
          <a:prstGeom prst="rect">
            <a:avLst/>
          </a:prstGeom>
          <a:noFill/>
        </p:spPr>
        <p:txBody>
          <a:bodyPr wrap="square" rtlCol="0">
            <a:spAutoFit/>
          </a:bodyPr>
          <a:lstStyle/>
          <a:p>
            <a:r>
              <a:rPr lang="en-US" dirty="0" err="1"/>
              <a:t>grpBy</a:t>
            </a:r>
            <a:r>
              <a:rPr lang="en-US" dirty="0"/>
              <a:t>: [[g1,g2] , [g4,g5,g6]]</a:t>
            </a:r>
          </a:p>
        </p:txBody>
      </p:sp>
      <p:cxnSp>
        <p:nvCxnSpPr>
          <p:cNvPr id="103" name="Straight Connector 102">
            <a:extLst>
              <a:ext uri="{FF2B5EF4-FFF2-40B4-BE49-F238E27FC236}">
                <a16:creationId xmlns:a16="http://schemas.microsoft.com/office/drawing/2014/main" id="{4EAEA81A-9430-242A-3C79-563CFC0A7388}"/>
              </a:ext>
            </a:extLst>
          </p:cNvPr>
          <p:cNvCxnSpPr>
            <a:cxnSpLocks/>
            <a:stCxn id="101" idx="3"/>
            <a:endCxn id="5" idx="0"/>
          </p:cNvCxnSpPr>
          <p:nvPr/>
        </p:nvCxnSpPr>
        <p:spPr>
          <a:xfrm flipH="1">
            <a:off x="9561983" y="3486406"/>
            <a:ext cx="1740357" cy="113225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41BF6D1-2CBD-6151-D248-1DA3D48A9A56}"/>
              </a:ext>
            </a:extLst>
          </p:cNvPr>
          <p:cNvSpPr txBox="1"/>
          <p:nvPr/>
        </p:nvSpPr>
        <p:spPr>
          <a:xfrm>
            <a:off x="8246609" y="4618663"/>
            <a:ext cx="1230784" cy="369332"/>
          </a:xfrm>
          <a:prstGeom prst="rect">
            <a:avLst/>
          </a:prstGeom>
          <a:noFill/>
        </p:spPr>
        <p:txBody>
          <a:bodyPr wrap="square" rtlCol="0">
            <a:spAutoFit/>
          </a:bodyPr>
          <a:lstStyle/>
          <a:p>
            <a:r>
              <a:rPr lang="en-US" dirty="0">
                <a:solidFill>
                  <a:schemeClr val="bg2">
                    <a:lumMod val="75000"/>
                  </a:schemeClr>
                </a:solidFill>
              </a:rPr>
              <a:t>Role:Agg1</a:t>
            </a:r>
          </a:p>
        </p:txBody>
      </p:sp>
      <p:sp>
        <p:nvSpPr>
          <p:cNvPr id="107" name="TextBox 106">
            <a:extLst>
              <a:ext uri="{FF2B5EF4-FFF2-40B4-BE49-F238E27FC236}">
                <a16:creationId xmlns:a16="http://schemas.microsoft.com/office/drawing/2014/main" id="{1E6207D9-6D8A-C3A5-7ED9-6A6E09100675}"/>
              </a:ext>
            </a:extLst>
          </p:cNvPr>
          <p:cNvSpPr txBox="1"/>
          <p:nvPr/>
        </p:nvSpPr>
        <p:spPr>
          <a:xfrm>
            <a:off x="11101672" y="3557936"/>
            <a:ext cx="1230784" cy="369332"/>
          </a:xfrm>
          <a:prstGeom prst="rect">
            <a:avLst/>
          </a:prstGeom>
          <a:noFill/>
        </p:spPr>
        <p:txBody>
          <a:bodyPr wrap="square" rtlCol="0">
            <a:spAutoFit/>
          </a:bodyPr>
          <a:lstStyle/>
          <a:p>
            <a:r>
              <a:rPr lang="en-US" dirty="0">
                <a:solidFill>
                  <a:schemeClr val="bg2">
                    <a:lumMod val="75000"/>
                  </a:schemeClr>
                </a:solidFill>
              </a:rPr>
              <a:t>Role:Agg2</a:t>
            </a:r>
          </a:p>
        </p:txBody>
      </p:sp>
      <p:sp>
        <p:nvSpPr>
          <p:cNvPr id="110" name="Oval 109">
            <a:extLst>
              <a:ext uri="{FF2B5EF4-FFF2-40B4-BE49-F238E27FC236}">
                <a16:creationId xmlns:a16="http://schemas.microsoft.com/office/drawing/2014/main" id="{F20411E6-1585-3F44-1D62-EE14CFA2BBC5}"/>
              </a:ext>
            </a:extLst>
          </p:cNvPr>
          <p:cNvSpPr/>
          <p:nvPr/>
        </p:nvSpPr>
        <p:spPr>
          <a:xfrm>
            <a:off x="2416449" y="2138016"/>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1" name="Straight Connector 110">
            <a:extLst>
              <a:ext uri="{FF2B5EF4-FFF2-40B4-BE49-F238E27FC236}">
                <a16:creationId xmlns:a16="http://schemas.microsoft.com/office/drawing/2014/main" id="{9FF9C9C9-50D2-6DF2-DBC8-53459BF7FBEB}"/>
              </a:ext>
            </a:extLst>
          </p:cNvPr>
          <p:cNvCxnSpPr>
            <a:cxnSpLocks/>
            <a:stCxn id="110" idx="3"/>
            <a:endCxn id="82" idx="7"/>
          </p:cNvCxnSpPr>
          <p:nvPr/>
        </p:nvCxnSpPr>
        <p:spPr>
          <a:xfrm flipH="1">
            <a:off x="1541300" y="2416122"/>
            <a:ext cx="922864" cy="107998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9DCEC3C-DEE8-E7A8-B08D-341702D30C20}"/>
              </a:ext>
            </a:extLst>
          </p:cNvPr>
          <p:cNvCxnSpPr>
            <a:cxnSpLocks/>
            <a:stCxn id="110" idx="5"/>
            <a:endCxn id="78" idx="0"/>
          </p:cNvCxnSpPr>
          <p:nvPr/>
        </p:nvCxnSpPr>
        <p:spPr>
          <a:xfrm>
            <a:off x="2694555" y="2416122"/>
            <a:ext cx="574511" cy="22359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1D9CD5DC-A3C9-AB45-3536-749C5515EDCA}"/>
              </a:ext>
            </a:extLst>
          </p:cNvPr>
          <p:cNvSpPr/>
          <p:nvPr/>
        </p:nvSpPr>
        <p:spPr>
          <a:xfrm>
            <a:off x="8393595" y="2138015"/>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a:extLst>
              <a:ext uri="{FF2B5EF4-FFF2-40B4-BE49-F238E27FC236}">
                <a16:creationId xmlns:a16="http://schemas.microsoft.com/office/drawing/2014/main" id="{151A5338-3D70-E46F-9D82-3F8D76425981}"/>
              </a:ext>
            </a:extLst>
          </p:cNvPr>
          <p:cNvCxnSpPr>
            <a:cxnSpLocks/>
            <a:stCxn id="117" idx="4"/>
            <a:endCxn id="5" idx="0"/>
          </p:cNvCxnSpPr>
          <p:nvPr/>
        </p:nvCxnSpPr>
        <p:spPr>
          <a:xfrm>
            <a:off x="8556506" y="2463836"/>
            <a:ext cx="1005477" cy="215482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C0D08CB-176F-6B5F-B0E6-732EF463F834}"/>
              </a:ext>
            </a:extLst>
          </p:cNvPr>
          <p:cNvSpPr txBox="1"/>
          <p:nvPr/>
        </p:nvSpPr>
        <p:spPr>
          <a:xfrm>
            <a:off x="7435187" y="2552981"/>
            <a:ext cx="1230784" cy="369332"/>
          </a:xfrm>
          <a:prstGeom prst="rect">
            <a:avLst/>
          </a:prstGeom>
          <a:noFill/>
        </p:spPr>
        <p:txBody>
          <a:bodyPr wrap="square" rtlCol="0">
            <a:spAutoFit/>
          </a:bodyPr>
          <a:lstStyle/>
          <a:p>
            <a:r>
              <a:rPr lang="en-US" dirty="0" err="1"/>
              <a:t>grpBy</a:t>
            </a:r>
            <a:r>
              <a:rPr lang="en-US" dirty="0"/>
              <a:t>: [g3]</a:t>
            </a:r>
          </a:p>
        </p:txBody>
      </p:sp>
      <p:cxnSp>
        <p:nvCxnSpPr>
          <p:cNvPr id="124" name="Straight Connector 123">
            <a:extLst>
              <a:ext uri="{FF2B5EF4-FFF2-40B4-BE49-F238E27FC236}">
                <a16:creationId xmlns:a16="http://schemas.microsoft.com/office/drawing/2014/main" id="{BD5A0054-9067-C211-6322-FEBF2B41F528}"/>
              </a:ext>
            </a:extLst>
          </p:cNvPr>
          <p:cNvCxnSpPr>
            <a:cxnSpLocks/>
            <a:stCxn id="117" idx="5"/>
            <a:endCxn id="101" idx="1"/>
          </p:cNvCxnSpPr>
          <p:nvPr/>
        </p:nvCxnSpPr>
        <p:spPr>
          <a:xfrm>
            <a:off x="8671701" y="2416121"/>
            <a:ext cx="2630639" cy="83989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82E09B51-5CC7-2FF5-345B-FC090243783E}"/>
              </a:ext>
            </a:extLst>
          </p:cNvPr>
          <p:cNvSpPr txBox="1"/>
          <p:nvPr/>
        </p:nvSpPr>
        <p:spPr>
          <a:xfrm>
            <a:off x="9097557" y="2936149"/>
            <a:ext cx="1654330" cy="369332"/>
          </a:xfrm>
          <a:prstGeom prst="rect">
            <a:avLst/>
          </a:prstGeom>
          <a:noFill/>
        </p:spPr>
        <p:txBody>
          <a:bodyPr wrap="square" rtlCol="0">
            <a:spAutoFit/>
          </a:bodyPr>
          <a:lstStyle/>
          <a:p>
            <a:r>
              <a:rPr lang="en-US" dirty="0" err="1"/>
              <a:t>grpBy</a:t>
            </a:r>
            <a:r>
              <a:rPr lang="en-US" dirty="0"/>
              <a:t>: [[g1,g2]]</a:t>
            </a:r>
          </a:p>
        </p:txBody>
      </p:sp>
      <p:sp>
        <p:nvSpPr>
          <p:cNvPr id="128" name="TextBox 127">
            <a:extLst>
              <a:ext uri="{FF2B5EF4-FFF2-40B4-BE49-F238E27FC236}">
                <a16:creationId xmlns:a16="http://schemas.microsoft.com/office/drawing/2014/main" id="{6C83D66E-B77C-1FB4-C091-89423A650409}"/>
              </a:ext>
            </a:extLst>
          </p:cNvPr>
          <p:cNvSpPr txBox="1"/>
          <p:nvPr/>
        </p:nvSpPr>
        <p:spPr>
          <a:xfrm>
            <a:off x="1047939" y="2108684"/>
            <a:ext cx="1483706" cy="369332"/>
          </a:xfrm>
          <a:prstGeom prst="rect">
            <a:avLst/>
          </a:prstGeom>
          <a:noFill/>
        </p:spPr>
        <p:txBody>
          <a:bodyPr wrap="square" rtlCol="0">
            <a:spAutoFit/>
          </a:bodyPr>
          <a:lstStyle/>
          <a:p>
            <a:r>
              <a:rPr lang="en-US" dirty="0"/>
              <a:t>[G1,G2, G3]</a:t>
            </a:r>
          </a:p>
        </p:txBody>
      </p:sp>
      <p:sp>
        <p:nvSpPr>
          <p:cNvPr id="129" name="Oval 128">
            <a:extLst>
              <a:ext uri="{FF2B5EF4-FFF2-40B4-BE49-F238E27FC236}">
                <a16:creationId xmlns:a16="http://schemas.microsoft.com/office/drawing/2014/main" id="{B062A767-E3A6-56DB-8FA4-5E0BAB5EAEE5}"/>
              </a:ext>
            </a:extLst>
          </p:cNvPr>
          <p:cNvSpPr/>
          <p:nvPr/>
        </p:nvSpPr>
        <p:spPr>
          <a:xfrm>
            <a:off x="4075509" y="1145212"/>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E6674AD8-10ED-348E-A6B5-241425CF5D96}"/>
              </a:ext>
            </a:extLst>
          </p:cNvPr>
          <p:cNvSpPr txBox="1"/>
          <p:nvPr/>
        </p:nvSpPr>
        <p:spPr>
          <a:xfrm>
            <a:off x="3055622" y="735920"/>
            <a:ext cx="2519380" cy="369332"/>
          </a:xfrm>
          <a:prstGeom prst="rect">
            <a:avLst/>
          </a:prstGeom>
          <a:noFill/>
        </p:spPr>
        <p:txBody>
          <a:bodyPr wrap="square" rtlCol="0">
            <a:spAutoFit/>
          </a:bodyPr>
          <a:lstStyle/>
          <a:p>
            <a:r>
              <a:rPr lang="en-US" dirty="0"/>
              <a:t>[G1, G2, G3, G4, G5, G6]</a:t>
            </a:r>
          </a:p>
        </p:txBody>
      </p:sp>
      <p:cxnSp>
        <p:nvCxnSpPr>
          <p:cNvPr id="131" name="Straight Connector 130">
            <a:extLst>
              <a:ext uri="{FF2B5EF4-FFF2-40B4-BE49-F238E27FC236}">
                <a16:creationId xmlns:a16="http://schemas.microsoft.com/office/drawing/2014/main" id="{28CA713D-F463-5ADD-BBC1-6D8AF02D14E6}"/>
              </a:ext>
            </a:extLst>
          </p:cNvPr>
          <p:cNvCxnSpPr>
            <a:cxnSpLocks/>
            <a:stCxn id="129" idx="3"/>
            <a:endCxn id="110" idx="7"/>
          </p:cNvCxnSpPr>
          <p:nvPr/>
        </p:nvCxnSpPr>
        <p:spPr>
          <a:xfrm flipH="1">
            <a:off x="2694555" y="1423318"/>
            <a:ext cx="1428669" cy="7624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E844376-B89D-5885-58FB-053262D65A44}"/>
              </a:ext>
            </a:extLst>
          </p:cNvPr>
          <p:cNvCxnSpPr>
            <a:cxnSpLocks/>
            <a:stCxn id="129" idx="5"/>
            <a:endCxn id="90" idx="0"/>
          </p:cNvCxnSpPr>
          <p:nvPr/>
        </p:nvCxnSpPr>
        <p:spPr>
          <a:xfrm>
            <a:off x="4353615" y="1423318"/>
            <a:ext cx="1262198" cy="19773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01F7A49C-467E-0FE9-AE20-CD4D217CD406}"/>
              </a:ext>
            </a:extLst>
          </p:cNvPr>
          <p:cNvSpPr/>
          <p:nvPr/>
        </p:nvSpPr>
        <p:spPr>
          <a:xfrm>
            <a:off x="9446787" y="840849"/>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E6B3840F-5022-A6EF-B920-945709F8F245}"/>
              </a:ext>
            </a:extLst>
          </p:cNvPr>
          <p:cNvCxnSpPr>
            <a:cxnSpLocks/>
            <a:stCxn id="138" idx="3"/>
            <a:endCxn id="117" idx="0"/>
          </p:cNvCxnSpPr>
          <p:nvPr/>
        </p:nvCxnSpPr>
        <p:spPr>
          <a:xfrm flipH="1">
            <a:off x="8556506" y="1118955"/>
            <a:ext cx="937996" cy="10190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79FAF579-F2A9-3A08-558A-A1DDEA89222B}"/>
              </a:ext>
            </a:extLst>
          </p:cNvPr>
          <p:cNvSpPr txBox="1"/>
          <p:nvPr/>
        </p:nvSpPr>
        <p:spPr>
          <a:xfrm>
            <a:off x="7105785" y="1435192"/>
            <a:ext cx="1704909" cy="369332"/>
          </a:xfrm>
          <a:prstGeom prst="rect">
            <a:avLst/>
          </a:prstGeom>
          <a:noFill/>
        </p:spPr>
        <p:txBody>
          <a:bodyPr wrap="square" rtlCol="0">
            <a:spAutoFit/>
          </a:bodyPr>
          <a:lstStyle/>
          <a:p>
            <a:r>
              <a:rPr lang="en-US" dirty="0" err="1"/>
              <a:t>grpBy</a:t>
            </a:r>
            <a:r>
              <a:rPr lang="en-US" dirty="0"/>
              <a:t>: [default]</a:t>
            </a:r>
          </a:p>
        </p:txBody>
      </p:sp>
      <p:cxnSp>
        <p:nvCxnSpPr>
          <p:cNvPr id="143" name="Straight Connector 142">
            <a:extLst>
              <a:ext uri="{FF2B5EF4-FFF2-40B4-BE49-F238E27FC236}">
                <a16:creationId xmlns:a16="http://schemas.microsoft.com/office/drawing/2014/main" id="{6314009A-3B08-6759-4ABB-60F21DFE6254}"/>
              </a:ext>
            </a:extLst>
          </p:cNvPr>
          <p:cNvCxnSpPr>
            <a:cxnSpLocks/>
            <a:stCxn id="138" idx="5"/>
            <a:endCxn id="101" idx="0"/>
          </p:cNvCxnSpPr>
          <p:nvPr/>
        </p:nvCxnSpPr>
        <p:spPr>
          <a:xfrm>
            <a:off x="9724893" y="1118955"/>
            <a:ext cx="1692643" cy="20893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C99376E5-8F63-14AA-900C-6BC421205C8C}"/>
              </a:ext>
            </a:extLst>
          </p:cNvPr>
          <p:cNvSpPr txBox="1"/>
          <p:nvPr/>
        </p:nvSpPr>
        <p:spPr>
          <a:xfrm>
            <a:off x="10221308" y="1422064"/>
            <a:ext cx="2031979" cy="369332"/>
          </a:xfrm>
          <a:prstGeom prst="rect">
            <a:avLst/>
          </a:prstGeom>
          <a:noFill/>
        </p:spPr>
        <p:txBody>
          <a:bodyPr wrap="square" rtlCol="0">
            <a:spAutoFit/>
          </a:bodyPr>
          <a:lstStyle/>
          <a:p>
            <a:r>
              <a:rPr lang="en-US" dirty="0" err="1"/>
              <a:t>grpBy</a:t>
            </a:r>
            <a:r>
              <a:rPr lang="en-US" dirty="0"/>
              <a:t>: [[g4,g5,g6]]</a:t>
            </a:r>
          </a:p>
        </p:txBody>
      </p:sp>
      <p:sp>
        <p:nvSpPr>
          <p:cNvPr id="157" name="TextBox 156">
            <a:extLst>
              <a:ext uri="{FF2B5EF4-FFF2-40B4-BE49-F238E27FC236}">
                <a16:creationId xmlns:a16="http://schemas.microsoft.com/office/drawing/2014/main" id="{698DD5BC-57FF-0720-147E-EC5064FA19C6}"/>
              </a:ext>
            </a:extLst>
          </p:cNvPr>
          <p:cNvSpPr txBox="1"/>
          <p:nvPr/>
        </p:nvSpPr>
        <p:spPr>
          <a:xfrm>
            <a:off x="7251026" y="2137676"/>
            <a:ext cx="1230784" cy="369332"/>
          </a:xfrm>
          <a:prstGeom prst="rect">
            <a:avLst/>
          </a:prstGeom>
          <a:noFill/>
        </p:spPr>
        <p:txBody>
          <a:bodyPr wrap="square" rtlCol="0">
            <a:spAutoFit/>
          </a:bodyPr>
          <a:lstStyle/>
          <a:p>
            <a:r>
              <a:rPr lang="en-US" dirty="0">
                <a:solidFill>
                  <a:schemeClr val="bg2">
                    <a:lumMod val="75000"/>
                  </a:schemeClr>
                </a:solidFill>
              </a:rPr>
              <a:t>Role:Agg3</a:t>
            </a:r>
          </a:p>
        </p:txBody>
      </p:sp>
    </p:spTree>
    <p:extLst>
      <p:ext uri="{BB962C8B-B14F-4D97-AF65-F5344CB8AC3E}">
        <p14:creationId xmlns:p14="http://schemas.microsoft.com/office/powerpoint/2010/main" val="158213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0C8F-F733-D7D1-1345-9716DC56EAC8}"/>
              </a:ext>
            </a:extLst>
          </p:cNvPr>
          <p:cNvSpPr>
            <a:spLocks noGrp="1"/>
          </p:cNvSpPr>
          <p:nvPr>
            <p:ph type="title"/>
          </p:nvPr>
        </p:nvSpPr>
        <p:spPr/>
        <p:txBody>
          <a:bodyPr/>
          <a:lstStyle/>
          <a:p>
            <a:r>
              <a:rPr lang="en-US" dirty="0"/>
              <a:t>Compression of to TAG </a:t>
            </a:r>
          </a:p>
        </p:txBody>
      </p:sp>
      <p:sp>
        <p:nvSpPr>
          <p:cNvPr id="4" name="Oval 3">
            <a:extLst>
              <a:ext uri="{FF2B5EF4-FFF2-40B4-BE49-F238E27FC236}">
                <a16:creationId xmlns:a16="http://schemas.microsoft.com/office/drawing/2014/main" id="{4284FE25-AB72-9448-EDB3-34227BCE7118}"/>
              </a:ext>
            </a:extLst>
          </p:cNvPr>
          <p:cNvSpPr/>
          <p:nvPr/>
        </p:nvSpPr>
        <p:spPr>
          <a:xfrm>
            <a:off x="4768393" y="559871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56988B5-0F56-55D2-9803-40560D1D357C}"/>
              </a:ext>
            </a:extLst>
          </p:cNvPr>
          <p:cNvSpPr/>
          <p:nvPr/>
        </p:nvSpPr>
        <p:spPr>
          <a:xfrm>
            <a:off x="5236106" y="559871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BF3BF7-6F4E-9BE7-915D-0172133E7AAA}"/>
              </a:ext>
            </a:extLst>
          </p:cNvPr>
          <p:cNvSpPr/>
          <p:nvPr/>
        </p:nvSpPr>
        <p:spPr>
          <a:xfrm>
            <a:off x="5724836" y="559871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5BB88D6-F77A-B1E4-B6AF-603D1D0B3E37}"/>
              </a:ext>
            </a:extLst>
          </p:cNvPr>
          <p:cNvSpPr/>
          <p:nvPr/>
        </p:nvSpPr>
        <p:spPr>
          <a:xfrm>
            <a:off x="6432332" y="560592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4256BDA-74F9-496E-F257-B56A75609D5F}"/>
              </a:ext>
            </a:extLst>
          </p:cNvPr>
          <p:cNvSpPr/>
          <p:nvPr/>
        </p:nvSpPr>
        <p:spPr>
          <a:xfrm>
            <a:off x="6872420" y="560592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6E3EB9-734A-7106-398F-10B62D979A2D}"/>
              </a:ext>
            </a:extLst>
          </p:cNvPr>
          <p:cNvSpPr/>
          <p:nvPr/>
        </p:nvSpPr>
        <p:spPr>
          <a:xfrm>
            <a:off x="7519172" y="559871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8F542B3-73D8-F6D5-9DD8-DB7675E7DC55}"/>
              </a:ext>
            </a:extLst>
          </p:cNvPr>
          <p:cNvSpPr/>
          <p:nvPr/>
        </p:nvSpPr>
        <p:spPr>
          <a:xfrm>
            <a:off x="7959260" y="559871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B4A3805-46BD-3EF7-F91E-F75A7AC05406}"/>
              </a:ext>
            </a:extLst>
          </p:cNvPr>
          <p:cNvSpPr/>
          <p:nvPr/>
        </p:nvSpPr>
        <p:spPr>
          <a:xfrm>
            <a:off x="8606012" y="559541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9327E77-A9AD-FFD4-D4E5-F3E217D47740}"/>
              </a:ext>
            </a:extLst>
          </p:cNvPr>
          <p:cNvSpPr/>
          <p:nvPr/>
        </p:nvSpPr>
        <p:spPr>
          <a:xfrm>
            <a:off x="9046100" y="559541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D46F765-D742-47F6-8588-EC78A2A93DDC}"/>
              </a:ext>
            </a:extLst>
          </p:cNvPr>
          <p:cNvSpPr/>
          <p:nvPr/>
        </p:nvSpPr>
        <p:spPr>
          <a:xfrm>
            <a:off x="9751633" y="559932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DBD3BC4-2C53-860B-D6D3-3EF55FD94157}"/>
              </a:ext>
            </a:extLst>
          </p:cNvPr>
          <p:cNvSpPr/>
          <p:nvPr/>
        </p:nvSpPr>
        <p:spPr>
          <a:xfrm>
            <a:off x="10191721" y="559932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8C641B-0F2F-4470-FDDF-6C718C0B1E9B}"/>
              </a:ext>
            </a:extLst>
          </p:cNvPr>
          <p:cNvSpPr/>
          <p:nvPr/>
        </p:nvSpPr>
        <p:spPr>
          <a:xfrm>
            <a:off x="10952740" y="560983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68BDD0-3A56-48A6-0CA6-0A64FBBDC9D6}"/>
              </a:ext>
            </a:extLst>
          </p:cNvPr>
          <p:cNvSpPr/>
          <p:nvPr/>
        </p:nvSpPr>
        <p:spPr>
          <a:xfrm>
            <a:off x="11392828" y="560983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EF2D5C6-D656-0327-3E59-D0A023FB108B}"/>
              </a:ext>
            </a:extLst>
          </p:cNvPr>
          <p:cNvSpPr/>
          <p:nvPr/>
        </p:nvSpPr>
        <p:spPr>
          <a:xfrm>
            <a:off x="5243077" y="4845057"/>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8543271-2056-EA1F-24AF-F275DD9A5A48}"/>
              </a:ext>
            </a:extLst>
          </p:cNvPr>
          <p:cNvSpPr/>
          <p:nvPr/>
        </p:nvSpPr>
        <p:spPr>
          <a:xfrm>
            <a:off x="6618217" y="4845057"/>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AA1587A-72DE-5BF4-1A1E-81B96B017445}"/>
              </a:ext>
            </a:extLst>
          </p:cNvPr>
          <p:cNvSpPr/>
          <p:nvPr/>
        </p:nvSpPr>
        <p:spPr>
          <a:xfrm>
            <a:off x="7682082" y="484505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7CA3FC5-0A65-1AFE-FBE5-8212A0DC0143}"/>
              </a:ext>
            </a:extLst>
          </p:cNvPr>
          <p:cNvSpPr/>
          <p:nvPr/>
        </p:nvSpPr>
        <p:spPr>
          <a:xfrm>
            <a:off x="8815257" y="4845055"/>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6D8CBC7-849C-6F13-72DE-F8B60A61EA2C}"/>
              </a:ext>
            </a:extLst>
          </p:cNvPr>
          <p:cNvSpPr/>
          <p:nvPr/>
        </p:nvSpPr>
        <p:spPr>
          <a:xfrm>
            <a:off x="9936359" y="4845054"/>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52CBBCE-3BD7-7505-0181-3F821CA5CFCC}"/>
              </a:ext>
            </a:extLst>
          </p:cNvPr>
          <p:cNvSpPr/>
          <p:nvPr/>
        </p:nvSpPr>
        <p:spPr>
          <a:xfrm>
            <a:off x="11139995" y="4845054"/>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FD72D71-5860-E5E7-575A-8BC9E5EC4739}"/>
              </a:ext>
            </a:extLst>
          </p:cNvPr>
          <p:cNvCxnSpPr>
            <a:cxnSpLocks/>
            <a:stCxn id="17" idx="3"/>
            <a:endCxn id="4" idx="0"/>
          </p:cNvCxnSpPr>
          <p:nvPr/>
        </p:nvCxnSpPr>
        <p:spPr>
          <a:xfrm flipH="1">
            <a:off x="4931304" y="5123163"/>
            <a:ext cx="359488"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F34DE-EF90-862E-336D-0233658767BE}"/>
              </a:ext>
            </a:extLst>
          </p:cNvPr>
          <p:cNvCxnSpPr>
            <a:cxnSpLocks/>
            <a:stCxn id="17" idx="4"/>
            <a:endCxn id="5" idx="0"/>
          </p:cNvCxnSpPr>
          <p:nvPr/>
        </p:nvCxnSpPr>
        <p:spPr>
          <a:xfrm flipH="1">
            <a:off x="5399017" y="5170878"/>
            <a:ext cx="6971" cy="4278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7F0C74-76F2-24BD-0527-B5DD388F4A6C}"/>
              </a:ext>
            </a:extLst>
          </p:cNvPr>
          <p:cNvCxnSpPr>
            <a:cxnSpLocks/>
            <a:stCxn id="17" idx="5"/>
            <a:endCxn id="6" idx="1"/>
          </p:cNvCxnSpPr>
          <p:nvPr/>
        </p:nvCxnSpPr>
        <p:spPr>
          <a:xfrm>
            <a:off x="5521183" y="5123163"/>
            <a:ext cx="251368" cy="5232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432C975-3093-C966-25D0-F62FB9D9907C}"/>
              </a:ext>
            </a:extLst>
          </p:cNvPr>
          <p:cNvCxnSpPr>
            <a:cxnSpLocks/>
            <a:stCxn id="18" idx="3"/>
            <a:endCxn id="7" idx="0"/>
          </p:cNvCxnSpPr>
          <p:nvPr/>
        </p:nvCxnSpPr>
        <p:spPr>
          <a:xfrm flipH="1">
            <a:off x="6595243" y="5123163"/>
            <a:ext cx="70689"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2C6C2E-EB96-31B8-E76A-85C041AA6D89}"/>
              </a:ext>
            </a:extLst>
          </p:cNvPr>
          <p:cNvCxnSpPr>
            <a:cxnSpLocks/>
            <a:stCxn id="19" idx="3"/>
            <a:endCxn id="9" idx="0"/>
          </p:cNvCxnSpPr>
          <p:nvPr/>
        </p:nvCxnSpPr>
        <p:spPr>
          <a:xfrm flipH="1">
            <a:off x="7682083" y="5123162"/>
            <a:ext cx="47714"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59AD38-368B-2C98-C21F-DD608C58EEAC}"/>
              </a:ext>
            </a:extLst>
          </p:cNvPr>
          <p:cNvCxnSpPr>
            <a:cxnSpLocks/>
            <a:stCxn id="20" idx="3"/>
          </p:cNvCxnSpPr>
          <p:nvPr/>
        </p:nvCxnSpPr>
        <p:spPr>
          <a:xfrm flipH="1">
            <a:off x="8743363" y="5123161"/>
            <a:ext cx="119609" cy="48276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2023CA-530D-7665-4491-ED0009E9BFCC}"/>
              </a:ext>
            </a:extLst>
          </p:cNvPr>
          <p:cNvCxnSpPr>
            <a:cxnSpLocks/>
            <a:stCxn id="21" idx="3"/>
            <a:endCxn id="13" idx="0"/>
          </p:cNvCxnSpPr>
          <p:nvPr/>
        </p:nvCxnSpPr>
        <p:spPr>
          <a:xfrm flipH="1">
            <a:off x="9914544" y="5123160"/>
            <a:ext cx="69530"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580D367-AA33-0451-C122-21457C63BDE9}"/>
              </a:ext>
            </a:extLst>
          </p:cNvPr>
          <p:cNvCxnSpPr>
            <a:cxnSpLocks/>
            <a:stCxn id="22" idx="3"/>
            <a:endCxn id="15" idx="0"/>
          </p:cNvCxnSpPr>
          <p:nvPr/>
        </p:nvCxnSpPr>
        <p:spPr>
          <a:xfrm flipH="1">
            <a:off x="11115651" y="5123160"/>
            <a:ext cx="72059"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97419-80AC-6972-5CA0-D9881A1B4167}"/>
              </a:ext>
            </a:extLst>
          </p:cNvPr>
          <p:cNvCxnSpPr>
            <a:cxnSpLocks/>
            <a:stCxn id="18" idx="5"/>
            <a:endCxn id="8" idx="0"/>
          </p:cNvCxnSpPr>
          <p:nvPr/>
        </p:nvCxnSpPr>
        <p:spPr>
          <a:xfrm>
            <a:off x="6896323" y="5123163"/>
            <a:ext cx="139008"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FB2BF6-51B5-8373-40CD-3CDDB6DD9F38}"/>
              </a:ext>
            </a:extLst>
          </p:cNvPr>
          <p:cNvCxnSpPr>
            <a:cxnSpLocks/>
            <a:stCxn id="19" idx="5"/>
          </p:cNvCxnSpPr>
          <p:nvPr/>
        </p:nvCxnSpPr>
        <p:spPr>
          <a:xfrm>
            <a:off x="7960188" y="5123162"/>
            <a:ext cx="143310" cy="4862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F2EEAB-83B6-0196-5661-8CC9053D0160}"/>
              </a:ext>
            </a:extLst>
          </p:cNvPr>
          <p:cNvCxnSpPr>
            <a:cxnSpLocks/>
            <a:stCxn id="20" idx="5"/>
            <a:endCxn id="12" idx="0"/>
          </p:cNvCxnSpPr>
          <p:nvPr/>
        </p:nvCxnSpPr>
        <p:spPr>
          <a:xfrm>
            <a:off x="9093363" y="5123161"/>
            <a:ext cx="115648" cy="4722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D910D4-006A-439C-DEA3-2ADD8A25CAE9}"/>
              </a:ext>
            </a:extLst>
          </p:cNvPr>
          <p:cNvCxnSpPr>
            <a:cxnSpLocks/>
            <a:stCxn id="21" idx="5"/>
            <a:endCxn id="14" idx="0"/>
          </p:cNvCxnSpPr>
          <p:nvPr/>
        </p:nvCxnSpPr>
        <p:spPr>
          <a:xfrm>
            <a:off x="10214465" y="5123160"/>
            <a:ext cx="140167"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B86DB1E-6C08-482D-28A8-6E7CA21EF1AB}"/>
              </a:ext>
            </a:extLst>
          </p:cNvPr>
          <p:cNvCxnSpPr>
            <a:cxnSpLocks/>
            <a:stCxn id="22" idx="5"/>
            <a:endCxn id="16" idx="0"/>
          </p:cNvCxnSpPr>
          <p:nvPr/>
        </p:nvCxnSpPr>
        <p:spPr>
          <a:xfrm>
            <a:off x="11418101" y="5123160"/>
            <a:ext cx="137638"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11783C9-57B6-6166-62C9-960C52709A1F}"/>
              </a:ext>
            </a:extLst>
          </p:cNvPr>
          <p:cNvSpPr txBox="1"/>
          <p:nvPr/>
        </p:nvSpPr>
        <p:spPr>
          <a:xfrm>
            <a:off x="5182209" y="5993754"/>
            <a:ext cx="542627" cy="369332"/>
          </a:xfrm>
          <a:prstGeom prst="rect">
            <a:avLst/>
          </a:prstGeom>
          <a:noFill/>
        </p:spPr>
        <p:txBody>
          <a:bodyPr wrap="square" rtlCol="0">
            <a:spAutoFit/>
          </a:bodyPr>
          <a:lstStyle/>
          <a:p>
            <a:r>
              <a:rPr lang="en-US" dirty="0"/>
              <a:t>G1</a:t>
            </a:r>
          </a:p>
        </p:txBody>
      </p:sp>
      <p:sp>
        <p:nvSpPr>
          <p:cNvPr id="37" name="TextBox 36">
            <a:extLst>
              <a:ext uri="{FF2B5EF4-FFF2-40B4-BE49-F238E27FC236}">
                <a16:creationId xmlns:a16="http://schemas.microsoft.com/office/drawing/2014/main" id="{46BCFC06-07D0-CCC6-55AB-21BACFA0CCB6}"/>
              </a:ext>
            </a:extLst>
          </p:cNvPr>
          <p:cNvSpPr txBox="1"/>
          <p:nvPr/>
        </p:nvSpPr>
        <p:spPr>
          <a:xfrm>
            <a:off x="6595242" y="5992456"/>
            <a:ext cx="542627" cy="369332"/>
          </a:xfrm>
          <a:prstGeom prst="rect">
            <a:avLst/>
          </a:prstGeom>
          <a:noFill/>
        </p:spPr>
        <p:txBody>
          <a:bodyPr wrap="square" rtlCol="0">
            <a:spAutoFit/>
          </a:bodyPr>
          <a:lstStyle/>
          <a:p>
            <a:r>
              <a:rPr lang="en-US" dirty="0"/>
              <a:t>G2</a:t>
            </a:r>
          </a:p>
        </p:txBody>
      </p:sp>
      <p:sp>
        <p:nvSpPr>
          <p:cNvPr id="38" name="TextBox 37">
            <a:extLst>
              <a:ext uri="{FF2B5EF4-FFF2-40B4-BE49-F238E27FC236}">
                <a16:creationId xmlns:a16="http://schemas.microsoft.com/office/drawing/2014/main" id="{BD4AD09F-95EE-263C-BB60-9000277F8AD4}"/>
              </a:ext>
            </a:extLst>
          </p:cNvPr>
          <p:cNvSpPr txBox="1"/>
          <p:nvPr/>
        </p:nvSpPr>
        <p:spPr>
          <a:xfrm>
            <a:off x="7687946" y="5997159"/>
            <a:ext cx="542627" cy="369332"/>
          </a:xfrm>
          <a:prstGeom prst="rect">
            <a:avLst/>
          </a:prstGeom>
          <a:noFill/>
        </p:spPr>
        <p:txBody>
          <a:bodyPr wrap="square" rtlCol="0">
            <a:spAutoFit/>
          </a:bodyPr>
          <a:lstStyle/>
          <a:p>
            <a:r>
              <a:rPr lang="en-US" dirty="0"/>
              <a:t>G3</a:t>
            </a:r>
          </a:p>
        </p:txBody>
      </p:sp>
      <p:sp>
        <p:nvSpPr>
          <p:cNvPr id="39" name="TextBox 38">
            <a:extLst>
              <a:ext uri="{FF2B5EF4-FFF2-40B4-BE49-F238E27FC236}">
                <a16:creationId xmlns:a16="http://schemas.microsoft.com/office/drawing/2014/main" id="{671E4DE5-0CAA-98EF-A26E-E20C2A9258D2}"/>
              </a:ext>
            </a:extLst>
          </p:cNvPr>
          <p:cNvSpPr txBox="1"/>
          <p:nvPr/>
        </p:nvSpPr>
        <p:spPr>
          <a:xfrm>
            <a:off x="8789201" y="5991446"/>
            <a:ext cx="542627" cy="369332"/>
          </a:xfrm>
          <a:prstGeom prst="rect">
            <a:avLst/>
          </a:prstGeom>
          <a:noFill/>
        </p:spPr>
        <p:txBody>
          <a:bodyPr wrap="square" rtlCol="0">
            <a:spAutoFit/>
          </a:bodyPr>
          <a:lstStyle/>
          <a:p>
            <a:r>
              <a:rPr lang="en-US" dirty="0"/>
              <a:t>G4</a:t>
            </a:r>
          </a:p>
        </p:txBody>
      </p:sp>
      <p:sp>
        <p:nvSpPr>
          <p:cNvPr id="40" name="TextBox 39">
            <a:extLst>
              <a:ext uri="{FF2B5EF4-FFF2-40B4-BE49-F238E27FC236}">
                <a16:creationId xmlns:a16="http://schemas.microsoft.com/office/drawing/2014/main" id="{19A3DBE4-0B64-AC96-D3A3-F465CA212BD0}"/>
              </a:ext>
            </a:extLst>
          </p:cNvPr>
          <p:cNvSpPr txBox="1"/>
          <p:nvPr/>
        </p:nvSpPr>
        <p:spPr>
          <a:xfrm>
            <a:off x="9920407" y="5991446"/>
            <a:ext cx="542627" cy="369332"/>
          </a:xfrm>
          <a:prstGeom prst="rect">
            <a:avLst/>
          </a:prstGeom>
          <a:noFill/>
        </p:spPr>
        <p:txBody>
          <a:bodyPr wrap="square" rtlCol="0">
            <a:spAutoFit/>
          </a:bodyPr>
          <a:lstStyle/>
          <a:p>
            <a:r>
              <a:rPr lang="en-US" dirty="0"/>
              <a:t>G5</a:t>
            </a:r>
          </a:p>
        </p:txBody>
      </p:sp>
      <p:sp>
        <p:nvSpPr>
          <p:cNvPr id="41" name="TextBox 40">
            <a:extLst>
              <a:ext uri="{FF2B5EF4-FFF2-40B4-BE49-F238E27FC236}">
                <a16:creationId xmlns:a16="http://schemas.microsoft.com/office/drawing/2014/main" id="{98FC05DF-4E91-3F9D-372F-F24E19F7558B}"/>
              </a:ext>
            </a:extLst>
          </p:cNvPr>
          <p:cNvSpPr txBox="1"/>
          <p:nvPr/>
        </p:nvSpPr>
        <p:spPr>
          <a:xfrm>
            <a:off x="11187710" y="5991446"/>
            <a:ext cx="542627" cy="369332"/>
          </a:xfrm>
          <a:prstGeom prst="rect">
            <a:avLst/>
          </a:prstGeom>
          <a:noFill/>
        </p:spPr>
        <p:txBody>
          <a:bodyPr wrap="square" rtlCol="0">
            <a:spAutoFit/>
          </a:bodyPr>
          <a:lstStyle/>
          <a:p>
            <a:r>
              <a:rPr lang="en-US" dirty="0"/>
              <a:t>G6</a:t>
            </a:r>
          </a:p>
        </p:txBody>
      </p:sp>
      <p:sp>
        <p:nvSpPr>
          <p:cNvPr id="42" name="TextBox 41">
            <a:extLst>
              <a:ext uri="{FF2B5EF4-FFF2-40B4-BE49-F238E27FC236}">
                <a16:creationId xmlns:a16="http://schemas.microsoft.com/office/drawing/2014/main" id="{4E3AEEC3-86BC-BDAD-EF5D-055162AD58D4}"/>
              </a:ext>
            </a:extLst>
          </p:cNvPr>
          <p:cNvSpPr txBox="1"/>
          <p:nvPr/>
        </p:nvSpPr>
        <p:spPr>
          <a:xfrm>
            <a:off x="5176939" y="4821387"/>
            <a:ext cx="542627" cy="369332"/>
          </a:xfrm>
          <a:prstGeom prst="rect">
            <a:avLst/>
          </a:prstGeom>
          <a:noFill/>
        </p:spPr>
        <p:txBody>
          <a:bodyPr wrap="square" rtlCol="0">
            <a:spAutoFit/>
          </a:bodyPr>
          <a:lstStyle/>
          <a:p>
            <a:r>
              <a:rPr lang="en-US" dirty="0"/>
              <a:t>G1</a:t>
            </a:r>
          </a:p>
        </p:txBody>
      </p:sp>
      <p:sp>
        <p:nvSpPr>
          <p:cNvPr id="43" name="TextBox 42">
            <a:extLst>
              <a:ext uri="{FF2B5EF4-FFF2-40B4-BE49-F238E27FC236}">
                <a16:creationId xmlns:a16="http://schemas.microsoft.com/office/drawing/2014/main" id="{4F6E66BA-DD6A-9EF2-124E-CDC57B787609}"/>
              </a:ext>
            </a:extLst>
          </p:cNvPr>
          <p:cNvSpPr txBox="1"/>
          <p:nvPr/>
        </p:nvSpPr>
        <p:spPr>
          <a:xfrm>
            <a:off x="6589972" y="4820089"/>
            <a:ext cx="542627" cy="369332"/>
          </a:xfrm>
          <a:prstGeom prst="rect">
            <a:avLst/>
          </a:prstGeom>
          <a:noFill/>
        </p:spPr>
        <p:txBody>
          <a:bodyPr wrap="square" rtlCol="0">
            <a:spAutoFit/>
          </a:bodyPr>
          <a:lstStyle/>
          <a:p>
            <a:r>
              <a:rPr lang="en-US" dirty="0"/>
              <a:t>G2</a:t>
            </a:r>
          </a:p>
        </p:txBody>
      </p:sp>
      <p:sp>
        <p:nvSpPr>
          <p:cNvPr id="44" name="TextBox 43">
            <a:extLst>
              <a:ext uri="{FF2B5EF4-FFF2-40B4-BE49-F238E27FC236}">
                <a16:creationId xmlns:a16="http://schemas.microsoft.com/office/drawing/2014/main" id="{397C8311-CD99-8CF7-CCA7-DCFAC776C1B7}"/>
              </a:ext>
            </a:extLst>
          </p:cNvPr>
          <p:cNvSpPr txBox="1"/>
          <p:nvPr/>
        </p:nvSpPr>
        <p:spPr>
          <a:xfrm>
            <a:off x="7622304" y="4830797"/>
            <a:ext cx="542627" cy="369332"/>
          </a:xfrm>
          <a:prstGeom prst="rect">
            <a:avLst/>
          </a:prstGeom>
          <a:noFill/>
        </p:spPr>
        <p:txBody>
          <a:bodyPr wrap="square" rtlCol="0">
            <a:spAutoFit/>
          </a:bodyPr>
          <a:lstStyle/>
          <a:p>
            <a:r>
              <a:rPr lang="en-US" dirty="0"/>
              <a:t>G3</a:t>
            </a:r>
          </a:p>
        </p:txBody>
      </p:sp>
      <p:sp>
        <p:nvSpPr>
          <p:cNvPr id="45" name="TextBox 44">
            <a:extLst>
              <a:ext uri="{FF2B5EF4-FFF2-40B4-BE49-F238E27FC236}">
                <a16:creationId xmlns:a16="http://schemas.microsoft.com/office/drawing/2014/main" id="{96C97EC2-6F21-DB5B-B093-BC9B3DBA20BA}"/>
              </a:ext>
            </a:extLst>
          </p:cNvPr>
          <p:cNvSpPr txBox="1"/>
          <p:nvPr/>
        </p:nvSpPr>
        <p:spPr>
          <a:xfrm>
            <a:off x="8783931" y="4819079"/>
            <a:ext cx="542627" cy="369332"/>
          </a:xfrm>
          <a:prstGeom prst="rect">
            <a:avLst/>
          </a:prstGeom>
          <a:noFill/>
        </p:spPr>
        <p:txBody>
          <a:bodyPr wrap="square" rtlCol="0">
            <a:spAutoFit/>
          </a:bodyPr>
          <a:lstStyle/>
          <a:p>
            <a:r>
              <a:rPr lang="en-US" dirty="0"/>
              <a:t>G4</a:t>
            </a:r>
          </a:p>
        </p:txBody>
      </p:sp>
      <p:sp>
        <p:nvSpPr>
          <p:cNvPr id="46" name="TextBox 45">
            <a:extLst>
              <a:ext uri="{FF2B5EF4-FFF2-40B4-BE49-F238E27FC236}">
                <a16:creationId xmlns:a16="http://schemas.microsoft.com/office/drawing/2014/main" id="{1F10E580-559C-193E-18C6-211C6FAED4D1}"/>
              </a:ext>
            </a:extLst>
          </p:cNvPr>
          <p:cNvSpPr txBox="1"/>
          <p:nvPr/>
        </p:nvSpPr>
        <p:spPr>
          <a:xfrm>
            <a:off x="9882643" y="4830582"/>
            <a:ext cx="542627" cy="369332"/>
          </a:xfrm>
          <a:prstGeom prst="rect">
            <a:avLst/>
          </a:prstGeom>
          <a:noFill/>
        </p:spPr>
        <p:txBody>
          <a:bodyPr wrap="square" rtlCol="0">
            <a:spAutoFit/>
          </a:bodyPr>
          <a:lstStyle/>
          <a:p>
            <a:r>
              <a:rPr lang="en-US" dirty="0"/>
              <a:t>G5</a:t>
            </a:r>
          </a:p>
        </p:txBody>
      </p:sp>
      <p:sp>
        <p:nvSpPr>
          <p:cNvPr id="47" name="TextBox 46">
            <a:extLst>
              <a:ext uri="{FF2B5EF4-FFF2-40B4-BE49-F238E27FC236}">
                <a16:creationId xmlns:a16="http://schemas.microsoft.com/office/drawing/2014/main" id="{5EE04E8F-9493-39AA-B1F1-2A8B0F35755C}"/>
              </a:ext>
            </a:extLst>
          </p:cNvPr>
          <p:cNvSpPr txBox="1"/>
          <p:nvPr/>
        </p:nvSpPr>
        <p:spPr>
          <a:xfrm>
            <a:off x="11076151" y="4830215"/>
            <a:ext cx="542627" cy="369332"/>
          </a:xfrm>
          <a:prstGeom prst="rect">
            <a:avLst/>
          </a:prstGeom>
          <a:noFill/>
        </p:spPr>
        <p:txBody>
          <a:bodyPr wrap="square" rtlCol="0">
            <a:spAutoFit/>
          </a:bodyPr>
          <a:lstStyle/>
          <a:p>
            <a:r>
              <a:rPr lang="en-US" dirty="0"/>
              <a:t>G6</a:t>
            </a:r>
          </a:p>
        </p:txBody>
      </p:sp>
      <p:sp>
        <p:nvSpPr>
          <p:cNvPr id="48" name="Oval 47">
            <a:extLst>
              <a:ext uri="{FF2B5EF4-FFF2-40B4-BE49-F238E27FC236}">
                <a16:creationId xmlns:a16="http://schemas.microsoft.com/office/drawing/2014/main" id="{E0607397-72BD-E9AA-21BE-7DCF94A46ED4}"/>
              </a:ext>
            </a:extLst>
          </p:cNvPr>
          <p:cNvSpPr/>
          <p:nvPr/>
        </p:nvSpPr>
        <p:spPr>
          <a:xfrm>
            <a:off x="5887746" y="3627068"/>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302EE836-1237-B15C-7463-7A9BE18F2F7E}"/>
              </a:ext>
            </a:extLst>
          </p:cNvPr>
          <p:cNvSpPr txBox="1"/>
          <p:nvPr/>
        </p:nvSpPr>
        <p:spPr>
          <a:xfrm>
            <a:off x="4932489" y="3603398"/>
            <a:ext cx="988184" cy="369332"/>
          </a:xfrm>
          <a:prstGeom prst="rect">
            <a:avLst/>
          </a:prstGeom>
          <a:noFill/>
        </p:spPr>
        <p:txBody>
          <a:bodyPr wrap="square" rtlCol="0">
            <a:spAutoFit/>
          </a:bodyPr>
          <a:lstStyle/>
          <a:p>
            <a:r>
              <a:rPr lang="en-US" dirty="0"/>
              <a:t>[G1,G2]</a:t>
            </a:r>
          </a:p>
        </p:txBody>
      </p:sp>
      <p:cxnSp>
        <p:nvCxnSpPr>
          <p:cNvPr id="50" name="Straight Connector 49">
            <a:extLst>
              <a:ext uri="{FF2B5EF4-FFF2-40B4-BE49-F238E27FC236}">
                <a16:creationId xmlns:a16="http://schemas.microsoft.com/office/drawing/2014/main" id="{848586FA-2542-B0CD-20EB-0955E8BBC29E}"/>
              </a:ext>
            </a:extLst>
          </p:cNvPr>
          <p:cNvCxnSpPr>
            <a:cxnSpLocks/>
            <a:stCxn id="48" idx="3"/>
            <a:endCxn id="42" idx="0"/>
          </p:cNvCxnSpPr>
          <p:nvPr/>
        </p:nvCxnSpPr>
        <p:spPr>
          <a:xfrm flipH="1">
            <a:off x="5448253" y="3905174"/>
            <a:ext cx="487208" cy="9162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DD45B1-7C38-F94A-AE9D-EEE13FEEF2A2}"/>
              </a:ext>
            </a:extLst>
          </p:cNvPr>
          <p:cNvCxnSpPr>
            <a:cxnSpLocks/>
            <a:stCxn id="48" idx="5"/>
          </p:cNvCxnSpPr>
          <p:nvPr/>
        </p:nvCxnSpPr>
        <p:spPr>
          <a:xfrm>
            <a:off x="6165852" y="3905174"/>
            <a:ext cx="592301" cy="10012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5F8BE5AE-6BA9-FE52-843D-669CA9607622}"/>
              </a:ext>
            </a:extLst>
          </p:cNvPr>
          <p:cNvSpPr/>
          <p:nvPr/>
        </p:nvSpPr>
        <p:spPr>
          <a:xfrm>
            <a:off x="10077454" y="3579353"/>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5DB99479-B966-018B-0A8E-F55AA92D45B2}"/>
              </a:ext>
            </a:extLst>
          </p:cNvPr>
          <p:cNvCxnSpPr>
            <a:cxnSpLocks/>
            <a:stCxn id="52" idx="3"/>
            <a:endCxn id="45" idx="0"/>
          </p:cNvCxnSpPr>
          <p:nvPr/>
        </p:nvCxnSpPr>
        <p:spPr>
          <a:xfrm flipH="1">
            <a:off x="9055245" y="3857459"/>
            <a:ext cx="1069924" cy="96162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28CB8B-5657-83C0-EF4C-3AC984577EA3}"/>
              </a:ext>
            </a:extLst>
          </p:cNvPr>
          <p:cNvCxnSpPr>
            <a:cxnSpLocks/>
            <a:stCxn id="52" idx="4"/>
            <a:endCxn id="46" idx="0"/>
          </p:cNvCxnSpPr>
          <p:nvPr/>
        </p:nvCxnSpPr>
        <p:spPr>
          <a:xfrm flipH="1">
            <a:off x="10153957" y="3905174"/>
            <a:ext cx="86408" cy="9254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DAA044F-56F4-BC69-AB27-7E895DBB34C5}"/>
              </a:ext>
            </a:extLst>
          </p:cNvPr>
          <p:cNvCxnSpPr>
            <a:cxnSpLocks/>
            <a:stCxn id="52" idx="5"/>
            <a:endCxn id="47" idx="0"/>
          </p:cNvCxnSpPr>
          <p:nvPr/>
        </p:nvCxnSpPr>
        <p:spPr>
          <a:xfrm>
            <a:off x="10355560" y="3857459"/>
            <a:ext cx="991905" cy="97275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432E05-CBC9-1CDA-7A58-F6C02767A096}"/>
              </a:ext>
            </a:extLst>
          </p:cNvPr>
          <p:cNvSpPr txBox="1"/>
          <p:nvPr/>
        </p:nvSpPr>
        <p:spPr>
          <a:xfrm>
            <a:off x="10418663" y="3533740"/>
            <a:ext cx="1299985" cy="369332"/>
          </a:xfrm>
          <a:prstGeom prst="rect">
            <a:avLst/>
          </a:prstGeom>
          <a:noFill/>
        </p:spPr>
        <p:txBody>
          <a:bodyPr wrap="square" rtlCol="0">
            <a:spAutoFit/>
          </a:bodyPr>
          <a:lstStyle/>
          <a:p>
            <a:r>
              <a:rPr lang="en-US" dirty="0"/>
              <a:t>[G4,G5, G6]</a:t>
            </a:r>
          </a:p>
        </p:txBody>
      </p:sp>
      <p:sp>
        <p:nvSpPr>
          <p:cNvPr id="57" name="Oval 56">
            <a:extLst>
              <a:ext uri="{FF2B5EF4-FFF2-40B4-BE49-F238E27FC236}">
                <a16:creationId xmlns:a16="http://schemas.microsoft.com/office/drawing/2014/main" id="{483FD008-66D6-BB77-E161-4F04930032F5}"/>
              </a:ext>
            </a:extLst>
          </p:cNvPr>
          <p:cNvSpPr/>
          <p:nvPr/>
        </p:nvSpPr>
        <p:spPr>
          <a:xfrm>
            <a:off x="7041001" y="2316692"/>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4E5AB670-3FAC-2B5A-5C25-9B66B4F9C2A1}"/>
              </a:ext>
            </a:extLst>
          </p:cNvPr>
          <p:cNvCxnSpPr>
            <a:cxnSpLocks/>
            <a:stCxn id="57" idx="3"/>
            <a:endCxn id="48" idx="7"/>
          </p:cNvCxnSpPr>
          <p:nvPr/>
        </p:nvCxnSpPr>
        <p:spPr>
          <a:xfrm flipH="1">
            <a:off x="6165852" y="2594798"/>
            <a:ext cx="922864" cy="107998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60A6B9-3A22-43E8-C42E-5FA5DB4E677C}"/>
              </a:ext>
            </a:extLst>
          </p:cNvPr>
          <p:cNvCxnSpPr>
            <a:cxnSpLocks/>
            <a:stCxn id="57" idx="5"/>
            <a:endCxn id="44" idx="0"/>
          </p:cNvCxnSpPr>
          <p:nvPr/>
        </p:nvCxnSpPr>
        <p:spPr>
          <a:xfrm>
            <a:off x="7319107" y="2594798"/>
            <a:ext cx="574511" cy="22359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2C539B3-47D6-82AB-2062-AC7C8549CAE0}"/>
              </a:ext>
            </a:extLst>
          </p:cNvPr>
          <p:cNvSpPr txBox="1"/>
          <p:nvPr/>
        </p:nvSpPr>
        <p:spPr>
          <a:xfrm>
            <a:off x="5672491" y="2287360"/>
            <a:ext cx="1483706" cy="369332"/>
          </a:xfrm>
          <a:prstGeom prst="rect">
            <a:avLst/>
          </a:prstGeom>
          <a:noFill/>
        </p:spPr>
        <p:txBody>
          <a:bodyPr wrap="square" rtlCol="0">
            <a:spAutoFit/>
          </a:bodyPr>
          <a:lstStyle/>
          <a:p>
            <a:r>
              <a:rPr lang="en-US" dirty="0"/>
              <a:t>[G1,G2, G3]</a:t>
            </a:r>
          </a:p>
        </p:txBody>
      </p:sp>
      <p:sp>
        <p:nvSpPr>
          <p:cNvPr id="61" name="Oval 60">
            <a:extLst>
              <a:ext uri="{FF2B5EF4-FFF2-40B4-BE49-F238E27FC236}">
                <a16:creationId xmlns:a16="http://schemas.microsoft.com/office/drawing/2014/main" id="{147F8D3E-1A55-F479-1E99-9D94CCD6AA00}"/>
              </a:ext>
            </a:extLst>
          </p:cNvPr>
          <p:cNvSpPr/>
          <p:nvPr/>
        </p:nvSpPr>
        <p:spPr>
          <a:xfrm>
            <a:off x="8700061" y="1323888"/>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FFC73D07-8C2E-2F64-3B97-1AC1D7BBF0FA}"/>
              </a:ext>
            </a:extLst>
          </p:cNvPr>
          <p:cNvSpPr txBox="1"/>
          <p:nvPr/>
        </p:nvSpPr>
        <p:spPr>
          <a:xfrm>
            <a:off x="7680174" y="914596"/>
            <a:ext cx="2519380" cy="369332"/>
          </a:xfrm>
          <a:prstGeom prst="rect">
            <a:avLst/>
          </a:prstGeom>
          <a:noFill/>
        </p:spPr>
        <p:txBody>
          <a:bodyPr wrap="square" rtlCol="0">
            <a:spAutoFit/>
          </a:bodyPr>
          <a:lstStyle/>
          <a:p>
            <a:r>
              <a:rPr lang="en-US" dirty="0"/>
              <a:t>[G1, G2, G3, G4, G5, G6]</a:t>
            </a:r>
          </a:p>
        </p:txBody>
      </p:sp>
      <p:cxnSp>
        <p:nvCxnSpPr>
          <p:cNvPr id="63" name="Straight Connector 62">
            <a:extLst>
              <a:ext uri="{FF2B5EF4-FFF2-40B4-BE49-F238E27FC236}">
                <a16:creationId xmlns:a16="http://schemas.microsoft.com/office/drawing/2014/main" id="{FEDE5219-F14F-324D-E022-9B664B65CD38}"/>
              </a:ext>
            </a:extLst>
          </p:cNvPr>
          <p:cNvCxnSpPr>
            <a:cxnSpLocks/>
            <a:stCxn id="61" idx="3"/>
            <a:endCxn id="57" idx="7"/>
          </p:cNvCxnSpPr>
          <p:nvPr/>
        </p:nvCxnSpPr>
        <p:spPr>
          <a:xfrm flipH="1">
            <a:off x="7319107" y="1601994"/>
            <a:ext cx="1428669" cy="7624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40730A-8930-E428-3BA7-CFF5342FB840}"/>
              </a:ext>
            </a:extLst>
          </p:cNvPr>
          <p:cNvCxnSpPr>
            <a:cxnSpLocks/>
            <a:stCxn id="61" idx="5"/>
            <a:endCxn id="52" idx="0"/>
          </p:cNvCxnSpPr>
          <p:nvPr/>
        </p:nvCxnSpPr>
        <p:spPr>
          <a:xfrm>
            <a:off x="8978167" y="1601994"/>
            <a:ext cx="1262198" cy="19773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1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uneven depth</a:t>
            </a:r>
          </a:p>
        </p:txBody>
      </p:sp>
      <p:sp>
        <p:nvSpPr>
          <p:cNvPr id="3" name="Oval 2">
            <a:extLst>
              <a:ext uri="{FF2B5EF4-FFF2-40B4-BE49-F238E27FC236}">
                <a16:creationId xmlns:a16="http://schemas.microsoft.com/office/drawing/2014/main" id="{2C7058E5-1EB2-5481-BAD6-0F57BA8B4D17}"/>
              </a:ext>
            </a:extLst>
          </p:cNvPr>
          <p:cNvSpPr/>
          <p:nvPr/>
        </p:nvSpPr>
        <p:spPr>
          <a:xfrm>
            <a:off x="9399072" y="550708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405C8C-7177-19B4-80F0-35D458BD86F3}"/>
              </a:ext>
            </a:extLst>
          </p:cNvPr>
          <p:cNvSpPr txBox="1"/>
          <p:nvPr/>
        </p:nvSpPr>
        <p:spPr>
          <a:xfrm>
            <a:off x="7579910" y="5582948"/>
            <a:ext cx="1608083" cy="1200329"/>
          </a:xfrm>
          <a:prstGeom prst="rect">
            <a:avLst/>
          </a:prstGeom>
          <a:noFill/>
        </p:spPr>
        <p:txBody>
          <a:bodyPr wrap="square" rtlCol="0">
            <a:spAutoFit/>
          </a:bodyPr>
          <a:lstStyle/>
          <a:p>
            <a:r>
              <a:rPr lang="en-US" sz="1200" dirty="0"/>
              <a:t>G1 : [d1,d2,d3]</a:t>
            </a:r>
          </a:p>
          <a:p>
            <a:r>
              <a:rPr lang="en-US" sz="1200" dirty="0"/>
              <a:t>G2 : [d4, d5]</a:t>
            </a:r>
          </a:p>
          <a:p>
            <a:r>
              <a:rPr lang="en-US" sz="1200" dirty="0"/>
              <a:t>G3 : [d6, d7]</a:t>
            </a:r>
          </a:p>
          <a:p>
            <a:r>
              <a:rPr lang="en-US" sz="1200" dirty="0"/>
              <a:t>G4 : [d8, d9]</a:t>
            </a:r>
          </a:p>
          <a:p>
            <a:r>
              <a:rPr lang="en-US" sz="1200" dirty="0"/>
              <a:t>G5 : [d10, d11]</a:t>
            </a:r>
          </a:p>
          <a:p>
            <a:r>
              <a:rPr lang="en-US" sz="1200" dirty="0"/>
              <a:t>G6 : [d1, d5]</a:t>
            </a:r>
          </a:p>
        </p:txBody>
      </p:sp>
      <p:sp>
        <p:nvSpPr>
          <p:cNvPr id="5" name="Oval 4">
            <a:extLst>
              <a:ext uri="{FF2B5EF4-FFF2-40B4-BE49-F238E27FC236}">
                <a16:creationId xmlns:a16="http://schemas.microsoft.com/office/drawing/2014/main" id="{52BFD8A3-4827-72CF-1F2D-758AF005B1FA}"/>
              </a:ext>
            </a:extLst>
          </p:cNvPr>
          <p:cNvSpPr/>
          <p:nvPr/>
        </p:nvSpPr>
        <p:spPr>
          <a:xfrm>
            <a:off x="9399072" y="461866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6F652306-0F59-C795-2175-508B504EA3CF}"/>
              </a:ext>
            </a:extLst>
          </p:cNvPr>
          <p:cNvCxnSpPr>
            <a:cxnSpLocks/>
            <a:stCxn id="5" idx="4"/>
            <a:endCxn id="3" idx="0"/>
          </p:cNvCxnSpPr>
          <p:nvPr/>
        </p:nvCxnSpPr>
        <p:spPr>
          <a:xfrm>
            <a:off x="9561983" y="4944484"/>
            <a:ext cx="0" cy="56259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8E0350-2DAA-A35A-F390-64BC4E044245}"/>
              </a:ext>
            </a:extLst>
          </p:cNvPr>
          <p:cNvSpPr txBox="1"/>
          <p:nvPr/>
        </p:nvSpPr>
        <p:spPr>
          <a:xfrm>
            <a:off x="9650431" y="4902617"/>
            <a:ext cx="2066633" cy="646331"/>
          </a:xfrm>
          <a:prstGeom prst="rect">
            <a:avLst/>
          </a:prstGeom>
          <a:noFill/>
        </p:spPr>
        <p:txBody>
          <a:bodyPr wrap="square" rtlCol="0">
            <a:spAutoFit/>
          </a:bodyPr>
          <a:lstStyle/>
          <a:p>
            <a:r>
              <a:rPr lang="en-US" dirty="0" err="1"/>
              <a:t>grpBy</a:t>
            </a:r>
            <a:r>
              <a:rPr lang="en-US" dirty="0"/>
              <a:t>: [g1,g2,g3,g4,g5,g6]</a:t>
            </a:r>
          </a:p>
        </p:txBody>
      </p:sp>
      <p:sp>
        <p:nvSpPr>
          <p:cNvPr id="11" name="Oval 10">
            <a:extLst>
              <a:ext uri="{FF2B5EF4-FFF2-40B4-BE49-F238E27FC236}">
                <a16:creationId xmlns:a16="http://schemas.microsoft.com/office/drawing/2014/main" id="{DDE31259-E7C3-1AE9-F0F1-2E3DFBC86799}"/>
              </a:ext>
            </a:extLst>
          </p:cNvPr>
          <p:cNvSpPr/>
          <p:nvPr/>
        </p:nvSpPr>
        <p:spPr>
          <a:xfrm>
            <a:off x="143841" y="5420038"/>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95D17C-3472-8745-DCCE-15BE8CD79DE0}"/>
              </a:ext>
            </a:extLst>
          </p:cNvPr>
          <p:cNvSpPr/>
          <p:nvPr/>
        </p:nvSpPr>
        <p:spPr>
          <a:xfrm>
            <a:off x="61155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BEF46-6411-4A7B-AE1F-4CA7FC70912A}"/>
              </a:ext>
            </a:extLst>
          </p:cNvPr>
          <p:cNvSpPr/>
          <p:nvPr/>
        </p:nvSpPr>
        <p:spPr>
          <a:xfrm>
            <a:off x="110028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703DE54-E7DE-1637-6743-97631050CDC1}"/>
              </a:ext>
            </a:extLst>
          </p:cNvPr>
          <p:cNvSpPr/>
          <p:nvPr/>
        </p:nvSpPr>
        <p:spPr>
          <a:xfrm>
            <a:off x="1807780"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90883B-748D-9079-DF7A-4D3C32BDA1E6}"/>
              </a:ext>
            </a:extLst>
          </p:cNvPr>
          <p:cNvSpPr/>
          <p:nvPr/>
        </p:nvSpPr>
        <p:spPr>
          <a:xfrm>
            <a:off x="2247868"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01A93D0-7763-CE27-0956-B2278E317015}"/>
              </a:ext>
            </a:extLst>
          </p:cNvPr>
          <p:cNvSpPr/>
          <p:nvPr/>
        </p:nvSpPr>
        <p:spPr>
          <a:xfrm>
            <a:off x="2894620"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08926A-7298-5DD5-7C8D-7D142819D357}"/>
              </a:ext>
            </a:extLst>
          </p:cNvPr>
          <p:cNvSpPr/>
          <p:nvPr/>
        </p:nvSpPr>
        <p:spPr>
          <a:xfrm>
            <a:off x="3334708"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1AA570-408C-37B3-D70C-7603AAE20B53}"/>
              </a:ext>
            </a:extLst>
          </p:cNvPr>
          <p:cNvSpPr/>
          <p:nvPr/>
        </p:nvSpPr>
        <p:spPr>
          <a:xfrm>
            <a:off x="3981460"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DE206-14EE-7FE2-512F-E1C3FD63F909}"/>
              </a:ext>
            </a:extLst>
          </p:cNvPr>
          <p:cNvSpPr/>
          <p:nvPr/>
        </p:nvSpPr>
        <p:spPr>
          <a:xfrm>
            <a:off x="4421548"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215B99-36D6-049D-CB1B-8E4F348FFC4F}"/>
              </a:ext>
            </a:extLst>
          </p:cNvPr>
          <p:cNvSpPr/>
          <p:nvPr/>
        </p:nvSpPr>
        <p:spPr>
          <a:xfrm>
            <a:off x="5127081"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6D1BF6-D43C-0E36-4628-B92A499E91AF}"/>
              </a:ext>
            </a:extLst>
          </p:cNvPr>
          <p:cNvSpPr/>
          <p:nvPr/>
        </p:nvSpPr>
        <p:spPr>
          <a:xfrm>
            <a:off x="5567169"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189DAA-E476-2743-2C7D-9AC176608505}"/>
              </a:ext>
            </a:extLst>
          </p:cNvPr>
          <p:cNvSpPr/>
          <p:nvPr/>
        </p:nvSpPr>
        <p:spPr>
          <a:xfrm>
            <a:off x="6328188"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3B41FD-3561-4435-7F9E-72923CD91EFA}"/>
              </a:ext>
            </a:extLst>
          </p:cNvPr>
          <p:cNvSpPr/>
          <p:nvPr/>
        </p:nvSpPr>
        <p:spPr>
          <a:xfrm>
            <a:off x="6768276"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949188A-9778-B2B5-204D-76A54C1465E9}"/>
              </a:ext>
            </a:extLst>
          </p:cNvPr>
          <p:cNvSpPr/>
          <p:nvPr/>
        </p:nvSpPr>
        <p:spPr>
          <a:xfrm>
            <a:off x="61852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AB723BE-4B35-B3F6-24FD-91F87C8F0121}"/>
              </a:ext>
            </a:extLst>
          </p:cNvPr>
          <p:cNvSpPr/>
          <p:nvPr/>
        </p:nvSpPr>
        <p:spPr>
          <a:xfrm>
            <a:off x="199366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E7CF881-1B17-99E1-F62D-489F68669E54}"/>
              </a:ext>
            </a:extLst>
          </p:cNvPr>
          <p:cNvSpPr/>
          <p:nvPr/>
        </p:nvSpPr>
        <p:spPr>
          <a:xfrm>
            <a:off x="3057530" y="466638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B7BD1973-A9E5-C2F6-9391-E691B21B46AD}"/>
              </a:ext>
            </a:extLst>
          </p:cNvPr>
          <p:cNvSpPr/>
          <p:nvPr/>
        </p:nvSpPr>
        <p:spPr>
          <a:xfrm>
            <a:off x="4190705" y="466637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E04079-B6B8-9A82-928E-F79C5E9DF0BE}"/>
              </a:ext>
            </a:extLst>
          </p:cNvPr>
          <p:cNvSpPr/>
          <p:nvPr/>
        </p:nvSpPr>
        <p:spPr>
          <a:xfrm>
            <a:off x="5311807"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8EC0401-AE05-CC15-CBDD-4DC467C391D7}"/>
              </a:ext>
            </a:extLst>
          </p:cNvPr>
          <p:cNvSpPr/>
          <p:nvPr/>
        </p:nvSpPr>
        <p:spPr>
          <a:xfrm>
            <a:off x="6515443"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B9FD190-E287-D798-1111-1982D19AF3B4}"/>
              </a:ext>
            </a:extLst>
          </p:cNvPr>
          <p:cNvCxnSpPr>
            <a:cxnSpLocks/>
            <a:stCxn id="24" idx="3"/>
            <a:endCxn id="11" idx="0"/>
          </p:cNvCxnSpPr>
          <p:nvPr/>
        </p:nvCxnSpPr>
        <p:spPr>
          <a:xfrm flipH="1">
            <a:off x="306752" y="4944487"/>
            <a:ext cx="359488"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DC8A4C-2462-ED59-4E76-61453216B555}"/>
              </a:ext>
            </a:extLst>
          </p:cNvPr>
          <p:cNvCxnSpPr>
            <a:cxnSpLocks/>
            <a:stCxn id="24" idx="4"/>
            <a:endCxn id="12" idx="0"/>
          </p:cNvCxnSpPr>
          <p:nvPr/>
        </p:nvCxnSpPr>
        <p:spPr>
          <a:xfrm flipH="1">
            <a:off x="774465" y="4992202"/>
            <a:ext cx="6971" cy="4278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0417D8-1DF3-1C74-3996-ABA8600DFA94}"/>
              </a:ext>
            </a:extLst>
          </p:cNvPr>
          <p:cNvCxnSpPr>
            <a:cxnSpLocks/>
            <a:stCxn id="24" idx="5"/>
            <a:endCxn id="13" idx="1"/>
          </p:cNvCxnSpPr>
          <p:nvPr/>
        </p:nvCxnSpPr>
        <p:spPr>
          <a:xfrm>
            <a:off x="896631" y="4944487"/>
            <a:ext cx="251368" cy="5232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8CE3F3-FF5D-CDD8-F838-D2F504656317}"/>
              </a:ext>
            </a:extLst>
          </p:cNvPr>
          <p:cNvCxnSpPr>
            <a:cxnSpLocks/>
            <a:stCxn id="25" idx="3"/>
            <a:endCxn id="14" idx="0"/>
          </p:cNvCxnSpPr>
          <p:nvPr/>
        </p:nvCxnSpPr>
        <p:spPr>
          <a:xfrm flipH="1">
            <a:off x="1970691" y="4944487"/>
            <a:ext cx="70689"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82958D-B00E-8C88-A446-73F6CC344AD1}"/>
              </a:ext>
            </a:extLst>
          </p:cNvPr>
          <p:cNvCxnSpPr>
            <a:cxnSpLocks/>
            <a:stCxn id="26" idx="3"/>
            <a:endCxn id="16" idx="0"/>
          </p:cNvCxnSpPr>
          <p:nvPr/>
        </p:nvCxnSpPr>
        <p:spPr>
          <a:xfrm flipH="1">
            <a:off x="3057531" y="4944486"/>
            <a:ext cx="47714"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4A79AD-81E2-8118-6EE3-7C8201B7B098}"/>
              </a:ext>
            </a:extLst>
          </p:cNvPr>
          <p:cNvCxnSpPr>
            <a:cxnSpLocks/>
            <a:stCxn id="27" idx="3"/>
          </p:cNvCxnSpPr>
          <p:nvPr/>
        </p:nvCxnSpPr>
        <p:spPr>
          <a:xfrm flipH="1">
            <a:off x="4118811" y="4944485"/>
            <a:ext cx="119609" cy="48276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29443-B03C-A963-4A20-7C60A0FECECC}"/>
              </a:ext>
            </a:extLst>
          </p:cNvPr>
          <p:cNvCxnSpPr>
            <a:cxnSpLocks/>
            <a:stCxn id="28" idx="3"/>
            <a:endCxn id="20" idx="0"/>
          </p:cNvCxnSpPr>
          <p:nvPr/>
        </p:nvCxnSpPr>
        <p:spPr>
          <a:xfrm flipH="1">
            <a:off x="5289992" y="4944484"/>
            <a:ext cx="69530"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DAAF1D-A0DB-8320-7B23-85CC95853633}"/>
              </a:ext>
            </a:extLst>
          </p:cNvPr>
          <p:cNvCxnSpPr>
            <a:cxnSpLocks/>
            <a:stCxn id="29" idx="3"/>
            <a:endCxn id="22" idx="0"/>
          </p:cNvCxnSpPr>
          <p:nvPr/>
        </p:nvCxnSpPr>
        <p:spPr>
          <a:xfrm flipH="1">
            <a:off x="6491099" y="4944484"/>
            <a:ext cx="72059"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4B1850D-E595-2104-3E81-26707EFE6839}"/>
              </a:ext>
            </a:extLst>
          </p:cNvPr>
          <p:cNvCxnSpPr>
            <a:cxnSpLocks/>
            <a:stCxn id="25" idx="5"/>
            <a:endCxn id="15" idx="0"/>
          </p:cNvCxnSpPr>
          <p:nvPr/>
        </p:nvCxnSpPr>
        <p:spPr>
          <a:xfrm>
            <a:off x="2271771" y="4944487"/>
            <a:ext cx="139008"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07511A-34FB-AEEC-B9E0-35256E255790}"/>
              </a:ext>
            </a:extLst>
          </p:cNvPr>
          <p:cNvCxnSpPr>
            <a:cxnSpLocks/>
            <a:stCxn id="26" idx="5"/>
          </p:cNvCxnSpPr>
          <p:nvPr/>
        </p:nvCxnSpPr>
        <p:spPr>
          <a:xfrm>
            <a:off x="3335636" y="4944486"/>
            <a:ext cx="143310" cy="4862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010BEF-ACF4-C7BB-E67C-5B8E5C967042}"/>
              </a:ext>
            </a:extLst>
          </p:cNvPr>
          <p:cNvCxnSpPr>
            <a:cxnSpLocks/>
            <a:stCxn id="27" idx="5"/>
            <a:endCxn id="19" idx="0"/>
          </p:cNvCxnSpPr>
          <p:nvPr/>
        </p:nvCxnSpPr>
        <p:spPr>
          <a:xfrm>
            <a:off x="4468811" y="4944485"/>
            <a:ext cx="115648" cy="4722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6AA15-EDC2-A931-0366-D8518B5477AE}"/>
              </a:ext>
            </a:extLst>
          </p:cNvPr>
          <p:cNvCxnSpPr>
            <a:cxnSpLocks/>
            <a:stCxn id="28" idx="5"/>
            <a:endCxn id="21" idx="0"/>
          </p:cNvCxnSpPr>
          <p:nvPr/>
        </p:nvCxnSpPr>
        <p:spPr>
          <a:xfrm>
            <a:off x="5589913" y="4944484"/>
            <a:ext cx="140167"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088161-F102-8239-DC91-E9F483D1F222}"/>
              </a:ext>
            </a:extLst>
          </p:cNvPr>
          <p:cNvCxnSpPr>
            <a:cxnSpLocks/>
            <a:stCxn id="29" idx="5"/>
            <a:endCxn id="23" idx="0"/>
          </p:cNvCxnSpPr>
          <p:nvPr/>
        </p:nvCxnSpPr>
        <p:spPr>
          <a:xfrm>
            <a:off x="6793549" y="4944484"/>
            <a:ext cx="137638"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299181D-F666-863D-7948-B2148869E1CE}"/>
              </a:ext>
            </a:extLst>
          </p:cNvPr>
          <p:cNvSpPr txBox="1"/>
          <p:nvPr/>
        </p:nvSpPr>
        <p:spPr>
          <a:xfrm>
            <a:off x="557657" y="5815078"/>
            <a:ext cx="542627" cy="369332"/>
          </a:xfrm>
          <a:prstGeom prst="rect">
            <a:avLst/>
          </a:prstGeom>
          <a:noFill/>
        </p:spPr>
        <p:txBody>
          <a:bodyPr wrap="square" rtlCol="0">
            <a:spAutoFit/>
          </a:bodyPr>
          <a:lstStyle/>
          <a:p>
            <a:r>
              <a:rPr lang="en-US" dirty="0"/>
              <a:t>G1</a:t>
            </a:r>
          </a:p>
        </p:txBody>
      </p:sp>
      <p:sp>
        <p:nvSpPr>
          <p:cNvPr id="71" name="TextBox 70">
            <a:extLst>
              <a:ext uri="{FF2B5EF4-FFF2-40B4-BE49-F238E27FC236}">
                <a16:creationId xmlns:a16="http://schemas.microsoft.com/office/drawing/2014/main" id="{278D7436-9FAC-4387-6631-706A50390352}"/>
              </a:ext>
            </a:extLst>
          </p:cNvPr>
          <p:cNvSpPr txBox="1"/>
          <p:nvPr/>
        </p:nvSpPr>
        <p:spPr>
          <a:xfrm>
            <a:off x="1970690" y="5813780"/>
            <a:ext cx="542627" cy="369332"/>
          </a:xfrm>
          <a:prstGeom prst="rect">
            <a:avLst/>
          </a:prstGeom>
          <a:noFill/>
        </p:spPr>
        <p:txBody>
          <a:bodyPr wrap="square" rtlCol="0">
            <a:spAutoFit/>
          </a:bodyPr>
          <a:lstStyle/>
          <a:p>
            <a:r>
              <a:rPr lang="en-US" dirty="0"/>
              <a:t>G2</a:t>
            </a:r>
          </a:p>
        </p:txBody>
      </p:sp>
      <p:sp>
        <p:nvSpPr>
          <p:cNvPr id="72" name="TextBox 71">
            <a:extLst>
              <a:ext uri="{FF2B5EF4-FFF2-40B4-BE49-F238E27FC236}">
                <a16:creationId xmlns:a16="http://schemas.microsoft.com/office/drawing/2014/main" id="{B58F4088-44A4-60B7-1F14-F624C24623D4}"/>
              </a:ext>
            </a:extLst>
          </p:cNvPr>
          <p:cNvSpPr txBox="1"/>
          <p:nvPr/>
        </p:nvSpPr>
        <p:spPr>
          <a:xfrm>
            <a:off x="3063394" y="5818483"/>
            <a:ext cx="542627" cy="369332"/>
          </a:xfrm>
          <a:prstGeom prst="rect">
            <a:avLst/>
          </a:prstGeom>
          <a:noFill/>
        </p:spPr>
        <p:txBody>
          <a:bodyPr wrap="square" rtlCol="0">
            <a:spAutoFit/>
          </a:bodyPr>
          <a:lstStyle/>
          <a:p>
            <a:r>
              <a:rPr lang="en-US" dirty="0"/>
              <a:t>G3</a:t>
            </a:r>
          </a:p>
        </p:txBody>
      </p:sp>
      <p:sp>
        <p:nvSpPr>
          <p:cNvPr id="73" name="TextBox 72">
            <a:extLst>
              <a:ext uri="{FF2B5EF4-FFF2-40B4-BE49-F238E27FC236}">
                <a16:creationId xmlns:a16="http://schemas.microsoft.com/office/drawing/2014/main" id="{570A7FB1-1DE9-6AA6-DCCF-08FEAD043152}"/>
              </a:ext>
            </a:extLst>
          </p:cNvPr>
          <p:cNvSpPr txBox="1"/>
          <p:nvPr/>
        </p:nvSpPr>
        <p:spPr>
          <a:xfrm>
            <a:off x="4164649" y="5812770"/>
            <a:ext cx="542627" cy="369332"/>
          </a:xfrm>
          <a:prstGeom prst="rect">
            <a:avLst/>
          </a:prstGeom>
          <a:noFill/>
        </p:spPr>
        <p:txBody>
          <a:bodyPr wrap="square" rtlCol="0">
            <a:spAutoFit/>
          </a:bodyPr>
          <a:lstStyle/>
          <a:p>
            <a:r>
              <a:rPr lang="en-US" dirty="0"/>
              <a:t>G4</a:t>
            </a:r>
          </a:p>
        </p:txBody>
      </p:sp>
      <p:sp>
        <p:nvSpPr>
          <p:cNvPr id="74" name="TextBox 73">
            <a:extLst>
              <a:ext uri="{FF2B5EF4-FFF2-40B4-BE49-F238E27FC236}">
                <a16:creationId xmlns:a16="http://schemas.microsoft.com/office/drawing/2014/main" id="{72DF093B-4C69-4A76-87C9-2860B5D9FD7B}"/>
              </a:ext>
            </a:extLst>
          </p:cNvPr>
          <p:cNvSpPr txBox="1"/>
          <p:nvPr/>
        </p:nvSpPr>
        <p:spPr>
          <a:xfrm>
            <a:off x="5295855" y="5812770"/>
            <a:ext cx="542627" cy="369332"/>
          </a:xfrm>
          <a:prstGeom prst="rect">
            <a:avLst/>
          </a:prstGeom>
          <a:noFill/>
        </p:spPr>
        <p:txBody>
          <a:bodyPr wrap="square" rtlCol="0">
            <a:spAutoFit/>
          </a:bodyPr>
          <a:lstStyle/>
          <a:p>
            <a:r>
              <a:rPr lang="en-US" dirty="0"/>
              <a:t>G5</a:t>
            </a:r>
          </a:p>
        </p:txBody>
      </p:sp>
      <p:sp>
        <p:nvSpPr>
          <p:cNvPr id="75" name="TextBox 74">
            <a:extLst>
              <a:ext uri="{FF2B5EF4-FFF2-40B4-BE49-F238E27FC236}">
                <a16:creationId xmlns:a16="http://schemas.microsoft.com/office/drawing/2014/main" id="{0385B978-CE76-D117-8B1A-4009B453D1C3}"/>
              </a:ext>
            </a:extLst>
          </p:cNvPr>
          <p:cNvSpPr txBox="1"/>
          <p:nvPr/>
        </p:nvSpPr>
        <p:spPr>
          <a:xfrm>
            <a:off x="6563158" y="5812770"/>
            <a:ext cx="542627" cy="369332"/>
          </a:xfrm>
          <a:prstGeom prst="rect">
            <a:avLst/>
          </a:prstGeom>
          <a:noFill/>
        </p:spPr>
        <p:txBody>
          <a:bodyPr wrap="square" rtlCol="0">
            <a:spAutoFit/>
          </a:bodyPr>
          <a:lstStyle/>
          <a:p>
            <a:r>
              <a:rPr lang="en-US" dirty="0"/>
              <a:t>G6</a:t>
            </a:r>
          </a:p>
        </p:txBody>
      </p:sp>
      <p:sp>
        <p:nvSpPr>
          <p:cNvPr id="76" name="TextBox 75">
            <a:extLst>
              <a:ext uri="{FF2B5EF4-FFF2-40B4-BE49-F238E27FC236}">
                <a16:creationId xmlns:a16="http://schemas.microsoft.com/office/drawing/2014/main" id="{7B25E1E0-D396-67CA-5844-EFF3F399F900}"/>
              </a:ext>
            </a:extLst>
          </p:cNvPr>
          <p:cNvSpPr txBox="1"/>
          <p:nvPr/>
        </p:nvSpPr>
        <p:spPr>
          <a:xfrm>
            <a:off x="552387" y="4642711"/>
            <a:ext cx="542627" cy="369332"/>
          </a:xfrm>
          <a:prstGeom prst="rect">
            <a:avLst/>
          </a:prstGeom>
          <a:noFill/>
        </p:spPr>
        <p:txBody>
          <a:bodyPr wrap="square" rtlCol="0">
            <a:spAutoFit/>
          </a:bodyPr>
          <a:lstStyle/>
          <a:p>
            <a:r>
              <a:rPr lang="en-US" dirty="0"/>
              <a:t>G1</a:t>
            </a:r>
          </a:p>
        </p:txBody>
      </p:sp>
      <p:sp>
        <p:nvSpPr>
          <p:cNvPr id="77" name="TextBox 76">
            <a:extLst>
              <a:ext uri="{FF2B5EF4-FFF2-40B4-BE49-F238E27FC236}">
                <a16:creationId xmlns:a16="http://schemas.microsoft.com/office/drawing/2014/main" id="{8C0A2F19-6637-BB29-4224-8717FD819846}"/>
              </a:ext>
            </a:extLst>
          </p:cNvPr>
          <p:cNvSpPr txBox="1"/>
          <p:nvPr/>
        </p:nvSpPr>
        <p:spPr>
          <a:xfrm>
            <a:off x="1965420" y="4641413"/>
            <a:ext cx="542627" cy="369332"/>
          </a:xfrm>
          <a:prstGeom prst="rect">
            <a:avLst/>
          </a:prstGeom>
          <a:noFill/>
        </p:spPr>
        <p:txBody>
          <a:bodyPr wrap="square" rtlCol="0">
            <a:spAutoFit/>
          </a:bodyPr>
          <a:lstStyle/>
          <a:p>
            <a:r>
              <a:rPr lang="en-US" dirty="0"/>
              <a:t>G2</a:t>
            </a:r>
          </a:p>
        </p:txBody>
      </p:sp>
      <p:sp>
        <p:nvSpPr>
          <p:cNvPr id="78" name="TextBox 77">
            <a:extLst>
              <a:ext uri="{FF2B5EF4-FFF2-40B4-BE49-F238E27FC236}">
                <a16:creationId xmlns:a16="http://schemas.microsoft.com/office/drawing/2014/main" id="{0D8DF58E-D6C8-01AB-59E5-1CCC18FA25F1}"/>
              </a:ext>
            </a:extLst>
          </p:cNvPr>
          <p:cNvSpPr txBox="1"/>
          <p:nvPr/>
        </p:nvSpPr>
        <p:spPr>
          <a:xfrm>
            <a:off x="2997752" y="4652121"/>
            <a:ext cx="542627" cy="369332"/>
          </a:xfrm>
          <a:prstGeom prst="rect">
            <a:avLst/>
          </a:prstGeom>
          <a:noFill/>
        </p:spPr>
        <p:txBody>
          <a:bodyPr wrap="square" rtlCol="0">
            <a:spAutoFit/>
          </a:bodyPr>
          <a:lstStyle/>
          <a:p>
            <a:r>
              <a:rPr lang="en-US" dirty="0"/>
              <a:t>G3</a:t>
            </a:r>
          </a:p>
        </p:txBody>
      </p:sp>
      <p:sp>
        <p:nvSpPr>
          <p:cNvPr id="79" name="TextBox 78">
            <a:extLst>
              <a:ext uri="{FF2B5EF4-FFF2-40B4-BE49-F238E27FC236}">
                <a16:creationId xmlns:a16="http://schemas.microsoft.com/office/drawing/2014/main" id="{0EDF6B7A-3809-649B-49C2-9EBE4EF38E50}"/>
              </a:ext>
            </a:extLst>
          </p:cNvPr>
          <p:cNvSpPr txBox="1"/>
          <p:nvPr/>
        </p:nvSpPr>
        <p:spPr>
          <a:xfrm>
            <a:off x="4159379" y="4640403"/>
            <a:ext cx="542627" cy="369332"/>
          </a:xfrm>
          <a:prstGeom prst="rect">
            <a:avLst/>
          </a:prstGeom>
          <a:noFill/>
        </p:spPr>
        <p:txBody>
          <a:bodyPr wrap="square" rtlCol="0">
            <a:spAutoFit/>
          </a:bodyPr>
          <a:lstStyle/>
          <a:p>
            <a:r>
              <a:rPr lang="en-US" dirty="0"/>
              <a:t>G4</a:t>
            </a:r>
          </a:p>
        </p:txBody>
      </p:sp>
      <p:sp>
        <p:nvSpPr>
          <p:cNvPr id="80" name="TextBox 79">
            <a:extLst>
              <a:ext uri="{FF2B5EF4-FFF2-40B4-BE49-F238E27FC236}">
                <a16:creationId xmlns:a16="http://schemas.microsoft.com/office/drawing/2014/main" id="{8660188E-6C74-D421-C2DF-5304A32A2378}"/>
              </a:ext>
            </a:extLst>
          </p:cNvPr>
          <p:cNvSpPr txBox="1"/>
          <p:nvPr/>
        </p:nvSpPr>
        <p:spPr>
          <a:xfrm>
            <a:off x="5258091" y="4651906"/>
            <a:ext cx="542627" cy="369332"/>
          </a:xfrm>
          <a:prstGeom prst="rect">
            <a:avLst/>
          </a:prstGeom>
          <a:noFill/>
        </p:spPr>
        <p:txBody>
          <a:bodyPr wrap="square" rtlCol="0">
            <a:spAutoFit/>
          </a:bodyPr>
          <a:lstStyle/>
          <a:p>
            <a:r>
              <a:rPr lang="en-US" dirty="0"/>
              <a:t>G5</a:t>
            </a:r>
          </a:p>
        </p:txBody>
      </p:sp>
      <p:sp>
        <p:nvSpPr>
          <p:cNvPr id="81" name="TextBox 80">
            <a:extLst>
              <a:ext uri="{FF2B5EF4-FFF2-40B4-BE49-F238E27FC236}">
                <a16:creationId xmlns:a16="http://schemas.microsoft.com/office/drawing/2014/main" id="{CA45E422-042D-94D2-2119-CC542607C180}"/>
              </a:ext>
            </a:extLst>
          </p:cNvPr>
          <p:cNvSpPr txBox="1"/>
          <p:nvPr/>
        </p:nvSpPr>
        <p:spPr>
          <a:xfrm>
            <a:off x="6451599" y="4651539"/>
            <a:ext cx="542627" cy="369332"/>
          </a:xfrm>
          <a:prstGeom prst="rect">
            <a:avLst/>
          </a:prstGeom>
          <a:noFill/>
        </p:spPr>
        <p:txBody>
          <a:bodyPr wrap="square" rtlCol="0">
            <a:spAutoFit/>
          </a:bodyPr>
          <a:lstStyle/>
          <a:p>
            <a:r>
              <a:rPr lang="en-US" dirty="0"/>
              <a:t>G6</a:t>
            </a:r>
          </a:p>
        </p:txBody>
      </p:sp>
      <p:sp>
        <p:nvSpPr>
          <p:cNvPr id="106" name="TextBox 105">
            <a:extLst>
              <a:ext uri="{FF2B5EF4-FFF2-40B4-BE49-F238E27FC236}">
                <a16:creationId xmlns:a16="http://schemas.microsoft.com/office/drawing/2014/main" id="{D41BF6D1-2CBD-6151-D248-1DA3D48A9A56}"/>
              </a:ext>
            </a:extLst>
          </p:cNvPr>
          <p:cNvSpPr txBox="1"/>
          <p:nvPr/>
        </p:nvSpPr>
        <p:spPr>
          <a:xfrm>
            <a:off x="8246609" y="4618663"/>
            <a:ext cx="1230784" cy="369332"/>
          </a:xfrm>
          <a:prstGeom prst="rect">
            <a:avLst/>
          </a:prstGeom>
          <a:noFill/>
        </p:spPr>
        <p:txBody>
          <a:bodyPr wrap="square" rtlCol="0">
            <a:spAutoFit/>
          </a:bodyPr>
          <a:lstStyle/>
          <a:p>
            <a:r>
              <a:rPr lang="en-US" dirty="0">
                <a:solidFill>
                  <a:schemeClr val="bg2">
                    <a:lumMod val="75000"/>
                  </a:schemeClr>
                </a:solidFill>
              </a:rPr>
              <a:t>Role:Agg1</a:t>
            </a:r>
          </a:p>
        </p:txBody>
      </p:sp>
    </p:spTree>
    <p:extLst>
      <p:ext uri="{BB962C8B-B14F-4D97-AF65-F5344CB8AC3E}">
        <p14:creationId xmlns:p14="http://schemas.microsoft.com/office/powerpoint/2010/main" val="110173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uneven depth</a:t>
            </a:r>
          </a:p>
        </p:txBody>
      </p:sp>
      <p:sp>
        <p:nvSpPr>
          <p:cNvPr id="3" name="Oval 2">
            <a:extLst>
              <a:ext uri="{FF2B5EF4-FFF2-40B4-BE49-F238E27FC236}">
                <a16:creationId xmlns:a16="http://schemas.microsoft.com/office/drawing/2014/main" id="{2C7058E5-1EB2-5481-BAD6-0F57BA8B4D17}"/>
              </a:ext>
            </a:extLst>
          </p:cNvPr>
          <p:cNvSpPr/>
          <p:nvPr/>
        </p:nvSpPr>
        <p:spPr>
          <a:xfrm>
            <a:off x="9399072" y="550708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405C8C-7177-19B4-80F0-35D458BD86F3}"/>
              </a:ext>
            </a:extLst>
          </p:cNvPr>
          <p:cNvSpPr txBox="1"/>
          <p:nvPr/>
        </p:nvSpPr>
        <p:spPr>
          <a:xfrm>
            <a:off x="7579910" y="5582948"/>
            <a:ext cx="1608083" cy="1200329"/>
          </a:xfrm>
          <a:prstGeom prst="rect">
            <a:avLst/>
          </a:prstGeom>
          <a:noFill/>
        </p:spPr>
        <p:txBody>
          <a:bodyPr wrap="square" rtlCol="0">
            <a:spAutoFit/>
          </a:bodyPr>
          <a:lstStyle/>
          <a:p>
            <a:r>
              <a:rPr lang="en-US" sz="1200" dirty="0"/>
              <a:t>G1 : [d1,d2,d3]</a:t>
            </a:r>
          </a:p>
          <a:p>
            <a:r>
              <a:rPr lang="en-US" sz="1200" dirty="0"/>
              <a:t>G2 : [d4, d5]</a:t>
            </a:r>
          </a:p>
          <a:p>
            <a:r>
              <a:rPr lang="en-US" sz="1200" dirty="0"/>
              <a:t>G3 : [d6, d7]</a:t>
            </a:r>
          </a:p>
          <a:p>
            <a:r>
              <a:rPr lang="en-US" sz="1200" dirty="0"/>
              <a:t>G4 : [d8, d9]</a:t>
            </a:r>
          </a:p>
          <a:p>
            <a:r>
              <a:rPr lang="en-US" sz="1200" dirty="0"/>
              <a:t>G5 : [d10, d11]</a:t>
            </a:r>
          </a:p>
          <a:p>
            <a:r>
              <a:rPr lang="en-US" sz="1200" dirty="0"/>
              <a:t>G6 : [d1, d5]</a:t>
            </a:r>
          </a:p>
        </p:txBody>
      </p:sp>
      <p:sp>
        <p:nvSpPr>
          <p:cNvPr id="5" name="Oval 4">
            <a:extLst>
              <a:ext uri="{FF2B5EF4-FFF2-40B4-BE49-F238E27FC236}">
                <a16:creationId xmlns:a16="http://schemas.microsoft.com/office/drawing/2014/main" id="{52BFD8A3-4827-72CF-1F2D-758AF005B1FA}"/>
              </a:ext>
            </a:extLst>
          </p:cNvPr>
          <p:cNvSpPr/>
          <p:nvPr/>
        </p:nvSpPr>
        <p:spPr>
          <a:xfrm>
            <a:off x="9399072" y="461866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6F652306-0F59-C795-2175-508B504EA3CF}"/>
              </a:ext>
            </a:extLst>
          </p:cNvPr>
          <p:cNvCxnSpPr>
            <a:cxnSpLocks/>
            <a:stCxn id="5" idx="4"/>
            <a:endCxn id="3" idx="0"/>
          </p:cNvCxnSpPr>
          <p:nvPr/>
        </p:nvCxnSpPr>
        <p:spPr>
          <a:xfrm>
            <a:off x="9561983" y="4944484"/>
            <a:ext cx="0" cy="56259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8E0350-2DAA-A35A-F390-64BC4E044245}"/>
              </a:ext>
            </a:extLst>
          </p:cNvPr>
          <p:cNvSpPr txBox="1"/>
          <p:nvPr/>
        </p:nvSpPr>
        <p:spPr>
          <a:xfrm>
            <a:off x="9650431" y="4902617"/>
            <a:ext cx="2066633" cy="646331"/>
          </a:xfrm>
          <a:prstGeom prst="rect">
            <a:avLst/>
          </a:prstGeom>
          <a:noFill/>
        </p:spPr>
        <p:txBody>
          <a:bodyPr wrap="square" rtlCol="0">
            <a:spAutoFit/>
          </a:bodyPr>
          <a:lstStyle/>
          <a:p>
            <a:r>
              <a:rPr lang="en-US" dirty="0" err="1"/>
              <a:t>grpBy</a:t>
            </a:r>
            <a:r>
              <a:rPr lang="en-US" dirty="0"/>
              <a:t>: [g1,g2,g3,g4,g5,g6]</a:t>
            </a:r>
          </a:p>
        </p:txBody>
      </p:sp>
      <p:sp>
        <p:nvSpPr>
          <p:cNvPr id="11" name="Oval 10">
            <a:extLst>
              <a:ext uri="{FF2B5EF4-FFF2-40B4-BE49-F238E27FC236}">
                <a16:creationId xmlns:a16="http://schemas.microsoft.com/office/drawing/2014/main" id="{DDE31259-E7C3-1AE9-F0F1-2E3DFBC86799}"/>
              </a:ext>
            </a:extLst>
          </p:cNvPr>
          <p:cNvSpPr/>
          <p:nvPr/>
        </p:nvSpPr>
        <p:spPr>
          <a:xfrm>
            <a:off x="143841" y="5420038"/>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95D17C-3472-8745-DCCE-15BE8CD79DE0}"/>
              </a:ext>
            </a:extLst>
          </p:cNvPr>
          <p:cNvSpPr/>
          <p:nvPr/>
        </p:nvSpPr>
        <p:spPr>
          <a:xfrm>
            <a:off x="61155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BEF46-6411-4A7B-AE1F-4CA7FC70912A}"/>
              </a:ext>
            </a:extLst>
          </p:cNvPr>
          <p:cNvSpPr/>
          <p:nvPr/>
        </p:nvSpPr>
        <p:spPr>
          <a:xfrm>
            <a:off x="110028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703DE54-E7DE-1637-6743-97631050CDC1}"/>
              </a:ext>
            </a:extLst>
          </p:cNvPr>
          <p:cNvSpPr/>
          <p:nvPr/>
        </p:nvSpPr>
        <p:spPr>
          <a:xfrm>
            <a:off x="1807780"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90883B-748D-9079-DF7A-4D3C32BDA1E6}"/>
              </a:ext>
            </a:extLst>
          </p:cNvPr>
          <p:cNvSpPr/>
          <p:nvPr/>
        </p:nvSpPr>
        <p:spPr>
          <a:xfrm>
            <a:off x="2247868"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01A93D0-7763-CE27-0956-B2278E317015}"/>
              </a:ext>
            </a:extLst>
          </p:cNvPr>
          <p:cNvSpPr/>
          <p:nvPr/>
        </p:nvSpPr>
        <p:spPr>
          <a:xfrm>
            <a:off x="2894620"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08926A-7298-5DD5-7C8D-7D142819D357}"/>
              </a:ext>
            </a:extLst>
          </p:cNvPr>
          <p:cNvSpPr/>
          <p:nvPr/>
        </p:nvSpPr>
        <p:spPr>
          <a:xfrm>
            <a:off x="3334708"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1AA570-408C-37B3-D70C-7603AAE20B53}"/>
              </a:ext>
            </a:extLst>
          </p:cNvPr>
          <p:cNvSpPr/>
          <p:nvPr/>
        </p:nvSpPr>
        <p:spPr>
          <a:xfrm>
            <a:off x="3981460"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DE206-14EE-7FE2-512F-E1C3FD63F909}"/>
              </a:ext>
            </a:extLst>
          </p:cNvPr>
          <p:cNvSpPr/>
          <p:nvPr/>
        </p:nvSpPr>
        <p:spPr>
          <a:xfrm>
            <a:off x="4421548"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215B99-36D6-049D-CB1B-8E4F348FFC4F}"/>
              </a:ext>
            </a:extLst>
          </p:cNvPr>
          <p:cNvSpPr/>
          <p:nvPr/>
        </p:nvSpPr>
        <p:spPr>
          <a:xfrm>
            <a:off x="5127081"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6D1BF6-D43C-0E36-4628-B92A499E91AF}"/>
              </a:ext>
            </a:extLst>
          </p:cNvPr>
          <p:cNvSpPr/>
          <p:nvPr/>
        </p:nvSpPr>
        <p:spPr>
          <a:xfrm>
            <a:off x="5567169"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189DAA-E476-2743-2C7D-9AC176608505}"/>
              </a:ext>
            </a:extLst>
          </p:cNvPr>
          <p:cNvSpPr/>
          <p:nvPr/>
        </p:nvSpPr>
        <p:spPr>
          <a:xfrm>
            <a:off x="6328188"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3B41FD-3561-4435-7F9E-72923CD91EFA}"/>
              </a:ext>
            </a:extLst>
          </p:cNvPr>
          <p:cNvSpPr/>
          <p:nvPr/>
        </p:nvSpPr>
        <p:spPr>
          <a:xfrm>
            <a:off x="6768276"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949188A-9778-B2B5-204D-76A54C1465E9}"/>
              </a:ext>
            </a:extLst>
          </p:cNvPr>
          <p:cNvSpPr/>
          <p:nvPr/>
        </p:nvSpPr>
        <p:spPr>
          <a:xfrm>
            <a:off x="61852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AB723BE-4B35-B3F6-24FD-91F87C8F0121}"/>
              </a:ext>
            </a:extLst>
          </p:cNvPr>
          <p:cNvSpPr/>
          <p:nvPr/>
        </p:nvSpPr>
        <p:spPr>
          <a:xfrm>
            <a:off x="199366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E7CF881-1B17-99E1-F62D-489F68669E54}"/>
              </a:ext>
            </a:extLst>
          </p:cNvPr>
          <p:cNvSpPr/>
          <p:nvPr/>
        </p:nvSpPr>
        <p:spPr>
          <a:xfrm>
            <a:off x="3057530" y="466638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B7BD1973-A9E5-C2F6-9391-E691B21B46AD}"/>
              </a:ext>
            </a:extLst>
          </p:cNvPr>
          <p:cNvSpPr/>
          <p:nvPr/>
        </p:nvSpPr>
        <p:spPr>
          <a:xfrm>
            <a:off x="4190705" y="466637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E04079-B6B8-9A82-928E-F79C5E9DF0BE}"/>
              </a:ext>
            </a:extLst>
          </p:cNvPr>
          <p:cNvSpPr/>
          <p:nvPr/>
        </p:nvSpPr>
        <p:spPr>
          <a:xfrm>
            <a:off x="5311807"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8EC0401-AE05-CC15-CBDD-4DC467C391D7}"/>
              </a:ext>
            </a:extLst>
          </p:cNvPr>
          <p:cNvSpPr/>
          <p:nvPr/>
        </p:nvSpPr>
        <p:spPr>
          <a:xfrm>
            <a:off x="6515443"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B9FD190-E287-D798-1111-1982D19AF3B4}"/>
              </a:ext>
            </a:extLst>
          </p:cNvPr>
          <p:cNvCxnSpPr>
            <a:cxnSpLocks/>
            <a:stCxn id="24" idx="3"/>
            <a:endCxn id="11" idx="0"/>
          </p:cNvCxnSpPr>
          <p:nvPr/>
        </p:nvCxnSpPr>
        <p:spPr>
          <a:xfrm flipH="1">
            <a:off x="306752" y="4944487"/>
            <a:ext cx="359488"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DC8A4C-2462-ED59-4E76-61453216B555}"/>
              </a:ext>
            </a:extLst>
          </p:cNvPr>
          <p:cNvCxnSpPr>
            <a:cxnSpLocks/>
            <a:stCxn id="24" idx="4"/>
            <a:endCxn id="12" idx="0"/>
          </p:cNvCxnSpPr>
          <p:nvPr/>
        </p:nvCxnSpPr>
        <p:spPr>
          <a:xfrm flipH="1">
            <a:off x="774465" y="4992202"/>
            <a:ext cx="6971" cy="4278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0417D8-1DF3-1C74-3996-ABA8600DFA94}"/>
              </a:ext>
            </a:extLst>
          </p:cNvPr>
          <p:cNvCxnSpPr>
            <a:cxnSpLocks/>
            <a:stCxn id="24" idx="5"/>
            <a:endCxn id="13" idx="1"/>
          </p:cNvCxnSpPr>
          <p:nvPr/>
        </p:nvCxnSpPr>
        <p:spPr>
          <a:xfrm>
            <a:off x="896631" y="4944487"/>
            <a:ext cx="251368" cy="5232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8CE3F3-FF5D-CDD8-F838-D2F504656317}"/>
              </a:ext>
            </a:extLst>
          </p:cNvPr>
          <p:cNvCxnSpPr>
            <a:cxnSpLocks/>
            <a:stCxn id="25" idx="3"/>
            <a:endCxn id="14" idx="0"/>
          </p:cNvCxnSpPr>
          <p:nvPr/>
        </p:nvCxnSpPr>
        <p:spPr>
          <a:xfrm flipH="1">
            <a:off x="1970691" y="4944487"/>
            <a:ext cx="70689"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82958D-B00E-8C88-A446-73F6CC344AD1}"/>
              </a:ext>
            </a:extLst>
          </p:cNvPr>
          <p:cNvCxnSpPr>
            <a:cxnSpLocks/>
            <a:stCxn id="26" idx="3"/>
            <a:endCxn id="16" idx="0"/>
          </p:cNvCxnSpPr>
          <p:nvPr/>
        </p:nvCxnSpPr>
        <p:spPr>
          <a:xfrm flipH="1">
            <a:off x="3057531" y="4944486"/>
            <a:ext cx="47714"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4A79AD-81E2-8118-6EE3-7C8201B7B098}"/>
              </a:ext>
            </a:extLst>
          </p:cNvPr>
          <p:cNvCxnSpPr>
            <a:cxnSpLocks/>
            <a:stCxn id="27" idx="3"/>
          </p:cNvCxnSpPr>
          <p:nvPr/>
        </p:nvCxnSpPr>
        <p:spPr>
          <a:xfrm flipH="1">
            <a:off x="4118811" y="4944485"/>
            <a:ext cx="119609" cy="48276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29443-B03C-A963-4A20-7C60A0FECECC}"/>
              </a:ext>
            </a:extLst>
          </p:cNvPr>
          <p:cNvCxnSpPr>
            <a:cxnSpLocks/>
            <a:stCxn id="28" idx="3"/>
            <a:endCxn id="20" idx="0"/>
          </p:cNvCxnSpPr>
          <p:nvPr/>
        </p:nvCxnSpPr>
        <p:spPr>
          <a:xfrm flipH="1">
            <a:off x="5289992" y="4944484"/>
            <a:ext cx="69530"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DAAF1D-A0DB-8320-7B23-85CC95853633}"/>
              </a:ext>
            </a:extLst>
          </p:cNvPr>
          <p:cNvCxnSpPr>
            <a:cxnSpLocks/>
            <a:stCxn id="29" idx="3"/>
            <a:endCxn id="22" idx="0"/>
          </p:cNvCxnSpPr>
          <p:nvPr/>
        </p:nvCxnSpPr>
        <p:spPr>
          <a:xfrm flipH="1">
            <a:off x="6491099" y="4944484"/>
            <a:ext cx="72059"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4B1850D-E595-2104-3E81-26707EFE6839}"/>
              </a:ext>
            </a:extLst>
          </p:cNvPr>
          <p:cNvCxnSpPr>
            <a:cxnSpLocks/>
            <a:stCxn id="25" idx="5"/>
            <a:endCxn id="15" idx="0"/>
          </p:cNvCxnSpPr>
          <p:nvPr/>
        </p:nvCxnSpPr>
        <p:spPr>
          <a:xfrm>
            <a:off x="2271771" y="4944487"/>
            <a:ext cx="139008"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07511A-34FB-AEEC-B9E0-35256E255790}"/>
              </a:ext>
            </a:extLst>
          </p:cNvPr>
          <p:cNvCxnSpPr>
            <a:cxnSpLocks/>
            <a:stCxn id="26" idx="5"/>
          </p:cNvCxnSpPr>
          <p:nvPr/>
        </p:nvCxnSpPr>
        <p:spPr>
          <a:xfrm>
            <a:off x="3335636" y="4944486"/>
            <a:ext cx="143310" cy="4862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010BEF-ACF4-C7BB-E67C-5B8E5C967042}"/>
              </a:ext>
            </a:extLst>
          </p:cNvPr>
          <p:cNvCxnSpPr>
            <a:cxnSpLocks/>
            <a:stCxn id="27" idx="5"/>
            <a:endCxn id="19" idx="0"/>
          </p:cNvCxnSpPr>
          <p:nvPr/>
        </p:nvCxnSpPr>
        <p:spPr>
          <a:xfrm>
            <a:off x="4468811" y="4944485"/>
            <a:ext cx="115648" cy="4722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6AA15-EDC2-A931-0366-D8518B5477AE}"/>
              </a:ext>
            </a:extLst>
          </p:cNvPr>
          <p:cNvCxnSpPr>
            <a:cxnSpLocks/>
            <a:stCxn id="28" idx="5"/>
            <a:endCxn id="21" idx="0"/>
          </p:cNvCxnSpPr>
          <p:nvPr/>
        </p:nvCxnSpPr>
        <p:spPr>
          <a:xfrm>
            <a:off x="5589913" y="4944484"/>
            <a:ext cx="140167"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088161-F102-8239-DC91-E9F483D1F222}"/>
              </a:ext>
            </a:extLst>
          </p:cNvPr>
          <p:cNvCxnSpPr>
            <a:cxnSpLocks/>
            <a:stCxn id="29" idx="5"/>
            <a:endCxn id="23" idx="0"/>
          </p:cNvCxnSpPr>
          <p:nvPr/>
        </p:nvCxnSpPr>
        <p:spPr>
          <a:xfrm>
            <a:off x="6793549" y="4944484"/>
            <a:ext cx="137638"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299181D-F666-863D-7948-B2148869E1CE}"/>
              </a:ext>
            </a:extLst>
          </p:cNvPr>
          <p:cNvSpPr txBox="1"/>
          <p:nvPr/>
        </p:nvSpPr>
        <p:spPr>
          <a:xfrm>
            <a:off x="557657" y="5815078"/>
            <a:ext cx="542627" cy="369332"/>
          </a:xfrm>
          <a:prstGeom prst="rect">
            <a:avLst/>
          </a:prstGeom>
          <a:noFill/>
        </p:spPr>
        <p:txBody>
          <a:bodyPr wrap="square" rtlCol="0">
            <a:spAutoFit/>
          </a:bodyPr>
          <a:lstStyle/>
          <a:p>
            <a:r>
              <a:rPr lang="en-US" dirty="0"/>
              <a:t>G1</a:t>
            </a:r>
          </a:p>
        </p:txBody>
      </p:sp>
      <p:sp>
        <p:nvSpPr>
          <p:cNvPr id="71" name="TextBox 70">
            <a:extLst>
              <a:ext uri="{FF2B5EF4-FFF2-40B4-BE49-F238E27FC236}">
                <a16:creationId xmlns:a16="http://schemas.microsoft.com/office/drawing/2014/main" id="{278D7436-9FAC-4387-6631-706A50390352}"/>
              </a:ext>
            </a:extLst>
          </p:cNvPr>
          <p:cNvSpPr txBox="1"/>
          <p:nvPr/>
        </p:nvSpPr>
        <p:spPr>
          <a:xfrm>
            <a:off x="1970690" y="5813780"/>
            <a:ext cx="542627" cy="369332"/>
          </a:xfrm>
          <a:prstGeom prst="rect">
            <a:avLst/>
          </a:prstGeom>
          <a:noFill/>
        </p:spPr>
        <p:txBody>
          <a:bodyPr wrap="square" rtlCol="0">
            <a:spAutoFit/>
          </a:bodyPr>
          <a:lstStyle/>
          <a:p>
            <a:r>
              <a:rPr lang="en-US" dirty="0"/>
              <a:t>G2</a:t>
            </a:r>
          </a:p>
        </p:txBody>
      </p:sp>
      <p:sp>
        <p:nvSpPr>
          <p:cNvPr id="72" name="TextBox 71">
            <a:extLst>
              <a:ext uri="{FF2B5EF4-FFF2-40B4-BE49-F238E27FC236}">
                <a16:creationId xmlns:a16="http://schemas.microsoft.com/office/drawing/2014/main" id="{B58F4088-44A4-60B7-1F14-F624C24623D4}"/>
              </a:ext>
            </a:extLst>
          </p:cNvPr>
          <p:cNvSpPr txBox="1"/>
          <p:nvPr/>
        </p:nvSpPr>
        <p:spPr>
          <a:xfrm>
            <a:off x="3063394" y="5818483"/>
            <a:ext cx="542627" cy="369332"/>
          </a:xfrm>
          <a:prstGeom prst="rect">
            <a:avLst/>
          </a:prstGeom>
          <a:noFill/>
        </p:spPr>
        <p:txBody>
          <a:bodyPr wrap="square" rtlCol="0">
            <a:spAutoFit/>
          </a:bodyPr>
          <a:lstStyle/>
          <a:p>
            <a:r>
              <a:rPr lang="en-US" dirty="0"/>
              <a:t>G3</a:t>
            </a:r>
          </a:p>
        </p:txBody>
      </p:sp>
      <p:sp>
        <p:nvSpPr>
          <p:cNvPr id="73" name="TextBox 72">
            <a:extLst>
              <a:ext uri="{FF2B5EF4-FFF2-40B4-BE49-F238E27FC236}">
                <a16:creationId xmlns:a16="http://schemas.microsoft.com/office/drawing/2014/main" id="{570A7FB1-1DE9-6AA6-DCCF-08FEAD043152}"/>
              </a:ext>
            </a:extLst>
          </p:cNvPr>
          <p:cNvSpPr txBox="1"/>
          <p:nvPr/>
        </p:nvSpPr>
        <p:spPr>
          <a:xfrm>
            <a:off x="4164649" y="5812770"/>
            <a:ext cx="542627" cy="369332"/>
          </a:xfrm>
          <a:prstGeom prst="rect">
            <a:avLst/>
          </a:prstGeom>
          <a:noFill/>
        </p:spPr>
        <p:txBody>
          <a:bodyPr wrap="square" rtlCol="0">
            <a:spAutoFit/>
          </a:bodyPr>
          <a:lstStyle/>
          <a:p>
            <a:r>
              <a:rPr lang="en-US" dirty="0"/>
              <a:t>G4</a:t>
            </a:r>
          </a:p>
        </p:txBody>
      </p:sp>
      <p:sp>
        <p:nvSpPr>
          <p:cNvPr id="74" name="TextBox 73">
            <a:extLst>
              <a:ext uri="{FF2B5EF4-FFF2-40B4-BE49-F238E27FC236}">
                <a16:creationId xmlns:a16="http://schemas.microsoft.com/office/drawing/2014/main" id="{72DF093B-4C69-4A76-87C9-2860B5D9FD7B}"/>
              </a:ext>
            </a:extLst>
          </p:cNvPr>
          <p:cNvSpPr txBox="1"/>
          <p:nvPr/>
        </p:nvSpPr>
        <p:spPr>
          <a:xfrm>
            <a:off x="5295855" y="5812770"/>
            <a:ext cx="542627" cy="369332"/>
          </a:xfrm>
          <a:prstGeom prst="rect">
            <a:avLst/>
          </a:prstGeom>
          <a:noFill/>
        </p:spPr>
        <p:txBody>
          <a:bodyPr wrap="square" rtlCol="0">
            <a:spAutoFit/>
          </a:bodyPr>
          <a:lstStyle/>
          <a:p>
            <a:r>
              <a:rPr lang="en-US" dirty="0"/>
              <a:t>G5</a:t>
            </a:r>
          </a:p>
        </p:txBody>
      </p:sp>
      <p:sp>
        <p:nvSpPr>
          <p:cNvPr id="75" name="TextBox 74">
            <a:extLst>
              <a:ext uri="{FF2B5EF4-FFF2-40B4-BE49-F238E27FC236}">
                <a16:creationId xmlns:a16="http://schemas.microsoft.com/office/drawing/2014/main" id="{0385B978-CE76-D117-8B1A-4009B453D1C3}"/>
              </a:ext>
            </a:extLst>
          </p:cNvPr>
          <p:cNvSpPr txBox="1"/>
          <p:nvPr/>
        </p:nvSpPr>
        <p:spPr>
          <a:xfrm>
            <a:off x="6563158" y="5812770"/>
            <a:ext cx="542627" cy="369332"/>
          </a:xfrm>
          <a:prstGeom prst="rect">
            <a:avLst/>
          </a:prstGeom>
          <a:noFill/>
        </p:spPr>
        <p:txBody>
          <a:bodyPr wrap="square" rtlCol="0">
            <a:spAutoFit/>
          </a:bodyPr>
          <a:lstStyle/>
          <a:p>
            <a:r>
              <a:rPr lang="en-US" dirty="0"/>
              <a:t>G6</a:t>
            </a:r>
          </a:p>
        </p:txBody>
      </p:sp>
      <p:sp>
        <p:nvSpPr>
          <p:cNvPr id="76" name="TextBox 75">
            <a:extLst>
              <a:ext uri="{FF2B5EF4-FFF2-40B4-BE49-F238E27FC236}">
                <a16:creationId xmlns:a16="http://schemas.microsoft.com/office/drawing/2014/main" id="{7B25E1E0-D396-67CA-5844-EFF3F399F900}"/>
              </a:ext>
            </a:extLst>
          </p:cNvPr>
          <p:cNvSpPr txBox="1"/>
          <p:nvPr/>
        </p:nvSpPr>
        <p:spPr>
          <a:xfrm>
            <a:off x="552387" y="4642711"/>
            <a:ext cx="542627" cy="369332"/>
          </a:xfrm>
          <a:prstGeom prst="rect">
            <a:avLst/>
          </a:prstGeom>
          <a:noFill/>
        </p:spPr>
        <p:txBody>
          <a:bodyPr wrap="square" rtlCol="0">
            <a:spAutoFit/>
          </a:bodyPr>
          <a:lstStyle/>
          <a:p>
            <a:r>
              <a:rPr lang="en-US" dirty="0"/>
              <a:t>G1</a:t>
            </a:r>
          </a:p>
        </p:txBody>
      </p:sp>
      <p:sp>
        <p:nvSpPr>
          <p:cNvPr id="77" name="TextBox 76">
            <a:extLst>
              <a:ext uri="{FF2B5EF4-FFF2-40B4-BE49-F238E27FC236}">
                <a16:creationId xmlns:a16="http://schemas.microsoft.com/office/drawing/2014/main" id="{8C0A2F19-6637-BB29-4224-8717FD819846}"/>
              </a:ext>
            </a:extLst>
          </p:cNvPr>
          <p:cNvSpPr txBox="1"/>
          <p:nvPr/>
        </p:nvSpPr>
        <p:spPr>
          <a:xfrm>
            <a:off x="1965420" y="4641413"/>
            <a:ext cx="542627" cy="369332"/>
          </a:xfrm>
          <a:prstGeom prst="rect">
            <a:avLst/>
          </a:prstGeom>
          <a:noFill/>
        </p:spPr>
        <p:txBody>
          <a:bodyPr wrap="square" rtlCol="0">
            <a:spAutoFit/>
          </a:bodyPr>
          <a:lstStyle/>
          <a:p>
            <a:r>
              <a:rPr lang="en-US" dirty="0"/>
              <a:t>G2</a:t>
            </a:r>
          </a:p>
        </p:txBody>
      </p:sp>
      <p:sp>
        <p:nvSpPr>
          <p:cNvPr id="78" name="TextBox 77">
            <a:extLst>
              <a:ext uri="{FF2B5EF4-FFF2-40B4-BE49-F238E27FC236}">
                <a16:creationId xmlns:a16="http://schemas.microsoft.com/office/drawing/2014/main" id="{0D8DF58E-D6C8-01AB-59E5-1CCC18FA25F1}"/>
              </a:ext>
            </a:extLst>
          </p:cNvPr>
          <p:cNvSpPr txBox="1"/>
          <p:nvPr/>
        </p:nvSpPr>
        <p:spPr>
          <a:xfrm>
            <a:off x="2997752" y="4652121"/>
            <a:ext cx="542627" cy="369332"/>
          </a:xfrm>
          <a:prstGeom prst="rect">
            <a:avLst/>
          </a:prstGeom>
          <a:noFill/>
        </p:spPr>
        <p:txBody>
          <a:bodyPr wrap="square" rtlCol="0">
            <a:spAutoFit/>
          </a:bodyPr>
          <a:lstStyle/>
          <a:p>
            <a:r>
              <a:rPr lang="en-US" dirty="0"/>
              <a:t>G3</a:t>
            </a:r>
          </a:p>
        </p:txBody>
      </p:sp>
      <p:sp>
        <p:nvSpPr>
          <p:cNvPr id="79" name="TextBox 78">
            <a:extLst>
              <a:ext uri="{FF2B5EF4-FFF2-40B4-BE49-F238E27FC236}">
                <a16:creationId xmlns:a16="http://schemas.microsoft.com/office/drawing/2014/main" id="{0EDF6B7A-3809-649B-49C2-9EBE4EF38E50}"/>
              </a:ext>
            </a:extLst>
          </p:cNvPr>
          <p:cNvSpPr txBox="1"/>
          <p:nvPr/>
        </p:nvSpPr>
        <p:spPr>
          <a:xfrm>
            <a:off x="4159379" y="4640403"/>
            <a:ext cx="542627" cy="369332"/>
          </a:xfrm>
          <a:prstGeom prst="rect">
            <a:avLst/>
          </a:prstGeom>
          <a:noFill/>
        </p:spPr>
        <p:txBody>
          <a:bodyPr wrap="square" rtlCol="0">
            <a:spAutoFit/>
          </a:bodyPr>
          <a:lstStyle/>
          <a:p>
            <a:r>
              <a:rPr lang="en-US" dirty="0"/>
              <a:t>G4</a:t>
            </a:r>
          </a:p>
        </p:txBody>
      </p:sp>
      <p:sp>
        <p:nvSpPr>
          <p:cNvPr id="80" name="TextBox 79">
            <a:extLst>
              <a:ext uri="{FF2B5EF4-FFF2-40B4-BE49-F238E27FC236}">
                <a16:creationId xmlns:a16="http://schemas.microsoft.com/office/drawing/2014/main" id="{8660188E-6C74-D421-C2DF-5304A32A2378}"/>
              </a:ext>
            </a:extLst>
          </p:cNvPr>
          <p:cNvSpPr txBox="1"/>
          <p:nvPr/>
        </p:nvSpPr>
        <p:spPr>
          <a:xfrm>
            <a:off x="5258091" y="4651906"/>
            <a:ext cx="542627" cy="369332"/>
          </a:xfrm>
          <a:prstGeom prst="rect">
            <a:avLst/>
          </a:prstGeom>
          <a:noFill/>
        </p:spPr>
        <p:txBody>
          <a:bodyPr wrap="square" rtlCol="0">
            <a:spAutoFit/>
          </a:bodyPr>
          <a:lstStyle/>
          <a:p>
            <a:r>
              <a:rPr lang="en-US" dirty="0"/>
              <a:t>G5</a:t>
            </a:r>
          </a:p>
        </p:txBody>
      </p:sp>
      <p:sp>
        <p:nvSpPr>
          <p:cNvPr id="81" name="TextBox 80">
            <a:extLst>
              <a:ext uri="{FF2B5EF4-FFF2-40B4-BE49-F238E27FC236}">
                <a16:creationId xmlns:a16="http://schemas.microsoft.com/office/drawing/2014/main" id="{CA45E422-042D-94D2-2119-CC542607C180}"/>
              </a:ext>
            </a:extLst>
          </p:cNvPr>
          <p:cNvSpPr txBox="1"/>
          <p:nvPr/>
        </p:nvSpPr>
        <p:spPr>
          <a:xfrm>
            <a:off x="6451599" y="4651539"/>
            <a:ext cx="542627" cy="369332"/>
          </a:xfrm>
          <a:prstGeom prst="rect">
            <a:avLst/>
          </a:prstGeom>
          <a:noFill/>
        </p:spPr>
        <p:txBody>
          <a:bodyPr wrap="square" rtlCol="0">
            <a:spAutoFit/>
          </a:bodyPr>
          <a:lstStyle/>
          <a:p>
            <a:r>
              <a:rPr lang="en-US" dirty="0"/>
              <a:t>G6</a:t>
            </a:r>
          </a:p>
        </p:txBody>
      </p:sp>
      <p:sp>
        <p:nvSpPr>
          <p:cNvPr id="82" name="Oval 81">
            <a:extLst>
              <a:ext uri="{FF2B5EF4-FFF2-40B4-BE49-F238E27FC236}">
                <a16:creationId xmlns:a16="http://schemas.microsoft.com/office/drawing/2014/main" id="{8D0F257E-6AA7-3E34-6A81-6AF42BFDF482}"/>
              </a:ext>
            </a:extLst>
          </p:cNvPr>
          <p:cNvSpPr/>
          <p:nvPr/>
        </p:nvSpPr>
        <p:spPr>
          <a:xfrm>
            <a:off x="1263194" y="3448392"/>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26B53910-1D03-8724-B552-54676920D5B5}"/>
              </a:ext>
            </a:extLst>
          </p:cNvPr>
          <p:cNvSpPr txBox="1"/>
          <p:nvPr/>
        </p:nvSpPr>
        <p:spPr>
          <a:xfrm>
            <a:off x="307937" y="3424722"/>
            <a:ext cx="988184" cy="369332"/>
          </a:xfrm>
          <a:prstGeom prst="rect">
            <a:avLst/>
          </a:prstGeom>
          <a:noFill/>
        </p:spPr>
        <p:txBody>
          <a:bodyPr wrap="square" rtlCol="0">
            <a:spAutoFit/>
          </a:bodyPr>
          <a:lstStyle/>
          <a:p>
            <a:r>
              <a:rPr lang="en-US" dirty="0"/>
              <a:t>[G1,G2]</a:t>
            </a:r>
          </a:p>
        </p:txBody>
      </p:sp>
      <p:cxnSp>
        <p:nvCxnSpPr>
          <p:cNvPr id="84" name="Straight Connector 83">
            <a:extLst>
              <a:ext uri="{FF2B5EF4-FFF2-40B4-BE49-F238E27FC236}">
                <a16:creationId xmlns:a16="http://schemas.microsoft.com/office/drawing/2014/main" id="{146AEF1C-6863-29C3-73D0-65E02EA2F4AE}"/>
              </a:ext>
            </a:extLst>
          </p:cNvPr>
          <p:cNvCxnSpPr>
            <a:cxnSpLocks/>
            <a:stCxn id="82" idx="3"/>
            <a:endCxn id="76" idx="0"/>
          </p:cNvCxnSpPr>
          <p:nvPr/>
        </p:nvCxnSpPr>
        <p:spPr>
          <a:xfrm flipH="1">
            <a:off x="823701" y="3726498"/>
            <a:ext cx="487208" cy="9162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AD7429A-156C-F65C-E7B0-2E20C2D78E14}"/>
              </a:ext>
            </a:extLst>
          </p:cNvPr>
          <p:cNvCxnSpPr>
            <a:cxnSpLocks/>
            <a:stCxn id="82" idx="5"/>
          </p:cNvCxnSpPr>
          <p:nvPr/>
        </p:nvCxnSpPr>
        <p:spPr>
          <a:xfrm>
            <a:off x="1541300" y="3726498"/>
            <a:ext cx="592301" cy="10012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628C74C1-928B-A1D3-B033-A336AC9E5BFD}"/>
              </a:ext>
            </a:extLst>
          </p:cNvPr>
          <p:cNvSpPr/>
          <p:nvPr/>
        </p:nvSpPr>
        <p:spPr>
          <a:xfrm>
            <a:off x="5452902" y="3400677"/>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C1BC89E1-7AB4-CDFF-F0BB-828559D10931}"/>
              </a:ext>
            </a:extLst>
          </p:cNvPr>
          <p:cNvCxnSpPr>
            <a:cxnSpLocks/>
            <a:stCxn id="90" idx="3"/>
            <a:endCxn id="79" idx="0"/>
          </p:cNvCxnSpPr>
          <p:nvPr/>
        </p:nvCxnSpPr>
        <p:spPr>
          <a:xfrm flipH="1">
            <a:off x="4430693" y="3678783"/>
            <a:ext cx="1069924" cy="96162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C6FAF60-A937-6A31-7657-E492E9303A64}"/>
              </a:ext>
            </a:extLst>
          </p:cNvPr>
          <p:cNvCxnSpPr>
            <a:cxnSpLocks/>
            <a:stCxn id="90" idx="4"/>
            <a:endCxn id="80" idx="0"/>
          </p:cNvCxnSpPr>
          <p:nvPr/>
        </p:nvCxnSpPr>
        <p:spPr>
          <a:xfrm flipH="1">
            <a:off x="5529405" y="3726498"/>
            <a:ext cx="86408" cy="9254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0B7F4E0-12BB-D0FB-C964-03C1BF9B7FD3}"/>
              </a:ext>
            </a:extLst>
          </p:cNvPr>
          <p:cNvCxnSpPr>
            <a:cxnSpLocks/>
            <a:stCxn id="90" idx="5"/>
            <a:endCxn id="81" idx="0"/>
          </p:cNvCxnSpPr>
          <p:nvPr/>
        </p:nvCxnSpPr>
        <p:spPr>
          <a:xfrm>
            <a:off x="5731008" y="3678783"/>
            <a:ext cx="991905" cy="97275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A0077E5-2F80-8648-ED0D-D002B5D4889E}"/>
              </a:ext>
            </a:extLst>
          </p:cNvPr>
          <p:cNvSpPr txBox="1"/>
          <p:nvPr/>
        </p:nvSpPr>
        <p:spPr>
          <a:xfrm>
            <a:off x="5794111" y="3355064"/>
            <a:ext cx="1299985" cy="369332"/>
          </a:xfrm>
          <a:prstGeom prst="rect">
            <a:avLst/>
          </a:prstGeom>
          <a:noFill/>
        </p:spPr>
        <p:txBody>
          <a:bodyPr wrap="square" rtlCol="0">
            <a:spAutoFit/>
          </a:bodyPr>
          <a:lstStyle/>
          <a:p>
            <a:r>
              <a:rPr lang="en-US" dirty="0"/>
              <a:t>[G4,G5, G6]</a:t>
            </a:r>
          </a:p>
        </p:txBody>
      </p:sp>
      <p:sp>
        <p:nvSpPr>
          <p:cNvPr id="101" name="Oval 100">
            <a:extLst>
              <a:ext uri="{FF2B5EF4-FFF2-40B4-BE49-F238E27FC236}">
                <a16:creationId xmlns:a16="http://schemas.microsoft.com/office/drawing/2014/main" id="{3096BE9E-FAF9-E4EB-2665-B0E7EFDBB66C}"/>
              </a:ext>
            </a:extLst>
          </p:cNvPr>
          <p:cNvSpPr/>
          <p:nvPr/>
        </p:nvSpPr>
        <p:spPr>
          <a:xfrm>
            <a:off x="11254625" y="3208300"/>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82665CE8-C338-0B5D-CD39-CE86E37E05F0}"/>
              </a:ext>
            </a:extLst>
          </p:cNvPr>
          <p:cNvSpPr txBox="1"/>
          <p:nvPr/>
        </p:nvSpPr>
        <p:spPr>
          <a:xfrm>
            <a:off x="9541740" y="4042463"/>
            <a:ext cx="2750626" cy="369332"/>
          </a:xfrm>
          <a:prstGeom prst="rect">
            <a:avLst/>
          </a:prstGeom>
          <a:noFill/>
        </p:spPr>
        <p:txBody>
          <a:bodyPr wrap="square" rtlCol="0">
            <a:spAutoFit/>
          </a:bodyPr>
          <a:lstStyle/>
          <a:p>
            <a:r>
              <a:rPr lang="en-US" dirty="0" err="1"/>
              <a:t>grpBy</a:t>
            </a:r>
            <a:r>
              <a:rPr lang="en-US" dirty="0"/>
              <a:t>: [[g1,g2] , [g4,g5,g6]]</a:t>
            </a:r>
          </a:p>
        </p:txBody>
      </p:sp>
      <p:cxnSp>
        <p:nvCxnSpPr>
          <p:cNvPr id="103" name="Straight Connector 102">
            <a:extLst>
              <a:ext uri="{FF2B5EF4-FFF2-40B4-BE49-F238E27FC236}">
                <a16:creationId xmlns:a16="http://schemas.microsoft.com/office/drawing/2014/main" id="{4EAEA81A-9430-242A-3C79-563CFC0A7388}"/>
              </a:ext>
            </a:extLst>
          </p:cNvPr>
          <p:cNvCxnSpPr>
            <a:cxnSpLocks/>
            <a:stCxn id="101" idx="3"/>
            <a:endCxn id="5" idx="0"/>
          </p:cNvCxnSpPr>
          <p:nvPr/>
        </p:nvCxnSpPr>
        <p:spPr>
          <a:xfrm flipH="1">
            <a:off x="9561983" y="3486406"/>
            <a:ext cx="1740357" cy="113225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41BF6D1-2CBD-6151-D248-1DA3D48A9A56}"/>
              </a:ext>
            </a:extLst>
          </p:cNvPr>
          <p:cNvSpPr txBox="1"/>
          <p:nvPr/>
        </p:nvSpPr>
        <p:spPr>
          <a:xfrm>
            <a:off x="8246609" y="4618663"/>
            <a:ext cx="1230784" cy="369332"/>
          </a:xfrm>
          <a:prstGeom prst="rect">
            <a:avLst/>
          </a:prstGeom>
          <a:noFill/>
        </p:spPr>
        <p:txBody>
          <a:bodyPr wrap="square" rtlCol="0">
            <a:spAutoFit/>
          </a:bodyPr>
          <a:lstStyle/>
          <a:p>
            <a:r>
              <a:rPr lang="en-US" dirty="0">
                <a:solidFill>
                  <a:schemeClr val="bg2">
                    <a:lumMod val="75000"/>
                  </a:schemeClr>
                </a:solidFill>
              </a:rPr>
              <a:t>Role:Agg1</a:t>
            </a:r>
          </a:p>
        </p:txBody>
      </p:sp>
      <p:sp>
        <p:nvSpPr>
          <p:cNvPr id="107" name="TextBox 106">
            <a:extLst>
              <a:ext uri="{FF2B5EF4-FFF2-40B4-BE49-F238E27FC236}">
                <a16:creationId xmlns:a16="http://schemas.microsoft.com/office/drawing/2014/main" id="{1E6207D9-6D8A-C3A5-7ED9-6A6E09100675}"/>
              </a:ext>
            </a:extLst>
          </p:cNvPr>
          <p:cNvSpPr txBox="1"/>
          <p:nvPr/>
        </p:nvSpPr>
        <p:spPr>
          <a:xfrm>
            <a:off x="11101672" y="3557936"/>
            <a:ext cx="1230784" cy="369332"/>
          </a:xfrm>
          <a:prstGeom prst="rect">
            <a:avLst/>
          </a:prstGeom>
          <a:noFill/>
        </p:spPr>
        <p:txBody>
          <a:bodyPr wrap="square" rtlCol="0">
            <a:spAutoFit/>
          </a:bodyPr>
          <a:lstStyle/>
          <a:p>
            <a:r>
              <a:rPr lang="en-US" dirty="0">
                <a:solidFill>
                  <a:schemeClr val="bg2">
                    <a:lumMod val="75000"/>
                  </a:schemeClr>
                </a:solidFill>
              </a:rPr>
              <a:t>Role:Agg2</a:t>
            </a:r>
          </a:p>
        </p:txBody>
      </p:sp>
    </p:spTree>
    <p:extLst>
      <p:ext uri="{BB962C8B-B14F-4D97-AF65-F5344CB8AC3E}">
        <p14:creationId xmlns:p14="http://schemas.microsoft.com/office/powerpoint/2010/main" val="203426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uneven depth</a:t>
            </a:r>
          </a:p>
        </p:txBody>
      </p:sp>
      <p:sp>
        <p:nvSpPr>
          <p:cNvPr id="3" name="Oval 2">
            <a:extLst>
              <a:ext uri="{FF2B5EF4-FFF2-40B4-BE49-F238E27FC236}">
                <a16:creationId xmlns:a16="http://schemas.microsoft.com/office/drawing/2014/main" id="{2C7058E5-1EB2-5481-BAD6-0F57BA8B4D17}"/>
              </a:ext>
            </a:extLst>
          </p:cNvPr>
          <p:cNvSpPr/>
          <p:nvPr/>
        </p:nvSpPr>
        <p:spPr>
          <a:xfrm>
            <a:off x="9399072" y="550708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405C8C-7177-19B4-80F0-35D458BD86F3}"/>
              </a:ext>
            </a:extLst>
          </p:cNvPr>
          <p:cNvSpPr txBox="1"/>
          <p:nvPr/>
        </p:nvSpPr>
        <p:spPr>
          <a:xfrm>
            <a:off x="7579910" y="5582948"/>
            <a:ext cx="1608083" cy="1200329"/>
          </a:xfrm>
          <a:prstGeom prst="rect">
            <a:avLst/>
          </a:prstGeom>
          <a:noFill/>
        </p:spPr>
        <p:txBody>
          <a:bodyPr wrap="square" rtlCol="0">
            <a:spAutoFit/>
          </a:bodyPr>
          <a:lstStyle/>
          <a:p>
            <a:r>
              <a:rPr lang="en-US" sz="1200" dirty="0"/>
              <a:t>G1 : [d1,d2,d3]</a:t>
            </a:r>
          </a:p>
          <a:p>
            <a:r>
              <a:rPr lang="en-US" sz="1200" dirty="0"/>
              <a:t>G2 : [d4, d5]</a:t>
            </a:r>
          </a:p>
          <a:p>
            <a:r>
              <a:rPr lang="en-US" sz="1200" dirty="0"/>
              <a:t>G3 : [d6, d7]</a:t>
            </a:r>
          </a:p>
          <a:p>
            <a:r>
              <a:rPr lang="en-US" sz="1200" dirty="0"/>
              <a:t>G4 : [d8, d9]</a:t>
            </a:r>
          </a:p>
          <a:p>
            <a:r>
              <a:rPr lang="en-US" sz="1200" dirty="0"/>
              <a:t>G5 : [d10, d11]</a:t>
            </a:r>
          </a:p>
          <a:p>
            <a:r>
              <a:rPr lang="en-US" sz="1200" dirty="0"/>
              <a:t>G6 : [d1, d5]</a:t>
            </a:r>
          </a:p>
        </p:txBody>
      </p:sp>
      <p:sp>
        <p:nvSpPr>
          <p:cNvPr id="5" name="Oval 4">
            <a:extLst>
              <a:ext uri="{FF2B5EF4-FFF2-40B4-BE49-F238E27FC236}">
                <a16:creationId xmlns:a16="http://schemas.microsoft.com/office/drawing/2014/main" id="{52BFD8A3-4827-72CF-1F2D-758AF005B1FA}"/>
              </a:ext>
            </a:extLst>
          </p:cNvPr>
          <p:cNvSpPr/>
          <p:nvPr/>
        </p:nvSpPr>
        <p:spPr>
          <a:xfrm>
            <a:off x="9399072" y="461866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6F652306-0F59-C795-2175-508B504EA3CF}"/>
              </a:ext>
            </a:extLst>
          </p:cNvPr>
          <p:cNvCxnSpPr>
            <a:cxnSpLocks/>
            <a:stCxn id="5" idx="4"/>
            <a:endCxn id="3" idx="0"/>
          </p:cNvCxnSpPr>
          <p:nvPr/>
        </p:nvCxnSpPr>
        <p:spPr>
          <a:xfrm>
            <a:off x="9561983" y="4944484"/>
            <a:ext cx="0" cy="56259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8E0350-2DAA-A35A-F390-64BC4E044245}"/>
              </a:ext>
            </a:extLst>
          </p:cNvPr>
          <p:cNvSpPr txBox="1"/>
          <p:nvPr/>
        </p:nvSpPr>
        <p:spPr>
          <a:xfrm>
            <a:off x="9650431" y="4902617"/>
            <a:ext cx="2066633" cy="646331"/>
          </a:xfrm>
          <a:prstGeom prst="rect">
            <a:avLst/>
          </a:prstGeom>
          <a:noFill/>
        </p:spPr>
        <p:txBody>
          <a:bodyPr wrap="square" rtlCol="0">
            <a:spAutoFit/>
          </a:bodyPr>
          <a:lstStyle/>
          <a:p>
            <a:r>
              <a:rPr lang="en-US" dirty="0" err="1"/>
              <a:t>grpBy</a:t>
            </a:r>
            <a:r>
              <a:rPr lang="en-US" dirty="0"/>
              <a:t>: [g1,g2,g3,g4,g5,g6]</a:t>
            </a:r>
          </a:p>
        </p:txBody>
      </p:sp>
      <p:sp>
        <p:nvSpPr>
          <p:cNvPr id="11" name="Oval 10">
            <a:extLst>
              <a:ext uri="{FF2B5EF4-FFF2-40B4-BE49-F238E27FC236}">
                <a16:creationId xmlns:a16="http://schemas.microsoft.com/office/drawing/2014/main" id="{DDE31259-E7C3-1AE9-F0F1-2E3DFBC86799}"/>
              </a:ext>
            </a:extLst>
          </p:cNvPr>
          <p:cNvSpPr/>
          <p:nvPr/>
        </p:nvSpPr>
        <p:spPr>
          <a:xfrm>
            <a:off x="143841" y="5420038"/>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95D17C-3472-8745-DCCE-15BE8CD79DE0}"/>
              </a:ext>
            </a:extLst>
          </p:cNvPr>
          <p:cNvSpPr/>
          <p:nvPr/>
        </p:nvSpPr>
        <p:spPr>
          <a:xfrm>
            <a:off x="61155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BEF46-6411-4A7B-AE1F-4CA7FC70912A}"/>
              </a:ext>
            </a:extLst>
          </p:cNvPr>
          <p:cNvSpPr/>
          <p:nvPr/>
        </p:nvSpPr>
        <p:spPr>
          <a:xfrm>
            <a:off x="110028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703DE54-E7DE-1637-6743-97631050CDC1}"/>
              </a:ext>
            </a:extLst>
          </p:cNvPr>
          <p:cNvSpPr/>
          <p:nvPr/>
        </p:nvSpPr>
        <p:spPr>
          <a:xfrm>
            <a:off x="1807780"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90883B-748D-9079-DF7A-4D3C32BDA1E6}"/>
              </a:ext>
            </a:extLst>
          </p:cNvPr>
          <p:cNvSpPr/>
          <p:nvPr/>
        </p:nvSpPr>
        <p:spPr>
          <a:xfrm>
            <a:off x="2247868"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01A93D0-7763-CE27-0956-B2278E317015}"/>
              </a:ext>
            </a:extLst>
          </p:cNvPr>
          <p:cNvSpPr/>
          <p:nvPr/>
        </p:nvSpPr>
        <p:spPr>
          <a:xfrm>
            <a:off x="2894620"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08926A-7298-5DD5-7C8D-7D142819D357}"/>
              </a:ext>
            </a:extLst>
          </p:cNvPr>
          <p:cNvSpPr/>
          <p:nvPr/>
        </p:nvSpPr>
        <p:spPr>
          <a:xfrm>
            <a:off x="3334708"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1AA570-408C-37B3-D70C-7603AAE20B53}"/>
              </a:ext>
            </a:extLst>
          </p:cNvPr>
          <p:cNvSpPr/>
          <p:nvPr/>
        </p:nvSpPr>
        <p:spPr>
          <a:xfrm>
            <a:off x="3981460"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DE206-14EE-7FE2-512F-E1C3FD63F909}"/>
              </a:ext>
            </a:extLst>
          </p:cNvPr>
          <p:cNvSpPr/>
          <p:nvPr/>
        </p:nvSpPr>
        <p:spPr>
          <a:xfrm>
            <a:off x="4421548"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215B99-36D6-049D-CB1B-8E4F348FFC4F}"/>
              </a:ext>
            </a:extLst>
          </p:cNvPr>
          <p:cNvSpPr/>
          <p:nvPr/>
        </p:nvSpPr>
        <p:spPr>
          <a:xfrm>
            <a:off x="5127081"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6D1BF6-D43C-0E36-4628-B92A499E91AF}"/>
              </a:ext>
            </a:extLst>
          </p:cNvPr>
          <p:cNvSpPr/>
          <p:nvPr/>
        </p:nvSpPr>
        <p:spPr>
          <a:xfrm>
            <a:off x="5567169"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189DAA-E476-2743-2C7D-9AC176608505}"/>
              </a:ext>
            </a:extLst>
          </p:cNvPr>
          <p:cNvSpPr/>
          <p:nvPr/>
        </p:nvSpPr>
        <p:spPr>
          <a:xfrm>
            <a:off x="6328188"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3B41FD-3561-4435-7F9E-72923CD91EFA}"/>
              </a:ext>
            </a:extLst>
          </p:cNvPr>
          <p:cNvSpPr/>
          <p:nvPr/>
        </p:nvSpPr>
        <p:spPr>
          <a:xfrm>
            <a:off x="6768276"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949188A-9778-B2B5-204D-76A54C1465E9}"/>
              </a:ext>
            </a:extLst>
          </p:cNvPr>
          <p:cNvSpPr/>
          <p:nvPr/>
        </p:nvSpPr>
        <p:spPr>
          <a:xfrm>
            <a:off x="61852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AB723BE-4B35-B3F6-24FD-91F87C8F0121}"/>
              </a:ext>
            </a:extLst>
          </p:cNvPr>
          <p:cNvSpPr/>
          <p:nvPr/>
        </p:nvSpPr>
        <p:spPr>
          <a:xfrm>
            <a:off x="199366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E7CF881-1B17-99E1-F62D-489F68669E54}"/>
              </a:ext>
            </a:extLst>
          </p:cNvPr>
          <p:cNvSpPr/>
          <p:nvPr/>
        </p:nvSpPr>
        <p:spPr>
          <a:xfrm>
            <a:off x="3057530" y="466638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B7BD1973-A9E5-C2F6-9391-E691B21B46AD}"/>
              </a:ext>
            </a:extLst>
          </p:cNvPr>
          <p:cNvSpPr/>
          <p:nvPr/>
        </p:nvSpPr>
        <p:spPr>
          <a:xfrm>
            <a:off x="4190705" y="466637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E04079-B6B8-9A82-928E-F79C5E9DF0BE}"/>
              </a:ext>
            </a:extLst>
          </p:cNvPr>
          <p:cNvSpPr/>
          <p:nvPr/>
        </p:nvSpPr>
        <p:spPr>
          <a:xfrm>
            <a:off x="5311807"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8EC0401-AE05-CC15-CBDD-4DC467C391D7}"/>
              </a:ext>
            </a:extLst>
          </p:cNvPr>
          <p:cNvSpPr/>
          <p:nvPr/>
        </p:nvSpPr>
        <p:spPr>
          <a:xfrm>
            <a:off x="6515443"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B9FD190-E287-D798-1111-1982D19AF3B4}"/>
              </a:ext>
            </a:extLst>
          </p:cNvPr>
          <p:cNvCxnSpPr>
            <a:cxnSpLocks/>
            <a:stCxn id="24" idx="3"/>
            <a:endCxn id="11" idx="0"/>
          </p:cNvCxnSpPr>
          <p:nvPr/>
        </p:nvCxnSpPr>
        <p:spPr>
          <a:xfrm flipH="1">
            <a:off x="306752" y="4944487"/>
            <a:ext cx="359488"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DC8A4C-2462-ED59-4E76-61453216B555}"/>
              </a:ext>
            </a:extLst>
          </p:cNvPr>
          <p:cNvCxnSpPr>
            <a:cxnSpLocks/>
            <a:stCxn id="24" idx="4"/>
            <a:endCxn id="12" idx="0"/>
          </p:cNvCxnSpPr>
          <p:nvPr/>
        </p:nvCxnSpPr>
        <p:spPr>
          <a:xfrm flipH="1">
            <a:off x="774465" y="4992202"/>
            <a:ext cx="6971" cy="4278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0417D8-1DF3-1C74-3996-ABA8600DFA94}"/>
              </a:ext>
            </a:extLst>
          </p:cNvPr>
          <p:cNvCxnSpPr>
            <a:cxnSpLocks/>
            <a:stCxn id="24" idx="5"/>
            <a:endCxn id="13" idx="1"/>
          </p:cNvCxnSpPr>
          <p:nvPr/>
        </p:nvCxnSpPr>
        <p:spPr>
          <a:xfrm>
            <a:off x="896631" y="4944487"/>
            <a:ext cx="251368" cy="5232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8CE3F3-FF5D-CDD8-F838-D2F504656317}"/>
              </a:ext>
            </a:extLst>
          </p:cNvPr>
          <p:cNvCxnSpPr>
            <a:cxnSpLocks/>
            <a:stCxn id="25" idx="3"/>
            <a:endCxn id="14" idx="0"/>
          </p:cNvCxnSpPr>
          <p:nvPr/>
        </p:nvCxnSpPr>
        <p:spPr>
          <a:xfrm flipH="1">
            <a:off x="1970691" y="4944487"/>
            <a:ext cx="70689"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82958D-B00E-8C88-A446-73F6CC344AD1}"/>
              </a:ext>
            </a:extLst>
          </p:cNvPr>
          <p:cNvCxnSpPr>
            <a:cxnSpLocks/>
            <a:stCxn id="26" idx="3"/>
            <a:endCxn id="16" idx="0"/>
          </p:cNvCxnSpPr>
          <p:nvPr/>
        </p:nvCxnSpPr>
        <p:spPr>
          <a:xfrm flipH="1">
            <a:off x="3057531" y="4944486"/>
            <a:ext cx="47714"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4A79AD-81E2-8118-6EE3-7C8201B7B098}"/>
              </a:ext>
            </a:extLst>
          </p:cNvPr>
          <p:cNvCxnSpPr>
            <a:cxnSpLocks/>
            <a:stCxn id="27" idx="3"/>
          </p:cNvCxnSpPr>
          <p:nvPr/>
        </p:nvCxnSpPr>
        <p:spPr>
          <a:xfrm flipH="1">
            <a:off x="4118811" y="4944485"/>
            <a:ext cx="119609" cy="48276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29443-B03C-A963-4A20-7C60A0FECECC}"/>
              </a:ext>
            </a:extLst>
          </p:cNvPr>
          <p:cNvCxnSpPr>
            <a:cxnSpLocks/>
            <a:stCxn id="28" idx="3"/>
            <a:endCxn id="20" idx="0"/>
          </p:cNvCxnSpPr>
          <p:nvPr/>
        </p:nvCxnSpPr>
        <p:spPr>
          <a:xfrm flipH="1">
            <a:off x="5289992" y="4944484"/>
            <a:ext cx="69530"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DAAF1D-A0DB-8320-7B23-85CC95853633}"/>
              </a:ext>
            </a:extLst>
          </p:cNvPr>
          <p:cNvCxnSpPr>
            <a:cxnSpLocks/>
            <a:stCxn id="29" idx="3"/>
            <a:endCxn id="22" idx="0"/>
          </p:cNvCxnSpPr>
          <p:nvPr/>
        </p:nvCxnSpPr>
        <p:spPr>
          <a:xfrm flipH="1">
            <a:off x="6491099" y="4944484"/>
            <a:ext cx="72059"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4B1850D-E595-2104-3E81-26707EFE6839}"/>
              </a:ext>
            </a:extLst>
          </p:cNvPr>
          <p:cNvCxnSpPr>
            <a:cxnSpLocks/>
            <a:stCxn id="25" idx="5"/>
            <a:endCxn id="15" idx="0"/>
          </p:cNvCxnSpPr>
          <p:nvPr/>
        </p:nvCxnSpPr>
        <p:spPr>
          <a:xfrm>
            <a:off x="2271771" y="4944487"/>
            <a:ext cx="139008"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07511A-34FB-AEEC-B9E0-35256E255790}"/>
              </a:ext>
            </a:extLst>
          </p:cNvPr>
          <p:cNvCxnSpPr>
            <a:cxnSpLocks/>
            <a:stCxn id="26" idx="5"/>
          </p:cNvCxnSpPr>
          <p:nvPr/>
        </p:nvCxnSpPr>
        <p:spPr>
          <a:xfrm>
            <a:off x="3335636" y="4944486"/>
            <a:ext cx="143310" cy="4862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010BEF-ACF4-C7BB-E67C-5B8E5C967042}"/>
              </a:ext>
            </a:extLst>
          </p:cNvPr>
          <p:cNvCxnSpPr>
            <a:cxnSpLocks/>
            <a:stCxn id="27" idx="5"/>
            <a:endCxn id="19" idx="0"/>
          </p:cNvCxnSpPr>
          <p:nvPr/>
        </p:nvCxnSpPr>
        <p:spPr>
          <a:xfrm>
            <a:off x="4468811" y="4944485"/>
            <a:ext cx="115648" cy="4722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6AA15-EDC2-A931-0366-D8518B5477AE}"/>
              </a:ext>
            </a:extLst>
          </p:cNvPr>
          <p:cNvCxnSpPr>
            <a:cxnSpLocks/>
            <a:stCxn id="28" idx="5"/>
            <a:endCxn id="21" idx="0"/>
          </p:cNvCxnSpPr>
          <p:nvPr/>
        </p:nvCxnSpPr>
        <p:spPr>
          <a:xfrm>
            <a:off x="5589913" y="4944484"/>
            <a:ext cx="140167"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088161-F102-8239-DC91-E9F483D1F222}"/>
              </a:ext>
            </a:extLst>
          </p:cNvPr>
          <p:cNvCxnSpPr>
            <a:cxnSpLocks/>
            <a:stCxn id="29" idx="5"/>
            <a:endCxn id="23" idx="0"/>
          </p:cNvCxnSpPr>
          <p:nvPr/>
        </p:nvCxnSpPr>
        <p:spPr>
          <a:xfrm>
            <a:off x="6793549" y="4944484"/>
            <a:ext cx="137638"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299181D-F666-863D-7948-B2148869E1CE}"/>
              </a:ext>
            </a:extLst>
          </p:cNvPr>
          <p:cNvSpPr txBox="1"/>
          <p:nvPr/>
        </p:nvSpPr>
        <p:spPr>
          <a:xfrm>
            <a:off x="557657" y="5815078"/>
            <a:ext cx="542627" cy="369332"/>
          </a:xfrm>
          <a:prstGeom prst="rect">
            <a:avLst/>
          </a:prstGeom>
          <a:noFill/>
        </p:spPr>
        <p:txBody>
          <a:bodyPr wrap="square" rtlCol="0">
            <a:spAutoFit/>
          </a:bodyPr>
          <a:lstStyle/>
          <a:p>
            <a:r>
              <a:rPr lang="en-US" dirty="0"/>
              <a:t>G1</a:t>
            </a:r>
          </a:p>
        </p:txBody>
      </p:sp>
      <p:sp>
        <p:nvSpPr>
          <p:cNvPr id="71" name="TextBox 70">
            <a:extLst>
              <a:ext uri="{FF2B5EF4-FFF2-40B4-BE49-F238E27FC236}">
                <a16:creationId xmlns:a16="http://schemas.microsoft.com/office/drawing/2014/main" id="{278D7436-9FAC-4387-6631-706A50390352}"/>
              </a:ext>
            </a:extLst>
          </p:cNvPr>
          <p:cNvSpPr txBox="1"/>
          <p:nvPr/>
        </p:nvSpPr>
        <p:spPr>
          <a:xfrm>
            <a:off x="1970690" y="5813780"/>
            <a:ext cx="542627" cy="369332"/>
          </a:xfrm>
          <a:prstGeom prst="rect">
            <a:avLst/>
          </a:prstGeom>
          <a:noFill/>
        </p:spPr>
        <p:txBody>
          <a:bodyPr wrap="square" rtlCol="0">
            <a:spAutoFit/>
          </a:bodyPr>
          <a:lstStyle/>
          <a:p>
            <a:r>
              <a:rPr lang="en-US" dirty="0"/>
              <a:t>G2</a:t>
            </a:r>
          </a:p>
        </p:txBody>
      </p:sp>
      <p:sp>
        <p:nvSpPr>
          <p:cNvPr id="72" name="TextBox 71">
            <a:extLst>
              <a:ext uri="{FF2B5EF4-FFF2-40B4-BE49-F238E27FC236}">
                <a16:creationId xmlns:a16="http://schemas.microsoft.com/office/drawing/2014/main" id="{B58F4088-44A4-60B7-1F14-F624C24623D4}"/>
              </a:ext>
            </a:extLst>
          </p:cNvPr>
          <p:cNvSpPr txBox="1"/>
          <p:nvPr/>
        </p:nvSpPr>
        <p:spPr>
          <a:xfrm>
            <a:off x="3063394" y="5818483"/>
            <a:ext cx="542627" cy="369332"/>
          </a:xfrm>
          <a:prstGeom prst="rect">
            <a:avLst/>
          </a:prstGeom>
          <a:noFill/>
        </p:spPr>
        <p:txBody>
          <a:bodyPr wrap="square" rtlCol="0">
            <a:spAutoFit/>
          </a:bodyPr>
          <a:lstStyle/>
          <a:p>
            <a:r>
              <a:rPr lang="en-US" dirty="0"/>
              <a:t>G3</a:t>
            </a:r>
          </a:p>
        </p:txBody>
      </p:sp>
      <p:sp>
        <p:nvSpPr>
          <p:cNvPr id="73" name="TextBox 72">
            <a:extLst>
              <a:ext uri="{FF2B5EF4-FFF2-40B4-BE49-F238E27FC236}">
                <a16:creationId xmlns:a16="http://schemas.microsoft.com/office/drawing/2014/main" id="{570A7FB1-1DE9-6AA6-DCCF-08FEAD043152}"/>
              </a:ext>
            </a:extLst>
          </p:cNvPr>
          <p:cNvSpPr txBox="1"/>
          <p:nvPr/>
        </p:nvSpPr>
        <p:spPr>
          <a:xfrm>
            <a:off x="4164649" y="5812770"/>
            <a:ext cx="542627" cy="369332"/>
          </a:xfrm>
          <a:prstGeom prst="rect">
            <a:avLst/>
          </a:prstGeom>
          <a:noFill/>
        </p:spPr>
        <p:txBody>
          <a:bodyPr wrap="square" rtlCol="0">
            <a:spAutoFit/>
          </a:bodyPr>
          <a:lstStyle/>
          <a:p>
            <a:r>
              <a:rPr lang="en-US" dirty="0"/>
              <a:t>G4</a:t>
            </a:r>
          </a:p>
        </p:txBody>
      </p:sp>
      <p:sp>
        <p:nvSpPr>
          <p:cNvPr id="74" name="TextBox 73">
            <a:extLst>
              <a:ext uri="{FF2B5EF4-FFF2-40B4-BE49-F238E27FC236}">
                <a16:creationId xmlns:a16="http://schemas.microsoft.com/office/drawing/2014/main" id="{72DF093B-4C69-4A76-87C9-2860B5D9FD7B}"/>
              </a:ext>
            </a:extLst>
          </p:cNvPr>
          <p:cNvSpPr txBox="1"/>
          <p:nvPr/>
        </p:nvSpPr>
        <p:spPr>
          <a:xfrm>
            <a:off x="5295855" y="5812770"/>
            <a:ext cx="542627" cy="369332"/>
          </a:xfrm>
          <a:prstGeom prst="rect">
            <a:avLst/>
          </a:prstGeom>
          <a:noFill/>
        </p:spPr>
        <p:txBody>
          <a:bodyPr wrap="square" rtlCol="0">
            <a:spAutoFit/>
          </a:bodyPr>
          <a:lstStyle/>
          <a:p>
            <a:r>
              <a:rPr lang="en-US" dirty="0"/>
              <a:t>G5</a:t>
            </a:r>
          </a:p>
        </p:txBody>
      </p:sp>
      <p:sp>
        <p:nvSpPr>
          <p:cNvPr id="75" name="TextBox 74">
            <a:extLst>
              <a:ext uri="{FF2B5EF4-FFF2-40B4-BE49-F238E27FC236}">
                <a16:creationId xmlns:a16="http://schemas.microsoft.com/office/drawing/2014/main" id="{0385B978-CE76-D117-8B1A-4009B453D1C3}"/>
              </a:ext>
            </a:extLst>
          </p:cNvPr>
          <p:cNvSpPr txBox="1"/>
          <p:nvPr/>
        </p:nvSpPr>
        <p:spPr>
          <a:xfrm>
            <a:off x="6563158" y="5812770"/>
            <a:ext cx="542627" cy="369332"/>
          </a:xfrm>
          <a:prstGeom prst="rect">
            <a:avLst/>
          </a:prstGeom>
          <a:noFill/>
        </p:spPr>
        <p:txBody>
          <a:bodyPr wrap="square" rtlCol="0">
            <a:spAutoFit/>
          </a:bodyPr>
          <a:lstStyle/>
          <a:p>
            <a:r>
              <a:rPr lang="en-US" dirty="0"/>
              <a:t>G6</a:t>
            </a:r>
          </a:p>
        </p:txBody>
      </p:sp>
      <p:sp>
        <p:nvSpPr>
          <p:cNvPr id="76" name="TextBox 75">
            <a:extLst>
              <a:ext uri="{FF2B5EF4-FFF2-40B4-BE49-F238E27FC236}">
                <a16:creationId xmlns:a16="http://schemas.microsoft.com/office/drawing/2014/main" id="{7B25E1E0-D396-67CA-5844-EFF3F399F900}"/>
              </a:ext>
            </a:extLst>
          </p:cNvPr>
          <p:cNvSpPr txBox="1"/>
          <p:nvPr/>
        </p:nvSpPr>
        <p:spPr>
          <a:xfrm>
            <a:off x="552387" y="4642711"/>
            <a:ext cx="542627" cy="369332"/>
          </a:xfrm>
          <a:prstGeom prst="rect">
            <a:avLst/>
          </a:prstGeom>
          <a:noFill/>
        </p:spPr>
        <p:txBody>
          <a:bodyPr wrap="square" rtlCol="0">
            <a:spAutoFit/>
          </a:bodyPr>
          <a:lstStyle/>
          <a:p>
            <a:r>
              <a:rPr lang="en-US" dirty="0"/>
              <a:t>G1</a:t>
            </a:r>
          </a:p>
        </p:txBody>
      </p:sp>
      <p:sp>
        <p:nvSpPr>
          <p:cNvPr id="77" name="TextBox 76">
            <a:extLst>
              <a:ext uri="{FF2B5EF4-FFF2-40B4-BE49-F238E27FC236}">
                <a16:creationId xmlns:a16="http://schemas.microsoft.com/office/drawing/2014/main" id="{8C0A2F19-6637-BB29-4224-8717FD819846}"/>
              </a:ext>
            </a:extLst>
          </p:cNvPr>
          <p:cNvSpPr txBox="1"/>
          <p:nvPr/>
        </p:nvSpPr>
        <p:spPr>
          <a:xfrm>
            <a:off x="1965420" y="4641413"/>
            <a:ext cx="542627" cy="369332"/>
          </a:xfrm>
          <a:prstGeom prst="rect">
            <a:avLst/>
          </a:prstGeom>
          <a:noFill/>
        </p:spPr>
        <p:txBody>
          <a:bodyPr wrap="square" rtlCol="0">
            <a:spAutoFit/>
          </a:bodyPr>
          <a:lstStyle/>
          <a:p>
            <a:r>
              <a:rPr lang="en-US" dirty="0"/>
              <a:t>G2</a:t>
            </a:r>
          </a:p>
        </p:txBody>
      </p:sp>
      <p:sp>
        <p:nvSpPr>
          <p:cNvPr id="78" name="TextBox 77">
            <a:extLst>
              <a:ext uri="{FF2B5EF4-FFF2-40B4-BE49-F238E27FC236}">
                <a16:creationId xmlns:a16="http://schemas.microsoft.com/office/drawing/2014/main" id="{0D8DF58E-D6C8-01AB-59E5-1CCC18FA25F1}"/>
              </a:ext>
            </a:extLst>
          </p:cNvPr>
          <p:cNvSpPr txBox="1"/>
          <p:nvPr/>
        </p:nvSpPr>
        <p:spPr>
          <a:xfrm>
            <a:off x="2997752" y="4652121"/>
            <a:ext cx="542627" cy="369332"/>
          </a:xfrm>
          <a:prstGeom prst="rect">
            <a:avLst/>
          </a:prstGeom>
          <a:noFill/>
        </p:spPr>
        <p:txBody>
          <a:bodyPr wrap="square" rtlCol="0">
            <a:spAutoFit/>
          </a:bodyPr>
          <a:lstStyle/>
          <a:p>
            <a:r>
              <a:rPr lang="en-US" dirty="0"/>
              <a:t>G3</a:t>
            </a:r>
          </a:p>
        </p:txBody>
      </p:sp>
      <p:sp>
        <p:nvSpPr>
          <p:cNvPr id="79" name="TextBox 78">
            <a:extLst>
              <a:ext uri="{FF2B5EF4-FFF2-40B4-BE49-F238E27FC236}">
                <a16:creationId xmlns:a16="http://schemas.microsoft.com/office/drawing/2014/main" id="{0EDF6B7A-3809-649B-49C2-9EBE4EF38E50}"/>
              </a:ext>
            </a:extLst>
          </p:cNvPr>
          <p:cNvSpPr txBox="1"/>
          <p:nvPr/>
        </p:nvSpPr>
        <p:spPr>
          <a:xfrm>
            <a:off x="4159379" y="4640403"/>
            <a:ext cx="542627" cy="369332"/>
          </a:xfrm>
          <a:prstGeom prst="rect">
            <a:avLst/>
          </a:prstGeom>
          <a:noFill/>
        </p:spPr>
        <p:txBody>
          <a:bodyPr wrap="square" rtlCol="0">
            <a:spAutoFit/>
          </a:bodyPr>
          <a:lstStyle/>
          <a:p>
            <a:r>
              <a:rPr lang="en-US" dirty="0"/>
              <a:t>G4</a:t>
            </a:r>
          </a:p>
        </p:txBody>
      </p:sp>
      <p:sp>
        <p:nvSpPr>
          <p:cNvPr id="80" name="TextBox 79">
            <a:extLst>
              <a:ext uri="{FF2B5EF4-FFF2-40B4-BE49-F238E27FC236}">
                <a16:creationId xmlns:a16="http://schemas.microsoft.com/office/drawing/2014/main" id="{8660188E-6C74-D421-C2DF-5304A32A2378}"/>
              </a:ext>
            </a:extLst>
          </p:cNvPr>
          <p:cNvSpPr txBox="1"/>
          <p:nvPr/>
        </p:nvSpPr>
        <p:spPr>
          <a:xfrm>
            <a:off x="5258091" y="4651906"/>
            <a:ext cx="542627" cy="369332"/>
          </a:xfrm>
          <a:prstGeom prst="rect">
            <a:avLst/>
          </a:prstGeom>
          <a:noFill/>
        </p:spPr>
        <p:txBody>
          <a:bodyPr wrap="square" rtlCol="0">
            <a:spAutoFit/>
          </a:bodyPr>
          <a:lstStyle/>
          <a:p>
            <a:r>
              <a:rPr lang="en-US" dirty="0"/>
              <a:t>G5</a:t>
            </a:r>
          </a:p>
        </p:txBody>
      </p:sp>
      <p:sp>
        <p:nvSpPr>
          <p:cNvPr id="81" name="TextBox 80">
            <a:extLst>
              <a:ext uri="{FF2B5EF4-FFF2-40B4-BE49-F238E27FC236}">
                <a16:creationId xmlns:a16="http://schemas.microsoft.com/office/drawing/2014/main" id="{CA45E422-042D-94D2-2119-CC542607C180}"/>
              </a:ext>
            </a:extLst>
          </p:cNvPr>
          <p:cNvSpPr txBox="1"/>
          <p:nvPr/>
        </p:nvSpPr>
        <p:spPr>
          <a:xfrm>
            <a:off x="6451599" y="4651539"/>
            <a:ext cx="542627" cy="369332"/>
          </a:xfrm>
          <a:prstGeom prst="rect">
            <a:avLst/>
          </a:prstGeom>
          <a:noFill/>
        </p:spPr>
        <p:txBody>
          <a:bodyPr wrap="square" rtlCol="0">
            <a:spAutoFit/>
          </a:bodyPr>
          <a:lstStyle/>
          <a:p>
            <a:r>
              <a:rPr lang="en-US" dirty="0"/>
              <a:t>G6</a:t>
            </a:r>
          </a:p>
        </p:txBody>
      </p:sp>
      <p:sp>
        <p:nvSpPr>
          <p:cNvPr id="82" name="Oval 81">
            <a:extLst>
              <a:ext uri="{FF2B5EF4-FFF2-40B4-BE49-F238E27FC236}">
                <a16:creationId xmlns:a16="http://schemas.microsoft.com/office/drawing/2014/main" id="{8D0F257E-6AA7-3E34-6A81-6AF42BFDF482}"/>
              </a:ext>
            </a:extLst>
          </p:cNvPr>
          <p:cNvSpPr/>
          <p:nvPr/>
        </p:nvSpPr>
        <p:spPr>
          <a:xfrm>
            <a:off x="1263194" y="3448392"/>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26B53910-1D03-8724-B552-54676920D5B5}"/>
              </a:ext>
            </a:extLst>
          </p:cNvPr>
          <p:cNvSpPr txBox="1"/>
          <p:nvPr/>
        </p:nvSpPr>
        <p:spPr>
          <a:xfrm>
            <a:off x="307937" y="3424722"/>
            <a:ext cx="988184" cy="369332"/>
          </a:xfrm>
          <a:prstGeom prst="rect">
            <a:avLst/>
          </a:prstGeom>
          <a:noFill/>
        </p:spPr>
        <p:txBody>
          <a:bodyPr wrap="square" rtlCol="0">
            <a:spAutoFit/>
          </a:bodyPr>
          <a:lstStyle/>
          <a:p>
            <a:r>
              <a:rPr lang="en-US" dirty="0"/>
              <a:t>[G1,G2]</a:t>
            </a:r>
          </a:p>
        </p:txBody>
      </p:sp>
      <p:cxnSp>
        <p:nvCxnSpPr>
          <p:cNvPr id="84" name="Straight Connector 83">
            <a:extLst>
              <a:ext uri="{FF2B5EF4-FFF2-40B4-BE49-F238E27FC236}">
                <a16:creationId xmlns:a16="http://schemas.microsoft.com/office/drawing/2014/main" id="{146AEF1C-6863-29C3-73D0-65E02EA2F4AE}"/>
              </a:ext>
            </a:extLst>
          </p:cNvPr>
          <p:cNvCxnSpPr>
            <a:cxnSpLocks/>
            <a:stCxn id="82" idx="3"/>
            <a:endCxn id="76" idx="0"/>
          </p:cNvCxnSpPr>
          <p:nvPr/>
        </p:nvCxnSpPr>
        <p:spPr>
          <a:xfrm flipH="1">
            <a:off x="823701" y="3726498"/>
            <a:ext cx="487208" cy="9162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AD7429A-156C-F65C-E7B0-2E20C2D78E14}"/>
              </a:ext>
            </a:extLst>
          </p:cNvPr>
          <p:cNvCxnSpPr>
            <a:cxnSpLocks/>
            <a:stCxn id="82" idx="5"/>
          </p:cNvCxnSpPr>
          <p:nvPr/>
        </p:nvCxnSpPr>
        <p:spPr>
          <a:xfrm>
            <a:off x="1541300" y="3726498"/>
            <a:ext cx="592301" cy="10012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628C74C1-928B-A1D3-B033-A336AC9E5BFD}"/>
              </a:ext>
            </a:extLst>
          </p:cNvPr>
          <p:cNvSpPr/>
          <p:nvPr/>
        </p:nvSpPr>
        <p:spPr>
          <a:xfrm>
            <a:off x="5452902" y="3400677"/>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C1BC89E1-7AB4-CDFF-F0BB-828559D10931}"/>
              </a:ext>
            </a:extLst>
          </p:cNvPr>
          <p:cNvCxnSpPr>
            <a:cxnSpLocks/>
            <a:stCxn id="90" idx="3"/>
            <a:endCxn id="79" idx="0"/>
          </p:cNvCxnSpPr>
          <p:nvPr/>
        </p:nvCxnSpPr>
        <p:spPr>
          <a:xfrm flipH="1">
            <a:off x="4430693" y="3678783"/>
            <a:ext cx="1069924" cy="96162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C6FAF60-A937-6A31-7657-E492E9303A64}"/>
              </a:ext>
            </a:extLst>
          </p:cNvPr>
          <p:cNvCxnSpPr>
            <a:cxnSpLocks/>
            <a:stCxn id="90" idx="4"/>
            <a:endCxn id="80" idx="0"/>
          </p:cNvCxnSpPr>
          <p:nvPr/>
        </p:nvCxnSpPr>
        <p:spPr>
          <a:xfrm flipH="1">
            <a:off x="5529405" y="3726498"/>
            <a:ext cx="86408" cy="9254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0B7F4E0-12BB-D0FB-C964-03C1BF9B7FD3}"/>
              </a:ext>
            </a:extLst>
          </p:cNvPr>
          <p:cNvCxnSpPr>
            <a:cxnSpLocks/>
            <a:stCxn id="90" idx="5"/>
            <a:endCxn id="81" idx="0"/>
          </p:cNvCxnSpPr>
          <p:nvPr/>
        </p:nvCxnSpPr>
        <p:spPr>
          <a:xfrm>
            <a:off x="5731008" y="3678783"/>
            <a:ext cx="991905" cy="97275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3096BE9E-FAF9-E4EB-2665-B0E7EFDBB66C}"/>
              </a:ext>
            </a:extLst>
          </p:cNvPr>
          <p:cNvSpPr/>
          <p:nvPr/>
        </p:nvSpPr>
        <p:spPr>
          <a:xfrm>
            <a:off x="11254625" y="3208300"/>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82665CE8-C338-0B5D-CD39-CE86E37E05F0}"/>
              </a:ext>
            </a:extLst>
          </p:cNvPr>
          <p:cNvSpPr txBox="1"/>
          <p:nvPr/>
        </p:nvSpPr>
        <p:spPr>
          <a:xfrm>
            <a:off x="9541740" y="4042463"/>
            <a:ext cx="2750626" cy="369332"/>
          </a:xfrm>
          <a:prstGeom prst="rect">
            <a:avLst/>
          </a:prstGeom>
          <a:noFill/>
        </p:spPr>
        <p:txBody>
          <a:bodyPr wrap="square" rtlCol="0">
            <a:spAutoFit/>
          </a:bodyPr>
          <a:lstStyle/>
          <a:p>
            <a:r>
              <a:rPr lang="en-US" dirty="0" err="1"/>
              <a:t>grpBy</a:t>
            </a:r>
            <a:r>
              <a:rPr lang="en-US" dirty="0"/>
              <a:t>: [[g1,g2] , [g4,g5,g6]]</a:t>
            </a:r>
          </a:p>
        </p:txBody>
      </p:sp>
      <p:cxnSp>
        <p:nvCxnSpPr>
          <p:cNvPr id="103" name="Straight Connector 102">
            <a:extLst>
              <a:ext uri="{FF2B5EF4-FFF2-40B4-BE49-F238E27FC236}">
                <a16:creationId xmlns:a16="http://schemas.microsoft.com/office/drawing/2014/main" id="{4EAEA81A-9430-242A-3C79-563CFC0A7388}"/>
              </a:ext>
            </a:extLst>
          </p:cNvPr>
          <p:cNvCxnSpPr>
            <a:cxnSpLocks/>
            <a:stCxn id="101" idx="3"/>
            <a:endCxn id="5" idx="0"/>
          </p:cNvCxnSpPr>
          <p:nvPr/>
        </p:nvCxnSpPr>
        <p:spPr>
          <a:xfrm flipH="1">
            <a:off x="9561983" y="3486406"/>
            <a:ext cx="1740357" cy="113225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41BF6D1-2CBD-6151-D248-1DA3D48A9A56}"/>
              </a:ext>
            </a:extLst>
          </p:cNvPr>
          <p:cNvSpPr txBox="1"/>
          <p:nvPr/>
        </p:nvSpPr>
        <p:spPr>
          <a:xfrm>
            <a:off x="8246609" y="4618663"/>
            <a:ext cx="1230784" cy="369332"/>
          </a:xfrm>
          <a:prstGeom prst="rect">
            <a:avLst/>
          </a:prstGeom>
          <a:noFill/>
        </p:spPr>
        <p:txBody>
          <a:bodyPr wrap="square" rtlCol="0">
            <a:spAutoFit/>
          </a:bodyPr>
          <a:lstStyle/>
          <a:p>
            <a:r>
              <a:rPr lang="en-US" dirty="0">
                <a:solidFill>
                  <a:schemeClr val="bg2">
                    <a:lumMod val="75000"/>
                  </a:schemeClr>
                </a:solidFill>
              </a:rPr>
              <a:t>Role:Agg1</a:t>
            </a:r>
          </a:p>
        </p:txBody>
      </p:sp>
      <p:sp>
        <p:nvSpPr>
          <p:cNvPr id="107" name="TextBox 106">
            <a:extLst>
              <a:ext uri="{FF2B5EF4-FFF2-40B4-BE49-F238E27FC236}">
                <a16:creationId xmlns:a16="http://schemas.microsoft.com/office/drawing/2014/main" id="{1E6207D9-6D8A-C3A5-7ED9-6A6E09100675}"/>
              </a:ext>
            </a:extLst>
          </p:cNvPr>
          <p:cNvSpPr txBox="1"/>
          <p:nvPr/>
        </p:nvSpPr>
        <p:spPr>
          <a:xfrm>
            <a:off x="11101672" y="3557936"/>
            <a:ext cx="1230784" cy="369332"/>
          </a:xfrm>
          <a:prstGeom prst="rect">
            <a:avLst/>
          </a:prstGeom>
          <a:noFill/>
        </p:spPr>
        <p:txBody>
          <a:bodyPr wrap="square" rtlCol="0">
            <a:spAutoFit/>
          </a:bodyPr>
          <a:lstStyle/>
          <a:p>
            <a:r>
              <a:rPr lang="en-US" dirty="0">
                <a:solidFill>
                  <a:schemeClr val="bg2">
                    <a:lumMod val="75000"/>
                  </a:schemeClr>
                </a:solidFill>
              </a:rPr>
              <a:t>Role:Agg2</a:t>
            </a:r>
          </a:p>
        </p:txBody>
      </p:sp>
      <p:sp>
        <p:nvSpPr>
          <p:cNvPr id="110" name="Oval 109">
            <a:extLst>
              <a:ext uri="{FF2B5EF4-FFF2-40B4-BE49-F238E27FC236}">
                <a16:creationId xmlns:a16="http://schemas.microsoft.com/office/drawing/2014/main" id="{F20411E6-1585-3F44-1D62-EE14CFA2BBC5}"/>
              </a:ext>
            </a:extLst>
          </p:cNvPr>
          <p:cNvSpPr/>
          <p:nvPr/>
        </p:nvSpPr>
        <p:spPr>
          <a:xfrm>
            <a:off x="2416449" y="2138016"/>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1" name="Straight Connector 110">
            <a:extLst>
              <a:ext uri="{FF2B5EF4-FFF2-40B4-BE49-F238E27FC236}">
                <a16:creationId xmlns:a16="http://schemas.microsoft.com/office/drawing/2014/main" id="{9FF9C9C9-50D2-6DF2-DBC8-53459BF7FBEB}"/>
              </a:ext>
            </a:extLst>
          </p:cNvPr>
          <p:cNvCxnSpPr>
            <a:cxnSpLocks/>
            <a:stCxn id="110" idx="3"/>
            <a:endCxn id="82" idx="7"/>
          </p:cNvCxnSpPr>
          <p:nvPr/>
        </p:nvCxnSpPr>
        <p:spPr>
          <a:xfrm flipH="1">
            <a:off x="1541300" y="2416122"/>
            <a:ext cx="922864" cy="107998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9DCEC3C-DEE8-E7A8-B08D-341702D30C20}"/>
              </a:ext>
            </a:extLst>
          </p:cNvPr>
          <p:cNvCxnSpPr>
            <a:cxnSpLocks/>
            <a:stCxn id="110" idx="5"/>
            <a:endCxn id="78" idx="0"/>
          </p:cNvCxnSpPr>
          <p:nvPr/>
        </p:nvCxnSpPr>
        <p:spPr>
          <a:xfrm>
            <a:off x="2694555" y="2416122"/>
            <a:ext cx="574511" cy="22359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1D9CD5DC-A3C9-AB45-3536-749C5515EDCA}"/>
              </a:ext>
            </a:extLst>
          </p:cNvPr>
          <p:cNvSpPr/>
          <p:nvPr/>
        </p:nvSpPr>
        <p:spPr>
          <a:xfrm>
            <a:off x="8393595" y="2138015"/>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a:extLst>
              <a:ext uri="{FF2B5EF4-FFF2-40B4-BE49-F238E27FC236}">
                <a16:creationId xmlns:a16="http://schemas.microsoft.com/office/drawing/2014/main" id="{151A5338-3D70-E46F-9D82-3F8D76425981}"/>
              </a:ext>
            </a:extLst>
          </p:cNvPr>
          <p:cNvCxnSpPr>
            <a:cxnSpLocks/>
            <a:stCxn id="117" idx="4"/>
            <a:endCxn id="5" idx="0"/>
          </p:cNvCxnSpPr>
          <p:nvPr/>
        </p:nvCxnSpPr>
        <p:spPr>
          <a:xfrm>
            <a:off x="8556506" y="2463836"/>
            <a:ext cx="1005477" cy="215482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C0D08CB-176F-6B5F-B0E6-732EF463F834}"/>
              </a:ext>
            </a:extLst>
          </p:cNvPr>
          <p:cNvSpPr txBox="1"/>
          <p:nvPr/>
        </p:nvSpPr>
        <p:spPr>
          <a:xfrm>
            <a:off x="7435187" y="2552981"/>
            <a:ext cx="1230784" cy="369332"/>
          </a:xfrm>
          <a:prstGeom prst="rect">
            <a:avLst/>
          </a:prstGeom>
          <a:noFill/>
        </p:spPr>
        <p:txBody>
          <a:bodyPr wrap="square" rtlCol="0">
            <a:spAutoFit/>
          </a:bodyPr>
          <a:lstStyle/>
          <a:p>
            <a:r>
              <a:rPr lang="en-US" dirty="0" err="1"/>
              <a:t>grpBy</a:t>
            </a:r>
            <a:r>
              <a:rPr lang="en-US" dirty="0"/>
              <a:t>: [g3]</a:t>
            </a:r>
          </a:p>
        </p:txBody>
      </p:sp>
      <p:cxnSp>
        <p:nvCxnSpPr>
          <p:cNvPr id="124" name="Straight Connector 123">
            <a:extLst>
              <a:ext uri="{FF2B5EF4-FFF2-40B4-BE49-F238E27FC236}">
                <a16:creationId xmlns:a16="http://schemas.microsoft.com/office/drawing/2014/main" id="{BD5A0054-9067-C211-6322-FEBF2B41F528}"/>
              </a:ext>
            </a:extLst>
          </p:cNvPr>
          <p:cNvCxnSpPr>
            <a:cxnSpLocks/>
            <a:stCxn id="117" idx="5"/>
            <a:endCxn id="101" idx="1"/>
          </p:cNvCxnSpPr>
          <p:nvPr/>
        </p:nvCxnSpPr>
        <p:spPr>
          <a:xfrm>
            <a:off x="8671701" y="2416121"/>
            <a:ext cx="2630639" cy="83989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82E09B51-5CC7-2FF5-345B-FC090243783E}"/>
              </a:ext>
            </a:extLst>
          </p:cNvPr>
          <p:cNvSpPr txBox="1"/>
          <p:nvPr/>
        </p:nvSpPr>
        <p:spPr>
          <a:xfrm>
            <a:off x="9097557" y="2936149"/>
            <a:ext cx="1654330" cy="369332"/>
          </a:xfrm>
          <a:prstGeom prst="rect">
            <a:avLst/>
          </a:prstGeom>
          <a:noFill/>
        </p:spPr>
        <p:txBody>
          <a:bodyPr wrap="square" rtlCol="0">
            <a:spAutoFit/>
          </a:bodyPr>
          <a:lstStyle/>
          <a:p>
            <a:r>
              <a:rPr lang="en-US" dirty="0" err="1"/>
              <a:t>grpBy</a:t>
            </a:r>
            <a:r>
              <a:rPr lang="en-US" dirty="0"/>
              <a:t>: [[g1,g2]]</a:t>
            </a:r>
          </a:p>
        </p:txBody>
      </p:sp>
      <p:sp>
        <p:nvSpPr>
          <p:cNvPr id="128" name="TextBox 127">
            <a:extLst>
              <a:ext uri="{FF2B5EF4-FFF2-40B4-BE49-F238E27FC236}">
                <a16:creationId xmlns:a16="http://schemas.microsoft.com/office/drawing/2014/main" id="{6C83D66E-B77C-1FB4-C091-89423A650409}"/>
              </a:ext>
            </a:extLst>
          </p:cNvPr>
          <p:cNvSpPr txBox="1"/>
          <p:nvPr/>
        </p:nvSpPr>
        <p:spPr>
          <a:xfrm>
            <a:off x="1047939" y="2108684"/>
            <a:ext cx="1483706" cy="369332"/>
          </a:xfrm>
          <a:prstGeom prst="rect">
            <a:avLst/>
          </a:prstGeom>
          <a:noFill/>
        </p:spPr>
        <p:txBody>
          <a:bodyPr wrap="square" rtlCol="0">
            <a:spAutoFit/>
          </a:bodyPr>
          <a:lstStyle/>
          <a:p>
            <a:r>
              <a:rPr lang="en-US" dirty="0"/>
              <a:t>[G1,G2, G3]</a:t>
            </a:r>
          </a:p>
        </p:txBody>
      </p:sp>
      <p:sp>
        <p:nvSpPr>
          <p:cNvPr id="157" name="TextBox 156">
            <a:extLst>
              <a:ext uri="{FF2B5EF4-FFF2-40B4-BE49-F238E27FC236}">
                <a16:creationId xmlns:a16="http://schemas.microsoft.com/office/drawing/2014/main" id="{698DD5BC-57FF-0720-147E-EC5064FA19C6}"/>
              </a:ext>
            </a:extLst>
          </p:cNvPr>
          <p:cNvSpPr txBox="1"/>
          <p:nvPr/>
        </p:nvSpPr>
        <p:spPr>
          <a:xfrm>
            <a:off x="7251026" y="2137676"/>
            <a:ext cx="1230784" cy="369332"/>
          </a:xfrm>
          <a:prstGeom prst="rect">
            <a:avLst/>
          </a:prstGeom>
          <a:noFill/>
        </p:spPr>
        <p:txBody>
          <a:bodyPr wrap="square" rtlCol="0">
            <a:spAutoFit/>
          </a:bodyPr>
          <a:lstStyle/>
          <a:p>
            <a:r>
              <a:rPr lang="en-US" dirty="0">
                <a:solidFill>
                  <a:schemeClr val="bg2">
                    <a:lumMod val="75000"/>
                  </a:schemeClr>
                </a:solidFill>
              </a:rPr>
              <a:t>Role:Agg3</a:t>
            </a:r>
          </a:p>
        </p:txBody>
      </p:sp>
    </p:spTree>
    <p:extLst>
      <p:ext uri="{BB962C8B-B14F-4D97-AF65-F5344CB8AC3E}">
        <p14:creationId xmlns:p14="http://schemas.microsoft.com/office/powerpoint/2010/main" val="283400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uneven depth</a:t>
            </a:r>
          </a:p>
        </p:txBody>
      </p:sp>
      <p:sp>
        <p:nvSpPr>
          <p:cNvPr id="3" name="Oval 2">
            <a:extLst>
              <a:ext uri="{FF2B5EF4-FFF2-40B4-BE49-F238E27FC236}">
                <a16:creationId xmlns:a16="http://schemas.microsoft.com/office/drawing/2014/main" id="{2C7058E5-1EB2-5481-BAD6-0F57BA8B4D17}"/>
              </a:ext>
            </a:extLst>
          </p:cNvPr>
          <p:cNvSpPr/>
          <p:nvPr/>
        </p:nvSpPr>
        <p:spPr>
          <a:xfrm>
            <a:off x="9399072" y="550708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405C8C-7177-19B4-80F0-35D458BD86F3}"/>
              </a:ext>
            </a:extLst>
          </p:cNvPr>
          <p:cNvSpPr txBox="1"/>
          <p:nvPr/>
        </p:nvSpPr>
        <p:spPr>
          <a:xfrm>
            <a:off x="7579910" y="5582948"/>
            <a:ext cx="1608083" cy="1200329"/>
          </a:xfrm>
          <a:prstGeom prst="rect">
            <a:avLst/>
          </a:prstGeom>
          <a:noFill/>
        </p:spPr>
        <p:txBody>
          <a:bodyPr wrap="square" rtlCol="0">
            <a:spAutoFit/>
          </a:bodyPr>
          <a:lstStyle/>
          <a:p>
            <a:r>
              <a:rPr lang="en-US" sz="1200" dirty="0"/>
              <a:t>G1 : [d1,d2,d3]</a:t>
            </a:r>
          </a:p>
          <a:p>
            <a:r>
              <a:rPr lang="en-US" sz="1200" dirty="0"/>
              <a:t>G2 : [d4, d5]</a:t>
            </a:r>
          </a:p>
          <a:p>
            <a:r>
              <a:rPr lang="en-US" sz="1200" dirty="0"/>
              <a:t>G3 : [d6, d7]</a:t>
            </a:r>
          </a:p>
          <a:p>
            <a:r>
              <a:rPr lang="en-US" sz="1200" dirty="0"/>
              <a:t>G4 : [d8, d9]</a:t>
            </a:r>
          </a:p>
          <a:p>
            <a:r>
              <a:rPr lang="en-US" sz="1200" dirty="0"/>
              <a:t>G5 : [d10, d11]</a:t>
            </a:r>
          </a:p>
          <a:p>
            <a:r>
              <a:rPr lang="en-US" sz="1200" dirty="0"/>
              <a:t>G6 : [d1, d5]</a:t>
            </a:r>
          </a:p>
        </p:txBody>
      </p:sp>
      <p:sp>
        <p:nvSpPr>
          <p:cNvPr id="5" name="Oval 4">
            <a:extLst>
              <a:ext uri="{FF2B5EF4-FFF2-40B4-BE49-F238E27FC236}">
                <a16:creationId xmlns:a16="http://schemas.microsoft.com/office/drawing/2014/main" id="{52BFD8A3-4827-72CF-1F2D-758AF005B1FA}"/>
              </a:ext>
            </a:extLst>
          </p:cNvPr>
          <p:cNvSpPr/>
          <p:nvPr/>
        </p:nvSpPr>
        <p:spPr>
          <a:xfrm>
            <a:off x="9399072" y="461866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6F652306-0F59-C795-2175-508B504EA3CF}"/>
              </a:ext>
            </a:extLst>
          </p:cNvPr>
          <p:cNvCxnSpPr>
            <a:cxnSpLocks/>
            <a:stCxn id="5" idx="4"/>
            <a:endCxn id="3" idx="0"/>
          </p:cNvCxnSpPr>
          <p:nvPr/>
        </p:nvCxnSpPr>
        <p:spPr>
          <a:xfrm>
            <a:off x="9561983" y="4944484"/>
            <a:ext cx="0" cy="56259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8E0350-2DAA-A35A-F390-64BC4E044245}"/>
              </a:ext>
            </a:extLst>
          </p:cNvPr>
          <p:cNvSpPr txBox="1"/>
          <p:nvPr/>
        </p:nvSpPr>
        <p:spPr>
          <a:xfrm>
            <a:off x="9650431" y="4902617"/>
            <a:ext cx="2066633" cy="646331"/>
          </a:xfrm>
          <a:prstGeom prst="rect">
            <a:avLst/>
          </a:prstGeom>
          <a:noFill/>
        </p:spPr>
        <p:txBody>
          <a:bodyPr wrap="square" rtlCol="0">
            <a:spAutoFit/>
          </a:bodyPr>
          <a:lstStyle/>
          <a:p>
            <a:r>
              <a:rPr lang="en-US" dirty="0" err="1"/>
              <a:t>grpBy</a:t>
            </a:r>
            <a:r>
              <a:rPr lang="en-US" dirty="0"/>
              <a:t>: [g1,g2,g3,g4,g5,g6]</a:t>
            </a:r>
          </a:p>
        </p:txBody>
      </p:sp>
      <p:sp>
        <p:nvSpPr>
          <p:cNvPr id="11" name="Oval 10">
            <a:extLst>
              <a:ext uri="{FF2B5EF4-FFF2-40B4-BE49-F238E27FC236}">
                <a16:creationId xmlns:a16="http://schemas.microsoft.com/office/drawing/2014/main" id="{DDE31259-E7C3-1AE9-F0F1-2E3DFBC86799}"/>
              </a:ext>
            </a:extLst>
          </p:cNvPr>
          <p:cNvSpPr/>
          <p:nvPr/>
        </p:nvSpPr>
        <p:spPr>
          <a:xfrm>
            <a:off x="143841" y="5420038"/>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95D17C-3472-8745-DCCE-15BE8CD79DE0}"/>
              </a:ext>
            </a:extLst>
          </p:cNvPr>
          <p:cNvSpPr/>
          <p:nvPr/>
        </p:nvSpPr>
        <p:spPr>
          <a:xfrm>
            <a:off x="61155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BEF46-6411-4A7B-AE1F-4CA7FC70912A}"/>
              </a:ext>
            </a:extLst>
          </p:cNvPr>
          <p:cNvSpPr/>
          <p:nvPr/>
        </p:nvSpPr>
        <p:spPr>
          <a:xfrm>
            <a:off x="110028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703DE54-E7DE-1637-6743-97631050CDC1}"/>
              </a:ext>
            </a:extLst>
          </p:cNvPr>
          <p:cNvSpPr/>
          <p:nvPr/>
        </p:nvSpPr>
        <p:spPr>
          <a:xfrm>
            <a:off x="1807780"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90883B-748D-9079-DF7A-4D3C32BDA1E6}"/>
              </a:ext>
            </a:extLst>
          </p:cNvPr>
          <p:cNvSpPr/>
          <p:nvPr/>
        </p:nvSpPr>
        <p:spPr>
          <a:xfrm>
            <a:off x="2247868"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01A93D0-7763-CE27-0956-B2278E317015}"/>
              </a:ext>
            </a:extLst>
          </p:cNvPr>
          <p:cNvSpPr/>
          <p:nvPr/>
        </p:nvSpPr>
        <p:spPr>
          <a:xfrm>
            <a:off x="2894620"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08926A-7298-5DD5-7C8D-7D142819D357}"/>
              </a:ext>
            </a:extLst>
          </p:cNvPr>
          <p:cNvSpPr/>
          <p:nvPr/>
        </p:nvSpPr>
        <p:spPr>
          <a:xfrm>
            <a:off x="3334708"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1AA570-408C-37B3-D70C-7603AAE20B53}"/>
              </a:ext>
            </a:extLst>
          </p:cNvPr>
          <p:cNvSpPr/>
          <p:nvPr/>
        </p:nvSpPr>
        <p:spPr>
          <a:xfrm>
            <a:off x="3981460"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DE206-14EE-7FE2-512F-E1C3FD63F909}"/>
              </a:ext>
            </a:extLst>
          </p:cNvPr>
          <p:cNvSpPr/>
          <p:nvPr/>
        </p:nvSpPr>
        <p:spPr>
          <a:xfrm>
            <a:off x="4421548"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215B99-36D6-049D-CB1B-8E4F348FFC4F}"/>
              </a:ext>
            </a:extLst>
          </p:cNvPr>
          <p:cNvSpPr/>
          <p:nvPr/>
        </p:nvSpPr>
        <p:spPr>
          <a:xfrm>
            <a:off x="5127081"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6D1BF6-D43C-0E36-4628-B92A499E91AF}"/>
              </a:ext>
            </a:extLst>
          </p:cNvPr>
          <p:cNvSpPr/>
          <p:nvPr/>
        </p:nvSpPr>
        <p:spPr>
          <a:xfrm>
            <a:off x="5567169"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189DAA-E476-2743-2C7D-9AC176608505}"/>
              </a:ext>
            </a:extLst>
          </p:cNvPr>
          <p:cNvSpPr/>
          <p:nvPr/>
        </p:nvSpPr>
        <p:spPr>
          <a:xfrm>
            <a:off x="6328188"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3B41FD-3561-4435-7F9E-72923CD91EFA}"/>
              </a:ext>
            </a:extLst>
          </p:cNvPr>
          <p:cNvSpPr/>
          <p:nvPr/>
        </p:nvSpPr>
        <p:spPr>
          <a:xfrm>
            <a:off x="6768276"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949188A-9778-B2B5-204D-76A54C1465E9}"/>
              </a:ext>
            </a:extLst>
          </p:cNvPr>
          <p:cNvSpPr/>
          <p:nvPr/>
        </p:nvSpPr>
        <p:spPr>
          <a:xfrm>
            <a:off x="61852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AB723BE-4B35-B3F6-24FD-91F87C8F0121}"/>
              </a:ext>
            </a:extLst>
          </p:cNvPr>
          <p:cNvSpPr/>
          <p:nvPr/>
        </p:nvSpPr>
        <p:spPr>
          <a:xfrm>
            <a:off x="199366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E7CF881-1B17-99E1-F62D-489F68669E54}"/>
              </a:ext>
            </a:extLst>
          </p:cNvPr>
          <p:cNvSpPr/>
          <p:nvPr/>
        </p:nvSpPr>
        <p:spPr>
          <a:xfrm>
            <a:off x="3057530" y="466638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B7BD1973-A9E5-C2F6-9391-E691B21B46AD}"/>
              </a:ext>
            </a:extLst>
          </p:cNvPr>
          <p:cNvSpPr/>
          <p:nvPr/>
        </p:nvSpPr>
        <p:spPr>
          <a:xfrm>
            <a:off x="4190705" y="466637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E04079-B6B8-9A82-928E-F79C5E9DF0BE}"/>
              </a:ext>
            </a:extLst>
          </p:cNvPr>
          <p:cNvSpPr/>
          <p:nvPr/>
        </p:nvSpPr>
        <p:spPr>
          <a:xfrm>
            <a:off x="5311807"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8EC0401-AE05-CC15-CBDD-4DC467C391D7}"/>
              </a:ext>
            </a:extLst>
          </p:cNvPr>
          <p:cNvSpPr/>
          <p:nvPr/>
        </p:nvSpPr>
        <p:spPr>
          <a:xfrm>
            <a:off x="6515443"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B9FD190-E287-D798-1111-1982D19AF3B4}"/>
              </a:ext>
            </a:extLst>
          </p:cNvPr>
          <p:cNvCxnSpPr>
            <a:cxnSpLocks/>
            <a:stCxn id="24" idx="3"/>
            <a:endCxn id="11" idx="0"/>
          </p:cNvCxnSpPr>
          <p:nvPr/>
        </p:nvCxnSpPr>
        <p:spPr>
          <a:xfrm flipH="1">
            <a:off x="306752" y="4944487"/>
            <a:ext cx="359488"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DC8A4C-2462-ED59-4E76-61453216B555}"/>
              </a:ext>
            </a:extLst>
          </p:cNvPr>
          <p:cNvCxnSpPr>
            <a:cxnSpLocks/>
            <a:stCxn id="24" idx="4"/>
            <a:endCxn id="12" idx="0"/>
          </p:cNvCxnSpPr>
          <p:nvPr/>
        </p:nvCxnSpPr>
        <p:spPr>
          <a:xfrm flipH="1">
            <a:off x="774465" y="4992202"/>
            <a:ext cx="6971" cy="4278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0417D8-1DF3-1C74-3996-ABA8600DFA94}"/>
              </a:ext>
            </a:extLst>
          </p:cNvPr>
          <p:cNvCxnSpPr>
            <a:cxnSpLocks/>
            <a:stCxn id="24" idx="5"/>
            <a:endCxn id="13" idx="1"/>
          </p:cNvCxnSpPr>
          <p:nvPr/>
        </p:nvCxnSpPr>
        <p:spPr>
          <a:xfrm>
            <a:off x="896631" y="4944487"/>
            <a:ext cx="251368" cy="5232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8CE3F3-FF5D-CDD8-F838-D2F504656317}"/>
              </a:ext>
            </a:extLst>
          </p:cNvPr>
          <p:cNvCxnSpPr>
            <a:cxnSpLocks/>
            <a:stCxn id="25" idx="3"/>
            <a:endCxn id="14" idx="0"/>
          </p:cNvCxnSpPr>
          <p:nvPr/>
        </p:nvCxnSpPr>
        <p:spPr>
          <a:xfrm flipH="1">
            <a:off x="1970691" y="4944487"/>
            <a:ext cx="70689"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82958D-B00E-8C88-A446-73F6CC344AD1}"/>
              </a:ext>
            </a:extLst>
          </p:cNvPr>
          <p:cNvCxnSpPr>
            <a:cxnSpLocks/>
            <a:stCxn id="26" idx="3"/>
            <a:endCxn id="16" idx="0"/>
          </p:cNvCxnSpPr>
          <p:nvPr/>
        </p:nvCxnSpPr>
        <p:spPr>
          <a:xfrm flipH="1">
            <a:off x="3057531" y="4944486"/>
            <a:ext cx="47714"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4A79AD-81E2-8118-6EE3-7C8201B7B098}"/>
              </a:ext>
            </a:extLst>
          </p:cNvPr>
          <p:cNvCxnSpPr>
            <a:cxnSpLocks/>
            <a:stCxn id="27" idx="3"/>
          </p:cNvCxnSpPr>
          <p:nvPr/>
        </p:nvCxnSpPr>
        <p:spPr>
          <a:xfrm flipH="1">
            <a:off x="4118811" y="4944485"/>
            <a:ext cx="119609" cy="48276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29443-B03C-A963-4A20-7C60A0FECECC}"/>
              </a:ext>
            </a:extLst>
          </p:cNvPr>
          <p:cNvCxnSpPr>
            <a:cxnSpLocks/>
            <a:stCxn id="28" idx="3"/>
            <a:endCxn id="20" idx="0"/>
          </p:cNvCxnSpPr>
          <p:nvPr/>
        </p:nvCxnSpPr>
        <p:spPr>
          <a:xfrm flipH="1">
            <a:off x="5289992" y="4944484"/>
            <a:ext cx="69530"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DAAF1D-A0DB-8320-7B23-85CC95853633}"/>
              </a:ext>
            </a:extLst>
          </p:cNvPr>
          <p:cNvCxnSpPr>
            <a:cxnSpLocks/>
            <a:stCxn id="29" idx="3"/>
            <a:endCxn id="22" idx="0"/>
          </p:cNvCxnSpPr>
          <p:nvPr/>
        </p:nvCxnSpPr>
        <p:spPr>
          <a:xfrm flipH="1">
            <a:off x="6491099" y="4944484"/>
            <a:ext cx="72059"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4B1850D-E595-2104-3E81-26707EFE6839}"/>
              </a:ext>
            </a:extLst>
          </p:cNvPr>
          <p:cNvCxnSpPr>
            <a:cxnSpLocks/>
            <a:stCxn id="25" idx="5"/>
            <a:endCxn id="15" idx="0"/>
          </p:cNvCxnSpPr>
          <p:nvPr/>
        </p:nvCxnSpPr>
        <p:spPr>
          <a:xfrm>
            <a:off x="2271771" y="4944487"/>
            <a:ext cx="139008"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07511A-34FB-AEEC-B9E0-35256E255790}"/>
              </a:ext>
            </a:extLst>
          </p:cNvPr>
          <p:cNvCxnSpPr>
            <a:cxnSpLocks/>
            <a:stCxn id="26" idx="5"/>
          </p:cNvCxnSpPr>
          <p:nvPr/>
        </p:nvCxnSpPr>
        <p:spPr>
          <a:xfrm>
            <a:off x="3335636" y="4944486"/>
            <a:ext cx="143310" cy="4862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010BEF-ACF4-C7BB-E67C-5B8E5C967042}"/>
              </a:ext>
            </a:extLst>
          </p:cNvPr>
          <p:cNvCxnSpPr>
            <a:cxnSpLocks/>
            <a:stCxn id="27" idx="5"/>
            <a:endCxn id="19" idx="0"/>
          </p:cNvCxnSpPr>
          <p:nvPr/>
        </p:nvCxnSpPr>
        <p:spPr>
          <a:xfrm>
            <a:off x="4468811" y="4944485"/>
            <a:ext cx="115648" cy="4722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6AA15-EDC2-A931-0366-D8518B5477AE}"/>
              </a:ext>
            </a:extLst>
          </p:cNvPr>
          <p:cNvCxnSpPr>
            <a:cxnSpLocks/>
            <a:stCxn id="28" idx="5"/>
            <a:endCxn id="21" idx="0"/>
          </p:cNvCxnSpPr>
          <p:nvPr/>
        </p:nvCxnSpPr>
        <p:spPr>
          <a:xfrm>
            <a:off x="5589913" y="4944484"/>
            <a:ext cx="140167"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088161-F102-8239-DC91-E9F483D1F222}"/>
              </a:ext>
            </a:extLst>
          </p:cNvPr>
          <p:cNvCxnSpPr>
            <a:cxnSpLocks/>
            <a:stCxn id="29" idx="5"/>
            <a:endCxn id="23" idx="0"/>
          </p:cNvCxnSpPr>
          <p:nvPr/>
        </p:nvCxnSpPr>
        <p:spPr>
          <a:xfrm>
            <a:off x="6793549" y="4944484"/>
            <a:ext cx="137638"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299181D-F666-863D-7948-B2148869E1CE}"/>
              </a:ext>
            </a:extLst>
          </p:cNvPr>
          <p:cNvSpPr txBox="1"/>
          <p:nvPr/>
        </p:nvSpPr>
        <p:spPr>
          <a:xfrm>
            <a:off x="557657" y="5815078"/>
            <a:ext cx="542627" cy="369332"/>
          </a:xfrm>
          <a:prstGeom prst="rect">
            <a:avLst/>
          </a:prstGeom>
          <a:noFill/>
        </p:spPr>
        <p:txBody>
          <a:bodyPr wrap="square" rtlCol="0">
            <a:spAutoFit/>
          </a:bodyPr>
          <a:lstStyle/>
          <a:p>
            <a:r>
              <a:rPr lang="en-US" dirty="0"/>
              <a:t>G1</a:t>
            </a:r>
          </a:p>
        </p:txBody>
      </p:sp>
      <p:sp>
        <p:nvSpPr>
          <p:cNvPr id="71" name="TextBox 70">
            <a:extLst>
              <a:ext uri="{FF2B5EF4-FFF2-40B4-BE49-F238E27FC236}">
                <a16:creationId xmlns:a16="http://schemas.microsoft.com/office/drawing/2014/main" id="{278D7436-9FAC-4387-6631-706A50390352}"/>
              </a:ext>
            </a:extLst>
          </p:cNvPr>
          <p:cNvSpPr txBox="1"/>
          <p:nvPr/>
        </p:nvSpPr>
        <p:spPr>
          <a:xfrm>
            <a:off x="1970690" y="5813780"/>
            <a:ext cx="542627" cy="369332"/>
          </a:xfrm>
          <a:prstGeom prst="rect">
            <a:avLst/>
          </a:prstGeom>
          <a:noFill/>
        </p:spPr>
        <p:txBody>
          <a:bodyPr wrap="square" rtlCol="0">
            <a:spAutoFit/>
          </a:bodyPr>
          <a:lstStyle/>
          <a:p>
            <a:r>
              <a:rPr lang="en-US" dirty="0"/>
              <a:t>G2</a:t>
            </a:r>
          </a:p>
        </p:txBody>
      </p:sp>
      <p:sp>
        <p:nvSpPr>
          <p:cNvPr id="72" name="TextBox 71">
            <a:extLst>
              <a:ext uri="{FF2B5EF4-FFF2-40B4-BE49-F238E27FC236}">
                <a16:creationId xmlns:a16="http://schemas.microsoft.com/office/drawing/2014/main" id="{B58F4088-44A4-60B7-1F14-F624C24623D4}"/>
              </a:ext>
            </a:extLst>
          </p:cNvPr>
          <p:cNvSpPr txBox="1"/>
          <p:nvPr/>
        </p:nvSpPr>
        <p:spPr>
          <a:xfrm>
            <a:off x="3063394" y="5818483"/>
            <a:ext cx="542627" cy="369332"/>
          </a:xfrm>
          <a:prstGeom prst="rect">
            <a:avLst/>
          </a:prstGeom>
          <a:noFill/>
        </p:spPr>
        <p:txBody>
          <a:bodyPr wrap="square" rtlCol="0">
            <a:spAutoFit/>
          </a:bodyPr>
          <a:lstStyle/>
          <a:p>
            <a:r>
              <a:rPr lang="en-US" dirty="0"/>
              <a:t>G3</a:t>
            </a:r>
          </a:p>
        </p:txBody>
      </p:sp>
      <p:sp>
        <p:nvSpPr>
          <p:cNvPr id="73" name="TextBox 72">
            <a:extLst>
              <a:ext uri="{FF2B5EF4-FFF2-40B4-BE49-F238E27FC236}">
                <a16:creationId xmlns:a16="http://schemas.microsoft.com/office/drawing/2014/main" id="{570A7FB1-1DE9-6AA6-DCCF-08FEAD043152}"/>
              </a:ext>
            </a:extLst>
          </p:cNvPr>
          <p:cNvSpPr txBox="1"/>
          <p:nvPr/>
        </p:nvSpPr>
        <p:spPr>
          <a:xfrm>
            <a:off x="4164649" y="5812770"/>
            <a:ext cx="542627" cy="369332"/>
          </a:xfrm>
          <a:prstGeom prst="rect">
            <a:avLst/>
          </a:prstGeom>
          <a:noFill/>
        </p:spPr>
        <p:txBody>
          <a:bodyPr wrap="square" rtlCol="0">
            <a:spAutoFit/>
          </a:bodyPr>
          <a:lstStyle/>
          <a:p>
            <a:r>
              <a:rPr lang="en-US" dirty="0"/>
              <a:t>G4</a:t>
            </a:r>
          </a:p>
        </p:txBody>
      </p:sp>
      <p:sp>
        <p:nvSpPr>
          <p:cNvPr id="74" name="TextBox 73">
            <a:extLst>
              <a:ext uri="{FF2B5EF4-FFF2-40B4-BE49-F238E27FC236}">
                <a16:creationId xmlns:a16="http://schemas.microsoft.com/office/drawing/2014/main" id="{72DF093B-4C69-4A76-87C9-2860B5D9FD7B}"/>
              </a:ext>
            </a:extLst>
          </p:cNvPr>
          <p:cNvSpPr txBox="1"/>
          <p:nvPr/>
        </p:nvSpPr>
        <p:spPr>
          <a:xfrm>
            <a:off x="5295855" y="5812770"/>
            <a:ext cx="542627" cy="369332"/>
          </a:xfrm>
          <a:prstGeom prst="rect">
            <a:avLst/>
          </a:prstGeom>
          <a:noFill/>
        </p:spPr>
        <p:txBody>
          <a:bodyPr wrap="square" rtlCol="0">
            <a:spAutoFit/>
          </a:bodyPr>
          <a:lstStyle/>
          <a:p>
            <a:r>
              <a:rPr lang="en-US" dirty="0"/>
              <a:t>G5</a:t>
            </a:r>
          </a:p>
        </p:txBody>
      </p:sp>
      <p:sp>
        <p:nvSpPr>
          <p:cNvPr id="75" name="TextBox 74">
            <a:extLst>
              <a:ext uri="{FF2B5EF4-FFF2-40B4-BE49-F238E27FC236}">
                <a16:creationId xmlns:a16="http://schemas.microsoft.com/office/drawing/2014/main" id="{0385B978-CE76-D117-8B1A-4009B453D1C3}"/>
              </a:ext>
            </a:extLst>
          </p:cNvPr>
          <p:cNvSpPr txBox="1"/>
          <p:nvPr/>
        </p:nvSpPr>
        <p:spPr>
          <a:xfrm>
            <a:off x="6563158" y="5812770"/>
            <a:ext cx="542627" cy="369332"/>
          </a:xfrm>
          <a:prstGeom prst="rect">
            <a:avLst/>
          </a:prstGeom>
          <a:noFill/>
        </p:spPr>
        <p:txBody>
          <a:bodyPr wrap="square" rtlCol="0">
            <a:spAutoFit/>
          </a:bodyPr>
          <a:lstStyle/>
          <a:p>
            <a:r>
              <a:rPr lang="en-US" dirty="0"/>
              <a:t>G6</a:t>
            </a:r>
          </a:p>
        </p:txBody>
      </p:sp>
      <p:sp>
        <p:nvSpPr>
          <p:cNvPr id="76" name="TextBox 75">
            <a:extLst>
              <a:ext uri="{FF2B5EF4-FFF2-40B4-BE49-F238E27FC236}">
                <a16:creationId xmlns:a16="http://schemas.microsoft.com/office/drawing/2014/main" id="{7B25E1E0-D396-67CA-5844-EFF3F399F900}"/>
              </a:ext>
            </a:extLst>
          </p:cNvPr>
          <p:cNvSpPr txBox="1"/>
          <p:nvPr/>
        </p:nvSpPr>
        <p:spPr>
          <a:xfrm>
            <a:off x="552387" y="4642711"/>
            <a:ext cx="542627" cy="369332"/>
          </a:xfrm>
          <a:prstGeom prst="rect">
            <a:avLst/>
          </a:prstGeom>
          <a:noFill/>
        </p:spPr>
        <p:txBody>
          <a:bodyPr wrap="square" rtlCol="0">
            <a:spAutoFit/>
          </a:bodyPr>
          <a:lstStyle/>
          <a:p>
            <a:r>
              <a:rPr lang="en-US" dirty="0"/>
              <a:t>G1</a:t>
            </a:r>
          </a:p>
        </p:txBody>
      </p:sp>
      <p:sp>
        <p:nvSpPr>
          <p:cNvPr id="77" name="TextBox 76">
            <a:extLst>
              <a:ext uri="{FF2B5EF4-FFF2-40B4-BE49-F238E27FC236}">
                <a16:creationId xmlns:a16="http://schemas.microsoft.com/office/drawing/2014/main" id="{8C0A2F19-6637-BB29-4224-8717FD819846}"/>
              </a:ext>
            </a:extLst>
          </p:cNvPr>
          <p:cNvSpPr txBox="1"/>
          <p:nvPr/>
        </p:nvSpPr>
        <p:spPr>
          <a:xfrm>
            <a:off x="1965420" y="4641413"/>
            <a:ext cx="542627" cy="369332"/>
          </a:xfrm>
          <a:prstGeom prst="rect">
            <a:avLst/>
          </a:prstGeom>
          <a:noFill/>
        </p:spPr>
        <p:txBody>
          <a:bodyPr wrap="square" rtlCol="0">
            <a:spAutoFit/>
          </a:bodyPr>
          <a:lstStyle/>
          <a:p>
            <a:r>
              <a:rPr lang="en-US" dirty="0"/>
              <a:t>G2</a:t>
            </a:r>
          </a:p>
        </p:txBody>
      </p:sp>
      <p:sp>
        <p:nvSpPr>
          <p:cNvPr id="78" name="TextBox 77">
            <a:extLst>
              <a:ext uri="{FF2B5EF4-FFF2-40B4-BE49-F238E27FC236}">
                <a16:creationId xmlns:a16="http://schemas.microsoft.com/office/drawing/2014/main" id="{0D8DF58E-D6C8-01AB-59E5-1CCC18FA25F1}"/>
              </a:ext>
            </a:extLst>
          </p:cNvPr>
          <p:cNvSpPr txBox="1"/>
          <p:nvPr/>
        </p:nvSpPr>
        <p:spPr>
          <a:xfrm>
            <a:off x="2997752" y="4652121"/>
            <a:ext cx="542627" cy="369332"/>
          </a:xfrm>
          <a:prstGeom prst="rect">
            <a:avLst/>
          </a:prstGeom>
          <a:noFill/>
        </p:spPr>
        <p:txBody>
          <a:bodyPr wrap="square" rtlCol="0">
            <a:spAutoFit/>
          </a:bodyPr>
          <a:lstStyle/>
          <a:p>
            <a:r>
              <a:rPr lang="en-US" dirty="0"/>
              <a:t>G3</a:t>
            </a:r>
          </a:p>
        </p:txBody>
      </p:sp>
      <p:sp>
        <p:nvSpPr>
          <p:cNvPr id="79" name="TextBox 78">
            <a:extLst>
              <a:ext uri="{FF2B5EF4-FFF2-40B4-BE49-F238E27FC236}">
                <a16:creationId xmlns:a16="http://schemas.microsoft.com/office/drawing/2014/main" id="{0EDF6B7A-3809-649B-49C2-9EBE4EF38E50}"/>
              </a:ext>
            </a:extLst>
          </p:cNvPr>
          <p:cNvSpPr txBox="1"/>
          <p:nvPr/>
        </p:nvSpPr>
        <p:spPr>
          <a:xfrm>
            <a:off x="4159379" y="4640403"/>
            <a:ext cx="542627" cy="369332"/>
          </a:xfrm>
          <a:prstGeom prst="rect">
            <a:avLst/>
          </a:prstGeom>
          <a:noFill/>
        </p:spPr>
        <p:txBody>
          <a:bodyPr wrap="square" rtlCol="0">
            <a:spAutoFit/>
          </a:bodyPr>
          <a:lstStyle/>
          <a:p>
            <a:r>
              <a:rPr lang="en-US" dirty="0"/>
              <a:t>G4</a:t>
            </a:r>
          </a:p>
        </p:txBody>
      </p:sp>
      <p:sp>
        <p:nvSpPr>
          <p:cNvPr id="80" name="TextBox 79">
            <a:extLst>
              <a:ext uri="{FF2B5EF4-FFF2-40B4-BE49-F238E27FC236}">
                <a16:creationId xmlns:a16="http://schemas.microsoft.com/office/drawing/2014/main" id="{8660188E-6C74-D421-C2DF-5304A32A2378}"/>
              </a:ext>
            </a:extLst>
          </p:cNvPr>
          <p:cNvSpPr txBox="1"/>
          <p:nvPr/>
        </p:nvSpPr>
        <p:spPr>
          <a:xfrm>
            <a:off x="5258091" y="4651906"/>
            <a:ext cx="542627" cy="369332"/>
          </a:xfrm>
          <a:prstGeom prst="rect">
            <a:avLst/>
          </a:prstGeom>
          <a:noFill/>
        </p:spPr>
        <p:txBody>
          <a:bodyPr wrap="square" rtlCol="0">
            <a:spAutoFit/>
          </a:bodyPr>
          <a:lstStyle/>
          <a:p>
            <a:r>
              <a:rPr lang="en-US" dirty="0"/>
              <a:t>G5</a:t>
            </a:r>
          </a:p>
        </p:txBody>
      </p:sp>
      <p:sp>
        <p:nvSpPr>
          <p:cNvPr id="81" name="TextBox 80">
            <a:extLst>
              <a:ext uri="{FF2B5EF4-FFF2-40B4-BE49-F238E27FC236}">
                <a16:creationId xmlns:a16="http://schemas.microsoft.com/office/drawing/2014/main" id="{CA45E422-042D-94D2-2119-CC542607C180}"/>
              </a:ext>
            </a:extLst>
          </p:cNvPr>
          <p:cNvSpPr txBox="1"/>
          <p:nvPr/>
        </p:nvSpPr>
        <p:spPr>
          <a:xfrm>
            <a:off x="6451599" y="4651539"/>
            <a:ext cx="542627" cy="369332"/>
          </a:xfrm>
          <a:prstGeom prst="rect">
            <a:avLst/>
          </a:prstGeom>
          <a:noFill/>
        </p:spPr>
        <p:txBody>
          <a:bodyPr wrap="square" rtlCol="0">
            <a:spAutoFit/>
          </a:bodyPr>
          <a:lstStyle/>
          <a:p>
            <a:r>
              <a:rPr lang="en-US" dirty="0"/>
              <a:t>G6</a:t>
            </a:r>
          </a:p>
        </p:txBody>
      </p:sp>
      <p:sp>
        <p:nvSpPr>
          <p:cNvPr id="82" name="Oval 81">
            <a:extLst>
              <a:ext uri="{FF2B5EF4-FFF2-40B4-BE49-F238E27FC236}">
                <a16:creationId xmlns:a16="http://schemas.microsoft.com/office/drawing/2014/main" id="{8D0F257E-6AA7-3E34-6A81-6AF42BFDF482}"/>
              </a:ext>
            </a:extLst>
          </p:cNvPr>
          <p:cNvSpPr/>
          <p:nvPr/>
        </p:nvSpPr>
        <p:spPr>
          <a:xfrm>
            <a:off x="1263194" y="3448392"/>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26B53910-1D03-8724-B552-54676920D5B5}"/>
              </a:ext>
            </a:extLst>
          </p:cNvPr>
          <p:cNvSpPr txBox="1"/>
          <p:nvPr/>
        </p:nvSpPr>
        <p:spPr>
          <a:xfrm>
            <a:off x="307937" y="3424722"/>
            <a:ext cx="988184" cy="369332"/>
          </a:xfrm>
          <a:prstGeom prst="rect">
            <a:avLst/>
          </a:prstGeom>
          <a:noFill/>
        </p:spPr>
        <p:txBody>
          <a:bodyPr wrap="square" rtlCol="0">
            <a:spAutoFit/>
          </a:bodyPr>
          <a:lstStyle/>
          <a:p>
            <a:r>
              <a:rPr lang="en-US" dirty="0"/>
              <a:t>[G1,G2]</a:t>
            </a:r>
          </a:p>
        </p:txBody>
      </p:sp>
      <p:cxnSp>
        <p:nvCxnSpPr>
          <p:cNvPr id="84" name="Straight Connector 83">
            <a:extLst>
              <a:ext uri="{FF2B5EF4-FFF2-40B4-BE49-F238E27FC236}">
                <a16:creationId xmlns:a16="http://schemas.microsoft.com/office/drawing/2014/main" id="{146AEF1C-6863-29C3-73D0-65E02EA2F4AE}"/>
              </a:ext>
            </a:extLst>
          </p:cNvPr>
          <p:cNvCxnSpPr>
            <a:cxnSpLocks/>
            <a:stCxn id="82" idx="3"/>
            <a:endCxn id="76" idx="0"/>
          </p:cNvCxnSpPr>
          <p:nvPr/>
        </p:nvCxnSpPr>
        <p:spPr>
          <a:xfrm flipH="1">
            <a:off x="823701" y="3726498"/>
            <a:ext cx="487208" cy="9162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AD7429A-156C-F65C-E7B0-2E20C2D78E14}"/>
              </a:ext>
            </a:extLst>
          </p:cNvPr>
          <p:cNvCxnSpPr>
            <a:cxnSpLocks/>
            <a:stCxn id="82" idx="5"/>
          </p:cNvCxnSpPr>
          <p:nvPr/>
        </p:nvCxnSpPr>
        <p:spPr>
          <a:xfrm>
            <a:off x="1541300" y="3726498"/>
            <a:ext cx="592301" cy="10012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628C74C1-928B-A1D3-B033-A336AC9E5BFD}"/>
              </a:ext>
            </a:extLst>
          </p:cNvPr>
          <p:cNvSpPr/>
          <p:nvPr/>
        </p:nvSpPr>
        <p:spPr>
          <a:xfrm>
            <a:off x="5452902" y="3400677"/>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C1BC89E1-7AB4-CDFF-F0BB-828559D10931}"/>
              </a:ext>
            </a:extLst>
          </p:cNvPr>
          <p:cNvCxnSpPr>
            <a:cxnSpLocks/>
            <a:stCxn id="90" idx="3"/>
            <a:endCxn id="79" idx="0"/>
          </p:cNvCxnSpPr>
          <p:nvPr/>
        </p:nvCxnSpPr>
        <p:spPr>
          <a:xfrm flipH="1">
            <a:off x="4430693" y="3678783"/>
            <a:ext cx="1069924" cy="96162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C6FAF60-A937-6A31-7657-E492E9303A64}"/>
              </a:ext>
            </a:extLst>
          </p:cNvPr>
          <p:cNvCxnSpPr>
            <a:cxnSpLocks/>
            <a:stCxn id="90" idx="4"/>
            <a:endCxn id="80" idx="0"/>
          </p:cNvCxnSpPr>
          <p:nvPr/>
        </p:nvCxnSpPr>
        <p:spPr>
          <a:xfrm flipH="1">
            <a:off x="5529405" y="3726498"/>
            <a:ext cx="86408" cy="9254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0B7F4E0-12BB-D0FB-C964-03C1BF9B7FD3}"/>
              </a:ext>
            </a:extLst>
          </p:cNvPr>
          <p:cNvCxnSpPr>
            <a:cxnSpLocks/>
            <a:stCxn id="90" idx="5"/>
            <a:endCxn id="81" idx="0"/>
          </p:cNvCxnSpPr>
          <p:nvPr/>
        </p:nvCxnSpPr>
        <p:spPr>
          <a:xfrm>
            <a:off x="5731008" y="3678783"/>
            <a:ext cx="991905" cy="97275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A0077E5-2F80-8648-ED0D-D002B5D4889E}"/>
              </a:ext>
            </a:extLst>
          </p:cNvPr>
          <p:cNvSpPr txBox="1"/>
          <p:nvPr/>
        </p:nvSpPr>
        <p:spPr>
          <a:xfrm>
            <a:off x="5794111" y="3355064"/>
            <a:ext cx="1299985" cy="369332"/>
          </a:xfrm>
          <a:prstGeom prst="rect">
            <a:avLst/>
          </a:prstGeom>
          <a:noFill/>
        </p:spPr>
        <p:txBody>
          <a:bodyPr wrap="square" rtlCol="0">
            <a:spAutoFit/>
          </a:bodyPr>
          <a:lstStyle/>
          <a:p>
            <a:r>
              <a:rPr lang="en-US" dirty="0"/>
              <a:t>[G4,G5, G6]</a:t>
            </a:r>
          </a:p>
        </p:txBody>
      </p:sp>
      <p:sp>
        <p:nvSpPr>
          <p:cNvPr id="101" name="Oval 100">
            <a:extLst>
              <a:ext uri="{FF2B5EF4-FFF2-40B4-BE49-F238E27FC236}">
                <a16:creationId xmlns:a16="http://schemas.microsoft.com/office/drawing/2014/main" id="{3096BE9E-FAF9-E4EB-2665-B0E7EFDBB66C}"/>
              </a:ext>
            </a:extLst>
          </p:cNvPr>
          <p:cNvSpPr/>
          <p:nvPr/>
        </p:nvSpPr>
        <p:spPr>
          <a:xfrm>
            <a:off x="11254625" y="3208300"/>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82665CE8-C338-0B5D-CD39-CE86E37E05F0}"/>
              </a:ext>
            </a:extLst>
          </p:cNvPr>
          <p:cNvSpPr txBox="1"/>
          <p:nvPr/>
        </p:nvSpPr>
        <p:spPr>
          <a:xfrm>
            <a:off x="9541740" y="4042463"/>
            <a:ext cx="2750626" cy="369332"/>
          </a:xfrm>
          <a:prstGeom prst="rect">
            <a:avLst/>
          </a:prstGeom>
          <a:noFill/>
        </p:spPr>
        <p:txBody>
          <a:bodyPr wrap="square" rtlCol="0">
            <a:spAutoFit/>
          </a:bodyPr>
          <a:lstStyle/>
          <a:p>
            <a:r>
              <a:rPr lang="en-US" dirty="0" err="1"/>
              <a:t>grpBy</a:t>
            </a:r>
            <a:r>
              <a:rPr lang="en-US" dirty="0"/>
              <a:t>: [[g1,g2] , [g4,g5,g6]]</a:t>
            </a:r>
          </a:p>
        </p:txBody>
      </p:sp>
      <p:cxnSp>
        <p:nvCxnSpPr>
          <p:cNvPr id="103" name="Straight Connector 102">
            <a:extLst>
              <a:ext uri="{FF2B5EF4-FFF2-40B4-BE49-F238E27FC236}">
                <a16:creationId xmlns:a16="http://schemas.microsoft.com/office/drawing/2014/main" id="{4EAEA81A-9430-242A-3C79-563CFC0A7388}"/>
              </a:ext>
            </a:extLst>
          </p:cNvPr>
          <p:cNvCxnSpPr>
            <a:cxnSpLocks/>
            <a:stCxn id="101" idx="3"/>
            <a:endCxn id="5" idx="0"/>
          </p:cNvCxnSpPr>
          <p:nvPr/>
        </p:nvCxnSpPr>
        <p:spPr>
          <a:xfrm flipH="1">
            <a:off x="9561983" y="3486406"/>
            <a:ext cx="1740357" cy="113225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41BF6D1-2CBD-6151-D248-1DA3D48A9A56}"/>
              </a:ext>
            </a:extLst>
          </p:cNvPr>
          <p:cNvSpPr txBox="1"/>
          <p:nvPr/>
        </p:nvSpPr>
        <p:spPr>
          <a:xfrm>
            <a:off x="8246609" y="4618663"/>
            <a:ext cx="1230784" cy="369332"/>
          </a:xfrm>
          <a:prstGeom prst="rect">
            <a:avLst/>
          </a:prstGeom>
          <a:noFill/>
        </p:spPr>
        <p:txBody>
          <a:bodyPr wrap="square" rtlCol="0">
            <a:spAutoFit/>
          </a:bodyPr>
          <a:lstStyle/>
          <a:p>
            <a:r>
              <a:rPr lang="en-US" dirty="0">
                <a:solidFill>
                  <a:schemeClr val="bg2">
                    <a:lumMod val="75000"/>
                  </a:schemeClr>
                </a:solidFill>
              </a:rPr>
              <a:t>Role:Agg1</a:t>
            </a:r>
          </a:p>
        </p:txBody>
      </p:sp>
      <p:sp>
        <p:nvSpPr>
          <p:cNvPr id="107" name="TextBox 106">
            <a:extLst>
              <a:ext uri="{FF2B5EF4-FFF2-40B4-BE49-F238E27FC236}">
                <a16:creationId xmlns:a16="http://schemas.microsoft.com/office/drawing/2014/main" id="{1E6207D9-6D8A-C3A5-7ED9-6A6E09100675}"/>
              </a:ext>
            </a:extLst>
          </p:cNvPr>
          <p:cNvSpPr txBox="1"/>
          <p:nvPr/>
        </p:nvSpPr>
        <p:spPr>
          <a:xfrm>
            <a:off x="11101672" y="3557936"/>
            <a:ext cx="1230784" cy="369332"/>
          </a:xfrm>
          <a:prstGeom prst="rect">
            <a:avLst/>
          </a:prstGeom>
          <a:noFill/>
        </p:spPr>
        <p:txBody>
          <a:bodyPr wrap="square" rtlCol="0">
            <a:spAutoFit/>
          </a:bodyPr>
          <a:lstStyle/>
          <a:p>
            <a:r>
              <a:rPr lang="en-US" dirty="0">
                <a:solidFill>
                  <a:schemeClr val="bg2">
                    <a:lumMod val="75000"/>
                  </a:schemeClr>
                </a:solidFill>
              </a:rPr>
              <a:t>Role:Agg2</a:t>
            </a:r>
          </a:p>
        </p:txBody>
      </p:sp>
      <p:sp>
        <p:nvSpPr>
          <p:cNvPr id="110" name="Oval 109">
            <a:extLst>
              <a:ext uri="{FF2B5EF4-FFF2-40B4-BE49-F238E27FC236}">
                <a16:creationId xmlns:a16="http://schemas.microsoft.com/office/drawing/2014/main" id="{F20411E6-1585-3F44-1D62-EE14CFA2BBC5}"/>
              </a:ext>
            </a:extLst>
          </p:cNvPr>
          <p:cNvSpPr/>
          <p:nvPr/>
        </p:nvSpPr>
        <p:spPr>
          <a:xfrm>
            <a:off x="2416449" y="2138016"/>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1" name="Straight Connector 110">
            <a:extLst>
              <a:ext uri="{FF2B5EF4-FFF2-40B4-BE49-F238E27FC236}">
                <a16:creationId xmlns:a16="http://schemas.microsoft.com/office/drawing/2014/main" id="{9FF9C9C9-50D2-6DF2-DBC8-53459BF7FBEB}"/>
              </a:ext>
            </a:extLst>
          </p:cNvPr>
          <p:cNvCxnSpPr>
            <a:cxnSpLocks/>
            <a:stCxn id="110" idx="3"/>
            <a:endCxn id="82" idx="7"/>
          </p:cNvCxnSpPr>
          <p:nvPr/>
        </p:nvCxnSpPr>
        <p:spPr>
          <a:xfrm flipH="1">
            <a:off x="1541300" y="2416122"/>
            <a:ext cx="922864" cy="107998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9DCEC3C-DEE8-E7A8-B08D-341702D30C20}"/>
              </a:ext>
            </a:extLst>
          </p:cNvPr>
          <p:cNvCxnSpPr>
            <a:cxnSpLocks/>
            <a:stCxn id="110" idx="5"/>
            <a:endCxn id="78" idx="0"/>
          </p:cNvCxnSpPr>
          <p:nvPr/>
        </p:nvCxnSpPr>
        <p:spPr>
          <a:xfrm>
            <a:off x="2694555" y="2416122"/>
            <a:ext cx="574511" cy="22359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1D9CD5DC-A3C9-AB45-3536-749C5515EDCA}"/>
              </a:ext>
            </a:extLst>
          </p:cNvPr>
          <p:cNvSpPr/>
          <p:nvPr/>
        </p:nvSpPr>
        <p:spPr>
          <a:xfrm>
            <a:off x="8393595" y="2138015"/>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a:extLst>
              <a:ext uri="{FF2B5EF4-FFF2-40B4-BE49-F238E27FC236}">
                <a16:creationId xmlns:a16="http://schemas.microsoft.com/office/drawing/2014/main" id="{151A5338-3D70-E46F-9D82-3F8D76425981}"/>
              </a:ext>
            </a:extLst>
          </p:cNvPr>
          <p:cNvCxnSpPr>
            <a:cxnSpLocks/>
            <a:stCxn id="117" idx="4"/>
            <a:endCxn id="5" idx="0"/>
          </p:cNvCxnSpPr>
          <p:nvPr/>
        </p:nvCxnSpPr>
        <p:spPr>
          <a:xfrm>
            <a:off x="8556506" y="2463836"/>
            <a:ext cx="1005477" cy="215482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C0D08CB-176F-6B5F-B0E6-732EF463F834}"/>
              </a:ext>
            </a:extLst>
          </p:cNvPr>
          <p:cNvSpPr txBox="1"/>
          <p:nvPr/>
        </p:nvSpPr>
        <p:spPr>
          <a:xfrm>
            <a:off x="7435187" y="2552981"/>
            <a:ext cx="1230784" cy="369332"/>
          </a:xfrm>
          <a:prstGeom prst="rect">
            <a:avLst/>
          </a:prstGeom>
          <a:noFill/>
        </p:spPr>
        <p:txBody>
          <a:bodyPr wrap="square" rtlCol="0">
            <a:spAutoFit/>
          </a:bodyPr>
          <a:lstStyle/>
          <a:p>
            <a:r>
              <a:rPr lang="en-US" dirty="0" err="1"/>
              <a:t>grpBy</a:t>
            </a:r>
            <a:r>
              <a:rPr lang="en-US" dirty="0"/>
              <a:t>: [g3]</a:t>
            </a:r>
          </a:p>
        </p:txBody>
      </p:sp>
      <p:cxnSp>
        <p:nvCxnSpPr>
          <p:cNvPr id="124" name="Straight Connector 123">
            <a:extLst>
              <a:ext uri="{FF2B5EF4-FFF2-40B4-BE49-F238E27FC236}">
                <a16:creationId xmlns:a16="http://schemas.microsoft.com/office/drawing/2014/main" id="{BD5A0054-9067-C211-6322-FEBF2B41F528}"/>
              </a:ext>
            </a:extLst>
          </p:cNvPr>
          <p:cNvCxnSpPr>
            <a:cxnSpLocks/>
            <a:stCxn id="117" idx="5"/>
            <a:endCxn id="101" idx="1"/>
          </p:cNvCxnSpPr>
          <p:nvPr/>
        </p:nvCxnSpPr>
        <p:spPr>
          <a:xfrm>
            <a:off x="8671701" y="2416121"/>
            <a:ext cx="2630639" cy="83989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82E09B51-5CC7-2FF5-345B-FC090243783E}"/>
              </a:ext>
            </a:extLst>
          </p:cNvPr>
          <p:cNvSpPr txBox="1"/>
          <p:nvPr/>
        </p:nvSpPr>
        <p:spPr>
          <a:xfrm>
            <a:off x="9097557" y="2936149"/>
            <a:ext cx="1654330" cy="369332"/>
          </a:xfrm>
          <a:prstGeom prst="rect">
            <a:avLst/>
          </a:prstGeom>
          <a:noFill/>
        </p:spPr>
        <p:txBody>
          <a:bodyPr wrap="square" rtlCol="0">
            <a:spAutoFit/>
          </a:bodyPr>
          <a:lstStyle/>
          <a:p>
            <a:r>
              <a:rPr lang="en-US" dirty="0" err="1"/>
              <a:t>grpBy</a:t>
            </a:r>
            <a:r>
              <a:rPr lang="en-US" dirty="0"/>
              <a:t>: [[g1,g2]]</a:t>
            </a:r>
          </a:p>
        </p:txBody>
      </p:sp>
      <p:sp>
        <p:nvSpPr>
          <p:cNvPr id="128" name="TextBox 127">
            <a:extLst>
              <a:ext uri="{FF2B5EF4-FFF2-40B4-BE49-F238E27FC236}">
                <a16:creationId xmlns:a16="http://schemas.microsoft.com/office/drawing/2014/main" id="{6C83D66E-B77C-1FB4-C091-89423A650409}"/>
              </a:ext>
            </a:extLst>
          </p:cNvPr>
          <p:cNvSpPr txBox="1"/>
          <p:nvPr/>
        </p:nvSpPr>
        <p:spPr>
          <a:xfrm>
            <a:off x="1047939" y="2108684"/>
            <a:ext cx="1483706" cy="369332"/>
          </a:xfrm>
          <a:prstGeom prst="rect">
            <a:avLst/>
          </a:prstGeom>
          <a:noFill/>
        </p:spPr>
        <p:txBody>
          <a:bodyPr wrap="square" rtlCol="0">
            <a:spAutoFit/>
          </a:bodyPr>
          <a:lstStyle/>
          <a:p>
            <a:r>
              <a:rPr lang="en-US" dirty="0"/>
              <a:t>[G1,G2, G3]</a:t>
            </a:r>
          </a:p>
        </p:txBody>
      </p:sp>
      <p:sp>
        <p:nvSpPr>
          <p:cNvPr id="129" name="Oval 128">
            <a:extLst>
              <a:ext uri="{FF2B5EF4-FFF2-40B4-BE49-F238E27FC236}">
                <a16:creationId xmlns:a16="http://schemas.microsoft.com/office/drawing/2014/main" id="{B062A767-E3A6-56DB-8FA4-5E0BAB5EAEE5}"/>
              </a:ext>
            </a:extLst>
          </p:cNvPr>
          <p:cNvSpPr/>
          <p:nvPr/>
        </p:nvSpPr>
        <p:spPr>
          <a:xfrm>
            <a:off x="4075509" y="1145212"/>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E6674AD8-10ED-348E-A6B5-241425CF5D96}"/>
              </a:ext>
            </a:extLst>
          </p:cNvPr>
          <p:cNvSpPr txBox="1"/>
          <p:nvPr/>
        </p:nvSpPr>
        <p:spPr>
          <a:xfrm>
            <a:off x="3055622" y="735920"/>
            <a:ext cx="2519380" cy="369332"/>
          </a:xfrm>
          <a:prstGeom prst="rect">
            <a:avLst/>
          </a:prstGeom>
          <a:noFill/>
        </p:spPr>
        <p:txBody>
          <a:bodyPr wrap="square" rtlCol="0">
            <a:spAutoFit/>
          </a:bodyPr>
          <a:lstStyle/>
          <a:p>
            <a:r>
              <a:rPr lang="en-US" dirty="0"/>
              <a:t>[G4, G5, G6]</a:t>
            </a:r>
          </a:p>
        </p:txBody>
      </p:sp>
      <p:cxnSp>
        <p:nvCxnSpPr>
          <p:cNvPr id="134" name="Straight Connector 133">
            <a:extLst>
              <a:ext uri="{FF2B5EF4-FFF2-40B4-BE49-F238E27FC236}">
                <a16:creationId xmlns:a16="http://schemas.microsoft.com/office/drawing/2014/main" id="{AE844376-B89D-5885-58FB-053262D65A44}"/>
              </a:ext>
            </a:extLst>
          </p:cNvPr>
          <p:cNvCxnSpPr>
            <a:cxnSpLocks/>
            <a:stCxn id="129" idx="5"/>
            <a:endCxn id="90" idx="0"/>
          </p:cNvCxnSpPr>
          <p:nvPr/>
        </p:nvCxnSpPr>
        <p:spPr>
          <a:xfrm>
            <a:off x="4353615" y="1423318"/>
            <a:ext cx="1262198" cy="19773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01F7A49C-467E-0FE9-AE20-CD4D217CD406}"/>
              </a:ext>
            </a:extLst>
          </p:cNvPr>
          <p:cNvSpPr/>
          <p:nvPr/>
        </p:nvSpPr>
        <p:spPr>
          <a:xfrm>
            <a:off x="9446787" y="840849"/>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6314009A-3B08-6759-4ABB-60F21DFE6254}"/>
              </a:ext>
            </a:extLst>
          </p:cNvPr>
          <p:cNvCxnSpPr>
            <a:cxnSpLocks/>
            <a:stCxn id="138" idx="5"/>
            <a:endCxn id="101" idx="0"/>
          </p:cNvCxnSpPr>
          <p:nvPr/>
        </p:nvCxnSpPr>
        <p:spPr>
          <a:xfrm>
            <a:off x="9724893" y="1118955"/>
            <a:ext cx="1692643" cy="20893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C99376E5-8F63-14AA-900C-6BC421205C8C}"/>
              </a:ext>
            </a:extLst>
          </p:cNvPr>
          <p:cNvSpPr txBox="1"/>
          <p:nvPr/>
        </p:nvSpPr>
        <p:spPr>
          <a:xfrm>
            <a:off x="10221308" y="1422064"/>
            <a:ext cx="2031979" cy="369332"/>
          </a:xfrm>
          <a:prstGeom prst="rect">
            <a:avLst/>
          </a:prstGeom>
          <a:noFill/>
        </p:spPr>
        <p:txBody>
          <a:bodyPr wrap="square" rtlCol="0">
            <a:spAutoFit/>
          </a:bodyPr>
          <a:lstStyle/>
          <a:p>
            <a:r>
              <a:rPr lang="en-US" dirty="0" err="1"/>
              <a:t>grpBy</a:t>
            </a:r>
            <a:r>
              <a:rPr lang="en-US" dirty="0"/>
              <a:t>: [[g4,g5,g6]]</a:t>
            </a:r>
          </a:p>
        </p:txBody>
      </p:sp>
      <p:sp>
        <p:nvSpPr>
          <p:cNvPr id="157" name="TextBox 156">
            <a:extLst>
              <a:ext uri="{FF2B5EF4-FFF2-40B4-BE49-F238E27FC236}">
                <a16:creationId xmlns:a16="http://schemas.microsoft.com/office/drawing/2014/main" id="{698DD5BC-57FF-0720-147E-EC5064FA19C6}"/>
              </a:ext>
            </a:extLst>
          </p:cNvPr>
          <p:cNvSpPr txBox="1"/>
          <p:nvPr/>
        </p:nvSpPr>
        <p:spPr>
          <a:xfrm>
            <a:off x="7251026" y="2137676"/>
            <a:ext cx="1230784" cy="369332"/>
          </a:xfrm>
          <a:prstGeom prst="rect">
            <a:avLst/>
          </a:prstGeom>
          <a:noFill/>
        </p:spPr>
        <p:txBody>
          <a:bodyPr wrap="square" rtlCol="0">
            <a:spAutoFit/>
          </a:bodyPr>
          <a:lstStyle/>
          <a:p>
            <a:r>
              <a:rPr lang="en-US" dirty="0">
                <a:solidFill>
                  <a:schemeClr val="bg2">
                    <a:lumMod val="75000"/>
                  </a:schemeClr>
                </a:solidFill>
              </a:rPr>
              <a:t>Role:Agg3</a:t>
            </a:r>
          </a:p>
        </p:txBody>
      </p:sp>
    </p:spTree>
    <p:extLst>
      <p:ext uri="{BB962C8B-B14F-4D97-AF65-F5344CB8AC3E}">
        <p14:creationId xmlns:p14="http://schemas.microsoft.com/office/powerpoint/2010/main" val="188554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uneven depth</a:t>
            </a:r>
          </a:p>
        </p:txBody>
      </p:sp>
      <p:sp>
        <p:nvSpPr>
          <p:cNvPr id="3" name="Oval 2">
            <a:extLst>
              <a:ext uri="{FF2B5EF4-FFF2-40B4-BE49-F238E27FC236}">
                <a16:creationId xmlns:a16="http://schemas.microsoft.com/office/drawing/2014/main" id="{2C7058E5-1EB2-5481-BAD6-0F57BA8B4D17}"/>
              </a:ext>
            </a:extLst>
          </p:cNvPr>
          <p:cNvSpPr/>
          <p:nvPr/>
        </p:nvSpPr>
        <p:spPr>
          <a:xfrm>
            <a:off x="9399072" y="550708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405C8C-7177-19B4-80F0-35D458BD86F3}"/>
              </a:ext>
            </a:extLst>
          </p:cNvPr>
          <p:cNvSpPr txBox="1"/>
          <p:nvPr/>
        </p:nvSpPr>
        <p:spPr>
          <a:xfrm>
            <a:off x="7579910" y="5582948"/>
            <a:ext cx="1608083" cy="1200329"/>
          </a:xfrm>
          <a:prstGeom prst="rect">
            <a:avLst/>
          </a:prstGeom>
          <a:noFill/>
        </p:spPr>
        <p:txBody>
          <a:bodyPr wrap="square" rtlCol="0">
            <a:spAutoFit/>
          </a:bodyPr>
          <a:lstStyle/>
          <a:p>
            <a:r>
              <a:rPr lang="en-US" sz="1200" dirty="0"/>
              <a:t>G1 : [d1,d2,d3]</a:t>
            </a:r>
          </a:p>
          <a:p>
            <a:r>
              <a:rPr lang="en-US" sz="1200" dirty="0"/>
              <a:t>G2 : [d4, d5]</a:t>
            </a:r>
          </a:p>
          <a:p>
            <a:r>
              <a:rPr lang="en-US" sz="1200" dirty="0"/>
              <a:t>G3 : [d6, d7]</a:t>
            </a:r>
          </a:p>
          <a:p>
            <a:r>
              <a:rPr lang="en-US" sz="1200" dirty="0"/>
              <a:t>G4 : [d8, d9]</a:t>
            </a:r>
          </a:p>
          <a:p>
            <a:r>
              <a:rPr lang="en-US" sz="1200" dirty="0"/>
              <a:t>G5 : [d10, d11]</a:t>
            </a:r>
          </a:p>
          <a:p>
            <a:r>
              <a:rPr lang="en-US" sz="1200" dirty="0"/>
              <a:t>G6 : [d1, d5]</a:t>
            </a:r>
          </a:p>
        </p:txBody>
      </p:sp>
      <p:sp>
        <p:nvSpPr>
          <p:cNvPr id="5" name="Oval 4">
            <a:extLst>
              <a:ext uri="{FF2B5EF4-FFF2-40B4-BE49-F238E27FC236}">
                <a16:creationId xmlns:a16="http://schemas.microsoft.com/office/drawing/2014/main" id="{52BFD8A3-4827-72CF-1F2D-758AF005B1FA}"/>
              </a:ext>
            </a:extLst>
          </p:cNvPr>
          <p:cNvSpPr/>
          <p:nvPr/>
        </p:nvSpPr>
        <p:spPr>
          <a:xfrm>
            <a:off x="9399072" y="461866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6F652306-0F59-C795-2175-508B504EA3CF}"/>
              </a:ext>
            </a:extLst>
          </p:cNvPr>
          <p:cNvCxnSpPr>
            <a:cxnSpLocks/>
            <a:stCxn id="5" idx="4"/>
            <a:endCxn id="3" idx="0"/>
          </p:cNvCxnSpPr>
          <p:nvPr/>
        </p:nvCxnSpPr>
        <p:spPr>
          <a:xfrm>
            <a:off x="9561983" y="4944484"/>
            <a:ext cx="0" cy="56259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8E0350-2DAA-A35A-F390-64BC4E044245}"/>
              </a:ext>
            </a:extLst>
          </p:cNvPr>
          <p:cNvSpPr txBox="1"/>
          <p:nvPr/>
        </p:nvSpPr>
        <p:spPr>
          <a:xfrm>
            <a:off x="9650431" y="4902617"/>
            <a:ext cx="2066633" cy="646331"/>
          </a:xfrm>
          <a:prstGeom prst="rect">
            <a:avLst/>
          </a:prstGeom>
          <a:noFill/>
        </p:spPr>
        <p:txBody>
          <a:bodyPr wrap="square" rtlCol="0">
            <a:spAutoFit/>
          </a:bodyPr>
          <a:lstStyle/>
          <a:p>
            <a:r>
              <a:rPr lang="en-US" dirty="0" err="1"/>
              <a:t>grpBy</a:t>
            </a:r>
            <a:r>
              <a:rPr lang="en-US" dirty="0"/>
              <a:t>: [g1,g2,g3,g4,g5,g6]</a:t>
            </a:r>
          </a:p>
        </p:txBody>
      </p:sp>
      <p:sp>
        <p:nvSpPr>
          <p:cNvPr id="11" name="Oval 10">
            <a:extLst>
              <a:ext uri="{FF2B5EF4-FFF2-40B4-BE49-F238E27FC236}">
                <a16:creationId xmlns:a16="http://schemas.microsoft.com/office/drawing/2014/main" id="{DDE31259-E7C3-1AE9-F0F1-2E3DFBC86799}"/>
              </a:ext>
            </a:extLst>
          </p:cNvPr>
          <p:cNvSpPr/>
          <p:nvPr/>
        </p:nvSpPr>
        <p:spPr>
          <a:xfrm>
            <a:off x="143841" y="5420038"/>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95D17C-3472-8745-DCCE-15BE8CD79DE0}"/>
              </a:ext>
            </a:extLst>
          </p:cNvPr>
          <p:cNvSpPr/>
          <p:nvPr/>
        </p:nvSpPr>
        <p:spPr>
          <a:xfrm>
            <a:off x="61155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BEF46-6411-4A7B-AE1F-4CA7FC70912A}"/>
              </a:ext>
            </a:extLst>
          </p:cNvPr>
          <p:cNvSpPr/>
          <p:nvPr/>
        </p:nvSpPr>
        <p:spPr>
          <a:xfrm>
            <a:off x="1100284"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703DE54-E7DE-1637-6743-97631050CDC1}"/>
              </a:ext>
            </a:extLst>
          </p:cNvPr>
          <p:cNvSpPr/>
          <p:nvPr/>
        </p:nvSpPr>
        <p:spPr>
          <a:xfrm>
            <a:off x="1807780"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90883B-748D-9079-DF7A-4D3C32BDA1E6}"/>
              </a:ext>
            </a:extLst>
          </p:cNvPr>
          <p:cNvSpPr/>
          <p:nvPr/>
        </p:nvSpPr>
        <p:spPr>
          <a:xfrm>
            <a:off x="2247868" y="54272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01A93D0-7763-CE27-0956-B2278E317015}"/>
              </a:ext>
            </a:extLst>
          </p:cNvPr>
          <p:cNvSpPr/>
          <p:nvPr/>
        </p:nvSpPr>
        <p:spPr>
          <a:xfrm>
            <a:off x="2894620"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08926A-7298-5DD5-7C8D-7D142819D357}"/>
              </a:ext>
            </a:extLst>
          </p:cNvPr>
          <p:cNvSpPr/>
          <p:nvPr/>
        </p:nvSpPr>
        <p:spPr>
          <a:xfrm>
            <a:off x="3334708" y="54200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1AA570-408C-37B3-D70C-7603AAE20B53}"/>
              </a:ext>
            </a:extLst>
          </p:cNvPr>
          <p:cNvSpPr/>
          <p:nvPr/>
        </p:nvSpPr>
        <p:spPr>
          <a:xfrm>
            <a:off x="3981460"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DE206-14EE-7FE2-512F-E1C3FD63F909}"/>
              </a:ext>
            </a:extLst>
          </p:cNvPr>
          <p:cNvSpPr/>
          <p:nvPr/>
        </p:nvSpPr>
        <p:spPr>
          <a:xfrm>
            <a:off x="4421548" y="54167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215B99-36D6-049D-CB1B-8E4F348FFC4F}"/>
              </a:ext>
            </a:extLst>
          </p:cNvPr>
          <p:cNvSpPr/>
          <p:nvPr/>
        </p:nvSpPr>
        <p:spPr>
          <a:xfrm>
            <a:off x="5127081"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6D1BF6-D43C-0E36-4628-B92A499E91AF}"/>
              </a:ext>
            </a:extLst>
          </p:cNvPr>
          <p:cNvSpPr/>
          <p:nvPr/>
        </p:nvSpPr>
        <p:spPr>
          <a:xfrm>
            <a:off x="5567169" y="54206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189DAA-E476-2743-2C7D-9AC176608505}"/>
              </a:ext>
            </a:extLst>
          </p:cNvPr>
          <p:cNvSpPr/>
          <p:nvPr/>
        </p:nvSpPr>
        <p:spPr>
          <a:xfrm>
            <a:off x="6328188"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3B41FD-3561-4435-7F9E-72923CD91EFA}"/>
              </a:ext>
            </a:extLst>
          </p:cNvPr>
          <p:cNvSpPr/>
          <p:nvPr/>
        </p:nvSpPr>
        <p:spPr>
          <a:xfrm>
            <a:off x="6768276" y="54311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949188A-9778-B2B5-204D-76A54C1465E9}"/>
              </a:ext>
            </a:extLst>
          </p:cNvPr>
          <p:cNvSpPr/>
          <p:nvPr/>
        </p:nvSpPr>
        <p:spPr>
          <a:xfrm>
            <a:off x="61852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AB723BE-4B35-B3F6-24FD-91F87C8F0121}"/>
              </a:ext>
            </a:extLst>
          </p:cNvPr>
          <p:cNvSpPr/>
          <p:nvPr/>
        </p:nvSpPr>
        <p:spPr>
          <a:xfrm>
            <a:off x="1993665" y="466638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E7CF881-1B17-99E1-F62D-489F68669E54}"/>
              </a:ext>
            </a:extLst>
          </p:cNvPr>
          <p:cNvSpPr/>
          <p:nvPr/>
        </p:nvSpPr>
        <p:spPr>
          <a:xfrm>
            <a:off x="3057530" y="466638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B7BD1973-A9E5-C2F6-9391-E691B21B46AD}"/>
              </a:ext>
            </a:extLst>
          </p:cNvPr>
          <p:cNvSpPr/>
          <p:nvPr/>
        </p:nvSpPr>
        <p:spPr>
          <a:xfrm>
            <a:off x="4190705" y="466637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E04079-B6B8-9A82-928E-F79C5E9DF0BE}"/>
              </a:ext>
            </a:extLst>
          </p:cNvPr>
          <p:cNvSpPr/>
          <p:nvPr/>
        </p:nvSpPr>
        <p:spPr>
          <a:xfrm>
            <a:off x="5311807"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8EC0401-AE05-CC15-CBDD-4DC467C391D7}"/>
              </a:ext>
            </a:extLst>
          </p:cNvPr>
          <p:cNvSpPr/>
          <p:nvPr/>
        </p:nvSpPr>
        <p:spPr>
          <a:xfrm>
            <a:off x="6515443" y="46663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B9FD190-E287-D798-1111-1982D19AF3B4}"/>
              </a:ext>
            </a:extLst>
          </p:cNvPr>
          <p:cNvCxnSpPr>
            <a:cxnSpLocks/>
            <a:stCxn id="24" idx="3"/>
            <a:endCxn id="11" idx="0"/>
          </p:cNvCxnSpPr>
          <p:nvPr/>
        </p:nvCxnSpPr>
        <p:spPr>
          <a:xfrm flipH="1">
            <a:off x="306752" y="4944487"/>
            <a:ext cx="359488"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DC8A4C-2462-ED59-4E76-61453216B555}"/>
              </a:ext>
            </a:extLst>
          </p:cNvPr>
          <p:cNvCxnSpPr>
            <a:cxnSpLocks/>
            <a:stCxn id="24" idx="4"/>
            <a:endCxn id="12" idx="0"/>
          </p:cNvCxnSpPr>
          <p:nvPr/>
        </p:nvCxnSpPr>
        <p:spPr>
          <a:xfrm flipH="1">
            <a:off x="774465" y="4992202"/>
            <a:ext cx="6971" cy="4278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0417D8-1DF3-1C74-3996-ABA8600DFA94}"/>
              </a:ext>
            </a:extLst>
          </p:cNvPr>
          <p:cNvCxnSpPr>
            <a:cxnSpLocks/>
            <a:stCxn id="24" idx="5"/>
            <a:endCxn id="13" idx="1"/>
          </p:cNvCxnSpPr>
          <p:nvPr/>
        </p:nvCxnSpPr>
        <p:spPr>
          <a:xfrm>
            <a:off x="896631" y="4944487"/>
            <a:ext cx="251368" cy="5232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8CE3F3-FF5D-CDD8-F838-D2F504656317}"/>
              </a:ext>
            </a:extLst>
          </p:cNvPr>
          <p:cNvCxnSpPr>
            <a:cxnSpLocks/>
            <a:stCxn id="25" idx="3"/>
            <a:endCxn id="14" idx="0"/>
          </p:cNvCxnSpPr>
          <p:nvPr/>
        </p:nvCxnSpPr>
        <p:spPr>
          <a:xfrm flipH="1">
            <a:off x="1970691" y="4944487"/>
            <a:ext cx="70689"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82958D-B00E-8C88-A446-73F6CC344AD1}"/>
              </a:ext>
            </a:extLst>
          </p:cNvPr>
          <p:cNvCxnSpPr>
            <a:cxnSpLocks/>
            <a:stCxn id="26" idx="3"/>
            <a:endCxn id="16" idx="0"/>
          </p:cNvCxnSpPr>
          <p:nvPr/>
        </p:nvCxnSpPr>
        <p:spPr>
          <a:xfrm flipH="1">
            <a:off x="3057531" y="4944486"/>
            <a:ext cx="47714" cy="4755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4A79AD-81E2-8118-6EE3-7C8201B7B098}"/>
              </a:ext>
            </a:extLst>
          </p:cNvPr>
          <p:cNvCxnSpPr>
            <a:cxnSpLocks/>
            <a:stCxn id="27" idx="3"/>
          </p:cNvCxnSpPr>
          <p:nvPr/>
        </p:nvCxnSpPr>
        <p:spPr>
          <a:xfrm flipH="1">
            <a:off x="4118811" y="4944485"/>
            <a:ext cx="119609" cy="48276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29443-B03C-A963-4A20-7C60A0FECECC}"/>
              </a:ext>
            </a:extLst>
          </p:cNvPr>
          <p:cNvCxnSpPr>
            <a:cxnSpLocks/>
            <a:stCxn id="28" idx="3"/>
            <a:endCxn id="20" idx="0"/>
          </p:cNvCxnSpPr>
          <p:nvPr/>
        </p:nvCxnSpPr>
        <p:spPr>
          <a:xfrm flipH="1">
            <a:off x="5289992" y="4944484"/>
            <a:ext cx="69530"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DAAF1D-A0DB-8320-7B23-85CC95853633}"/>
              </a:ext>
            </a:extLst>
          </p:cNvPr>
          <p:cNvCxnSpPr>
            <a:cxnSpLocks/>
            <a:stCxn id="29" idx="3"/>
            <a:endCxn id="22" idx="0"/>
          </p:cNvCxnSpPr>
          <p:nvPr/>
        </p:nvCxnSpPr>
        <p:spPr>
          <a:xfrm flipH="1">
            <a:off x="6491099" y="4944484"/>
            <a:ext cx="72059"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4B1850D-E595-2104-3E81-26707EFE6839}"/>
              </a:ext>
            </a:extLst>
          </p:cNvPr>
          <p:cNvCxnSpPr>
            <a:cxnSpLocks/>
            <a:stCxn id="25" idx="5"/>
            <a:endCxn id="15" idx="0"/>
          </p:cNvCxnSpPr>
          <p:nvPr/>
        </p:nvCxnSpPr>
        <p:spPr>
          <a:xfrm>
            <a:off x="2271771" y="4944487"/>
            <a:ext cx="139008" cy="4827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07511A-34FB-AEEC-B9E0-35256E255790}"/>
              </a:ext>
            </a:extLst>
          </p:cNvPr>
          <p:cNvCxnSpPr>
            <a:cxnSpLocks/>
            <a:stCxn id="26" idx="5"/>
          </p:cNvCxnSpPr>
          <p:nvPr/>
        </p:nvCxnSpPr>
        <p:spPr>
          <a:xfrm>
            <a:off x="3335636" y="4944486"/>
            <a:ext cx="143310" cy="4862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010BEF-ACF4-C7BB-E67C-5B8E5C967042}"/>
              </a:ext>
            </a:extLst>
          </p:cNvPr>
          <p:cNvCxnSpPr>
            <a:cxnSpLocks/>
            <a:stCxn id="27" idx="5"/>
            <a:endCxn id="19" idx="0"/>
          </p:cNvCxnSpPr>
          <p:nvPr/>
        </p:nvCxnSpPr>
        <p:spPr>
          <a:xfrm>
            <a:off x="4468811" y="4944485"/>
            <a:ext cx="115648" cy="47225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6AA15-EDC2-A931-0366-D8518B5477AE}"/>
              </a:ext>
            </a:extLst>
          </p:cNvPr>
          <p:cNvCxnSpPr>
            <a:cxnSpLocks/>
            <a:stCxn id="28" idx="5"/>
            <a:endCxn id="21" idx="0"/>
          </p:cNvCxnSpPr>
          <p:nvPr/>
        </p:nvCxnSpPr>
        <p:spPr>
          <a:xfrm>
            <a:off x="5589913" y="4944484"/>
            <a:ext cx="140167" cy="47616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088161-F102-8239-DC91-E9F483D1F222}"/>
              </a:ext>
            </a:extLst>
          </p:cNvPr>
          <p:cNvCxnSpPr>
            <a:cxnSpLocks/>
            <a:stCxn id="29" idx="5"/>
            <a:endCxn id="23" idx="0"/>
          </p:cNvCxnSpPr>
          <p:nvPr/>
        </p:nvCxnSpPr>
        <p:spPr>
          <a:xfrm>
            <a:off x="6793549" y="4944484"/>
            <a:ext cx="137638" cy="48667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299181D-F666-863D-7948-B2148869E1CE}"/>
              </a:ext>
            </a:extLst>
          </p:cNvPr>
          <p:cNvSpPr txBox="1"/>
          <p:nvPr/>
        </p:nvSpPr>
        <p:spPr>
          <a:xfrm>
            <a:off x="557657" y="5815078"/>
            <a:ext cx="542627" cy="369332"/>
          </a:xfrm>
          <a:prstGeom prst="rect">
            <a:avLst/>
          </a:prstGeom>
          <a:noFill/>
        </p:spPr>
        <p:txBody>
          <a:bodyPr wrap="square" rtlCol="0">
            <a:spAutoFit/>
          </a:bodyPr>
          <a:lstStyle/>
          <a:p>
            <a:r>
              <a:rPr lang="en-US" dirty="0"/>
              <a:t>G1</a:t>
            </a:r>
          </a:p>
        </p:txBody>
      </p:sp>
      <p:sp>
        <p:nvSpPr>
          <p:cNvPr id="71" name="TextBox 70">
            <a:extLst>
              <a:ext uri="{FF2B5EF4-FFF2-40B4-BE49-F238E27FC236}">
                <a16:creationId xmlns:a16="http://schemas.microsoft.com/office/drawing/2014/main" id="{278D7436-9FAC-4387-6631-706A50390352}"/>
              </a:ext>
            </a:extLst>
          </p:cNvPr>
          <p:cNvSpPr txBox="1"/>
          <p:nvPr/>
        </p:nvSpPr>
        <p:spPr>
          <a:xfrm>
            <a:off x="1970690" y="5813780"/>
            <a:ext cx="542627" cy="369332"/>
          </a:xfrm>
          <a:prstGeom prst="rect">
            <a:avLst/>
          </a:prstGeom>
          <a:noFill/>
        </p:spPr>
        <p:txBody>
          <a:bodyPr wrap="square" rtlCol="0">
            <a:spAutoFit/>
          </a:bodyPr>
          <a:lstStyle/>
          <a:p>
            <a:r>
              <a:rPr lang="en-US" dirty="0"/>
              <a:t>G2</a:t>
            </a:r>
          </a:p>
        </p:txBody>
      </p:sp>
      <p:sp>
        <p:nvSpPr>
          <p:cNvPr id="72" name="TextBox 71">
            <a:extLst>
              <a:ext uri="{FF2B5EF4-FFF2-40B4-BE49-F238E27FC236}">
                <a16:creationId xmlns:a16="http://schemas.microsoft.com/office/drawing/2014/main" id="{B58F4088-44A4-60B7-1F14-F624C24623D4}"/>
              </a:ext>
            </a:extLst>
          </p:cNvPr>
          <p:cNvSpPr txBox="1"/>
          <p:nvPr/>
        </p:nvSpPr>
        <p:spPr>
          <a:xfrm>
            <a:off x="3063394" y="5818483"/>
            <a:ext cx="542627" cy="369332"/>
          </a:xfrm>
          <a:prstGeom prst="rect">
            <a:avLst/>
          </a:prstGeom>
          <a:noFill/>
        </p:spPr>
        <p:txBody>
          <a:bodyPr wrap="square" rtlCol="0">
            <a:spAutoFit/>
          </a:bodyPr>
          <a:lstStyle/>
          <a:p>
            <a:r>
              <a:rPr lang="en-US" dirty="0"/>
              <a:t>G3</a:t>
            </a:r>
          </a:p>
        </p:txBody>
      </p:sp>
      <p:sp>
        <p:nvSpPr>
          <p:cNvPr id="73" name="TextBox 72">
            <a:extLst>
              <a:ext uri="{FF2B5EF4-FFF2-40B4-BE49-F238E27FC236}">
                <a16:creationId xmlns:a16="http://schemas.microsoft.com/office/drawing/2014/main" id="{570A7FB1-1DE9-6AA6-DCCF-08FEAD043152}"/>
              </a:ext>
            </a:extLst>
          </p:cNvPr>
          <p:cNvSpPr txBox="1"/>
          <p:nvPr/>
        </p:nvSpPr>
        <p:spPr>
          <a:xfrm>
            <a:off x="4164649" y="5812770"/>
            <a:ext cx="542627" cy="369332"/>
          </a:xfrm>
          <a:prstGeom prst="rect">
            <a:avLst/>
          </a:prstGeom>
          <a:noFill/>
        </p:spPr>
        <p:txBody>
          <a:bodyPr wrap="square" rtlCol="0">
            <a:spAutoFit/>
          </a:bodyPr>
          <a:lstStyle/>
          <a:p>
            <a:r>
              <a:rPr lang="en-US" dirty="0"/>
              <a:t>G4</a:t>
            </a:r>
          </a:p>
        </p:txBody>
      </p:sp>
      <p:sp>
        <p:nvSpPr>
          <p:cNvPr id="74" name="TextBox 73">
            <a:extLst>
              <a:ext uri="{FF2B5EF4-FFF2-40B4-BE49-F238E27FC236}">
                <a16:creationId xmlns:a16="http://schemas.microsoft.com/office/drawing/2014/main" id="{72DF093B-4C69-4A76-87C9-2860B5D9FD7B}"/>
              </a:ext>
            </a:extLst>
          </p:cNvPr>
          <p:cNvSpPr txBox="1"/>
          <p:nvPr/>
        </p:nvSpPr>
        <p:spPr>
          <a:xfrm>
            <a:off x="5295855" y="5812770"/>
            <a:ext cx="542627" cy="369332"/>
          </a:xfrm>
          <a:prstGeom prst="rect">
            <a:avLst/>
          </a:prstGeom>
          <a:noFill/>
        </p:spPr>
        <p:txBody>
          <a:bodyPr wrap="square" rtlCol="0">
            <a:spAutoFit/>
          </a:bodyPr>
          <a:lstStyle/>
          <a:p>
            <a:r>
              <a:rPr lang="en-US" dirty="0"/>
              <a:t>G5</a:t>
            </a:r>
          </a:p>
        </p:txBody>
      </p:sp>
      <p:sp>
        <p:nvSpPr>
          <p:cNvPr id="75" name="TextBox 74">
            <a:extLst>
              <a:ext uri="{FF2B5EF4-FFF2-40B4-BE49-F238E27FC236}">
                <a16:creationId xmlns:a16="http://schemas.microsoft.com/office/drawing/2014/main" id="{0385B978-CE76-D117-8B1A-4009B453D1C3}"/>
              </a:ext>
            </a:extLst>
          </p:cNvPr>
          <p:cNvSpPr txBox="1"/>
          <p:nvPr/>
        </p:nvSpPr>
        <p:spPr>
          <a:xfrm>
            <a:off x="6563158" y="5812770"/>
            <a:ext cx="542627" cy="369332"/>
          </a:xfrm>
          <a:prstGeom prst="rect">
            <a:avLst/>
          </a:prstGeom>
          <a:noFill/>
        </p:spPr>
        <p:txBody>
          <a:bodyPr wrap="square" rtlCol="0">
            <a:spAutoFit/>
          </a:bodyPr>
          <a:lstStyle/>
          <a:p>
            <a:r>
              <a:rPr lang="en-US" dirty="0"/>
              <a:t>G6</a:t>
            </a:r>
          </a:p>
        </p:txBody>
      </p:sp>
      <p:sp>
        <p:nvSpPr>
          <p:cNvPr id="76" name="TextBox 75">
            <a:extLst>
              <a:ext uri="{FF2B5EF4-FFF2-40B4-BE49-F238E27FC236}">
                <a16:creationId xmlns:a16="http://schemas.microsoft.com/office/drawing/2014/main" id="{7B25E1E0-D396-67CA-5844-EFF3F399F900}"/>
              </a:ext>
            </a:extLst>
          </p:cNvPr>
          <p:cNvSpPr txBox="1"/>
          <p:nvPr/>
        </p:nvSpPr>
        <p:spPr>
          <a:xfrm>
            <a:off x="552387" y="4642711"/>
            <a:ext cx="542627" cy="369332"/>
          </a:xfrm>
          <a:prstGeom prst="rect">
            <a:avLst/>
          </a:prstGeom>
          <a:noFill/>
        </p:spPr>
        <p:txBody>
          <a:bodyPr wrap="square" rtlCol="0">
            <a:spAutoFit/>
          </a:bodyPr>
          <a:lstStyle/>
          <a:p>
            <a:r>
              <a:rPr lang="en-US" dirty="0"/>
              <a:t>G1</a:t>
            </a:r>
          </a:p>
        </p:txBody>
      </p:sp>
      <p:sp>
        <p:nvSpPr>
          <p:cNvPr id="77" name="TextBox 76">
            <a:extLst>
              <a:ext uri="{FF2B5EF4-FFF2-40B4-BE49-F238E27FC236}">
                <a16:creationId xmlns:a16="http://schemas.microsoft.com/office/drawing/2014/main" id="{8C0A2F19-6637-BB29-4224-8717FD819846}"/>
              </a:ext>
            </a:extLst>
          </p:cNvPr>
          <p:cNvSpPr txBox="1"/>
          <p:nvPr/>
        </p:nvSpPr>
        <p:spPr>
          <a:xfrm>
            <a:off x="1965420" y="4641413"/>
            <a:ext cx="542627" cy="369332"/>
          </a:xfrm>
          <a:prstGeom prst="rect">
            <a:avLst/>
          </a:prstGeom>
          <a:noFill/>
        </p:spPr>
        <p:txBody>
          <a:bodyPr wrap="square" rtlCol="0">
            <a:spAutoFit/>
          </a:bodyPr>
          <a:lstStyle/>
          <a:p>
            <a:r>
              <a:rPr lang="en-US" dirty="0"/>
              <a:t>G2</a:t>
            </a:r>
          </a:p>
        </p:txBody>
      </p:sp>
      <p:sp>
        <p:nvSpPr>
          <p:cNvPr id="78" name="TextBox 77">
            <a:extLst>
              <a:ext uri="{FF2B5EF4-FFF2-40B4-BE49-F238E27FC236}">
                <a16:creationId xmlns:a16="http://schemas.microsoft.com/office/drawing/2014/main" id="{0D8DF58E-D6C8-01AB-59E5-1CCC18FA25F1}"/>
              </a:ext>
            </a:extLst>
          </p:cNvPr>
          <p:cNvSpPr txBox="1"/>
          <p:nvPr/>
        </p:nvSpPr>
        <p:spPr>
          <a:xfrm>
            <a:off x="2997752" y="4652121"/>
            <a:ext cx="542627" cy="369332"/>
          </a:xfrm>
          <a:prstGeom prst="rect">
            <a:avLst/>
          </a:prstGeom>
          <a:noFill/>
        </p:spPr>
        <p:txBody>
          <a:bodyPr wrap="square" rtlCol="0">
            <a:spAutoFit/>
          </a:bodyPr>
          <a:lstStyle/>
          <a:p>
            <a:r>
              <a:rPr lang="en-US" dirty="0"/>
              <a:t>G3</a:t>
            </a:r>
          </a:p>
        </p:txBody>
      </p:sp>
      <p:sp>
        <p:nvSpPr>
          <p:cNvPr id="79" name="TextBox 78">
            <a:extLst>
              <a:ext uri="{FF2B5EF4-FFF2-40B4-BE49-F238E27FC236}">
                <a16:creationId xmlns:a16="http://schemas.microsoft.com/office/drawing/2014/main" id="{0EDF6B7A-3809-649B-49C2-9EBE4EF38E50}"/>
              </a:ext>
            </a:extLst>
          </p:cNvPr>
          <p:cNvSpPr txBox="1"/>
          <p:nvPr/>
        </p:nvSpPr>
        <p:spPr>
          <a:xfrm>
            <a:off x="4159379" y="4640403"/>
            <a:ext cx="542627" cy="369332"/>
          </a:xfrm>
          <a:prstGeom prst="rect">
            <a:avLst/>
          </a:prstGeom>
          <a:noFill/>
        </p:spPr>
        <p:txBody>
          <a:bodyPr wrap="square" rtlCol="0">
            <a:spAutoFit/>
          </a:bodyPr>
          <a:lstStyle/>
          <a:p>
            <a:r>
              <a:rPr lang="en-US" dirty="0"/>
              <a:t>G4</a:t>
            </a:r>
          </a:p>
        </p:txBody>
      </p:sp>
      <p:sp>
        <p:nvSpPr>
          <p:cNvPr id="80" name="TextBox 79">
            <a:extLst>
              <a:ext uri="{FF2B5EF4-FFF2-40B4-BE49-F238E27FC236}">
                <a16:creationId xmlns:a16="http://schemas.microsoft.com/office/drawing/2014/main" id="{8660188E-6C74-D421-C2DF-5304A32A2378}"/>
              </a:ext>
            </a:extLst>
          </p:cNvPr>
          <p:cNvSpPr txBox="1"/>
          <p:nvPr/>
        </p:nvSpPr>
        <p:spPr>
          <a:xfrm>
            <a:off x="5258091" y="4651906"/>
            <a:ext cx="542627" cy="369332"/>
          </a:xfrm>
          <a:prstGeom prst="rect">
            <a:avLst/>
          </a:prstGeom>
          <a:noFill/>
        </p:spPr>
        <p:txBody>
          <a:bodyPr wrap="square" rtlCol="0">
            <a:spAutoFit/>
          </a:bodyPr>
          <a:lstStyle/>
          <a:p>
            <a:r>
              <a:rPr lang="en-US" dirty="0"/>
              <a:t>G5</a:t>
            </a:r>
          </a:p>
        </p:txBody>
      </p:sp>
      <p:sp>
        <p:nvSpPr>
          <p:cNvPr id="81" name="TextBox 80">
            <a:extLst>
              <a:ext uri="{FF2B5EF4-FFF2-40B4-BE49-F238E27FC236}">
                <a16:creationId xmlns:a16="http://schemas.microsoft.com/office/drawing/2014/main" id="{CA45E422-042D-94D2-2119-CC542607C180}"/>
              </a:ext>
            </a:extLst>
          </p:cNvPr>
          <p:cNvSpPr txBox="1"/>
          <p:nvPr/>
        </p:nvSpPr>
        <p:spPr>
          <a:xfrm>
            <a:off x="6451599" y="4651539"/>
            <a:ext cx="542627" cy="369332"/>
          </a:xfrm>
          <a:prstGeom prst="rect">
            <a:avLst/>
          </a:prstGeom>
          <a:noFill/>
        </p:spPr>
        <p:txBody>
          <a:bodyPr wrap="square" rtlCol="0">
            <a:spAutoFit/>
          </a:bodyPr>
          <a:lstStyle/>
          <a:p>
            <a:r>
              <a:rPr lang="en-US" dirty="0"/>
              <a:t>G6</a:t>
            </a:r>
          </a:p>
        </p:txBody>
      </p:sp>
      <p:sp>
        <p:nvSpPr>
          <p:cNvPr id="82" name="Oval 81">
            <a:extLst>
              <a:ext uri="{FF2B5EF4-FFF2-40B4-BE49-F238E27FC236}">
                <a16:creationId xmlns:a16="http://schemas.microsoft.com/office/drawing/2014/main" id="{8D0F257E-6AA7-3E34-6A81-6AF42BFDF482}"/>
              </a:ext>
            </a:extLst>
          </p:cNvPr>
          <p:cNvSpPr/>
          <p:nvPr/>
        </p:nvSpPr>
        <p:spPr>
          <a:xfrm>
            <a:off x="1263194" y="3448392"/>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26B53910-1D03-8724-B552-54676920D5B5}"/>
              </a:ext>
            </a:extLst>
          </p:cNvPr>
          <p:cNvSpPr txBox="1"/>
          <p:nvPr/>
        </p:nvSpPr>
        <p:spPr>
          <a:xfrm>
            <a:off x="307937" y="3424722"/>
            <a:ext cx="988184" cy="369332"/>
          </a:xfrm>
          <a:prstGeom prst="rect">
            <a:avLst/>
          </a:prstGeom>
          <a:noFill/>
        </p:spPr>
        <p:txBody>
          <a:bodyPr wrap="square" rtlCol="0">
            <a:spAutoFit/>
          </a:bodyPr>
          <a:lstStyle/>
          <a:p>
            <a:r>
              <a:rPr lang="en-US" dirty="0"/>
              <a:t>[G1,G2]</a:t>
            </a:r>
          </a:p>
        </p:txBody>
      </p:sp>
      <p:cxnSp>
        <p:nvCxnSpPr>
          <p:cNvPr id="84" name="Straight Connector 83">
            <a:extLst>
              <a:ext uri="{FF2B5EF4-FFF2-40B4-BE49-F238E27FC236}">
                <a16:creationId xmlns:a16="http://schemas.microsoft.com/office/drawing/2014/main" id="{146AEF1C-6863-29C3-73D0-65E02EA2F4AE}"/>
              </a:ext>
            </a:extLst>
          </p:cNvPr>
          <p:cNvCxnSpPr>
            <a:cxnSpLocks/>
            <a:stCxn id="82" idx="3"/>
            <a:endCxn id="76" idx="0"/>
          </p:cNvCxnSpPr>
          <p:nvPr/>
        </p:nvCxnSpPr>
        <p:spPr>
          <a:xfrm flipH="1">
            <a:off x="823701" y="3726498"/>
            <a:ext cx="487208" cy="9162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AD7429A-156C-F65C-E7B0-2E20C2D78E14}"/>
              </a:ext>
            </a:extLst>
          </p:cNvPr>
          <p:cNvCxnSpPr>
            <a:cxnSpLocks/>
            <a:stCxn id="82" idx="5"/>
          </p:cNvCxnSpPr>
          <p:nvPr/>
        </p:nvCxnSpPr>
        <p:spPr>
          <a:xfrm>
            <a:off x="1541300" y="3726498"/>
            <a:ext cx="592301" cy="10012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628C74C1-928B-A1D3-B033-A336AC9E5BFD}"/>
              </a:ext>
            </a:extLst>
          </p:cNvPr>
          <p:cNvSpPr/>
          <p:nvPr/>
        </p:nvSpPr>
        <p:spPr>
          <a:xfrm>
            <a:off x="5452902" y="3400677"/>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C1BC89E1-7AB4-CDFF-F0BB-828559D10931}"/>
              </a:ext>
            </a:extLst>
          </p:cNvPr>
          <p:cNvCxnSpPr>
            <a:cxnSpLocks/>
            <a:stCxn id="90" idx="3"/>
            <a:endCxn id="79" idx="0"/>
          </p:cNvCxnSpPr>
          <p:nvPr/>
        </p:nvCxnSpPr>
        <p:spPr>
          <a:xfrm flipH="1">
            <a:off x="4430693" y="3678783"/>
            <a:ext cx="1069924" cy="96162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C6FAF60-A937-6A31-7657-E492E9303A64}"/>
              </a:ext>
            </a:extLst>
          </p:cNvPr>
          <p:cNvCxnSpPr>
            <a:cxnSpLocks/>
            <a:stCxn id="90" idx="4"/>
            <a:endCxn id="80" idx="0"/>
          </p:cNvCxnSpPr>
          <p:nvPr/>
        </p:nvCxnSpPr>
        <p:spPr>
          <a:xfrm flipH="1">
            <a:off x="5529405" y="3726498"/>
            <a:ext cx="86408" cy="9254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0B7F4E0-12BB-D0FB-C964-03C1BF9B7FD3}"/>
              </a:ext>
            </a:extLst>
          </p:cNvPr>
          <p:cNvCxnSpPr>
            <a:cxnSpLocks/>
            <a:stCxn id="90" idx="5"/>
            <a:endCxn id="81" idx="0"/>
          </p:cNvCxnSpPr>
          <p:nvPr/>
        </p:nvCxnSpPr>
        <p:spPr>
          <a:xfrm>
            <a:off x="5731008" y="3678783"/>
            <a:ext cx="991905" cy="97275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A0077E5-2F80-8648-ED0D-D002B5D4889E}"/>
              </a:ext>
            </a:extLst>
          </p:cNvPr>
          <p:cNvSpPr txBox="1"/>
          <p:nvPr/>
        </p:nvSpPr>
        <p:spPr>
          <a:xfrm>
            <a:off x="5794111" y="3355064"/>
            <a:ext cx="1299985" cy="369332"/>
          </a:xfrm>
          <a:prstGeom prst="rect">
            <a:avLst/>
          </a:prstGeom>
          <a:noFill/>
        </p:spPr>
        <p:txBody>
          <a:bodyPr wrap="square" rtlCol="0">
            <a:spAutoFit/>
          </a:bodyPr>
          <a:lstStyle/>
          <a:p>
            <a:r>
              <a:rPr lang="en-US" dirty="0"/>
              <a:t>[G4,G5, G6]</a:t>
            </a:r>
          </a:p>
        </p:txBody>
      </p:sp>
      <p:sp>
        <p:nvSpPr>
          <p:cNvPr id="101" name="Oval 100">
            <a:extLst>
              <a:ext uri="{FF2B5EF4-FFF2-40B4-BE49-F238E27FC236}">
                <a16:creationId xmlns:a16="http://schemas.microsoft.com/office/drawing/2014/main" id="{3096BE9E-FAF9-E4EB-2665-B0E7EFDBB66C}"/>
              </a:ext>
            </a:extLst>
          </p:cNvPr>
          <p:cNvSpPr/>
          <p:nvPr/>
        </p:nvSpPr>
        <p:spPr>
          <a:xfrm>
            <a:off x="11254625" y="3208300"/>
            <a:ext cx="325821" cy="3258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82665CE8-C338-0B5D-CD39-CE86E37E05F0}"/>
              </a:ext>
            </a:extLst>
          </p:cNvPr>
          <p:cNvSpPr txBox="1"/>
          <p:nvPr/>
        </p:nvSpPr>
        <p:spPr>
          <a:xfrm>
            <a:off x="9541740" y="4042463"/>
            <a:ext cx="2750626" cy="369332"/>
          </a:xfrm>
          <a:prstGeom prst="rect">
            <a:avLst/>
          </a:prstGeom>
          <a:noFill/>
        </p:spPr>
        <p:txBody>
          <a:bodyPr wrap="square" rtlCol="0">
            <a:spAutoFit/>
          </a:bodyPr>
          <a:lstStyle/>
          <a:p>
            <a:r>
              <a:rPr lang="en-US" dirty="0" err="1"/>
              <a:t>grpBy</a:t>
            </a:r>
            <a:r>
              <a:rPr lang="en-US" dirty="0"/>
              <a:t>: [[g1,g2] , [g4,g5,g6]]</a:t>
            </a:r>
          </a:p>
        </p:txBody>
      </p:sp>
      <p:cxnSp>
        <p:nvCxnSpPr>
          <p:cNvPr id="103" name="Straight Connector 102">
            <a:extLst>
              <a:ext uri="{FF2B5EF4-FFF2-40B4-BE49-F238E27FC236}">
                <a16:creationId xmlns:a16="http://schemas.microsoft.com/office/drawing/2014/main" id="{4EAEA81A-9430-242A-3C79-563CFC0A7388}"/>
              </a:ext>
            </a:extLst>
          </p:cNvPr>
          <p:cNvCxnSpPr>
            <a:cxnSpLocks/>
            <a:stCxn id="101" idx="3"/>
            <a:endCxn id="5" idx="0"/>
          </p:cNvCxnSpPr>
          <p:nvPr/>
        </p:nvCxnSpPr>
        <p:spPr>
          <a:xfrm flipH="1">
            <a:off x="9561983" y="3486406"/>
            <a:ext cx="1740357" cy="113225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41BF6D1-2CBD-6151-D248-1DA3D48A9A56}"/>
              </a:ext>
            </a:extLst>
          </p:cNvPr>
          <p:cNvSpPr txBox="1"/>
          <p:nvPr/>
        </p:nvSpPr>
        <p:spPr>
          <a:xfrm>
            <a:off x="8246609" y="4618663"/>
            <a:ext cx="1230784" cy="369332"/>
          </a:xfrm>
          <a:prstGeom prst="rect">
            <a:avLst/>
          </a:prstGeom>
          <a:noFill/>
        </p:spPr>
        <p:txBody>
          <a:bodyPr wrap="square" rtlCol="0">
            <a:spAutoFit/>
          </a:bodyPr>
          <a:lstStyle/>
          <a:p>
            <a:r>
              <a:rPr lang="en-US" dirty="0">
                <a:solidFill>
                  <a:schemeClr val="bg2">
                    <a:lumMod val="75000"/>
                  </a:schemeClr>
                </a:solidFill>
              </a:rPr>
              <a:t>Role:Agg1</a:t>
            </a:r>
          </a:p>
        </p:txBody>
      </p:sp>
      <p:sp>
        <p:nvSpPr>
          <p:cNvPr id="107" name="TextBox 106">
            <a:extLst>
              <a:ext uri="{FF2B5EF4-FFF2-40B4-BE49-F238E27FC236}">
                <a16:creationId xmlns:a16="http://schemas.microsoft.com/office/drawing/2014/main" id="{1E6207D9-6D8A-C3A5-7ED9-6A6E09100675}"/>
              </a:ext>
            </a:extLst>
          </p:cNvPr>
          <p:cNvSpPr txBox="1"/>
          <p:nvPr/>
        </p:nvSpPr>
        <p:spPr>
          <a:xfrm>
            <a:off x="11101672" y="3557936"/>
            <a:ext cx="1230784" cy="369332"/>
          </a:xfrm>
          <a:prstGeom prst="rect">
            <a:avLst/>
          </a:prstGeom>
          <a:noFill/>
        </p:spPr>
        <p:txBody>
          <a:bodyPr wrap="square" rtlCol="0">
            <a:spAutoFit/>
          </a:bodyPr>
          <a:lstStyle/>
          <a:p>
            <a:r>
              <a:rPr lang="en-US" dirty="0">
                <a:solidFill>
                  <a:schemeClr val="bg2">
                    <a:lumMod val="75000"/>
                  </a:schemeClr>
                </a:solidFill>
              </a:rPr>
              <a:t>Role:Agg2</a:t>
            </a:r>
          </a:p>
        </p:txBody>
      </p:sp>
      <p:sp>
        <p:nvSpPr>
          <p:cNvPr id="110" name="Oval 109">
            <a:extLst>
              <a:ext uri="{FF2B5EF4-FFF2-40B4-BE49-F238E27FC236}">
                <a16:creationId xmlns:a16="http://schemas.microsoft.com/office/drawing/2014/main" id="{F20411E6-1585-3F44-1D62-EE14CFA2BBC5}"/>
              </a:ext>
            </a:extLst>
          </p:cNvPr>
          <p:cNvSpPr/>
          <p:nvPr/>
        </p:nvSpPr>
        <p:spPr>
          <a:xfrm>
            <a:off x="2416449" y="2138016"/>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1" name="Straight Connector 110">
            <a:extLst>
              <a:ext uri="{FF2B5EF4-FFF2-40B4-BE49-F238E27FC236}">
                <a16:creationId xmlns:a16="http://schemas.microsoft.com/office/drawing/2014/main" id="{9FF9C9C9-50D2-6DF2-DBC8-53459BF7FBEB}"/>
              </a:ext>
            </a:extLst>
          </p:cNvPr>
          <p:cNvCxnSpPr>
            <a:cxnSpLocks/>
            <a:stCxn id="110" idx="3"/>
            <a:endCxn id="82" idx="7"/>
          </p:cNvCxnSpPr>
          <p:nvPr/>
        </p:nvCxnSpPr>
        <p:spPr>
          <a:xfrm flipH="1">
            <a:off x="1541300" y="2416122"/>
            <a:ext cx="922864" cy="107998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9DCEC3C-DEE8-E7A8-B08D-341702D30C20}"/>
              </a:ext>
            </a:extLst>
          </p:cNvPr>
          <p:cNvCxnSpPr>
            <a:cxnSpLocks/>
            <a:stCxn id="110" idx="5"/>
            <a:endCxn id="78" idx="0"/>
          </p:cNvCxnSpPr>
          <p:nvPr/>
        </p:nvCxnSpPr>
        <p:spPr>
          <a:xfrm>
            <a:off x="2694555" y="2416122"/>
            <a:ext cx="574511" cy="22359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1D9CD5DC-A3C9-AB45-3536-749C5515EDCA}"/>
              </a:ext>
            </a:extLst>
          </p:cNvPr>
          <p:cNvSpPr/>
          <p:nvPr/>
        </p:nvSpPr>
        <p:spPr>
          <a:xfrm>
            <a:off x="8393595" y="2138015"/>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a:extLst>
              <a:ext uri="{FF2B5EF4-FFF2-40B4-BE49-F238E27FC236}">
                <a16:creationId xmlns:a16="http://schemas.microsoft.com/office/drawing/2014/main" id="{151A5338-3D70-E46F-9D82-3F8D76425981}"/>
              </a:ext>
            </a:extLst>
          </p:cNvPr>
          <p:cNvCxnSpPr>
            <a:cxnSpLocks/>
            <a:stCxn id="117" idx="4"/>
            <a:endCxn id="5" idx="0"/>
          </p:cNvCxnSpPr>
          <p:nvPr/>
        </p:nvCxnSpPr>
        <p:spPr>
          <a:xfrm>
            <a:off x="8556506" y="2463836"/>
            <a:ext cx="1005477" cy="215482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C0D08CB-176F-6B5F-B0E6-732EF463F834}"/>
              </a:ext>
            </a:extLst>
          </p:cNvPr>
          <p:cNvSpPr txBox="1"/>
          <p:nvPr/>
        </p:nvSpPr>
        <p:spPr>
          <a:xfrm>
            <a:off x="7435187" y="2552981"/>
            <a:ext cx="1230784" cy="369332"/>
          </a:xfrm>
          <a:prstGeom prst="rect">
            <a:avLst/>
          </a:prstGeom>
          <a:noFill/>
        </p:spPr>
        <p:txBody>
          <a:bodyPr wrap="square" rtlCol="0">
            <a:spAutoFit/>
          </a:bodyPr>
          <a:lstStyle/>
          <a:p>
            <a:r>
              <a:rPr lang="en-US" dirty="0" err="1"/>
              <a:t>grpBy</a:t>
            </a:r>
            <a:r>
              <a:rPr lang="en-US" dirty="0"/>
              <a:t>: [g3]</a:t>
            </a:r>
          </a:p>
        </p:txBody>
      </p:sp>
      <p:cxnSp>
        <p:nvCxnSpPr>
          <p:cNvPr id="124" name="Straight Connector 123">
            <a:extLst>
              <a:ext uri="{FF2B5EF4-FFF2-40B4-BE49-F238E27FC236}">
                <a16:creationId xmlns:a16="http://schemas.microsoft.com/office/drawing/2014/main" id="{BD5A0054-9067-C211-6322-FEBF2B41F528}"/>
              </a:ext>
            </a:extLst>
          </p:cNvPr>
          <p:cNvCxnSpPr>
            <a:cxnSpLocks/>
            <a:stCxn id="117" idx="5"/>
            <a:endCxn id="101" idx="1"/>
          </p:cNvCxnSpPr>
          <p:nvPr/>
        </p:nvCxnSpPr>
        <p:spPr>
          <a:xfrm>
            <a:off x="8671701" y="2416121"/>
            <a:ext cx="2630639" cy="83989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82E09B51-5CC7-2FF5-345B-FC090243783E}"/>
              </a:ext>
            </a:extLst>
          </p:cNvPr>
          <p:cNvSpPr txBox="1"/>
          <p:nvPr/>
        </p:nvSpPr>
        <p:spPr>
          <a:xfrm>
            <a:off x="9097557" y="2936149"/>
            <a:ext cx="1654330" cy="369332"/>
          </a:xfrm>
          <a:prstGeom prst="rect">
            <a:avLst/>
          </a:prstGeom>
          <a:noFill/>
        </p:spPr>
        <p:txBody>
          <a:bodyPr wrap="square" rtlCol="0">
            <a:spAutoFit/>
          </a:bodyPr>
          <a:lstStyle/>
          <a:p>
            <a:r>
              <a:rPr lang="en-US" dirty="0" err="1"/>
              <a:t>grpBy</a:t>
            </a:r>
            <a:r>
              <a:rPr lang="en-US" dirty="0"/>
              <a:t>: [[g1,g2]]</a:t>
            </a:r>
          </a:p>
        </p:txBody>
      </p:sp>
      <p:sp>
        <p:nvSpPr>
          <p:cNvPr id="128" name="TextBox 127">
            <a:extLst>
              <a:ext uri="{FF2B5EF4-FFF2-40B4-BE49-F238E27FC236}">
                <a16:creationId xmlns:a16="http://schemas.microsoft.com/office/drawing/2014/main" id="{6C83D66E-B77C-1FB4-C091-89423A650409}"/>
              </a:ext>
            </a:extLst>
          </p:cNvPr>
          <p:cNvSpPr txBox="1"/>
          <p:nvPr/>
        </p:nvSpPr>
        <p:spPr>
          <a:xfrm>
            <a:off x="1047939" y="2108684"/>
            <a:ext cx="1483706" cy="369332"/>
          </a:xfrm>
          <a:prstGeom prst="rect">
            <a:avLst/>
          </a:prstGeom>
          <a:noFill/>
        </p:spPr>
        <p:txBody>
          <a:bodyPr wrap="square" rtlCol="0">
            <a:spAutoFit/>
          </a:bodyPr>
          <a:lstStyle/>
          <a:p>
            <a:r>
              <a:rPr lang="en-US" dirty="0"/>
              <a:t>[G1,G2, G3]</a:t>
            </a:r>
          </a:p>
        </p:txBody>
      </p:sp>
      <p:sp>
        <p:nvSpPr>
          <p:cNvPr id="129" name="Oval 128">
            <a:extLst>
              <a:ext uri="{FF2B5EF4-FFF2-40B4-BE49-F238E27FC236}">
                <a16:creationId xmlns:a16="http://schemas.microsoft.com/office/drawing/2014/main" id="{B062A767-E3A6-56DB-8FA4-5E0BAB5EAEE5}"/>
              </a:ext>
            </a:extLst>
          </p:cNvPr>
          <p:cNvSpPr/>
          <p:nvPr/>
        </p:nvSpPr>
        <p:spPr>
          <a:xfrm>
            <a:off x="4075509" y="1145212"/>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E6674AD8-10ED-348E-A6B5-241425CF5D96}"/>
              </a:ext>
            </a:extLst>
          </p:cNvPr>
          <p:cNvSpPr txBox="1"/>
          <p:nvPr/>
        </p:nvSpPr>
        <p:spPr>
          <a:xfrm>
            <a:off x="3055622" y="735920"/>
            <a:ext cx="2519380" cy="369332"/>
          </a:xfrm>
          <a:prstGeom prst="rect">
            <a:avLst/>
          </a:prstGeom>
          <a:noFill/>
        </p:spPr>
        <p:txBody>
          <a:bodyPr wrap="square" rtlCol="0">
            <a:spAutoFit/>
          </a:bodyPr>
          <a:lstStyle/>
          <a:p>
            <a:r>
              <a:rPr lang="en-US" dirty="0"/>
              <a:t>[G1, G2, G3, G4, G5, G6]</a:t>
            </a:r>
          </a:p>
        </p:txBody>
      </p:sp>
      <p:cxnSp>
        <p:nvCxnSpPr>
          <p:cNvPr id="131" name="Straight Connector 130">
            <a:extLst>
              <a:ext uri="{FF2B5EF4-FFF2-40B4-BE49-F238E27FC236}">
                <a16:creationId xmlns:a16="http://schemas.microsoft.com/office/drawing/2014/main" id="{28CA713D-F463-5ADD-BBC1-6D8AF02D14E6}"/>
              </a:ext>
            </a:extLst>
          </p:cNvPr>
          <p:cNvCxnSpPr>
            <a:cxnSpLocks/>
            <a:stCxn id="129" idx="3"/>
            <a:endCxn id="110" idx="7"/>
          </p:cNvCxnSpPr>
          <p:nvPr/>
        </p:nvCxnSpPr>
        <p:spPr>
          <a:xfrm flipH="1">
            <a:off x="2694555" y="1423318"/>
            <a:ext cx="1428669" cy="7624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E844376-B89D-5885-58FB-053262D65A44}"/>
              </a:ext>
            </a:extLst>
          </p:cNvPr>
          <p:cNvCxnSpPr>
            <a:cxnSpLocks/>
            <a:stCxn id="129" idx="5"/>
            <a:endCxn id="90" idx="0"/>
          </p:cNvCxnSpPr>
          <p:nvPr/>
        </p:nvCxnSpPr>
        <p:spPr>
          <a:xfrm>
            <a:off x="4353615" y="1423318"/>
            <a:ext cx="1262198" cy="19773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01F7A49C-467E-0FE9-AE20-CD4D217CD406}"/>
              </a:ext>
            </a:extLst>
          </p:cNvPr>
          <p:cNvSpPr/>
          <p:nvPr/>
        </p:nvSpPr>
        <p:spPr>
          <a:xfrm>
            <a:off x="9446787" y="840849"/>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E6B3840F-5022-A6EF-B920-945709F8F245}"/>
              </a:ext>
            </a:extLst>
          </p:cNvPr>
          <p:cNvCxnSpPr>
            <a:cxnSpLocks/>
            <a:stCxn id="138" idx="3"/>
            <a:endCxn id="117" idx="0"/>
          </p:cNvCxnSpPr>
          <p:nvPr/>
        </p:nvCxnSpPr>
        <p:spPr>
          <a:xfrm flipH="1">
            <a:off x="8556506" y="1118955"/>
            <a:ext cx="937996" cy="10190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79FAF579-F2A9-3A08-558A-A1DDEA89222B}"/>
              </a:ext>
            </a:extLst>
          </p:cNvPr>
          <p:cNvSpPr txBox="1"/>
          <p:nvPr/>
        </p:nvSpPr>
        <p:spPr>
          <a:xfrm>
            <a:off x="7105785" y="1435192"/>
            <a:ext cx="1704909" cy="369332"/>
          </a:xfrm>
          <a:prstGeom prst="rect">
            <a:avLst/>
          </a:prstGeom>
          <a:noFill/>
        </p:spPr>
        <p:txBody>
          <a:bodyPr wrap="square" rtlCol="0">
            <a:spAutoFit/>
          </a:bodyPr>
          <a:lstStyle/>
          <a:p>
            <a:r>
              <a:rPr lang="en-US" dirty="0" err="1"/>
              <a:t>grpBy</a:t>
            </a:r>
            <a:r>
              <a:rPr lang="en-US" dirty="0"/>
              <a:t>: [default]</a:t>
            </a:r>
          </a:p>
        </p:txBody>
      </p:sp>
      <p:cxnSp>
        <p:nvCxnSpPr>
          <p:cNvPr id="143" name="Straight Connector 142">
            <a:extLst>
              <a:ext uri="{FF2B5EF4-FFF2-40B4-BE49-F238E27FC236}">
                <a16:creationId xmlns:a16="http://schemas.microsoft.com/office/drawing/2014/main" id="{6314009A-3B08-6759-4ABB-60F21DFE6254}"/>
              </a:ext>
            </a:extLst>
          </p:cNvPr>
          <p:cNvCxnSpPr>
            <a:cxnSpLocks/>
            <a:stCxn id="138" idx="5"/>
            <a:endCxn id="101" idx="0"/>
          </p:cNvCxnSpPr>
          <p:nvPr/>
        </p:nvCxnSpPr>
        <p:spPr>
          <a:xfrm>
            <a:off x="9724893" y="1118955"/>
            <a:ext cx="1692643" cy="20893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C99376E5-8F63-14AA-900C-6BC421205C8C}"/>
              </a:ext>
            </a:extLst>
          </p:cNvPr>
          <p:cNvSpPr txBox="1"/>
          <p:nvPr/>
        </p:nvSpPr>
        <p:spPr>
          <a:xfrm>
            <a:off x="10221308" y="1422064"/>
            <a:ext cx="2031979" cy="369332"/>
          </a:xfrm>
          <a:prstGeom prst="rect">
            <a:avLst/>
          </a:prstGeom>
          <a:noFill/>
        </p:spPr>
        <p:txBody>
          <a:bodyPr wrap="square" rtlCol="0">
            <a:spAutoFit/>
          </a:bodyPr>
          <a:lstStyle/>
          <a:p>
            <a:r>
              <a:rPr lang="en-US" dirty="0" err="1"/>
              <a:t>grpBy</a:t>
            </a:r>
            <a:r>
              <a:rPr lang="en-US" dirty="0"/>
              <a:t>: [[g4,g5,g6]]</a:t>
            </a:r>
          </a:p>
        </p:txBody>
      </p:sp>
      <p:sp>
        <p:nvSpPr>
          <p:cNvPr id="157" name="TextBox 156">
            <a:extLst>
              <a:ext uri="{FF2B5EF4-FFF2-40B4-BE49-F238E27FC236}">
                <a16:creationId xmlns:a16="http://schemas.microsoft.com/office/drawing/2014/main" id="{698DD5BC-57FF-0720-147E-EC5064FA19C6}"/>
              </a:ext>
            </a:extLst>
          </p:cNvPr>
          <p:cNvSpPr txBox="1"/>
          <p:nvPr/>
        </p:nvSpPr>
        <p:spPr>
          <a:xfrm>
            <a:off x="7251026" y="2137676"/>
            <a:ext cx="1230784" cy="369332"/>
          </a:xfrm>
          <a:prstGeom prst="rect">
            <a:avLst/>
          </a:prstGeom>
          <a:noFill/>
        </p:spPr>
        <p:txBody>
          <a:bodyPr wrap="square" rtlCol="0">
            <a:spAutoFit/>
          </a:bodyPr>
          <a:lstStyle/>
          <a:p>
            <a:r>
              <a:rPr lang="en-US" dirty="0">
                <a:solidFill>
                  <a:schemeClr val="bg2">
                    <a:lumMod val="75000"/>
                  </a:schemeClr>
                </a:solidFill>
              </a:rPr>
              <a:t>Role:Agg3</a:t>
            </a:r>
          </a:p>
        </p:txBody>
      </p:sp>
    </p:spTree>
    <p:extLst>
      <p:ext uri="{BB962C8B-B14F-4D97-AF65-F5344CB8AC3E}">
        <p14:creationId xmlns:p14="http://schemas.microsoft.com/office/powerpoint/2010/main" val="205506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DF2C7B6B-AF48-CF85-A715-B4BF6E0D9299}"/>
              </a:ext>
            </a:extLst>
          </p:cNvPr>
          <p:cNvCxnSpPr>
            <a:cxnSpLocks/>
            <a:stCxn id="57" idx="3"/>
          </p:cNvCxnSpPr>
          <p:nvPr/>
        </p:nvCxnSpPr>
        <p:spPr>
          <a:xfrm flipH="1">
            <a:off x="2149783" y="940704"/>
            <a:ext cx="939093" cy="77251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E7245C9E-6B3B-1555-2CE6-175B88DD9FA9}"/>
              </a:ext>
            </a:extLst>
          </p:cNvPr>
          <p:cNvSpPr/>
          <p:nvPr/>
        </p:nvSpPr>
        <p:spPr>
          <a:xfrm>
            <a:off x="1986873" y="156081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3CE1928-8E59-6D70-C141-2424E77139B2}"/>
              </a:ext>
            </a:extLst>
          </p:cNvPr>
          <p:cNvSpPr/>
          <p:nvPr/>
        </p:nvSpPr>
        <p:spPr>
          <a:xfrm>
            <a:off x="1308955" y="240648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487F66E-F7AF-3DF3-80AB-ECFD5385140D}"/>
              </a:ext>
            </a:extLst>
          </p:cNvPr>
          <p:cNvSpPr/>
          <p:nvPr/>
        </p:nvSpPr>
        <p:spPr>
          <a:xfrm>
            <a:off x="1986872" y="2406480"/>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A330967-91F9-6947-62A5-321EB01CD2B4}"/>
              </a:ext>
            </a:extLst>
          </p:cNvPr>
          <p:cNvSpPr/>
          <p:nvPr/>
        </p:nvSpPr>
        <p:spPr>
          <a:xfrm>
            <a:off x="2549595" y="240648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D26F2BAF-7522-7DF7-68F3-E77657CF7F20}"/>
              </a:ext>
            </a:extLst>
          </p:cNvPr>
          <p:cNvCxnSpPr>
            <a:cxnSpLocks/>
            <a:stCxn id="57" idx="5"/>
            <a:endCxn id="61" idx="0"/>
          </p:cNvCxnSpPr>
          <p:nvPr/>
        </p:nvCxnSpPr>
        <p:spPr>
          <a:xfrm>
            <a:off x="3319267" y="940704"/>
            <a:ext cx="827898" cy="66782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1952A07-AC7B-480F-782F-9850A1465FF6}"/>
              </a:ext>
            </a:extLst>
          </p:cNvPr>
          <p:cNvSpPr/>
          <p:nvPr/>
        </p:nvSpPr>
        <p:spPr>
          <a:xfrm>
            <a:off x="3041161" y="662598"/>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72B2B00-EFFA-5DC4-B591-AD6141076BD5}"/>
              </a:ext>
            </a:extLst>
          </p:cNvPr>
          <p:cNvCxnSpPr>
            <a:cxnSpLocks/>
            <a:stCxn id="52" idx="3"/>
          </p:cNvCxnSpPr>
          <p:nvPr/>
        </p:nvCxnSpPr>
        <p:spPr>
          <a:xfrm flipH="1">
            <a:off x="1471866" y="1838922"/>
            <a:ext cx="562722"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C9D5345-462D-3C57-5FA0-5AA9CBA5E4C1}"/>
              </a:ext>
            </a:extLst>
          </p:cNvPr>
          <p:cNvCxnSpPr>
            <a:cxnSpLocks/>
            <a:stCxn id="52" idx="4"/>
            <a:endCxn id="54" idx="0"/>
          </p:cNvCxnSpPr>
          <p:nvPr/>
        </p:nvCxnSpPr>
        <p:spPr>
          <a:xfrm flipH="1">
            <a:off x="2149783" y="1886637"/>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E0698B-0748-FFCD-5CFC-60F791F3F87D}"/>
              </a:ext>
            </a:extLst>
          </p:cNvPr>
          <p:cNvCxnSpPr>
            <a:cxnSpLocks/>
            <a:stCxn id="52" idx="5"/>
            <a:endCxn id="55" idx="1"/>
          </p:cNvCxnSpPr>
          <p:nvPr/>
        </p:nvCxnSpPr>
        <p:spPr>
          <a:xfrm>
            <a:off x="2264979" y="1838922"/>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E4CB813C-FDE1-AF2F-3888-130885D2A9D2}"/>
              </a:ext>
            </a:extLst>
          </p:cNvPr>
          <p:cNvSpPr/>
          <p:nvPr/>
        </p:nvSpPr>
        <p:spPr>
          <a:xfrm>
            <a:off x="3984254" y="160852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923FE1E-280A-73CA-8A26-D4FE4E695A2C}"/>
              </a:ext>
            </a:extLst>
          </p:cNvPr>
          <p:cNvSpPr/>
          <p:nvPr/>
        </p:nvSpPr>
        <p:spPr>
          <a:xfrm>
            <a:off x="3984253" y="245419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A4602D9-19A4-CAD6-C935-8DBCAFA604ED}"/>
              </a:ext>
            </a:extLst>
          </p:cNvPr>
          <p:cNvSpPr/>
          <p:nvPr/>
        </p:nvSpPr>
        <p:spPr>
          <a:xfrm>
            <a:off x="4546976" y="245419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8517D0C4-FF58-6F07-1B6D-62FD77CF279D}"/>
              </a:ext>
            </a:extLst>
          </p:cNvPr>
          <p:cNvCxnSpPr>
            <a:cxnSpLocks/>
            <a:stCxn id="61" idx="4"/>
            <a:endCxn id="62" idx="0"/>
          </p:cNvCxnSpPr>
          <p:nvPr/>
        </p:nvCxnSpPr>
        <p:spPr>
          <a:xfrm flipH="1">
            <a:off x="4147164" y="1934350"/>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FBD741-3128-264E-65A7-7F529439D684}"/>
              </a:ext>
            </a:extLst>
          </p:cNvPr>
          <p:cNvCxnSpPr>
            <a:cxnSpLocks/>
            <a:stCxn id="61" idx="5"/>
            <a:endCxn id="63" idx="1"/>
          </p:cNvCxnSpPr>
          <p:nvPr/>
        </p:nvCxnSpPr>
        <p:spPr>
          <a:xfrm>
            <a:off x="4262360" y="1886635"/>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5BE48F27-A78F-D79C-E90A-9CEA01D6F26B}"/>
              </a:ext>
            </a:extLst>
          </p:cNvPr>
          <p:cNvSpPr/>
          <p:nvPr/>
        </p:nvSpPr>
        <p:spPr>
          <a:xfrm>
            <a:off x="8607974" y="662597"/>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187698E-5AC0-98A4-1B62-2C390D4CBA77}"/>
              </a:ext>
            </a:extLst>
          </p:cNvPr>
          <p:cNvSpPr/>
          <p:nvPr/>
        </p:nvSpPr>
        <p:spPr>
          <a:xfrm>
            <a:off x="8607974" y="156081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3B6D4F3-3017-096A-379C-C970F7905069}"/>
              </a:ext>
            </a:extLst>
          </p:cNvPr>
          <p:cNvSpPr/>
          <p:nvPr/>
        </p:nvSpPr>
        <p:spPr>
          <a:xfrm>
            <a:off x="8607974" y="240648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43BA5EF-9B8F-33D1-F471-4609DD54A991}"/>
              </a:ext>
            </a:extLst>
          </p:cNvPr>
          <p:cNvCxnSpPr>
            <a:cxnSpLocks/>
            <a:endCxn id="67" idx="0"/>
          </p:cNvCxnSpPr>
          <p:nvPr/>
        </p:nvCxnSpPr>
        <p:spPr>
          <a:xfrm>
            <a:off x="8770884" y="914428"/>
            <a:ext cx="1" cy="6463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0DDCA5-C749-50FF-1F0B-3FFAB66FB4B4}"/>
              </a:ext>
            </a:extLst>
          </p:cNvPr>
          <p:cNvCxnSpPr>
            <a:cxnSpLocks/>
            <a:stCxn id="67" idx="4"/>
            <a:endCxn id="68" idx="0"/>
          </p:cNvCxnSpPr>
          <p:nvPr/>
        </p:nvCxnSpPr>
        <p:spPr>
          <a:xfrm>
            <a:off x="8770885" y="1886637"/>
            <a:ext cx="0" cy="5198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D16BAD2-999B-5660-38B1-B38966800A7F}"/>
              </a:ext>
            </a:extLst>
          </p:cNvPr>
          <p:cNvSpPr txBox="1"/>
          <p:nvPr/>
        </p:nvSpPr>
        <p:spPr>
          <a:xfrm>
            <a:off x="6902254" y="2454193"/>
            <a:ext cx="1608083" cy="646331"/>
          </a:xfrm>
          <a:prstGeom prst="rect">
            <a:avLst/>
          </a:prstGeom>
          <a:noFill/>
        </p:spPr>
        <p:txBody>
          <a:bodyPr wrap="square" rtlCol="0">
            <a:spAutoFit/>
          </a:bodyPr>
          <a:lstStyle/>
          <a:p>
            <a:r>
              <a:rPr lang="en-US" dirty="0"/>
              <a:t>G1 : [d1,d2,d3]</a:t>
            </a:r>
          </a:p>
          <a:p>
            <a:r>
              <a:rPr lang="en-US" dirty="0"/>
              <a:t>G2 : [d4, d5]</a:t>
            </a:r>
          </a:p>
        </p:txBody>
      </p:sp>
      <p:cxnSp>
        <p:nvCxnSpPr>
          <p:cNvPr id="76" name="Curved Connector 75">
            <a:extLst>
              <a:ext uri="{FF2B5EF4-FFF2-40B4-BE49-F238E27FC236}">
                <a16:creationId xmlns:a16="http://schemas.microsoft.com/office/drawing/2014/main" id="{A09688C7-4D91-A318-CA4D-EE1504D262E4}"/>
              </a:ext>
            </a:extLst>
          </p:cNvPr>
          <p:cNvCxnSpPr>
            <a:cxnSpLocks/>
            <a:stCxn id="62" idx="4"/>
            <a:endCxn id="63" idx="4"/>
          </p:cNvCxnSpPr>
          <p:nvPr/>
        </p:nvCxnSpPr>
        <p:spPr>
          <a:xfrm rot="16200000" flipH="1">
            <a:off x="4428525" y="2498652"/>
            <a:ext cx="1" cy="562723"/>
          </a:xfrm>
          <a:prstGeom prst="curvedConnector3">
            <a:avLst>
              <a:gd name="adj1" fmla="val 22860100000"/>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 name="Curved Connector 1">
            <a:extLst>
              <a:ext uri="{FF2B5EF4-FFF2-40B4-BE49-F238E27FC236}">
                <a16:creationId xmlns:a16="http://schemas.microsoft.com/office/drawing/2014/main" id="{104A5F50-E1C5-42AA-1E19-D6F7012368C6}"/>
              </a:ext>
            </a:extLst>
          </p:cNvPr>
          <p:cNvCxnSpPr>
            <a:cxnSpLocks/>
            <a:stCxn id="68" idx="4"/>
            <a:endCxn id="68" idx="6"/>
          </p:cNvCxnSpPr>
          <p:nvPr/>
        </p:nvCxnSpPr>
        <p:spPr>
          <a:xfrm rot="5400000" flipH="1" flipV="1">
            <a:off x="8770885" y="2569393"/>
            <a:ext cx="162910" cy="162910"/>
          </a:xfrm>
          <a:prstGeom prst="curvedConnector4">
            <a:avLst>
              <a:gd name="adj1" fmla="val -140323"/>
              <a:gd name="adj2" fmla="val 240323"/>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90F583-3229-83F7-3F77-4776CD26DAE7}"/>
              </a:ext>
            </a:extLst>
          </p:cNvPr>
          <p:cNvSpPr txBox="1"/>
          <p:nvPr/>
        </p:nvSpPr>
        <p:spPr>
          <a:xfrm>
            <a:off x="9218410" y="1896960"/>
            <a:ext cx="1844139" cy="369332"/>
          </a:xfrm>
          <a:prstGeom prst="rect">
            <a:avLst/>
          </a:prstGeom>
          <a:noFill/>
        </p:spPr>
        <p:txBody>
          <a:bodyPr wrap="square" rtlCol="0">
            <a:spAutoFit/>
          </a:bodyPr>
          <a:lstStyle/>
          <a:p>
            <a:r>
              <a:rPr lang="en-US" dirty="0" err="1"/>
              <a:t>grpBy</a:t>
            </a:r>
            <a:r>
              <a:rPr lang="en-US" dirty="0"/>
              <a:t>: [[g1],[g2]]</a:t>
            </a:r>
          </a:p>
        </p:txBody>
      </p:sp>
      <p:sp>
        <p:nvSpPr>
          <p:cNvPr id="12" name="TextBox 11">
            <a:extLst>
              <a:ext uri="{FF2B5EF4-FFF2-40B4-BE49-F238E27FC236}">
                <a16:creationId xmlns:a16="http://schemas.microsoft.com/office/drawing/2014/main" id="{F888BD35-CD11-5091-269B-6319990419F8}"/>
              </a:ext>
            </a:extLst>
          </p:cNvPr>
          <p:cNvSpPr txBox="1"/>
          <p:nvPr/>
        </p:nvSpPr>
        <p:spPr>
          <a:xfrm>
            <a:off x="9255196" y="988418"/>
            <a:ext cx="1807355" cy="369332"/>
          </a:xfrm>
          <a:prstGeom prst="rect">
            <a:avLst/>
          </a:prstGeom>
          <a:noFill/>
        </p:spPr>
        <p:txBody>
          <a:bodyPr wrap="square" rtlCol="0">
            <a:spAutoFit/>
          </a:bodyPr>
          <a:lstStyle/>
          <a:p>
            <a:r>
              <a:rPr lang="en-US" dirty="0" err="1"/>
              <a:t>grpBy</a:t>
            </a:r>
            <a:r>
              <a:rPr lang="en-US" dirty="0"/>
              <a:t>: [default]</a:t>
            </a:r>
          </a:p>
        </p:txBody>
      </p:sp>
      <p:sp>
        <p:nvSpPr>
          <p:cNvPr id="14" name="TextBox 13">
            <a:extLst>
              <a:ext uri="{FF2B5EF4-FFF2-40B4-BE49-F238E27FC236}">
                <a16:creationId xmlns:a16="http://schemas.microsoft.com/office/drawing/2014/main" id="{EE131BF3-DD29-3A2F-F22B-F18F0594265F}"/>
              </a:ext>
            </a:extLst>
          </p:cNvPr>
          <p:cNvSpPr txBox="1"/>
          <p:nvPr/>
        </p:nvSpPr>
        <p:spPr>
          <a:xfrm>
            <a:off x="9255196" y="2707884"/>
            <a:ext cx="1807353" cy="369332"/>
          </a:xfrm>
          <a:prstGeom prst="rect">
            <a:avLst/>
          </a:prstGeom>
          <a:noFill/>
        </p:spPr>
        <p:txBody>
          <a:bodyPr wrap="square" rtlCol="0">
            <a:spAutoFit/>
          </a:bodyPr>
          <a:lstStyle/>
          <a:p>
            <a:r>
              <a:rPr lang="en-US" dirty="0" err="1"/>
              <a:t>grpBy</a:t>
            </a:r>
            <a:r>
              <a:rPr lang="en-US" dirty="0"/>
              <a:t>: [g2]</a:t>
            </a:r>
          </a:p>
        </p:txBody>
      </p:sp>
      <p:sp>
        <p:nvSpPr>
          <p:cNvPr id="22" name="TextBox 21">
            <a:extLst>
              <a:ext uri="{FF2B5EF4-FFF2-40B4-BE49-F238E27FC236}">
                <a16:creationId xmlns:a16="http://schemas.microsoft.com/office/drawing/2014/main" id="{CE4619E2-6419-1344-A467-4975C106DE10}"/>
              </a:ext>
            </a:extLst>
          </p:cNvPr>
          <p:cNvSpPr txBox="1"/>
          <p:nvPr/>
        </p:nvSpPr>
        <p:spPr>
          <a:xfrm>
            <a:off x="1847277" y="3012748"/>
            <a:ext cx="1077730" cy="369332"/>
          </a:xfrm>
          <a:prstGeom prst="rect">
            <a:avLst/>
          </a:prstGeom>
          <a:noFill/>
        </p:spPr>
        <p:txBody>
          <a:bodyPr wrap="square" rtlCol="0">
            <a:spAutoFit/>
          </a:bodyPr>
          <a:lstStyle/>
          <a:p>
            <a:r>
              <a:rPr lang="en-US" dirty="0"/>
              <a:t>G1</a:t>
            </a:r>
          </a:p>
        </p:txBody>
      </p:sp>
      <p:sp>
        <p:nvSpPr>
          <p:cNvPr id="23" name="TextBox 22">
            <a:extLst>
              <a:ext uri="{FF2B5EF4-FFF2-40B4-BE49-F238E27FC236}">
                <a16:creationId xmlns:a16="http://schemas.microsoft.com/office/drawing/2014/main" id="{988E32FB-E424-91DE-9206-B3D9DB07EFCD}"/>
              </a:ext>
            </a:extLst>
          </p:cNvPr>
          <p:cNvSpPr txBox="1"/>
          <p:nvPr/>
        </p:nvSpPr>
        <p:spPr>
          <a:xfrm>
            <a:off x="4171021" y="3069467"/>
            <a:ext cx="1077730" cy="369332"/>
          </a:xfrm>
          <a:prstGeom prst="rect">
            <a:avLst/>
          </a:prstGeom>
          <a:noFill/>
        </p:spPr>
        <p:txBody>
          <a:bodyPr wrap="square" rtlCol="0">
            <a:spAutoFit/>
          </a:bodyPr>
          <a:lstStyle/>
          <a:p>
            <a:r>
              <a:rPr lang="en-US" dirty="0"/>
              <a:t>G2</a:t>
            </a:r>
          </a:p>
        </p:txBody>
      </p:sp>
      <p:sp>
        <p:nvSpPr>
          <p:cNvPr id="25" name="TextBox 24">
            <a:extLst>
              <a:ext uri="{FF2B5EF4-FFF2-40B4-BE49-F238E27FC236}">
                <a16:creationId xmlns:a16="http://schemas.microsoft.com/office/drawing/2014/main" id="{B5E86336-8AFC-15F9-5D7E-62BBAB4133A0}"/>
              </a:ext>
            </a:extLst>
          </p:cNvPr>
          <p:cNvSpPr txBox="1"/>
          <p:nvPr/>
        </p:nvSpPr>
        <p:spPr>
          <a:xfrm>
            <a:off x="781436" y="234720"/>
            <a:ext cx="4876800" cy="367862"/>
          </a:xfrm>
          <a:prstGeom prst="rect">
            <a:avLst/>
          </a:prstGeom>
          <a:noFill/>
        </p:spPr>
        <p:txBody>
          <a:bodyPr wrap="square" rtlCol="0">
            <a:spAutoFit/>
          </a:bodyPr>
          <a:lstStyle/>
          <a:p>
            <a:r>
              <a:rPr lang="en-US" b="1" dirty="0"/>
              <a:t>H-FL with selected trainers connected</a:t>
            </a:r>
          </a:p>
        </p:txBody>
      </p:sp>
      <p:sp>
        <p:nvSpPr>
          <p:cNvPr id="26" name="TextBox 25">
            <a:extLst>
              <a:ext uri="{FF2B5EF4-FFF2-40B4-BE49-F238E27FC236}">
                <a16:creationId xmlns:a16="http://schemas.microsoft.com/office/drawing/2014/main" id="{617C9B50-7652-9CD2-6393-3DA623847AE7}"/>
              </a:ext>
            </a:extLst>
          </p:cNvPr>
          <p:cNvSpPr txBox="1"/>
          <p:nvPr/>
        </p:nvSpPr>
        <p:spPr>
          <a:xfrm>
            <a:off x="1051034" y="3648102"/>
            <a:ext cx="10089931" cy="646331"/>
          </a:xfrm>
          <a:prstGeom prst="rect">
            <a:avLst/>
          </a:prstGeom>
          <a:noFill/>
        </p:spPr>
        <p:txBody>
          <a:bodyPr wrap="square" rtlCol="0">
            <a:spAutoFit/>
          </a:bodyPr>
          <a:lstStyle/>
          <a:p>
            <a:r>
              <a:rPr lang="en-US" dirty="0"/>
              <a:t>Note – One cannot connect d1 and d2 using the above topology. If d1 and d2 are required to be connected. They need to be taken out into separate group as shown below</a:t>
            </a:r>
          </a:p>
        </p:txBody>
      </p:sp>
      <p:cxnSp>
        <p:nvCxnSpPr>
          <p:cNvPr id="28" name="Straight Connector 27">
            <a:extLst>
              <a:ext uri="{FF2B5EF4-FFF2-40B4-BE49-F238E27FC236}">
                <a16:creationId xmlns:a16="http://schemas.microsoft.com/office/drawing/2014/main" id="{1DD70803-8ECD-55C6-9996-5897B33F572A}"/>
              </a:ext>
            </a:extLst>
          </p:cNvPr>
          <p:cNvCxnSpPr>
            <a:cxnSpLocks/>
            <a:stCxn id="42" idx="3"/>
            <a:endCxn id="31" idx="0"/>
          </p:cNvCxnSpPr>
          <p:nvPr/>
        </p:nvCxnSpPr>
        <p:spPr>
          <a:xfrm flipH="1">
            <a:off x="2479528" y="4684466"/>
            <a:ext cx="633204" cy="62011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14B7F96C-3C97-0F82-FAFA-D92893185833}"/>
              </a:ext>
            </a:extLst>
          </p:cNvPr>
          <p:cNvSpPr/>
          <p:nvPr/>
        </p:nvSpPr>
        <p:spPr>
          <a:xfrm>
            <a:off x="2316617" y="53045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200823B-9E1F-65C1-51D9-12CAFC319739}"/>
              </a:ext>
            </a:extLst>
          </p:cNvPr>
          <p:cNvSpPr/>
          <p:nvPr/>
        </p:nvSpPr>
        <p:spPr>
          <a:xfrm>
            <a:off x="732561" y="611784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3223DAD-5A92-D357-EB67-E5BD01471281}"/>
              </a:ext>
            </a:extLst>
          </p:cNvPr>
          <p:cNvSpPr/>
          <p:nvPr/>
        </p:nvSpPr>
        <p:spPr>
          <a:xfrm>
            <a:off x="1442879" y="615024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4DC87FB-AA58-E6C7-2AFC-F2C3D85A2356}"/>
              </a:ext>
            </a:extLst>
          </p:cNvPr>
          <p:cNvSpPr/>
          <p:nvPr/>
        </p:nvSpPr>
        <p:spPr>
          <a:xfrm>
            <a:off x="2287573" y="618478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31910A9-33B8-0D54-F1FA-A6D276A0EA2B}"/>
              </a:ext>
            </a:extLst>
          </p:cNvPr>
          <p:cNvCxnSpPr>
            <a:cxnSpLocks/>
            <a:stCxn id="42" idx="5"/>
            <a:endCxn id="47" idx="0"/>
          </p:cNvCxnSpPr>
          <p:nvPr/>
        </p:nvCxnSpPr>
        <p:spPr>
          <a:xfrm>
            <a:off x="3343123" y="4684466"/>
            <a:ext cx="827898" cy="66782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1CCD62C5-C805-1511-8D5D-FAC1E3EF49BB}"/>
              </a:ext>
            </a:extLst>
          </p:cNvPr>
          <p:cNvSpPr/>
          <p:nvPr/>
        </p:nvSpPr>
        <p:spPr>
          <a:xfrm>
            <a:off x="3065017" y="4406360"/>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9AE0BE76-A5A8-97A9-2901-D0C5AC87C017}"/>
              </a:ext>
            </a:extLst>
          </p:cNvPr>
          <p:cNvCxnSpPr>
            <a:cxnSpLocks/>
            <a:stCxn id="96" idx="3"/>
            <a:endCxn id="34" idx="0"/>
          </p:cNvCxnSpPr>
          <p:nvPr/>
        </p:nvCxnSpPr>
        <p:spPr>
          <a:xfrm flipH="1">
            <a:off x="895472" y="5590045"/>
            <a:ext cx="206949" cy="52779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B8F522-DE2B-A41F-B491-B32CD73C53B8}"/>
              </a:ext>
            </a:extLst>
          </p:cNvPr>
          <p:cNvCxnSpPr>
            <a:cxnSpLocks/>
            <a:stCxn id="96" idx="5"/>
            <a:endCxn id="35" idx="0"/>
          </p:cNvCxnSpPr>
          <p:nvPr/>
        </p:nvCxnSpPr>
        <p:spPr>
          <a:xfrm>
            <a:off x="1332812" y="5590045"/>
            <a:ext cx="272978" cy="5601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B5DED4D-96B6-A477-1F5F-9B0F91B2732F}"/>
              </a:ext>
            </a:extLst>
          </p:cNvPr>
          <p:cNvCxnSpPr>
            <a:cxnSpLocks/>
            <a:endCxn id="36" idx="0"/>
          </p:cNvCxnSpPr>
          <p:nvPr/>
        </p:nvCxnSpPr>
        <p:spPr>
          <a:xfrm flipH="1">
            <a:off x="2450484" y="5577428"/>
            <a:ext cx="38590" cy="60735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C00F2C3-B943-0F9B-F865-15EE50ED357E}"/>
              </a:ext>
            </a:extLst>
          </p:cNvPr>
          <p:cNvSpPr/>
          <p:nvPr/>
        </p:nvSpPr>
        <p:spPr>
          <a:xfrm>
            <a:off x="4008110" y="5352291"/>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C18E5C6-36A4-3EE0-5E71-96E21C3922FB}"/>
              </a:ext>
            </a:extLst>
          </p:cNvPr>
          <p:cNvSpPr/>
          <p:nvPr/>
        </p:nvSpPr>
        <p:spPr>
          <a:xfrm>
            <a:off x="4008109" y="619795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0E17067-30D9-517F-A768-7764EFB1987A}"/>
              </a:ext>
            </a:extLst>
          </p:cNvPr>
          <p:cNvSpPr/>
          <p:nvPr/>
        </p:nvSpPr>
        <p:spPr>
          <a:xfrm>
            <a:off x="4570832" y="619795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6DD08078-8532-08FC-78BD-360CB9ABB2EF}"/>
              </a:ext>
            </a:extLst>
          </p:cNvPr>
          <p:cNvCxnSpPr>
            <a:cxnSpLocks/>
            <a:stCxn id="47" idx="4"/>
            <a:endCxn id="74" idx="0"/>
          </p:cNvCxnSpPr>
          <p:nvPr/>
        </p:nvCxnSpPr>
        <p:spPr>
          <a:xfrm flipH="1">
            <a:off x="4171020" y="5678112"/>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B133439-C4E6-4D65-0ABC-203786F4BE12}"/>
              </a:ext>
            </a:extLst>
          </p:cNvPr>
          <p:cNvCxnSpPr>
            <a:cxnSpLocks/>
            <a:stCxn id="47" idx="5"/>
            <a:endCxn id="75" idx="1"/>
          </p:cNvCxnSpPr>
          <p:nvPr/>
        </p:nvCxnSpPr>
        <p:spPr>
          <a:xfrm>
            <a:off x="4286216" y="5630397"/>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FC70D2F3-3769-4182-1AFF-AE7EA3FCDE1E}"/>
              </a:ext>
            </a:extLst>
          </p:cNvPr>
          <p:cNvSpPr/>
          <p:nvPr/>
        </p:nvSpPr>
        <p:spPr>
          <a:xfrm>
            <a:off x="8631830" y="4406359"/>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F55199D-C6A1-C137-AB21-56AF5B15F689}"/>
              </a:ext>
            </a:extLst>
          </p:cNvPr>
          <p:cNvSpPr/>
          <p:nvPr/>
        </p:nvSpPr>
        <p:spPr>
          <a:xfrm>
            <a:off x="8631830" y="530457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F45AB9-FC4A-CDDF-C256-D1B8C4E068F2}"/>
              </a:ext>
            </a:extLst>
          </p:cNvPr>
          <p:cNvSpPr/>
          <p:nvPr/>
        </p:nvSpPr>
        <p:spPr>
          <a:xfrm>
            <a:off x="8631830" y="615024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BDFC051B-B4FC-4CAC-2B8E-85AAADA5568B}"/>
              </a:ext>
            </a:extLst>
          </p:cNvPr>
          <p:cNvCxnSpPr>
            <a:cxnSpLocks/>
            <a:endCxn id="82" idx="0"/>
          </p:cNvCxnSpPr>
          <p:nvPr/>
        </p:nvCxnSpPr>
        <p:spPr>
          <a:xfrm>
            <a:off x="8794740" y="4658190"/>
            <a:ext cx="1" cy="6463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15F0ADE-9457-A193-5097-A28EB2B87F14}"/>
              </a:ext>
            </a:extLst>
          </p:cNvPr>
          <p:cNvCxnSpPr>
            <a:cxnSpLocks/>
            <a:stCxn id="82" idx="4"/>
            <a:endCxn id="83" idx="0"/>
          </p:cNvCxnSpPr>
          <p:nvPr/>
        </p:nvCxnSpPr>
        <p:spPr>
          <a:xfrm>
            <a:off x="8794741" y="5630399"/>
            <a:ext cx="0" cy="5198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116A28C8-05D4-B6EF-37FB-BF45D1FDEDEB}"/>
              </a:ext>
            </a:extLst>
          </p:cNvPr>
          <p:cNvSpPr txBox="1"/>
          <p:nvPr/>
        </p:nvSpPr>
        <p:spPr>
          <a:xfrm>
            <a:off x="6915311" y="5934885"/>
            <a:ext cx="1608083" cy="923330"/>
          </a:xfrm>
          <a:prstGeom prst="rect">
            <a:avLst/>
          </a:prstGeom>
          <a:noFill/>
        </p:spPr>
        <p:txBody>
          <a:bodyPr wrap="square" rtlCol="0">
            <a:spAutoFit/>
          </a:bodyPr>
          <a:lstStyle/>
          <a:p>
            <a:r>
              <a:rPr lang="en-US" dirty="0"/>
              <a:t>G1: [d1,d2]</a:t>
            </a:r>
          </a:p>
          <a:p>
            <a:r>
              <a:rPr lang="en-US" dirty="0"/>
              <a:t>G2 : [d3]</a:t>
            </a:r>
          </a:p>
          <a:p>
            <a:r>
              <a:rPr lang="en-US" dirty="0"/>
              <a:t>G3 : [d4, d5]</a:t>
            </a:r>
          </a:p>
        </p:txBody>
      </p:sp>
      <p:cxnSp>
        <p:nvCxnSpPr>
          <p:cNvPr id="89" name="Curved Connector 88">
            <a:extLst>
              <a:ext uri="{FF2B5EF4-FFF2-40B4-BE49-F238E27FC236}">
                <a16:creationId xmlns:a16="http://schemas.microsoft.com/office/drawing/2014/main" id="{E412CEB4-866F-8BFB-3BE2-CBDA00A8C4B0}"/>
              </a:ext>
            </a:extLst>
          </p:cNvPr>
          <p:cNvCxnSpPr>
            <a:cxnSpLocks/>
            <a:stCxn id="74" idx="4"/>
            <a:endCxn id="75" idx="4"/>
          </p:cNvCxnSpPr>
          <p:nvPr/>
        </p:nvCxnSpPr>
        <p:spPr>
          <a:xfrm rot="16200000" flipH="1">
            <a:off x="4452381" y="6242414"/>
            <a:ext cx="1" cy="562723"/>
          </a:xfrm>
          <a:prstGeom prst="curvedConnector3">
            <a:avLst>
              <a:gd name="adj1" fmla="val 22860100000"/>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Curved Connector 89">
            <a:extLst>
              <a:ext uri="{FF2B5EF4-FFF2-40B4-BE49-F238E27FC236}">
                <a16:creationId xmlns:a16="http://schemas.microsoft.com/office/drawing/2014/main" id="{FCD8CE6C-8F23-EA85-9AA1-334D552F35DC}"/>
              </a:ext>
            </a:extLst>
          </p:cNvPr>
          <p:cNvCxnSpPr>
            <a:cxnSpLocks/>
            <a:stCxn id="83" idx="4"/>
            <a:endCxn id="83" idx="6"/>
          </p:cNvCxnSpPr>
          <p:nvPr/>
        </p:nvCxnSpPr>
        <p:spPr>
          <a:xfrm rot="5400000" flipH="1" flipV="1">
            <a:off x="8794741" y="6313155"/>
            <a:ext cx="162910" cy="162910"/>
          </a:xfrm>
          <a:prstGeom prst="curvedConnector4">
            <a:avLst>
              <a:gd name="adj1" fmla="val -140323"/>
              <a:gd name="adj2" fmla="val 240323"/>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CEB9117-882D-7CFE-42BA-DA1E3FD2212E}"/>
              </a:ext>
            </a:extLst>
          </p:cNvPr>
          <p:cNvSpPr txBox="1"/>
          <p:nvPr/>
        </p:nvSpPr>
        <p:spPr>
          <a:xfrm>
            <a:off x="9242265" y="5640722"/>
            <a:ext cx="2217163" cy="369332"/>
          </a:xfrm>
          <a:prstGeom prst="rect">
            <a:avLst/>
          </a:prstGeom>
          <a:noFill/>
        </p:spPr>
        <p:txBody>
          <a:bodyPr wrap="square" rtlCol="0">
            <a:spAutoFit/>
          </a:bodyPr>
          <a:lstStyle/>
          <a:p>
            <a:r>
              <a:rPr lang="en-US" dirty="0" err="1"/>
              <a:t>grpBy</a:t>
            </a:r>
            <a:r>
              <a:rPr lang="en-US" dirty="0"/>
              <a:t>: [[g1],[g2],[g3]]</a:t>
            </a:r>
          </a:p>
        </p:txBody>
      </p:sp>
      <p:sp>
        <p:nvSpPr>
          <p:cNvPr id="92" name="TextBox 91">
            <a:extLst>
              <a:ext uri="{FF2B5EF4-FFF2-40B4-BE49-F238E27FC236}">
                <a16:creationId xmlns:a16="http://schemas.microsoft.com/office/drawing/2014/main" id="{CCA87430-5C23-1CC6-D7D3-F2B3D2338F0E}"/>
              </a:ext>
            </a:extLst>
          </p:cNvPr>
          <p:cNvSpPr txBox="1"/>
          <p:nvPr/>
        </p:nvSpPr>
        <p:spPr>
          <a:xfrm>
            <a:off x="9279052" y="4732180"/>
            <a:ext cx="1807355" cy="369332"/>
          </a:xfrm>
          <a:prstGeom prst="rect">
            <a:avLst/>
          </a:prstGeom>
          <a:noFill/>
        </p:spPr>
        <p:txBody>
          <a:bodyPr wrap="square" rtlCol="0">
            <a:spAutoFit/>
          </a:bodyPr>
          <a:lstStyle/>
          <a:p>
            <a:r>
              <a:rPr lang="en-US" dirty="0" err="1"/>
              <a:t>grpBy</a:t>
            </a:r>
            <a:r>
              <a:rPr lang="en-US" dirty="0"/>
              <a:t>: [default]</a:t>
            </a:r>
          </a:p>
        </p:txBody>
      </p:sp>
      <p:sp>
        <p:nvSpPr>
          <p:cNvPr id="93" name="TextBox 92">
            <a:extLst>
              <a:ext uri="{FF2B5EF4-FFF2-40B4-BE49-F238E27FC236}">
                <a16:creationId xmlns:a16="http://schemas.microsoft.com/office/drawing/2014/main" id="{B79FE040-1A99-8C49-3C71-C17B3478EB52}"/>
              </a:ext>
            </a:extLst>
          </p:cNvPr>
          <p:cNvSpPr txBox="1"/>
          <p:nvPr/>
        </p:nvSpPr>
        <p:spPr>
          <a:xfrm>
            <a:off x="9279052" y="6451646"/>
            <a:ext cx="1807353" cy="369332"/>
          </a:xfrm>
          <a:prstGeom prst="rect">
            <a:avLst/>
          </a:prstGeom>
          <a:noFill/>
        </p:spPr>
        <p:txBody>
          <a:bodyPr wrap="square" rtlCol="0">
            <a:spAutoFit/>
          </a:bodyPr>
          <a:lstStyle/>
          <a:p>
            <a:r>
              <a:rPr lang="en-US" dirty="0" err="1"/>
              <a:t>grpBy</a:t>
            </a:r>
            <a:r>
              <a:rPr lang="en-US" dirty="0"/>
              <a:t>: [[g1], [g2]]</a:t>
            </a:r>
          </a:p>
        </p:txBody>
      </p:sp>
      <p:sp>
        <p:nvSpPr>
          <p:cNvPr id="94" name="TextBox 93">
            <a:extLst>
              <a:ext uri="{FF2B5EF4-FFF2-40B4-BE49-F238E27FC236}">
                <a16:creationId xmlns:a16="http://schemas.microsoft.com/office/drawing/2014/main" id="{12681D3D-BF15-6F10-53E6-933DECE028AA}"/>
              </a:ext>
            </a:extLst>
          </p:cNvPr>
          <p:cNvSpPr txBox="1"/>
          <p:nvPr/>
        </p:nvSpPr>
        <p:spPr>
          <a:xfrm>
            <a:off x="930436" y="6554411"/>
            <a:ext cx="1077730" cy="369332"/>
          </a:xfrm>
          <a:prstGeom prst="rect">
            <a:avLst/>
          </a:prstGeom>
          <a:noFill/>
        </p:spPr>
        <p:txBody>
          <a:bodyPr wrap="square" rtlCol="0">
            <a:spAutoFit/>
          </a:bodyPr>
          <a:lstStyle/>
          <a:p>
            <a:r>
              <a:rPr lang="en-US" dirty="0"/>
              <a:t>G1</a:t>
            </a:r>
          </a:p>
        </p:txBody>
      </p:sp>
      <p:sp>
        <p:nvSpPr>
          <p:cNvPr id="95" name="TextBox 94">
            <a:extLst>
              <a:ext uri="{FF2B5EF4-FFF2-40B4-BE49-F238E27FC236}">
                <a16:creationId xmlns:a16="http://schemas.microsoft.com/office/drawing/2014/main" id="{5C84DC8E-6111-13B6-3BF7-B1BADCECC027}"/>
              </a:ext>
            </a:extLst>
          </p:cNvPr>
          <p:cNvSpPr txBox="1"/>
          <p:nvPr/>
        </p:nvSpPr>
        <p:spPr>
          <a:xfrm>
            <a:off x="2259224" y="6562347"/>
            <a:ext cx="1077730" cy="369332"/>
          </a:xfrm>
          <a:prstGeom prst="rect">
            <a:avLst/>
          </a:prstGeom>
          <a:noFill/>
        </p:spPr>
        <p:txBody>
          <a:bodyPr wrap="square" rtlCol="0">
            <a:spAutoFit/>
          </a:bodyPr>
          <a:lstStyle/>
          <a:p>
            <a:r>
              <a:rPr lang="en-US" dirty="0"/>
              <a:t>G2</a:t>
            </a:r>
          </a:p>
        </p:txBody>
      </p:sp>
      <p:sp>
        <p:nvSpPr>
          <p:cNvPr id="96" name="Oval 95">
            <a:extLst>
              <a:ext uri="{FF2B5EF4-FFF2-40B4-BE49-F238E27FC236}">
                <a16:creationId xmlns:a16="http://schemas.microsoft.com/office/drawing/2014/main" id="{6C542C53-380D-E889-5517-F25ACAD0D32E}"/>
              </a:ext>
            </a:extLst>
          </p:cNvPr>
          <p:cNvSpPr/>
          <p:nvPr/>
        </p:nvSpPr>
        <p:spPr>
          <a:xfrm>
            <a:off x="1054706" y="531193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6DD64F86-E2CC-3CD7-C810-0C00DBEA5CAC}"/>
              </a:ext>
            </a:extLst>
          </p:cNvPr>
          <p:cNvCxnSpPr>
            <a:cxnSpLocks/>
            <a:stCxn id="42" idx="2"/>
            <a:endCxn id="96" idx="0"/>
          </p:cNvCxnSpPr>
          <p:nvPr/>
        </p:nvCxnSpPr>
        <p:spPr>
          <a:xfrm flipH="1">
            <a:off x="1217617" y="4569271"/>
            <a:ext cx="1847400" cy="74266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12A8404E-8B09-6CBA-8CCB-5B1F7E89801E}"/>
              </a:ext>
            </a:extLst>
          </p:cNvPr>
          <p:cNvSpPr txBox="1"/>
          <p:nvPr/>
        </p:nvSpPr>
        <p:spPr>
          <a:xfrm>
            <a:off x="3688379" y="6541905"/>
            <a:ext cx="1077730" cy="369332"/>
          </a:xfrm>
          <a:prstGeom prst="rect">
            <a:avLst/>
          </a:prstGeom>
          <a:noFill/>
        </p:spPr>
        <p:txBody>
          <a:bodyPr wrap="square" rtlCol="0">
            <a:spAutoFit/>
          </a:bodyPr>
          <a:lstStyle/>
          <a:p>
            <a:r>
              <a:rPr lang="en-US" dirty="0"/>
              <a:t>G3</a:t>
            </a:r>
          </a:p>
        </p:txBody>
      </p:sp>
    </p:spTree>
    <p:extLst>
      <p:ext uri="{BB962C8B-B14F-4D97-AF65-F5344CB8AC3E}">
        <p14:creationId xmlns:p14="http://schemas.microsoft.com/office/powerpoint/2010/main" val="134439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DF2C7B6B-AF48-CF85-A715-B4BF6E0D9299}"/>
              </a:ext>
            </a:extLst>
          </p:cNvPr>
          <p:cNvCxnSpPr>
            <a:cxnSpLocks/>
            <a:stCxn id="57" idx="3"/>
            <a:endCxn id="52" idx="7"/>
          </p:cNvCxnSpPr>
          <p:nvPr/>
        </p:nvCxnSpPr>
        <p:spPr>
          <a:xfrm flipH="1">
            <a:off x="2264979" y="928403"/>
            <a:ext cx="969040" cy="68012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E7245C9E-6B3B-1555-2CE6-175B88DD9FA9}"/>
              </a:ext>
            </a:extLst>
          </p:cNvPr>
          <p:cNvSpPr/>
          <p:nvPr/>
        </p:nvSpPr>
        <p:spPr>
          <a:xfrm>
            <a:off x="1986873" y="156081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3CE1928-8E59-6D70-C141-2424E77139B2}"/>
              </a:ext>
            </a:extLst>
          </p:cNvPr>
          <p:cNvSpPr/>
          <p:nvPr/>
        </p:nvSpPr>
        <p:spPr>
          <a:xfrm>
            <a:off x="1387155" y="271172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487F66E-F7AF-3DF3-80AB-ECFD5385140D}"/>
              </a:ext>
            </a:extLst>
          </p:cNvPr>
          <p:cNvSpPr/>
          <p:nvPr/>
        </p:nvSpPr>
        <p:spPr>
          <a:xfrm>
            <a:off x="1986873" y="272223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A330967-91F9-6947-62A5-321EB01CD2B4}"/>
              </a:ext>
            </a:extLst>
          </p:cNvPr>
          <p:cNvSpPr/>
          <p:nvPr/>
        </p:nvSpPr>
        <p:spPr>
          <a:xfrm>
            <a:off x="2627795" y="271172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D26F2BAF-7522-7DF7-68F3-E77657CF7F20}"/>
              </a:ext>
            </a:extLst>
          </p:cNvPr>
          <p:cNvCxnSpPr>
            <a:cxnSpLocks/>
            <a:stCxn id="57" idx="5"/>
            <a:endCxn id="61" idx="0"/>
          </p:cNvCxnSpPr>
          <p:nvPr/>
        </p:nvCxnSpPr>
        <p:spPr>
          <a:xfrm>
            <a:off x="3464410" y="928403"/>
            <a:ext cx="1180496" cy="64273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1952A07-AC7B-480F-782F-9850A1465FF6}"/>
              </a:ext>
            </a:extLst>
          </p:cNvPr>
          <p:cNvSpPr/>
          <p:nvPr/>
        </p:nvSpPr>
        <p:spPr>
          <a:xfrm>
            <a:off x="3186304" y="650297"/>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72B2B00-EFFA-5DC4-B591-AD6141076BD5}"/>
              </a:ext>
            </a:extLst>
          </p:cNvPr>
          <p:cNvCxnSpPr>
            <a:cxnSpLocks/>
            <a:stCxn id="52" idx="3"/>
            <a:endCxn id="53" idx="0"/>
          </p:cNvCxnSpPr>
          <p:nvPr/>
        </p:nvCxnSpPr>
        <p:spPr>
          <a:xfrm flipH="1">
            <a:off x="1550066" y="1838922"/>
            <a:ext cx="484522"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C9D5345-462D-3C57-5FA0-5AA9CBA5E4C1}"/>
              </a:ext>
            </a:extLst>
          </p:cNvPr>
          <p:cNvCxnSpPr>
            <a:cxnSpLocks/>
            <a:stCxn id="52" idx="4"/>
            <a:endCxn id="54" idx="0"/>
          </p:cNvCxnSpPr>
          <p:nvPr/>
        </p:nvCxnSpPr>
        <p:spPr>
          <a:xfrm>
            <a:off x="2149784" y="1886637"/>
            <a:ext cx="0" cy="8355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E0698B-0748-FFCD-5CFC-60F791F3F87D}"/>
              </a:ext>
            </a:extLst>
          </p:cNvPr>
          <p:cNvCxnSpPr>
            <a:cxnSpLocks/>
            <a:stCxn id="52" idx="5"/>
            <a:endCxn id="55" idx="1"/>
          </p:cNvCxnSpPr>
          <p:nvPr/>
        </p:nvCxnSpPr>
        <p:spPr>
          <a:xfrm>
            <a:off x="2264979" y="1838922"/>
            <a:ext cx="410531" cy="92051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E4CB813C-FDE1-AF2F-3888-130885D2A9D2}"/>
              </a:ext>
            </a:extLst>
          </p:cNvPr>
          <p:cNvSpPr/>
          <p:nvPr/>
        </p:nvSpPr>
        <p:spPr>
          <a:xfrm>
            <a:off x="4481995" y="157113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923FE1E-280A-73CA-8A26-D4FE4E695A2C}"/>
              </a:ext>
            </a:extLst>
          </p:cNvPr>
          <p:cNvSpPr/>
          <p:nvPr/>
        </p:nvSpPr>
        <p:spPr>
          <a:xfrm>
            <a:off x="4281298" y="276976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A4602D9-19A4-CAD6-C935-8DBCAFA604ED}"/>
              </a:ext>
            </a:extLst>
          </p:cNvPr>
          <p:cNvSpPr/>
          <p:nvPr/>
        </p:nvSpPr>
        <p:spPr>
          <a:xfrm>
            <a:off x="4935819" y="275943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8517D0C4-FF58-6F07-1B6D-62FD77CF279D}"/>
              </a:ext>
            </a:extLst>
          </p:cNvPr>
          <p:cNvCxnSpPr>
            <a:cxnSpLocks/>
            <a:stCxn id="61" idx="4"/>
            <a:endCxn id="62" idx="0"/>
          </p:cNvCxnSpPr>
          <p:nvPr/>
        </p:nvCxnSpPr>
        <p:spPr>
          <a:xfrm flipH="1">
            <a:off x="4444209" y="1896960"/>
            <a:ext cx="200697"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FBD741-3128-264E-65A7-7F529439D684}"/>
              </a:ext>
            </a:extLst>
          </p:cNvPr>
          <p:cNvCxnSpPr>
            <a:cxnSpLocks/>
            <a:stCxn id="61" idx="5"/>
            <a:endCxn id="63" idx="1"/>
          </p:cNvCxnSpPr>
          <p:nvPr/>
        </p:nvCxnSpPr>
        <p:spPr>
          <a:xfrm>
            <a:off x="4760101" y="1849245"/>
            <a:ext cx="223433" cy="95790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5BE48F27-A78F-D79C-E90A-9CEA01D6F26B}"/>
              </a:ext>
            </a:extLst>
          </p:cNvPr>
          <p:cNvSpPr/>
          <p:nvPr/>
        </p:nvSpPr>
        <p:spPr>
          <a:xfrm>
            <a:off x="8607974" y="662597"/>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187698E-5AC0-98A4-1B62-2C390D4CBA77}"/>
              </a:ext>
            </a:extLst>
          </p:cNvPr>
          <p:cNvSpPr/>
          <p:nvPr/>
        </p:nvSpPr>
        <p:spPr>
          <a:xfrm>
            <a:off x="8607974" y="156081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3B6D4F3-3017-096A-379C-C970F7905069}"/>
              </a:ext>
            </a:extLst>
          </p:cNvPr>
          <p:cNvSpPr/>
          <p:nvPr/>
        </p:nvSpPr>
        <p:spPr>
          <a:xfrm>
            <a:off x="8607974" y="299217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43BA5EF-9B8F-33D1-F471-4609DD54A991}"/>
              </a:ext>
            </a:extLst>
          </p:cNvPr>
          <p:cNvCxnSpPr>
            <a:cxnSpLocks/>
            <a:endCxn id="67" idx="0"/>
          </p:cNvCxnSpPr>
          <p:nvPr/>
        </p:nvCxnSpPr>
        <p:spPr>
          <a:xfrm>
            <a:off x="8770884" y="914428"/>
            <a:ext cx="1" cy="6463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0DDCA5-C749-50FF-1F0B-3FFAB66FB4B4}"/>
              </a:ext>
            </a:extLst>
          </p:cNvPr>
          <p:cNvCxnSpPr>
            <a:cxnSpLocks/>
            <a:stCxn id="67" idx="4"/>
            <a:endCxn id="68" idx="0"/>
          </p:cNvCxnSpPr>
          <p:nvPr/>
        </p:nvCxnSpPr>
        <p:spPr>
          <a:xfrm>
            <a:off x="8770885" y="1886637"/>
            <a:ext cx="0" cy="110553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D16BAD2-999B-5660-38B1-B38966800A7F}"/>
              </a:ext>
            </a:extLst>
          </p:cNvPr>
          <p:cNvSpPr txBox="1"/>
          <p:nvPr/>
        </p:nvSpPr>
        <p:spPr>
          <a:xfrm>
            <a:off x="6989218" y="3144628"/>
            <a:ext cx="1608083" cy="646331"/>
          </a:xfrm>
          <a:prstGeom prst="rect">
            <a:avLst/>
          </a:prstGeom>
          <a:noFill/>
        </p:spPr>
        <p:txBody>
          <a:bodyPr wrap="square" rtlCol="0">
            <a:spAutoFit/>
          </a:bodyPr>
          <a:lstStyle/>
          <a:p>
            <a:r>
              <a:rPr lang="en-US" dirty="0"/>
              <a:t>G1 : [d1,d2,d3]</a:t>
            </a:r>
          </a:p>
          <a:p>
            <a:r>
              <a:rPr lang="en-US" dirty="0"/>
              <a:t>G2 : [d4, d5]</a:t>
            </a:r>
          </a:p>
        </p:txBody>
      </p:sp>
      <p:sp>
        <p:nvSpPr>
          <p:cNvPr id="12" name="TextBox 11">
            <a:extLst>
              <a:ext uri="{FF2B5EF4-FFF2-40B4-BE49-F238E27FC236}">
                <a16:creationId xmlns:a16="http://schemas.microsoft.com/office/drawing/2014/main" id="{F888BD35-CD11-5091-269B-6319990419F8}"/>
              </a:ext>
            </a:extLst>
          </p:cNvPr>
          <p:cNvSpPr txBox="1"/>
          <p:nvPr/>
        </p:nvSpPr>
        <p:spPr>
          <a:xfrm>
            <a:off x="9255196" y="988418"/>
            <a:ext cx="1807355" cy="369332"/>
          </a:xfrm>
          <a:prstGeom prst="rect">
            <a:avLst/>
          </a:prstGeom>
          <a:noFill/>
        </p:spPr>
        <p:txBody>
          <a:bodyPr wrap="square" rtlCol="0">
            <a:spAutoFit/>
          </a:bodyPr>
          <a:lstStyle/>
          <a:p>
            <a:r>
              <a:rPr lang="en-US" dirty="0" err="1"/>
              <a:t>grpBy</a:t>
            </a:r>
            <a:r>
              <a:rPr lang="en-US" dirty="0"/>
              <a:t>: [default]</a:t>
            </a:r>
          </a:p>
        </p:txBody>
      </p:sp>
      <p:sp>
        <p:nvSpPr>
          <p:cNvPr id="14" name="TextBox 13">
            <a:extLst>
              <a:ext uri="{FF2B5EF4-FFF2-40B4-BE49-F238E27FC236}">
                <a16:creationId xmlns:a16="http://schemas.microsoft.com/office/drawing/2014/main" id="{EE131BF3-DD29-3A2F-F22B-F18F0594265F}"/>
              </a:ext>
            </a:extLst>
          </p:cNvPr>
          <p:cNvSpPr txBox="1"/>
          <p:nvPr/>
        </p:nvSpPr>
        <p:spPr>
          <a:xfrm>
            <a:off x="9739046" y="2759437"/>
            <a:ext cx="1807353" cy="369332"/>
          </a:xfrm>
          <a:prstGeom prst="rect">
            <a:avLst/>
          </a:prstGeom>
          <a:noFill/>
        </p:spPr>
        <p:txBody>
          <a:bodyPr wrap="square" rtlCol="0">
            <a:spAutoFit/>
          </a:bodyPr>
          <a:lstStyle/>
          <a:p>
            <a:r>
              <a:rPr lang="en-US" dirty="0" err="1"/>
              <a:t>grpBy</a:t>
            </a:r>
            <a:r>
              <a:rPr lang="en-US" dirty="0"/>
              <a:t>: [default]</a:t>
            </a:r>
          </a:p>
        </p:txBody>
      </p:sp>
      <p:sp>
        <p:nvSpPr>
          <p:cNvPr id="22" name="TextBox 21">
            <a:extLst>
              <a:ext uri="{FF2B5EF4-FFF2-40B4-BE49-F238E27FC236}">
                <a16:creationId xmlns:a16="http://schemas.microsoft.com/office/drawing/2014/main" id="{CE4619E2-6419-1344-A467-4975C106DE10}"/>
              </a:ext>
            </a:extLst>
          </p:cNvPr>
          <p:cNvSpPr txBox="1"/>
          <p:nvPr/>
        </p:nvSpPr>
        <p:spPr>
          <a:xfrm>
            <a:off x="1909820" y="3150337"/>
            <a:ext cx="1077730" cy="369332"/>
          </a:xfrm>
          <a:prstGeom prst="rect">
            <a:avLst/>
          </a:prstGeom>
          <a:noFill/>
        </p:spPr>
        <p:txBody>
          <a:bodyPr wrap="square" rtlCol="0">
            <a:spAutoFit/>
          </a:bodyPr>
          <a:lstStyle/>
          <a:p>
            <a:r>
              <a:rPr lang="en-US" dirty="0"/>
              <a:t>G1</a:t>
            </a:r>
          </a:p>
        </p:txBody>
      </p:sp>
      <p:sp>
        <p:nvSpPr>
          <p:cNvPr id="23" name="TextBox 22">
            <a:extLst>
              <a:ext uri="{FF2B5EF4-FFF2-40B4-BE49-F238E27FC236}">
                <a16:creationId xmlns:a16="http://schemas.microsoft.com/office/drawing/2014/main" id="{988E32FB-E424-91DE-9206-B3D9DB07EFCD}"/>
              </a:ext>
            </a:extLst>
          </p:cNvPr>
          <p:cNvSpPr txBox="1"/>
          <p:nvPr/>
        </p:nvSpPr>
        <p:spPr>
          <a:xfrm>
            <a:off x="4233564" y="3207056"/>
            <a:ext cx="1077730" cy="369332"/>
          </a:xfrm>
          <a:prstGeom prst="rect">
            <a:avLst/>
          </a:prstGeom>
          <a:noFill/>
        </p:spPr>
        <p:txBody>
          <a:bodyPr wrap="square" rtlCol="0">
            <a:spAutoFit/>
          </a:bodyPr>
          <a:lstStyle/>
          <a:p>
            <a:r>
              <a:rPr lang="en-US" dirty="0"/>
              <a:t>G2</a:t>
            </a:r>
          </a:p>
        </p:txBody>
      </p:sp>
      <p:sp>
        <p:nvSpPr>
          <p:cNvPr id="3" name="TextBox 2">
            <a:extLst>
              <a:ext uri="{FF2B5EF4-FFF2-40B4-BE49-F238E27FC236}">
                <a16:creationId xmlns:a16="http://schemas.microsoft.com/office/drawing/2014/main" id="{B879400E-B2F7-8853-E649-967C3826D136}"/>
              </a:ext>
            </a:extLst>
          </p:cNvPr>
          <p:cNvSpPr txBox="1"/>
          <p:nvPr/>
        </p:nvSpPr>
        <p:spPr>
          <a:xfrm>
            <a:off x="781436" y="234720"/>
            <a:ext cx="4876800" cy="367862"/>
          </a:xfrm>
          <a:prstGeom prst="rect">
            <a:avLst/>
          </a:prstGeom>
          <a:noFill/>
        </p:spPr>
        <p:txBody>
          <a:bodyPr wrap="square" rtlCol="0">
            <a:spAutoFit/>
          </a:bodyPr>
          <a:lstStyle/>
          <a:p>
            <a:r>
              <a:rPr lang="en-US" b="1" dirty="0"/>
              <a:t>H-FL with default selector</a:t>
            </a:r>
          </a:p>
        </p:txBody>
      </p:sp>
      <p:sp>
        <p:nvSpPr>
          <p:cNvPr id="15" name="Oval 14">
            <a:extLst>
              <a:ext uri="{FF2B5EF4-FFF2-40B4-BE49-F238E27FC236}">
                <a16:creationId xmlns:a16="http://schemas.microsoft.com/office/drawing/2014/main" id="{714849BD-3FC6-4656-4023-DB0AF27C754F}"/>
              </a:ext>
            </a:extLst>
          </p:cNvPr>
          <p:cNvSpPr/>
          <p:nvPr/>
        </p:nvSpPr>
        <p:spPr>
          <a:xfrm>
            <a:off x="3234038" y="1973360"/>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4FDEA182-46F3-E711-0817-2F7D04991A69}"/>
              </a:ext>
            </a:extLst>
          </p:cNvPr>
          <p:cNvCxnSpPr>
            <a:cxnSpLocks/>
            <a:stCxn id="52" idx="6"/>
            <a:endCxn id="15" idx="1"/>
          </p:cNvCxnSpPr>
          <p:nvPr/>
        </p:nvCxnSpPr>
        <p:spPr>
          <a:xfrm>
            <a:off x="2312694" y="1723727"/>
            <a:ext cx="969059" cy="297348"/>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F04989-C159-5E6B-D9F1-6613CBC1133C}"/>
              </a:ext>
            </a:extLst>
          </p:cNvPr>
          <p:cNvCxnSpPr>
            <a:cxnSpLocks/>
            <a:stCxn id="61" idx="2"/>
            <a:endCxn id="15" idx="7"/>
          </p:cNvCxnSpPr>
          <p:nvPr/>
        </p:nvCxnSpPr>
        <p:spPr>
          <a:xfrm flipH="1">
            <a:off x="3512144" y="1734050"/>
            <a:ext cx="969851" cy="28702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97ED47-B74D-558A-723F-5E5E52E76545}"/>
              </a:ext>
            </a:extLst>
          </p:cNvPr>
          <p:cNvCxnSpPr>
            <a:cxnSpLocks/>
            <a:stCxn id="15" idx="2"/>
            <a:endCxn id="53" idx="7"/>
          </p:cNvCxnSpPr>
          <p:nvPr/>
        </p:nvCxnSpPr>
        <p:spPr>
          <a:xfrm flipH="1">
            <a:off x="1665261" y="2136271"/>
            <a:ext cx="1568777" cy="623169"/>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3EA5279-D7F4-D2A0-7536-0FFFE100A979}"/>
              </a:ext>
            </a:extLst>
          </p:cNvPr>
          <p:cNvCxnSpPr>
            <a:cxnSpLocks/>
            <a:stCxn id="15" idx="3"/>
            <a:endCxn id="54" idx="7"/>
          </p:cNvCxnSpPr>
          <p:nvPr/>
        </p:nvCxnSpPr>
        <p:spPr>
          <a:xfrm flipH="1">
            <a:off x="2264979" y="2251466"/>
            <a:ext cx="1016774" cy="51848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315121-EA7B-8FE2-B9E5-B643744DABDF}"/>
              </a:ext>
            </a:extLst>
          </p:cNvPr>
          <p:cNvCxnSpPr>
            <a:cxnSpLocks/>
            <a:stCxn id="15" idx="4"/>
            <a:endCxn id="55" idx="0"/>
          </p:cNvCxnSpPr>
          <p:nvPr/>
        </p:nvCxnSpPr>
        <p:spPr>
          <a:xfrm flipH="1">
            <a:off x="2790706" y="2299181"/>
            <a:ext cx="606243" cy="412544"/>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235A8C1-9B3B-63DF-4969-E8AEA378A070}"/>
              </a:ext>
            </a:extLst>
          </p:cNvPr>
          <p:cNvCxnSpPr>
            <a:cxnSpLocks/>
            <a:stCxn id="15" idx="5"/>
            <a:endCxn id="62" idx="1"/>
          </p:cNvCxnSpPr>
          <p:nvPr/>
        </p:nvCxnSpPr>
        <p:spPr>
          <a:xfrm>
            <a:off x="3512144" y="2251466"/>
            <a:ext cx="816869" cy="56601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E3F06DB-E55F-9D39-96ED-D3A625246949}"/>
              </a:ext>
            </a:extLst>
          </p:cNvPr>
          <p:cNvCxnSpPr>
            <a:cxnSpLocks/>
            <a:stCxn id="15" idx="6"/>
            <a:endCxn id="63" idx="2"/>
          </p:cNvCxnSpPr>
          <p:nvPr/>
        </p:nvCxnSpPr>
        <p:spPr>
          <a:xfrm>
            <a:off x="3559859" y="2136271"/>
            <a:ext cx="1375960" cy="786077"/>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3C01FFF-671A-D40B-FA21-40EA92A4681C}"/>
              </a:ext>
            </a:extLst>
          </p:cNvPr>
          <p:cNvSpPr/>
          <p:nvPr/>
        </p:nvSpPr>
        <p:spPr>
          <a:xfrm>
            <a:off x="10451594" y="2248881"/>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76F2812F-4840-3C53-A123-6C60B331C807}"/>
              </a:ext>
            </a:extLst>
          </p:cNvPr>
          <p:cNvCxnSpPr>
            <a:cxnSpLocks/>
            <a:stCxn id="48" idx="2"/>
            <a:endCxn id="67" idx="6"/>
          </p:cNvCxnSpPr>
          <p:nvPr/>
        </p:nvCxnSpPr>
        <p:spPr>
          <a:xfrm flipH="1" flipV="1">
            <a:off x="8933795" y="1723727"/>
            <a:ext cx="1517799" cy="68806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9B2A897-5C20-7ABE-BD73-03C5AF00AAA2}"/>
              </a:ext>
            </a:extLst>
          </p:cNvPr>
          <p:cNvCxnSpPr>
            <a:cxnSpLocks/>
            <a:stCxn id="48" idx="3"/>
            <a:endCxn id="68" idx="6"/>
          </p:cNvCxnSpPr>
          <p:nvPr/>
        </p:nvCxnSpPr>
        <p:spPr>
          <a:xfrm flipH="1">
            <a:off x="8933795" y="2526987"/>
            <a:ext cx="1565514" cy="62809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EFD8FA68-C252-362D-84D4-2D52B1CC63F9}"/>
              </a:ext>
            </a:extLst>
          </p:cNvPr>
          <p:cNvSpPr txBox="1"/>
          <p:nvPr/>
        </p:nvSpPr>
        <p:spPr>
          <a:xfrm>
            <a:off x="9738257" y="1669985"/>
            <a:ext cx="1807353" cy="369332"/>
          </a:xfrm>
          <a:prstGeom prst="rect">
            <a:avLst/>
          </a:prstGeom>
          <a:noFill/>
        </p:spPr>
        <p:txBody>
          <a:bodyPr wrap="square" rtlCol="0">
            <a:spAutoFit/>
          </a:bodyPr>
          <a:lstStyle/>
          <a:p>
            <a:r>
              <a:rPr lang="en-US" dirty="0" err="1"/>
              <a:t>grpBy</a:t>
            </a:r>
            <a:r>
              <a:rPr lang="en-US" dirty="0"/>
              <a:t>: [default]</a:t>
            </a:r>
          </a:p>
        </p:txBody>
      </p:sp>
      <p:cxnSp>
        <p:nvCxnSpPr>
          <p:cNvPr id="78" name="Straight Connector 77">
            <a:extLst>
              <a:ext uri="{FF2B5EF4-FFF2-40B4-BE49-F238E27FC236}">
                <a16:creationId xmlns:a16="http://schemas.microsoft.com/office/drawing/2014/main" id="{B172FED6-D501-F065-B221-729E765F542E}"/>
              </a:ext>
            </a:extLst>
          </p:cNvPr>
          <p:cNvCxnSpPr>
            <a:cxnSpLocks/>
            <a:stCxn id="84" idx="3"/>
            <a:endCxn id="79" idx="7"/>
          </p:cNvCxnSpPr>
          <p:nvPr/>
        </p:nvCxnSpPr>
        <p:spPr>
          <a:xfrm flipH="1">
            <a:off x="2217245" y="4519227"/>
            <a:ext cx="969040" cy="68012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8322CD8-44C3-592A-F22B-4042731A1F95}"/>
              </a:ext>
            </a:extLst>
          </p:cNvPr>
          <p:cNvSpPr/>
          <p:nvPr/>
        </p:nvSpPr>
        <p:spPr>
          <a:xfrm>
            <a:off x="1939139" y="515164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6A3C2EA-6138-204F-66EB-47C12A435BED}"/>
              </a:ext>
            </a:extLst>
          </p:cNvPr>
          <p:cNvSpPr/>
          <p:nvPr/>
        </p:nvSpPr>
        <p:spPr>
          <a:xfrm>
            <a:off x="1339421" y="6302549"/>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5213085-946F-E062-70D0-E14758D0F2A9}"/>
              </a:ext>
            </a:extLst>
          </p:cNvPr>
          <p:cNvSpPr/>
          <p:nvPr/>
        </p:nvSpPr>
        <p:spPr>
          <a:xfrm>
            <a:off x="1939139" y="6313060"/>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697CC77-2ADB-ABB2-4C82-5F7AB222D0A5}"/>
              </a:ext>
            </a:extLst>
          </p:cNvPr>
          <p:cNvSpPr/>
          <p:nvPr/>
        </p:nvSpPr>
        <p:spPr>
          <a:xfrm>
            <a:off x="2580061" y="6302549"/>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FEC71D54-90CD-ADFD-B771-C0A315A7968F}"/>
              </a:ext>
            </a:extLst>
          </p:cNvPr>
          <p:cNvCxnSpPr>
            <a:cxnSpLocks/>
            <a:stCxn id="84" idx="5"/>
            <a:endCxn id="88" idx="0"/>
          </p:cNvCxnSpPr>
          <p:nvPr/>
        </p:nvCxnSpPr>
        <p:spPr>
          <a:xfrm>
            <a:off x="3416676" y="4519227"/>
            <a:ext cx="1180496" cy="64273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A298F2F8-3486-2410-A043-C2BC0D99D613}"/>
              </a:ext>
            </a:extLst>
          </p:cNvPr>
          <p:cNvSpPr/>
          <p:nvPr/>
        </p:nvSpPr>
        <p:spPr>
          <a:xfrm>
            <a:off x="3138570" y="4241121"/>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FBCBB665-0248-696A-D5C4-4CA271D706D2}"/>
              </a:ext>
            </a:extLst>
          </p:cNvPr>
          <p:cNvCxnSpPr>
            <a:cxnSpLocks/>
            <a:stCxn id="79" idx="3"/>
            <a:endCxn id="80" idx="0"/>
          </p:cNvCxnSpPr>
          <p:nvPr/>
        </p:nvCxnSpPr>
        <p:spPr>
          <a:xfrm flipH="1">
            <a:off x="1502332" y="5429746"/>
            <a:ext cx="484522"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4D04393-D9C7-4D90-B9F9-36A4CF7D6EE4}"/>
              </a:ext>
            </a:extLst>
          </p:cNvPr>
          <p:cNvCxnSpPr>
            <a:cxnSpLocks/>
            <a:stCxn id="79" idx="4"/>
            <a:endCxn id="81" idx="0"/>
          </p:cNvCxnSpPr>
          <p:nvPr/>
        </p:nvCxnSpPr>
        <p:spPr>
          <a:xfrm>
            <a:off x="2102050" y="5477461"/>
            <a:ext cx="0" cy="8355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C2488F6-1D4C-E6C7-C61F-259B0C4CAA6F}"/>
              </a:ext>
            </a:extLst>
          </p:cNvPr>
          <p:cNvCxnSpPr>
            <a:cxnSpLocks/>
            <a:stCxn id="79" idx="5"/>
            <a:endCxn id="82" idx="1"/>
          </p:cNvCxnSpPr>
          <p:nvPr/>
        </p:nvCxnSpPr>
        <p:spPr>
          <a:xfrm>
            <a:off x="2217245" y="5429746"/>
            <a:ext cx="410531" cy="92051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89D639A2-97E4-9A70-138A-9C3D29450595}"/>
              </a:ext>
            </a:extLst>
          </p:cNvPr>
          <p:cNvSpPr/>
          <p:nvPr/>
        </p:nvSpPr>
        <p:spPr>
          <a:xfrm>
            <a:off x="4434261" y="516196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651B42B-1A0B-AD45-8C4F-B041A249795E}"/>
              </a:ext>
            </a:extLst>
          </p:cNvPr>
          <p:cNvSpPr/>
          <p:nvPr/>
        </p:nvSpPr>
        <p:spPr>
          <a:xfrm>
            <a:off x="4233564" y="636058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5953BFF-5554-A37E-88BF-848B5F6AC75F}"/>
              </a:ext>
            </a:extLst>
          </p:cNvPr>
          <p:cNvSpPr/>
          <p:nvPr/>
        </p:nvSpPr>
        <p:spPr>
          <a:xfrm>
            <a:off x="4888085" y="635026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67939418-3060-8821-8A39-6E598E70670D}"/>
              </a:ext>
            </a:extLst>
          </p:cNvPr>
          <p:cNvCxnSpPr>
            <a:cxnSpLocks/>
            <a:stCxn id="88" idx="4"/>
            <a:endCxn id="89" idx="0"/>
          </p:cNvCxnSpPr>
          <p:nvPr/>
        </p:nvCxnSpPr>
        <p:spPr>
          <a:xfrm flipH="1">
            <a:off x="4396475" y="5487784"/>
            <a:ext cx="200697"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7B89EEF-C4BD-66B1-2F81-A196FE3F13B7}"/>
              </a:ext>
            </a:extLst>
          </p:cNvPr>
          <p:cNvCxnSpPr>
            <a:cxnSpLocks/>
            <a:stCxn id="88" idx="5"/>
            <a:endCxn id="90" idx="1"/>
          </p:cNvCxnSpPr>
          <p:nvPr/>
        </p:nvCxnSpPr>
        <p:spPr>
          <a:xfrm>
            <a:off x="4712367" y="5440069"/>
            <a:ext cx="223433" cy="95790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4F9CCBC9-72EC-11B7-39B2-5376402697D5}"/>
              </a:ext>
            </a:extLst>
          </p:cNvPr>
          <p:cNvSpPr/>
          <p:nvPr/>
        </p:nvSpPr>
        <p:spPr>
          <a:xfrm>
            <a:off x="8560240" y="4253421"/>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A7B3AA6-AB99-A994-28AF-79050D1C8EB0}"/>
              </a:ext>
            </a:extLst>
          </p:cNvPr>
          <p:cNvSpPr/>
          <p:nvPr/>
        </p:nvSpPr>
        <p:spPr>
          <a:xfrm>
            <a:off x="8560240" y="5151640"/>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E6348C6-4AFD-4728-0737-07A6E8580927}"/>
              </a:ext>
            </a:extLst>
          </p:cNvPr>
          <p:cNvSpPr/>
          <p:nvPr/>
        </p:nvSpPr>
        <p:spPr>
          <a:xfrm>
            <a:off x="8560240" y="645129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0EEC5741-2AF6-F5BA-7788-30D2EA80E2B2}"/>
              </a:ext>
            </a:extLst>
          </p:cNvPr>
          <p:cNvCxnSpPr>
            <a:cxnSpLocks/>
            <a:endCxn id="94" idx="0"/>
          </p:cNvCxnSpPr>
          <p:nvPr/>
        </p:nvCxnSpPr>
        <p:spPr>
          <a:xfrm>
            <a:off x="8723150" y="4505252"/>
            <a:ext cx="1" cy="6463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7E5BC5E-C8DC-98B8-13A5-A8AB4B2FAC9A}"/>
              </a:ext>
            </a:extLst>
          </p:cNvPr>
          <p:cNvCxnSpPr>
            <a:cxnSpLocks/>
            <a:stCxn id="94" idx="4"/>
            <a:endCxn id="95" idx="0"/>
          </p:cNvCxnSpPr>
          <p:nvPr/>
        </p:nvCxnSpPr>
        <p:spPr>
          <a:xfrm>
            <a:off x="8723151" y="5477461"/>
            <a:ext cx="0" cy="97383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64F9A50-E03A-5982-B234-7E89399B3786}"/>
              </a:ext>
            </a:extLst>
          </p:cNvPr>
          <p:cNvSpPr txBox="1"/>
          <p:nvPr/>
        </p:nvSpPr>
        <p:spPr>
          <a:xfrm>
            <a:off x="6876562" y="6305204"/>
            <a:ext cx="1608083" cy="646331"/>
          </a:xfrm>
          <a:prstGeom prst="rect">
            <a:avLst/>
          </a:prstGeom>
          <a:noFill/>
        </p:spPr>
        <p:txBody>
          <a:bodyPr wrap="square" rtlCol="0">
            <a:spAutoFit/>
          </a:bodyPr>
          <a:lstStyle/>
          <a:p>
            <a:r>
              <a:rPr lang="en-US" dirty="0"/>
              <a:t>G1 : [d1,d2,d3]</a:t>
            </a:r>
          </a:p>
          <a:p>
            <a:r>
              <a:rPr lang="en-US" dirty="0"/>
              <a:t>G2 : [d4, d5]</a:t>
            </a:r>
          </a:p>
        </p:txBody>
      </p:sp>
      <p:sp>
        <p:nvSpPr>
          <p:cNvPr id="99" name="TextBox 98">
            <a:extLst>
              <a:ext uri="{FF2B5EF4-FFF2-40B4-BE49-F238E27FC236}">
                <a16:creationId xmlns:a16="http://schemas.microsoft.com/office/drawing/2014/main" id="{95020F1A-DE00-B46A-C36E-7D62B98D25BF}"/>
              </a:ext>
            </a:extLst>
          </p:cNvPr>
          <p:cNvSpPr txBox="1"/>
          <p:nvPr/>
        </p:nvSpPr>
        <p:spPr>
          <a:xfrm>
            <a:off x="6869975" y="5718693"/>
            <a:ext cx="1844139" cy="369332"/>
          </a:xfrm>
          <a:prstGeom prst="rect">
            <a:avLst/>
          </a:prstGeom>
          <a:noFill/>
        </p:spPr>
        <p:txBody>
          <a:bodyPr wrap="square" rtlCol="0">
            <a:spAutoFit/>
          </a:bodyPr>
          <a:lstStyle/>
          <a:p>
            <a:r>
              <a:rPr lang="en-US" dirty="0" err="1"/>
              <a:t>grpBy</a:t>
            </a:r>
            <a:r>
              <a:rPr lang="en-US" dirty="0"/>
              <a:t>: [default]</a:t>
            </a:r>
          </a:p>
        </p:txBody>
      </p:sp>
      <p:sp>
        <p:nvSpPr>
          <p:cNvPr id="100" name="TextBox 99">
            <a:extLst>
              <a:ext uri="{FF2B5EF4-FFF2-40B4-BE49-F238E27FC236}">
                <a16:creationId xmlns:a16="http://schemas.microsoft.com/office/drawing/2014/main" id="{477A35A6-ABA3-7998-D17E-A5C3AC0E00EC}"/>
              </a:ext>
            </a:extLst>
          </p:cNvPr>
          <p:cNvSpPr txBox="1"/>
          <p:nvPr/>
        </p:nvSpPr>
        <p:spPr>
          <a:xfrm>
            <a:off x="9207462" y="4579242"/>
            <a:ext cx="1807355" cy="369332"/>
          </a:xfrm>
          <a:prstGeom prst="rect">
            <a:avLst/>
          </a:prstGeom>
          <a:noFill/>
        </p:spPr>
        <p:txBody>
          <a:bodyPr wrap="square" rtlCol="0">
            <a:spAutoFit/>
          </a:bodyPr>
          <a:lstStyle/>
          <a:p>
            <a:r>
              <a:rPr lang="en-US" dirty="0" err="1"/>
              <a:t>grpBy</a:t>
            </a:r>
            <a:r>
              <a:rPr lang="en-US" dirty="0"/>
              <a:t>: [default]</a:t>
            </a:r>
          </a:p>
        </p:txBody>
      </p:sp>
      <p:sp>
        <p:nvSpPr>
          <p:cNvPr id="101" name="TextBox 100">
            <a:extLst>
              <a:ext uri="{FF2B5EF4-FFF2-40B4-BE49-F238E27FC236}">
                <a16:creationId xmlns:a16="http://schemas.microsoft.com/office/drawing/2014/main" id="{0E2DDD9B-20B8-4761-FBFC-CA54702258E7}"/>
              </a:ext>
            </a:extLst>
          </p:cNvPr>
          <p:cNvSpPr txBox="1"/>
          <p:nvPr/>
        </p:nvSpPr>
        <p:spPr>
          <a:xfrm>
            <a:off x="9691312" y="6350261"/>
            <a:ext cx="1807353" cy="369332"/>
          </a:xfrm>
          <a:prstGeom prst="rect">
            <a:avLst/>
          </a:prstGeom>
          <a:noFill/>
        </p:spPr>
        <p:txBody>
          <a:bodyPr wrap="square" rtlCol="0">
            <a:spAutoFit/>
          </a:bodyPr>
          <a:lstStyle/>
          <a:p>
            <a:r>
              <a:rPr lang="en-US" dirty="0" err="1"/>
              <a:t>grpBy</a:t>
            </a:r>
            <a:r>
              <a:rPr lang="en-US" dirty="0"/>
              <a:t>: [[g1],[g2]]</a:t>
            </a:r>
          </a:p>
        </p:txBody>
      </p:sp>
      <p:sp>
        <p:nvSpPr>
          <p:cNvPr id="102" name="TextBox 101">
            <a:extLst>
              <a:ext uri="{FF2B5EF4-FFF2-40B4-BE49-F238E27FC236}">
                <a16:creationId xmlns:a16="http://schemas.microsoft.com/office/drawing/2014/main" id="{A56FB7B8-CE2E-2FA8-48BE-F5BA6CBDFA76}"/>
              </a:ext>
            </a:extLst>
          </p:cNvPr>
          <p:cNvSpPr txBox="1"/>
          <p:nvPr/>
        </p:nvSpPr>
        <p:spPr>
          <a:xfrm>
            <a:off x="1587434" y="6575400"/>
            <a:ext cx="1077730" cy="369332"/>
          </a:xfrm>
          <a:prstGeom prst="rect">
            <a:avLst/>
          </a:prstGeom>
          <a:noFill/>
        </p:spPr>
        <p:txBody>
          <a:bodyPr wrap="square" rtlCol="0">
            <a:spAutoFit/>
          </a:bodyPr>
          <a:lstStyle/>
          <a:p>
            <a:r>
              <a:rPr lang="en-US" dirty="0"/>
              <a:t>G1</a:t>
            </a:r>
          </a:p>
        </p:txBody>
      </p:sp>
      <p:sp>
        <p:nvSpPr>
          <p:cNvPr id="103" name="TextBox 102">
            <a:extLst>
              <a:ext uri="{FF2B5EF4-FFF2-40B4-BE49-F238E27FC236}">
                <a16:creationId xmlns:a16="http://schemas.microsoft.com/office/drawing/2014/main" id="{30DB34E9-CE46-9632-FFE9-F43879790E5B}"/>
              </a:ext>
            </a:extLst>
          </p:cNvPr>
          <p:cNvSpPr txBox="1"/>
          <p:nvPr/>
        </p:nvSpPr>
        <p:spPr>
          <a:xfrm>
            <a:off x="3905804" y="6577219"/>
            <a:ext cx="1077730" cy="369332"/>
          </a:xfrm>
          <a:prstGeom prst="rect">
            <a:avLst/>
          </a:prstGeom>
          <a:noFill/>
        </p:spPr>
        <p:txBody>
          <a:bodyPr wrap="square" rtlCol="0">
            <a:spAutoFit/>
          </a:bodyPr>
          <a:lstStyle/>
          <a:p>
            <a:r>
              <a:rPr lang="en-US" dirty="0"/>
              <a:t>G2</a:t>
            </a:r>
          </a:p>
        </p:txBody>
      </p:sp>
      <p:sp>
        <p:nvSpPr>
          <p:cNvPr id="104" name="TextBox 103">
            <a:extLst>
              <a:ext uri="{FF2B5EF4-FFF2-40B4-BE49-F238E27FC236}">
                <a16:creationId xmlns:a16="http://schemas.microsoft.com/office/drawing/2014/main" id="{8B9D341B-5E91-CA95-C537-C9BD485BC73D}"/>
              </a:ext>
            </a:extLst>
          </p:cNvPr>
          <p:cNvSpPr txBox="1"/>
          <p:nvPr/>
        </p:nvSpPr>
        <p:spPr>
          <a:xfrm>
            <a:off x="783438" y="3760280"/>
            <a:ext cx="4876800" cy="367862"/>
          </a:xfrm>
          <a:prstGeom prst="rect">
            <a:avLst/>
          </a:prstGeom>
          <a:noFill/>
        </p:spPr>
        <p:txBody>
          <a:bodyPr wrap="square" rtlCol="0">
            <a:spAutoFit/>
          </a:bodyPr>
          <a:lstStyle/>
          <a:p>
            <a:r>
              <a:rPr lang="en-US" b="1" dirty="0"/>
              <a:t>H-FL with distributed selector</a:t>
            </a:r>
          </a:p>
        </p:txBody>
      </p:sp>
      <p:sp>
        <p:nvSpPr>
          <p:cNvPr id="105" name="Oval 104">
            <a:extLst>
              <a:ext uri="{FF2B5EF4-FFF2-40B4-BE49-F238E27FC236}">
                <a16:creationId xmlns:a16="http://schemas.microsoft.com/office/drawing/2014/main" id="{CA01C8AF-5F36-6718-2D1C-FABD89564CC4}"/>
              </a:ext>
            </a:extLst>
          </p:cNvPr>
          <p:cNvSpPr/>
          <p:nvPr/>
        </p:nvSpPr>
        <p:spPr>
          <a:xfrm>
            <a:off x="825271" y="4933689"/>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CF64D28D-F481-4E0F-FEAA-8C782E2F7952}"/>
              </a:ext>
            </a:extLst>
          </p:cNvPr>
          <p:cNvCxnSpPr>
            <a:cxnSpLocks/>
            <a:stCxn id="79" idx="1"/>
            <a:endCxn id="105" idx="7"/>
          </p:cNvCxnSpPr>
          <p:nvPr/>
        </p:nvCxnSpPr>
        <p:spPr>
          <a:xfrm flipH="1" flipV="1">
            <a:off x="1103377" y="4981404"/>
            <a:ext cx="883477" cy="217951"/>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F8D9B78-FFBA-C1C8-C4EE-3E52BABCA3D7}"/>
              </a:ext>
            </a:extLst>
          </p:cNvPr>
          <p:cNvCxnSpPr>
            <a:cxnSpLocks/>
            <a:stCxn id="88" idx="6"/>
            <a:endCxn id="124" idx="1"/>
          </p:cNvCxnSpPr>
          <p:nvPr/>
        </p:nvCxnSpPr>
        <p:spPr>
          <a:xfrm flipV="1">
            <a:off x="4760082" y="4981403"/>
            <a:ext cx="1014122" cy="343471"/>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B552FC6-B7D3-9C9B-328B-081A90112661}"/>
              </a:ext>
            </a:extLst>
          </p:cNvPr>
          <p:cNvCxnSpPr>
            <a:cxnSpLocks/>
            <a:stCxn id="105" idx="4"/>
            <a:endCxn id="80" idx="1"/>
          </p:cNvCxnSpPr>
          <p:nvPr/>
        </p:nvCxnSpPr>
        <p:spPr>
          <a:xfrm>
            <a:off x="988182" y="5259510"/>
            <a:ext cx="398954" cy="1090754"/>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811504D-0DB8-812D-F9EB-5F21CD82B617}"/>
              </a:ext>
            </a:extLst>
          </p:cNvPr>
          <p:cNvCxnSpPr>
            <a:cxnSpLocks/>
            <a:stCxn id="105" idx="5"/>
            <a:endCxn id="81" idx="1"/>
          </p:cNvCxnSpPr>
          <p:nvPr/>
        </p:nvCxnSpPr>
        <p:spPr>
          <a:xfrm>
            <a:off x="1103377" y="5211795"/>
            <a:ext cx="883477" cy="114898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AE71BE4-4780-24F0-1C74-D33C610D1766}"/>
              </a:ext>
            </a:extLst>
          </p:cNvPr>
          <p:cNvCxnSpPr>
            <a:cxnSpLocks/>
            <a:stCxn id="105" idx="6"/>
            <a:endCxn id="82" idx="2"/>
          </p:cNvCxnSpPr>
          <p:nvPr/>
        </p:nvCxnSpPr>
        <p:spPr>
          <a:xfrm>
            <a:off x="1151092" y="5096600"/>
            <a:ext cx="1428969" cy="136886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67B9450-52FE-6972-B860-8FA89108F875}"/>
              </a:ext>
            </a:extLst>
          </p:cNvPr>
          <p:cNvCxnSpPr>
            <a:cxnSpLocks/>
            <a:stCxn id="124" idx="3"/>
            <a:endCxn id="89" idx="7"/>
          </p:cNvCxnSpPr>
          <p:nvPr/>
        </p:nvCxnSpPr>
        <p:spPr>
          <a:xfrm flipH="1">
            <a:off x="4511670" y="5211794"/>
            <a:ext cx="1262534" cy="1196508"/>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56E2826-5403-6A85-66EC-D0AE2185C275}"/>
              </a:ext>
            </a:extLst>
          </p:cNvPr>
          <p:cNvCxnSpPr>
            <a:cxnSpLocks/>
            <a:stCxn id="124" idx="4"/>
            <a:endCxn id="90" idx="7"/>
          </p:cNvCxnSpPr>
          <p:nvPr/>
        </p:nvCxnSpPr>
        <p:spPr>
          <a:xfrm flipH="1">
            <a:off x="5166191" y="5259509"/>
            <a:ext cx="723209" cy="1138467"/>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C613F399-B3DA-32F7-7CF4-BE0582442C9E}"/>
              </a:ext>
            </a:extLst>
          </p:cNvPr>
          <p:cNvSpPr/>
          <p:nvPr/>
        </p:nvSpPr>
        <p:spPr>
          <a:xfrm>
            <a:off x="10403860" y="5839705"/>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3C9CFF40-43BA-1752-4B54-136A6BAD8DC9}"/>
              </a:ext>
            </a:extLst>
          </p:cNvPr>
          <p:cNvCxnSpPr>
            <a:cxnSpLocks/>
            <a:stCxn id="113" idx="2"/>
            <a:endCxn id="94" idx="6"/>
          </p:cNvCxnSpPr>
          <p:nvPr/>
        </p:nvCxnSpPr>
        <p:spPr>
          <a:xfrm flipH="1" flipV="1">
            <a:off x="8886061" y="5314551"/>
            <a:ext cx="1517799" cy="68806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13C8ED2-37D8-0E64-0A7E-B24A7CE82573}"/>
              </a:ext>
            </a:extLst>
          </p:cNvPr>
          <p:cNvCxnSpPr>
            <a:cxnSpLocks/>
            <a:stCxn id="113" idx="3"/>
            <a:endCxn id="95" idx="6"/>
          </p:cNvCxnSpPr>
          <p:nvPr/>
        </p:nvCxnSpPr>
        <p:spPr>
          <a:xfrm flipH="1">
            <a:off x="8886061" y="6117811"/>
            <a:ext cx="1565514" cy="49639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D93E6893-3577-A5F1-1165-61E8D85F84D6}"/>
              </a:ext>
            </a:extLst>
          </p:cNvPr>
          <p:cNvSpPr txBox="1"/>
          <p:nvPr/>
        </p:nvSpPr>
        <p:spPr>
          <a:xfrm>
            <a:off x="9690523" y="5260809"/>
            <a:ext cx="1807353" cy="369332"/>
          </a:xfrm>
          <a:prstGeom prst="rect">
            <a:avLst/>
          </a:prstGeom>
          <a:noFill/>
        </p:spPr>
        <p:txBody>
          <a:bodyPr wrap="square" rtlCol="0">
            <a:spAutoFit/>
          </a:bodyPr>
          <a:lstStyle/>
          <a:p>
            <a:r>
              <a:rPr lang="en-US" dirty="0" err="1"/>
              <a:t>grpBy</a:t>
            </a:r>
            <a:r>
              <a:rPr lang="en-US" dirty="0"/>
              <a:t>: [[g1],[g2]]</a:t>
            </a:r>
          </a:p>
        </p:txBody>
      </p:sp>
      <p:sp>
        <p:nvSpPr>
          <p:cNvPr id="124" name="Oval 123">
            <a:extLst>
              <a:ext uri="{FF2B5EF4-FFF2-40B4-BE49-F238E27FC236}">
                <a16:creationId xmlns:a16="http://schemas.microsoft.com/office/drawing/2014/main" id="{C4E72DE7-35BD-9454-367C-53BDAA282F5E}"/>
              </a:ext>
            </a:extLst>
          </p:cNvPr>
          <p:cNvSpPr/>
          <p:nvPr/>
        </p:nvSpPr>
        <p:spPr>
          <a:xfrm>
            <a:off x="5726489" y="4933688"/>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43BE551A-3740-812C-59B7-58950358591D}"/>
              </a:ext>
            </a:extLst>
          </p:cNvPr>
          <p:cNvSpPr txBox="1"/>
          <p:nvPr/>
        </p:nvSpPr>
        <p:spPr>
          <a:xfrm>
            <a:off x="1865576" y="4804064"/>
            <a:ext cx="1077730" cy="369332"/>
          </a:xfrm>
          <a:prstGeom prst="rect">
            <a:avLst/>
          </a:prstGeom>
          <a:noFill/>
        </p:spPr>
        <p:txBody>
          <a:bodyPr wrap="square" rtlCol="0">
            <a:spAutoFit/>
          </a:bodyPr>
          <a:lstStyle/>
          <a:p>
            <a:r>
              <a:rPr lang="en-US" dirty="0"/>
              <a:t>[G1]</a:t>
            </a:r>
          </a:p>
        </p:txBody>
      </p:sp>
      <p:sp>
        <p:nvSpPr>
          <p:cNvPr id="144" name="TextBox 143">
            <a:extLst>
              <a:ext uri="{FF2B5EF4-FFF2-40B4-BE49-F238E27FC236}">
                <a16:creationId xmlns:a16="http://schemas.microsoft.com/office/drawing/2014/main" id="{D26B2D6D-70CB-507C-164A-2ECEDC2503FC}"/>
              </a:ext>
            </a:extLst>
          </p:cNvPr>
          <p:cNvSpPr txBox="1"/>
          <p:nvPr/>
        </p:nvSpPr>
        <p:spPr>
          <a:xfrm>
            <a:off x="342960" y="4692053"/>
            <a:ext cx="1077730" cy="369332"/>
          </a:xfrm>
          <a:prstGeom prst="rect">
            <a:avLst/>
          </a:prstGeom>
          <a:noFill/>
        </p:spPr>
        <p:txBody>
          <a:bodyPr wrap="square" rtlCol="0">
            <a:spAutoFit/>
          </a:bodyPr>
          <a:lstStyle/>
          <a:p>
            <a:r>
              <a:rPr lang="en-US" dirty="0"/>
              <a:t>[G1]</a:t>
            </a:r>
          </a:p>
        </p:txBody>
      </p:sp>
      <p:sp>
        <p:nvSpPr>
          <p:cNvPr id="145" name="TextBox 144">
            <a:extLst>
              <a:ext uri="{FF2B5EF4-FFF2-40B4-BE49-F238E27FC236}">
                <a16:creationId xmlns:a16="http://schemas.microsoft.com/office/drawing/2014/main" id="{138A870D-95CA-E309-789F-AA5F2568877B}"/>
              </a:ext>
            </a:extLst>
          </p:cNvPr>
          <p:cNvSpPr txBox="1"/>
          <p:nvPr/>
        </p:nvSpPr>
        <p:spPr>
          <a:xfrm>
            <a:off x="4393037" y="4798509"/>
            <a:ext cx="1077730" cy="369332"/>
          </a:xfrm>
          <a:prstGeom prst="rect">
            <a:avLst/>
          </a:prstGeom>
          <a:noFill/>
        </p:spPr>
        <p:txBody>
          <a:bodyPr wrap="square" rtlCol="0">
            <a:spAutoFit/>
          </a:bodyPr>
          <a:lstStyle/>
          <a:p>
            <a:r>
              <a:rPr lang="en-US" dirty="0"/>
              <a:t>[G2]</a:t>
            </a:r>
          </a:p>
        </p:txBody>
      </p:sp>
      <p:sp>
        <p:nvSpPr>
          <p:cNvPr id="146" name="TextBox 145">
            <a:extLst>
              <a:ext uri="{FF2B5EF4-FFF2-40B4-BE49-F238E27FC236}">
                <a16:creationId xmlns:a16="http://schemas.microsoft.com/office/drawing/2014/main" id="{606C3061-452E-68E6-A228-DD8BE92C40E1}"/>
              </a:ext>
            </a:extLst>
          </p:cNvPr>
          <p:cNvSpPr txBox="1"/>
          <p:nvPr/>
        </p:nvSpPr>
        <p:spPr>
          <a:xfrm>
            <a:off x="5803924" y="4611755"/>
            <a:ext cx="1077730" cy="369332"/>
          </a:xfrm>
          <a:prstGeom prst="rect">
            <a:avLst/>
          </a:prstGeom>
          <a:noFill/>
        </p:spPr>
        <p:txBody>
          <a:bodyPr wrap="square" rtlCol="0">
            <a:spAutoFit/>
          </a:bodyPr>
          <a:lstStyle/>
          <a:p>
            <a:r>
              <a:rPr lang="en-US" dirty="0"/>
              <a:t>[G2]</a:t>
            </a:r>
          </a:p>
        </p:txBody>
      </p:sp>
      <p:sp>
        <p:nvSpPr>
          <p:cNvPr id="147" name="TextBox 146">
            <a:extLst>
              <a:ext uri="{FF2B5EF4-FFF2-40B4-BE49-F238E27FC236}">
                <a16:creationId xmlns:a16="http://schemas.microsoft.com/office/drawing/2014/main" id="{4B44B333-7542-226C-F11E-2113929E0B0D}"/>
              </a:ext>
            </a:extLst>
          </p:cNvPr>
          <p:cNvSpPr txBox="1"/>
          <p:nvPr/>
        </p:nvSpPr>
        <p:spPr>
          <a:xfrm>
            <a:off x="3458204" y="4048068"/>
            <a:ext cx="1077730" cy="369332"/>
          </a:xfrm>
          <a:prstGeom prst="rect">
            <a:avLst/>
          </a:prstGeom>
          <a:noFill/>
        </p:spPr>
        <p:txBody>
          <a:bodyPr wrap="square" rtlCol="0">
            <a:spAutoFit/>
          </a:bodyPr>
          <a:lstStyle/>
          <a:p>
            <a:r>
              <a:rPr lang="en-US" dirty="0"/>
              <a:t>[G1, G2]</a:t>
            </a:r>
          </a:p>
        </p:txBody>
      </p:sp>
      <p:sp>
        <p:nvSpPr>
          <p:cNvPr id="148" name="TextBox 147">
            <a:extLst>
              <a:ext uri="{FF2B5EF4-FFF2-40B4-BE49-F238E27FC236}">
                <a16:creationId xmlns:a16="http://schemas.microsoft.com/office/drawing/2014/main" id="{5F03E00D-DC51-445E-504D-E8181BC329C0}"/>
              </a:ext>
            </a:extLst>
          </p:cNvPr>
          <p:cNvSpPr txBox="1"/>
          <p:nvPr/>
        </p:nvSpPr>
        <p:spPr>
          <a:xfrm>
            <a:off x="6926745" y="2307955"/>
            <a:ext cx="1844139" cy="369332"/>
          </a:xfrm>
          <a:prstGeom prst="rect">
            <a:avLst/>
          </a:prstGeom>
          <a:noFill/>
        </p:spPr>
        <p:txBody>
          <a:bodyPr wrap="square" rtlCol="0">
            <a:spAutoFit/>
          </a:bodyPr>
          <a:lstStyle/>
          <a:p>
            <a:r>
              <a:rPr lang="en-US" dirty="0" err="1"/>
              <a:t>grpBy</a:t>
            </a:r>
            <a:r>
              <a:rPr lang="en-US" dirty="0"/>
              <a:t>: [default]</a:t>
            </a:r>
          </a:p>
        </p:txBody>
      </p:sp>
    </p:spTree>
    <p:extLst>
      <p:ext uri="{BB962C8B-B14F-4D97-AF65-F5344CB8AC3E}">
        <p14:creationId xmlns:p14="http://schemas.microsoft.com/office/powerpoint/2010/main" val="21084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8E27-519B-17D6-E6D3-A1F60924AE24}"/>
              </a:ext>
            </a:extLst>
          </p:cNvPr>
          <p:cNvSpPr>
            <a:spLocks noGrp="1"/>
          </p:cNvSpPr>
          <p:nvPr>
            <p:ph type="title"/>
          </p:nvPr>
        </p:nvSpPr>
        <p:spPr/>
        <p:txBody>
          <a:bodyPr/>
          <a:lstStyle/>
          <a:p>
            <a:r>
              <a:rPr lang="en-US" dirty="0"/>
              <a:t>How Labels Propagate</a:t>
            </a:r>
          </a:p>
        </p:txBody>
      </p:sp>
      <p:sp>
        <p:nvSpPr>
          <p:cNvPr id="3" name="Content Placeholder 2">
            <a:extLst>
              <a:ext uri="{FF2B5EF4-FFF2-40B4-BE49-F238E27FC236}">
                <a16:creationId xmlns:a16="http://schemas.microsoft.com/office/drawing/2014/main" id="{E7B71E34-61BB-46A2-7667-27775ACBFD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5294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34720"/>
            <a:ext cx="4876800" cy="367862"/>
          </a:xfrm>
          <a:prstGeom prst="rect">
            <a:avLst/>
          </a:prstGeom>
          <a:noFill/>
        </p:spPr>
        <p:txBody>
          <a:bodyPr wrap="square" rtlCol="0">
            <a:spAutoFit/>
          </a:bodyPr>
          <a:lstStyle/>
          <a:p>
            <a:r>
              <a:rPr lang="en-US" b="1" dirty="0"/>
              <a:t>H-FL with monitoring/any other component</a:t>
            </a:r>
          </a:p>
        </p:txBody>
      </p:sp>
      <p:cxnSp>
        <p:nvCxnSpPr>
          <p:cNvPr id="7" name="Straight Connector 6">
            <a:extLst>
              <a:ext uri="{FF2B5EF4-FFF2-40B4-BE49-F238E27FC236}">
                <a16:creationId xmlns:a16="http://schemas.microsoft.com/office/drawing/2014/main" id="{5655A132-7129-FFBE-F625-7589CCFD0906}"/>
              </a:ext>
            </a:extLst>
          </p:cNvPr>
          <p:cNvCxnSpPr>
            <a:cxnSpLocks/>
            <a:stCxn id="13" idx="3"/>
            <a:endCxn id="8" idx="7"/>
          </p:cNvCxnSpPr>
          <p:nvPr/>
        </p:nvCxnSpPr>
        <p:spPr>
          <a:xfrm flipH="1">
            <a:off x="2648038" y="1706879"/>
            <a:ext cx="969040" cy="68012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770FDD-673A-205C-E4B7-CACD3498F3C8}"/>
              </a:ext>
            </a:extLst>
          </p:cNvPr>
          <p:cNvSpPr/>
          <p:nvPr/>
        </p:nvSpPr>
        <p:spPr>
          <a:xfrm>
            <a:off x="2369932" y="2339292"/>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D1EB6F0-D123-6EA4-4D7E-E793425CB45D}"/>
              </a:ext>
            </a:extLst>
          </p:cNvPr>
          <p:cNvSpPr/>
          <p:nvPr/>
        </p:nvSpPr>
        <p:spPr>
          <a:xfrm>
            <a:off x="1987458" y="350071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647BFC4-4520-3BB3-99F1-A3A145D1DDAF}"/>
              </a:ext>
            </a:extLst>
          </p:cNvPr>
          <p:cNvSpPr/>
          <p:nvPr/>
        </p:nvSpPr>
        <p:spPr>
          <a:xfrm>
            <a:off x="2798030" y="350071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B59AD91-4DEF-6751-806E-7C437A2E6F40}"/>
              </a:ext>
            </a:extLst>
          </p:cNvPr>
          <p:cNvSpPr/>
          <p:nvPr/>
        </p:nvSpPr>
        <p:spPr>
          <a:xfrm>
            <a:off x="3438952" y="349020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7DA4F7-8516-79A7-C282-EB261091BC80}"/>
              </a:ext>
            </a:extLst>
          </p:cNvPr>
          <p:cNvCxnSpPr>
            <a:cxnSpLocks/>
            <a:stCxn id="13" idx="5"/>
            <a:endCxn id="17" idx="0"/>
          </p:cNvCxnSpPr>
          <p:nvPr/>
        </p:nvCxnSpPr>
        <p:spPr>
          <a:xfrm>
            <a:off x="3847469" y="1706879"/>
            <a:ext cx="1180496" cy="64273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98855B7-1041-8F6C-A4ED-0B80DF72DBB3}"/>
              </a:ext>
            </a:extLst>
          </p:cNvPr>
          <p:cNvSpPr/>
          <p:nvPr/>
        </p:nvSpPr>
        <p:spPr>
          <a:xfrm>
            <a:off x="3569363" y="1428773"/>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C45FE39-E67E-9638-E783-C0D394A3AB20}"/>
              </a:ext>
            </a:extLst>
          </p:cNvPr>
          <p:cNvCxnSpPr>
            <a:cxnSpLocks/>
            <a:stCxn id="8" idx="4"/>
            <a:endCxn id="10" idx="0"/>
          </p:cNvCxnSpPr>
          <p:nvPr/>
        </p:nvCxnSpPr>
        <p:spPr>
          <a:xfrm>
            <a:off x="2532843" y="2665113"/>
            <a:ext cx="428098" cy="8355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6BAFA9-687F-5C47-A91B-388F0852B360}"/>
              </a:ext>
            </a:extLst>
          </p:cNvPr>
          <p:cNvCxnSpPr>
            <a:cxnSpLocks/>
            <a:stCxn id="8" idx="5"/>
            <a:endCxn id="11" idx="1"/>
          </p:cNvCxnSpPr>
          <p:nvPr/>
        </p:nvCxnSpPr>
        <p:spPr>
          <a:xfrm>
            <a:off x="2648038" y="2617398"/>
            <a:ext cx="838629" cy="92051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18EAF35-9649-E01A-44F9-FCC14A214AB5}"/>
              </a:ext>
            </a:extLst>
          </p:cNvPr>
          <p:cNvSpPr/>
          <p:nvPr/>
        </p:nvSpPr>
        <p:spPr>
          <a:xfrm>
            <a:off x="4865054" y="2349615"/>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13B83BF-F307-0C95-0E6B-51E31F081D9E}"/>
              </a:ext>
            </a:extLst>
          </p:cNvPr>
          <p:cNvSpPr/>
          <p:nvPr/>
        </p:nvSpPr>
        <p:spPr>
          <a:xfrm>
            <a:off x="4664357" y="3548239"/>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1CDF263-9B05-1195-D6E8-18DFBF135F98}"/>
              </a:ext>
            </a:extLst>
          </p:cNvPr>
          <p:cNvSpPr/>
          <p:nvPr/>
        </p:nvSpPr>
        <p:spPr>
          <a:xfrm>
            <a:off x="5318878" y="353791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056A024-17BA-3838-5781-09FD1E1EEFD1}"/>
              </a:ext>
            </a:extLst>
          </p:cNvPr>
          <p:cNvCxnSpPr>
            <a:cxnSpLocks/>
            <a:stCxn id="17" idx="4"/>
            <a:endCxn id="18" idx="0"/>
          </p:cNvCxnSpPr>
          <p:nvPr/>
        </p:nvCxnSpPr>
        <p:spPr>
          <a:xfrm flipH="1">
            <a:off x="4827268" y="2675436"/>
            <a:ext cx="200697"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A5ACB8-7468-01EC-BA98-9B465758D324}"/>
              </a:ext>
            </a:extLst>
          </p:cNvPr>
          <p:cNvCxnSpPr>
            <a:cxnSpLocks/>
            <a:stCxn id="17" idx="5"/>
            <a:endCxn id="19" idx="1"/>
          </p:cNvCxnSpPr>
          <p:nvPr/>
        </p:nvCxnSpPr>
        <p:spPr>
          <a:xfrm>
            <a:off x="5143160" y="2627721"/>
            <a:ext cx="223433" cy="95790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E55D3F9-7C94-BF58-9F91-AF46D37F96C7}"/>
              </a:ext>
            </a:extLst>
          </p:cNvPr>
          <p:cNvSpPr/>
          <p:nvPr/>
        </p:nvSpPr>
        <p:spPr>
          <a:xfrm>
            <a:off x="8991033" y="1441073"/>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96F34EC-5880-92D4-CAE1-67E3BE944005}"/>
              </a:ext>
            </a:extLst>
          </p:cNvPr>
          <p:cNvSpPr/>
          <p:nvPr/>
        </p:nvSpPr>
        <p:spPr>
          <a:xfrm>
            <a:off x="8991033" y="2339292"/>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5D73856-6C22-56EA-3AB0-7C90CB6E9BD6}"/>
              </a:ext>
            </a:extLst>
          </p:cNvPr>
          <p:cNvSpPr/>
          <p:nvPr/>
        </p:nvSpPr>
        <p:spPr>
          <a:xfrm>
            <a:off x="8991033" y="377064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CEA546D-DE27-299C-FECA-C7865D5E2D14}"/>
              </a:ext>
            </a:extLst>
          </p:cNvPr>
          <p:cNvCxnSpPr>
            <a:cxnSpLocks/>
            <a:endCxn id="23" idx="0"/>
          </p:cNvCxnSpPr>
          <p:nvPr/>
        </p:nvCxnSpPr>
        <p:spPr>
          <a:xfrm>
            <a:off x="9153943" y="1692904"/>
            <a:ext cx="1" cy="64638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5C4E2D-4BD6-A1D8-4101-5D7C1367A825}"/>
              </a:ext>
            </a:extLst>
          </p:cNvPr>
          <p:cNvCxnSpPr>
            <a:cxnSpLocks/>
            <a:stCxn id="23" idx="4"/>
            <a:endCxn id="24" idx="0"/>
          </p:cNvCxnSpPr>
          <p:nvPr/>
        </p:nvCxnSpPr>
        <p:spPr>
          <a:xfrm>
            <a:off x="9153944" y="2665113"/>
            <a:ext cx="0" cy="110553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462A324-D2BA-B0E7-63D4-6185D1A54C76}"/>
              </a:ext>
            </a:extLst>
          </p:cNvPr>
          <p:cNvSpPr txBox="1"/>
          <p:nvPr/>
        </p:nvSpPr>
        <p:spPr>
          <a:xfrm>
            <a:off x="7372277" y="3923104"/>
            <a:ext cx="1608083" cy="923330"/>
          </a:xfrm>
          <a:prstGeom prst="rect">
            <a:avLst/>
          </a:prstGeom>
          <a:noFill/>
        </p:spPr>
        <p:txBody>
          <a:bodyPr wrap="square" rtlCol="0">
            <a:spAutoFit/>
          </a:bodyPr>
          <a:lstStyle/>
          <a:p>
            <a:r>
              <a:rPr lang="en-US" dirty="0"/>
              <a:t>G1 : [d1,d2,d3]</a:t>
            </a:r>
          </a:p>
          <a:p>
            <a:r>
              <a:rPr lang="en-US" dirty="0"/>
              <a:t>G2 : [d4, d5]</a:t>
            </a:r>
          </a:p>
          <a:p>
            <a:r>
              <a:rPr lang="en-US" dirty="0"/>
              <a:t>G3 : [d6, d7]</a:t>
            </a:r>
          </a:p>
        </p:txBody>
      </p:sp>
      <p:sp>
        <p:nvSpPr>
          <p:cNvPr id="28" name="TextBox 27">
            <a:extLst>
              <a:ext uri="{FF2B5EF4-FFF2-40B4-BE49-F238E27FC236}">
                <a16:creationId xmlns:a16="http://schemas.microsoft.com/office/drawing/2014/main" id="{A1444F94-78A3-1AED-DA5B-B7098A62B6B1}"/>
              </a:ext>
            </a:extLst>
          </p:cNvPr>
          <p:cNvSpPr txBox="1"/>
          <p:nvPr/>
        </p:nvSpPr>
        <p:spPr>
          <a:xfrm>
            <a:off x="9638255" y="1766894"/>
            <a:ext cx="1807355" cy="369332"/>
          </a:xfrm>
          <a:prstGeom prst="rect">
            <a:avLst/>
          </a:prstGeom>
          <a:noFill/>
        </p:spPr>
        <p:txBody>
          <a:bodyPr wrap="square" rtlCol="0">
            <a:spAutoFit/>
          </a:bodyPr>
          <a:lstStyle/>
          <a:p>
            <a:r>
              <a:rPr lang="en-US" dirty="0" err="1"/>
              <a:t>grpBy</a:t>
            </a:r>
            <a:r>
              <a:rPr lang="en-US" dirty="0"/>
              <a:t>: [default]</a:t>
            </a:r>
          </a:p>
        </p:txBody>
      </p:sp>
      <p:sp>
        <p:nvSpPr>
          <p:cNvPr id="30" name="TextBox 29">
            <a:extLst>
              <a:ext uri="{FF2B5EF4-FFF2-40B4-BE49-F238E27FC236}">
                <a16:creationId xmlns:a16="http://schemas.microsoft.com/office/drawing/2014/main" id="{A0CD1F91-1877-5B0F-667F-BF5B2C151796}"/>
              </a:ext>
            </a:extLst>
          </p:cNvPr>
          <p:cNvSpPr txBox="1"/>
          <p:nvPr/>
        </p:nvSpPr>
        <p:spPr>
          <a:xfrm>
            <a:off x="687860" y="3911614"/>
            <a:ext cx="1804875" cy="369332"/>
          </a:xfrm>
          <a:prstGeom prst="rect">
            <a:avLst/>
          </a:prstGeom>
          <a:noFill/>
        </p:spPr>
        <p:txBody>
          <a:bodyPr wrap="square" rtlCol="0">
            <a:spAutoFit/>
          </a:bodyPr>
          <a:lstStyle/>
          <a:p>
            <a:r>
              <a:rPr lang="en-US" dirty="0"/>
              <a:t>G1 : [d1,d2,d3]</a:t>
            </a:r>
          </a:p>
        </p:txBody>
      </p:sp>
      <p:sp>
        <p:nvSpPr>
          <p:cNvPr id="31" name="TextBox 30">
            <a:extLst>
              <a:ext uri="{FF2B5EF4-FFF2-40B4-BE49-F238E27FC236}">
                <a16:creationId xmlns:a16="http://schemas.microsoft.com/office/drawing/2014/main" id="{55586D4B-B01D-7DEA-4BBA-A40C781914E3}"/>
              </a:ext>
            </a:extLst>
          </p:cNvPr>
          <p:cNvSpPr txBox="1"/>
          <p:nvPr/>
        </p:nvSpPr>
        <p:spPr>
          <a:xfrm>
            <a:off x="2682494" y="3921775"/>
            <a:ext cx="1375960" cy="369332"/>
          </a:xfrm>
          <a:prstGeom prst="rect">
            <a:avLst/>
          </a:prstGeom>
          <a:noFill/>
        </p:spPr>
        <p:txBody>
          <a:bodyPr wrap="square" rtlCol="0">
            <a:spAutoFit/>
          </a:bodyPr>
          <a:lstStyle/>
          <a:p>
            <a:r>
              <a:rPr lang="en-US" dirty="0"/>
              <a:t>G2 : [d4, d5]</a:t>
            </a:r>
          </a:p>
        </p:txBody>
      </p:sp>
      <p:sp>
        <p:nvSpPr>
          <p:cNvPr id="32" name="Oval 31">
            <a:extLst>
              <a:ext uri="{FF2B5EF4-FFF2-40B4-BE49-F238E27FC236}">
                <a16:creationId xmlns:a16="http://schemas.microsoft.com/office/drawing/2014/main" id="{95E95E38-9947-F3F9-8BC5-04777B381C1D}"/>
              </a:ext>
            </a:extLst>
          </p:cNvPr>
          <p:cNvSpPr/>
          <p:nvPr/>
        </p:nvSpPr>
        <p:spPr>
          <a:xfrm>
            <a:off x="5795262" y="1656274"/>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4471A1F7-4EE6-7054-6A71-2E80D1C25F52}"/>
              </a:ext>
            </a:extLst>
          </p:cNvPr>
          <p:cNvCxnSpPr>
            <a:cxnSpLocks/>
            <a:stCxn id="17" idx="7"/>
            <a:endCxn id="32" idx="3"/>
          </p:cNvCxnSpPr>
          <p:nvPr/>
        </p:nvCxnSpPr>
        <p:spPr>
          <a:xfrm flipV="1">
            <a:off x="5143160" y="1934380"/>
            <a:ext cx="699817" cy="46295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3B6B95D1-6F00-BCB4-4B22-48411B804A76}"/>
              </a:ext>
            </a:extLst>
          </p:cNvPr>
          <p:cNvSpPr/>
          <p:nvPr/>
        </p:nvSpPr>
        <p:spPr>
          <a:xfrm>
            <a:off x="10834653" y="3027357"/>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850A7608-D2B6-4100-D93B-D59CFE89BC8C}"/>
              </a:ext>
            </a:extLst>
          </p:cNvPr>
          <p:cNvCxnSpPr>
            <a:cxnSpLocks/>
            <a:stCxn id="40" idx="2"/>
            <a:endCxn id="23" idx="6"/>
          </p:cNvCxnSpPr>
          <p:nvPr/>
        </p:nvCxnSpPr>
        <p:spPr>
          <a:xfrm flipH="1" flipV="1">
            <a:off x="9316854" y="2502203"/>
            <a:ext cx="1517799" cy="68806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B1DFFFC-E1AE-6C18-2531-0E054241D48A}"/>
              </a:ext>
            </a:extLst>
          </p:cNvPr>
          <p:cNvSpPr txBox="1"/>
          <p:nvPr/>
        </p:nvSpPr>
        <p:spPr>
          <a:xfrm>
            <a:off x="10121316" y="2448461"/>
            <a:ext cx="1807353" cy="369332"/>
          </a:xfrm>
          <a:prstGeom prst="rect">
            <a:avLst/>
          </a:prstGeom>
          <a:noFill/>
        </p:spPr>
        <p:txBody>
          <a:bodyPr wrap="square" rtlCol="0">
            <a:spAutoFit/>
          </a:bodyPr>
          <a:lstStyle/>
          <a:p>
            <a:r>
              <a:rPr lang="en-US" dirty="0" err="1"/>
              <a:t>grpBy</a:t>
            </a:r>
            <a:r>
              <a:rPr lang="en-US" dirty="0"/>
              <a:t>: [[g1],[g3]]</a:t>
            </a:r>
          </a:p>
        </p:txBody>
      </p:sp>
      <p:sp>
        <p:nvSpPr>
          <p:cNvPr id="44" name="TextBox 43">
            <a:extLst>
              <a:ext uri="{FF2B5EF4-FFF2-40B4-BE49-F238E27FC236}">
                <a16:creationId xmlns:a16="http://schemas.microsoft.com/office/drawing/2014/main" id="{2F03DED4-B32A-213B-F7A2-590B8CC490C3}"/>
              </a:ext>
            </a:extLst>
          </p:cNvPr>
          <p:cNvSpPr txBox="1"/>
          <p:nvPr/>
        </p:nvSpPr>
        <p:spPr>
          <a:xfrm>
            <a:off x="6911202" y="3086431"/>
            <a:ext cx="2242741" cy="369332"/>
          </a:xfrm>
          <a:prstGeom prst="rect">
            <a:avLst/>
          </a:prstGeom>
          <a:noFill/>
        </p:spPr>
        <p:txBody>
          <a:bodyPr wrap="square" rtlCol="0">
            <a:spAutoFit/>
          </a:bodyPr>
          <a:lstStyle/>
          <a:p>
            <a:r>
              <a:rPr lang="en-US" dirty="0" err="1"/>
              <a:t>grpBy</a:t>
            </a:r>
            <a:r>
              <a:rPr lang="en-US" dirty="0"/>
              <a:t>: [default]</a:t>
            </a:r>
          </a:p>
        </p:txBody>
      </p:sp>
      <p:sp>
        <p:nvSpPr>
          <p:cNvPr id="51" name="Oval 50">
            <a:extLst>
              <a:ext uri="{FF2B5EF4-FFF2-40B4-BE49-F238E27FC236}">
                <a16:creationId xmlns:a16="http://schemas.microsoft.com/office/drawing/2014/main" id="{5E86147C-CAC2-41EC-AF46-ABFBD585562D}"/>
              </a:ext>
            </a:extLst>
          </p:cNvPr>
          <p:cNvSpPr/>
          <p:nvPr/>
        </p:nvSpPr>
        <p:spPr>
          <a:xfrm>
            <a:off x="899010" y="349067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ECB05ED-4AFD-A3B8-AF34-279ABEE612F6}"/>
              </a:ext>
            </a:extLst>
          </p:cNvPr>
          <p:cNvSpPr/>
          <p:nvPr/>
        </p:nvSpPr>
        <p:spPr>
          <a:xfrm>
            <a:off x="1443234" y="350794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9500625-555F-C291-6F86-B493F70E8F70}"/>
              </a:ext>
            </a:extLst>
          </p:cNvPr>
          <p:cNvSpPr/>
          <p:nvPr/>
        </p:nvSpPr>
        <p:spPr>
          <a:xfrm>
            <a:off x="1253197" y="2349457"/>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291FCB8A-B2AD-523B-34B1-41B2458ADFAC}"/>
              </a:ext>
            </a:extLst>
          </p:cNvPr>
          <p:cNvCxnSpPr>
            <a:cxnSpLocks/>
            <a:stCxn id="57" idx="3"/>
            <a:endCxn id="51" idx="0"/>
          </p:cNvCxnSpPr>
          <p:nvPr/>
        </p:nvCxnSpPr>
        <p:spPr>
          <a:xfrm flipH="1">
            <a:off x="1061921" y="2627563"/>
            <a:ext cx="238991" cy="86311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77F794-1DAF-90EA-5CD3-933B2F036CC9}"/>
              </a:ext>
            </a:extLst>
          </p:cNvPr>
          <p:cNvCxnSpPr>
            <a:cxnSpLocks/>
            <a:stCxn id="57" idx="4"/>
            <a:endCxn id="52" idx="0"/>
          </p:cNvCxnSpPr>
          <p:nvPr/>
        </p:nvCxnSpPr>
        <p:spPr>
          <a:xfrm>
            <a:off x="1416108" y="2675278"/>
            <a:ext cx="190037" cy="83266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BB748B-0ABD-A699-B9A9-880BF806AA49}"/>
              </a:ext>
            </a:extLst>
          </p:cNvPr>
          <p:cNvCxnSpPr>
            <a:cxnSpLocks/>
            <a:stCxn id="57" idx="5"/>
            <a:endCxn id="9" idx="1"/>
          </p:cNvCxnSpPr>
          <p:nvPr/>
        </p:nvCxnSpPr>
        <p:spPr>
          <a:xfrm>
            <a:off x="1531303" y="2627563"/>
            <a:ext cx="503870" cy="92086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F9091A9-9F00-E32F-04F6-54115EBB9C61}"/>
              </a:ext>
            </a:extLst>
          </p:cNvPr>
          <p:cNvCxnSpPr>
            <a:cxnSpLocks/>
            <a:stCxn id="13" idx="2"/>
            <a:endCxn id="57" idx="0"/>
          </p:cNvCxnSpPr>
          <p:nvPr/>
        </p:nvCxnSpPr>
        <p:spPr>
          <a:xfrm flipH="1">
            <a:off x="1416108" y="1591684"/>
            <a:ext cx="2153255" cy="75777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D4A1D57-BCE8-DAF6-B5DF-9960AD9BF236}"/>
              </a:ext>
            </a:extLst>
          </p:cNvPr>
          <p:cNvSpPr txBox="1"/>
          <p:nvPr/>
        </p:nvSpPr>
        <p:spPr>
          <a:xfrm>
            <a:off x="4598650" y="3964984"/>
            <a:ext cx="1308420" cy="369332"/>
          </a:xfrm>
          <a:prstGeom prst="rect">
            <a:avLst/>
          </a:prstGeom>
          <a:noFill/>
        </p:spPr>
        <p:txBody>
          <a:bodyPr wrap="square" rtlCol="0">
            <a:spAutoFit/>
          </a:bodyPr>
          <a:lstStyle/>
          <a:p>
            <a:r>
              <a:rPr lang="en-US" dirty="0"/>
              <a:t>G3: [d6, d7]</a:t>
            </a:r>
          </a:p>
        </p:txBody>
      </p:sp>
      <p:sp>
        <p:nvSpPr>
          <p:cNvPr id="71" name="TextBox 70">
            <a:extLst>
              <a:ext uri="{FF2B5EF4-FFF2-40B4-BE49-F238E27FC236}">
                <a16:creationId xmlns:a16="http://schemas.microsoft.com/office/drawing/2014/main" id="{02E39FCA-5F2A-2182-266A-A48A6F12E763}"/>
              </a:ext>
            </a:extLst>
          </p:cNvPr>
          <p:cNvSpPr txBox="1"/>
          <p:nvPr/>
        </p:nvSpPr>
        <p:spPr>
          <a:xfrm>
            <a:off x="668151" y="2308742"/>
            <a:ext cx="1077730" cy="369332"/>
          </a:xfrm>
          <a:prstGeom prst="rect">
            <a:avLst/>
          </a:prstGeom>
          <a:noFill/>
        </p:spPr>
        <p:txBody>
          <a:bodyPr wrap="square" rtlCol="0">
            <a:spAutoFit/>
          </a:bodyPr>
          <a:lstStyle/>
          <a:p>
            <a:r>
              <a:rPr lang="en-US" dirty="0"/>
              <a:t>[G1]</a:t>
            </a:r>
          </a:p>
        </p:txBody>
      </p:sp>
      <p:sp>
        <p:nvSpPr>
          <p:cNvPr id="72" name="TextBox 71">
            <a:extLst>
              <a:ext uri="{FF2B5EF4-FFF2-40B4-BE49-F238E27FC236}">
                <a16:creationId xmlns:a16="http://schemas.microsoft.com/office/drawing/2014/main" id="{24EF6F6E-FDA7-E003-3664-9B244640D1FA}"/>
              </a:ext>
            </a:extLst>
          </p:cNvPr>
          <p:cNvSpPr txBox="1"/>
          <p:nvPr/>
        </p:nvSpPr>
        <p:spPr>
          <a:xfrm>
            <a:off x="1854925" y="2333717"/>
            <a:ext cx="1077730" cy="369332"/>
          </a:xfrm>
          <a:prstGeom prst="rect">
            <a:avLst/>
          </a:prstGeom>
          <a:noFill/>
        </p:spPr>
        <p:txBody>
          <a:bodyPr wrap="square" rtlCol="0">
            <a:spAutoFit/>
          </a:bodyPr>
          <a:lstStyle/>
          <a:p>
            <a:r>
              <a:rPr lang="en-US" dirty="0"/>
              <a:t>[G2]</a:t>
            </a:r>
          </a:p>
        </p:txBody>
      </p:sp>
      <p:sp>
        <p:nvSpPr>
          <p:cNvPr id="73" name="TextBox 72">
            <a:extLst>
              <a:ext uri="{FF2B5EF4-FFF2-40B4-BE49-F238E27FC236}">
                <a16:creationId xmlns:a16="http://schemas.microsoft.com/office/drawing/2014/main" id="{C290D2F0-1AFA-18B7-757A-ED83E33FC8FC}"/>
              </a:ext>
            </a:extLst>
          </p:cNvPr>
          <p:cNvSpPr txBox="1"/>
          <p:nvPr/>
        </p:nvSpPr>
        <p:spPr>
          <a:xfrm>
            <a:off x="5153549" y="2306672"/>
            <a:ext cx="1077730" cy="369332"/>
          </a:xfrm>
          <a:prstGeom prst="rect">
            <a:avLst/>
          </a:prstGeom>
          <a:noFill/>
        </p:spPr>
        <p:txBody>
          <a:bodyPr wrap="square" rtlCol="0">
            <a:spAutoFit/>
          </a:bodyPr>
          <a:lstStyle/>
          <a:p>
            <a:r>
              <a:rPr lang="en-US" dirty="0"/>
              <a:t>[G3]</a:t>
            </a:r>
          </a:p>
        </p:txBody>
      </p:sp>
      <p:sp>
        <p:nvSpPr>
          <p:cNvPr id="74" name="TextBox 73">
            <a:extLst>
              <a:ext uri="{FF2B5EF4-FFF2-40B4-BE49-F238E27FC236}">
                <a16:creationId xmlns:a16="http://schemas.microsoft.com/office/drawing/2014/main" id="{D7FF8CD2-7143-FC7C-279B-EF4E4E930E21}"/>
              </a:ext>
            </a:extLst>
          </p:cNvPr>
          <p:cNvSpPr txBox="1"/>
          <p:nvPr/>
        </p:nvSpPr>
        <p:spPr>
          <a:xfrm>
            <a:off x="3977817" y="1346562"/>
            <a:ext cx="1388776" cy="369332"/>
          </a:xfrm>
          <a:prstGeom prst="rect">
            <a:avLst/>
          </a:prstGeom>
          <a:noFill/>
        </p:spPr>
        <p:txBody>
          <a:bodyPr wrap="square" rtlCol="0">
            <a:spAutoFit/>
          </a:bodyPr>
          <a:lstStyle/>
          <a:p>
            <a:r>
              <a:rPr lang="en-US" dirty="0"/>
              <a:t>[G1, G2, G3]</a:t>
            </a:r>
          </a:p>
        </p:txBody>
      </p:sp>
      <p:sp>
        <p:nvSpPr>
          <p:cNvPr id="75" name="Oval 74">
            <a:extLst>
              <a:ext uri="{FF2B5EF4-FFF2-40B4-BE49-F238E27FC236}">
                <a16:creationId xmlns:a16="http://schemas.microsoft.com/office/drawing/2014/main" id="{78C68463-03E2-72F1-2311-2FF5F1C5175A}"/>
              </a:ext>
            </a:extLst>
          </p:cNvPr>
          <p:cNvSpPr/>
          <p:nvPr/>
        </p:nvSpPr>
        <p:spPr>
          <a:xfrm>
            <a:off x="689328" y="1715894"/>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60A2825F-72CB-5CEB-43BE-ED20949A27E7}"/>
              </a:ext>
            </a:extLst>
          </p:cNvPr>
          <p:cNvCxnSpPr>
            <a:cxnSpLocks/>
            <a:stCxn id="75" idx="5"/>
          </p:cNvCxnSpPr>
          <p:nvPr/>
        </p:nvCxnSpPr>
        <p:spPr>
          <a:xfrm>
            <a:off x="967434" y="1994000"/>
            <a:ext cx="333478" cy="440538"/>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4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34720"/>
            <a:ext cx="4876800" cy="367862"/>
          </a:xfrm>
          <a:prstGeom prst="rect">
            <a:avLst/>
          </a:prstGeom>
          <a:noFill/>
        </p:spPr>
        <p:txBody>
          <a:bodyPr wrap="square" rtlCol="0">
            <a:spAutoFit/>
          </a:bodyPr>
          <a:lstStyle/>
          <a:p>
            <a:r>
              <a:rPr lang="en-US" b="1" dirty="0"/>
              <a:t>H-FL with selector and coordinator component</a:t>
            </a:r>
          </a:p>
        </p:txBody>
      </p:sp>
      <p:cxnSp>
        <p:nvCxnSpPr>
          <p:cNvPr id="2" name="Straight Connector 1">
            <a:extLst>
              <a:ext uri="{FF2B5EF4-FFF2-40B4-BE49-F238E27FC236}">
                <a16:creationId xmlns:a16="http://schemas.microsoft.com/office/drawing/2014/main" id="{2A5D223F-DA61-2EEA-7975-525590578B93}"/>
              </a:ext>
            </a:extLst>
          </p:cNvPr>
          <p:cNvCxnSpPr>
            <a:cxnSpLocks/>
            <a:stCxn id="9" idx="3"/>
            <a:endCxn id="3" idx="7"/>
          </p:cNvCxnSpPr>
          <p:nvPr/>
        </p:nvCxnSpPr>
        <p:spPr>
          <a:xfrm flipH="1">
            <a:off x="2655721" y="1640102"/>
            <a:ext cx="981396" cy="179223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A053FE01-D3B2-C107-4603-F74EA27304C8}"/>
              </a:ext>
            </a:extLst>
          </p:cNvPr>
          <p:cNvSpPr/>
          <p:nvPr/>
        </p:nvSpPr>
        <p:spPr>
          <a:xfrm>
            <a:off x="2377615" y="338462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FF9A5A7-1B7A-A787-B5DB-01B23ADBB5E3}"/>
              </a:ext>
            </a:extLst>
          </p:cNvPr>
          <p:cNvSpPr/>
          <p:nvPr/>
        </p:nvSpPr>
        <p:spPr>
          <a:xfrm>
            <a:off x="1777897" y="453553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DCC868-E3AF-4500-5DF1-C4187C81E8CE}"/>
              </a:ext>
            </a:extLst>
          </p:cNvPr>
          <p:cNvSpPr/>
          <p:nvPr/>
        </p:nvSpPr>
        <p:spPr>
          <a:xfrm>
            <a:off x="2377615" y="454604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57D2A62-B3B7-B8E0-3051-E13015DD8F9D}"/>
              </a:ext>
            </a:extLst>
          </p:cNvPr>
          <p:cNvSpPr/>
          <p:nvPr/>
        </p:nvSpPr>
        <p:spPr>
          <a:xfrm>
            <a:off x="3018537" y="453553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3EB1CD-AAC5-6028-DB45-028635CD2EA1}"/>
              </a:ext>
            </a:extLst>
          </p:cNvPr>
          <p:cNvCxnSpPr>
            <a:cxnSpLocks/>
            <a:stCxn id="9" idx="5"/>
            <a:endCxn id="13" idx="0"/>
          </p:cNvCxnSpPr>
          <p:nvPr/>
        </p:nvCxnSpPr>
        <p:spPr>
          <a:xfrm>
            <a:off x="3867508" y="1640102"/>
            <a:ext cx="1168140" cy="175484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0F131E2-7BD0-A16B-E024-4D296A3C0AE5}"/>
              </a:ext>
            </a:extLst>
          </p:cNvPr>
          <p:cNvSpPr/>
          <p:nvPr/>
        </p:nvSpPr>
        <p:spPr>
          <a:xfrm>
            <a:off x="3589402" y="1361996"/>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FED4B87-0082-73B7-B44E-6A2FC4AADEB5}"/>
              </a:ext>
            </a:extLst>
          </p:cNvPr>
          <p:cNvCxnSpPr>
            <a:cxnSpLocks/>
            <a:stCxn id="3" idx="3"/>
            <a:endCxn id="4" idx="0"/>
          </p:cNvCxnSpPr>
          <p:nvPr/>
        </p:nvCxnSpPr>
        <p:spPr>
          <a:xfrm flipH="1">
            <a:off x="1940808" y="3662729"/>
            <a:ext cx="484522"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15F7F56-9A94-5A12-4E91-9E47FD3044B5}"/>
              </a:ext>
            </a:extLst>
          </p:cNvPr>
          <p:cNvCxnSpPr>
            <a:cxnSpLocks/>
            <a:stCxn id="3" idx="4"/>
            <a:endCxn id="5" idx="0"/>
          </p:cNvCxnSpPr>
          <p:nvPr/>
        </p:nvCxnSpPr>
        <p:spPr>
          <a:xfrm>
            <a:off x="2540526" y="3710444"/>
            <a:ext cx="0" cy="8355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A1D515-0709-D0B3-0855-CA3C4808CA53}"/>
              </a:ext>
            </a:extLst>
          </p:cNvPr>
          <p:cNvCxnSpPr>
            <a:cxnSpLocks/>
            <a:stCxn id="3" idx="5"/>
            <a:endCxn id="7" idx="1"/>
          </p:cNvCxnSpPr>
          <p:nvPr/>
        </p:nvCxnSpPr>
        <p:spPr>
          <a:xfrm>
            <a:off x="2655721" y="3662729"/>
            <a:ext cx="410531" cy="92051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078397C-FDB6-0035-9340-721F2A275B7A}"/>
              </a:ext>
            </a:extLst>
          </p:cNvPr>
          <p:cNvSpPr/>
          <p:nvPr/>
        </p:nvSpPr>
        <p:spPr>
          <a:xfrm>
            <a:off x="4872737" y="339494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885234F-DF2C-91BC-EBC8-57E4007AA339}"/>
              </a:ext>
            </a:extLst>
          </p:cNvPr>
          <p:cNvSpPr/>
          <p:nvPr/>
        </p:nvSpPr>
        <p:spPr>
          <a:xfrm>
            <a:off x="4672040" y="4593570"/>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749A2-1647-ABC9-1FD3-5FD6C5E8CF19}"/>
              </a:ext>
            </a:extLst>
          </p:cNvPr>
          <p:cNvSpPr/>
          <p:nvPr/>
        </p:nvSpPr>
        <p:spPr>
          <a:xfrm>
            <a:off x="5326561" y="458324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00BE4EF-AE1D-7763-A8F2-E06B663D7F61}"/>
              </a:ext>
            </a:extLst>
          </p:cNvPr>
          <p:cNvCxnSpPr>
            <a:cxnSpLocks/>
            <a:stCxn id="13" idx="4"/>
            <a:endCxn id="14" idx="0"/>
          </p:cNvCxnSpPr>
          <p:nvPr/>
        </p:nvCxnSpPr>
        <p:spPr>
          <a:xfrm flipH="1">
            <a:off x="4834951" y="3720767"/>
            <a:ext cx="200697"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116877-4935-D9F0-1AA2-C04D6EC78880}"/>
              </a:ext>
            </a:extLst>
          </p:cNvPr>
          <p:cNvCxnSpPr>
            <a:cxnSpLocks/>
            <a:stCxn id="13" idx="5"/>
            <a:endCxn id="15" idx="1"/>
          </p:cNvCxnSpPr>
          <p:nvPr/>
        </p:nvCxnSpPr>
        <p:spPr>
          <a:xfrm>
            <a:off x="5150843" y="3673052"/>
            <a:ext cx="223433" cy="95790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202DA4A-9F15-3DE6-5886-8AB062A2D78D}"/>
              </a:ext>
            </a:extLst>
          </p:cNvPr>
          <p:cNvSpPr/>
          <p:nvPr/>
        </p:nvSpPr>
        <p:spPr>
          <a:xfrm>
            <a:off x="8998716" y="1601493"/>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BB7654B-64DF-4AAA-EACE-DA33697050F5}"/>
              </a:ext>
            </a:extLst>
          </p:cNvPr>
          <p:cNvSpPr/>
          <p:nvPr/>
        </p:nvSpPr>
        <p:spPr>
          <a:xfrm>
            <a:off x="8998716" y="338462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A49914D-C6B0-56DD-BA64-3D10AF8C9698}"/>
              </a:ext>
            </a:extLst>
          </p:cNvPr>
          <p:cNvSpPr/>
          <p:nvPr/>
        </p:nvSpPr>
        <p:spPr>
          <a:xfrm>
            <a:off x="8998716" y="468427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2873400-03C8-75E3-0B06-A6504F23B656}"/>
              </a:ext>
            </a:extLst>
          </p:cNvPr>
          <p:cNvCxnSpPr>
            <a:cxnSpLocks/>
            <a:stCxn id="18" idx="4"/>
            <a:endCxn id="19" idx="0"/>
          </p:cNvCxnSpPr>
          <p:nvPr/>
        </p:nvCxnSpPr>
        <p:spPr>
          <a:xfrm>
            <a:off x="9161627" y="1927314"/>
            <a:ext cx="0" cy="145730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6DABCD-25F5-8BD4-0E7E-B6BD63481502}"/>
              </a:ext>
            </a:extLst>
          </p:cNvPr>
          <p:cNvCxnSpPr>
            <a:cxnSpLocks/>
            <a:stCxn id="19" idx="4"/>
            <a:endCxn id="20" idx="0"/>
          </p:cNvCxnSpPr>
          <p:nvPr/>
        </p:nvCxnSpPr>
        <p:spPr>
          <a:xfrm>
            <a:off x="9161627" y="3710444"/>
            <a:ext cx="0" cy="97383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C8CF13-7AF1-261F-2C82-EDB828393775}"/>
              </a:ext>
            </a:extLst>
          </p:cNvPr>
          <p:cNvSpPr txBox="1"/>
          <p:nvPr/>
        </p:nvSpPr>
        <p:spPr>
          <a:xfrm>
            <a:off x="7315038" y="4538187"/>
            <a:ext cx="1608083" cy="646331"/>
          </a:xfrm>
          <a:prstGeom prst="rect">
            <a:avLst/>
          </a:prstGeom>
          <a:noFill/>
        </p:spPr>
        <p:txBody>
          <a:bodyPr wrap="square" rtlCol="0">
            <a:spAutoFit/>
          </a:bodyPr>
          <a:lstStyle/>
          <a:p>
            <a:r>
              <a:rPr lang="en-US" dirty="0"/>
              <a:t>G1 : [d1,d2,d3]</a:t>
            </a:r>
          </a:p>
          <a:p>
            <a:r>
              <a:rPr lang="en-US" dirty="0"/>
              <a:t>G2 : [d4, d5]</a:t>
            </a:r>
          </a:p>
        </p:txBody>
      </p:sp>
      <p:sp>
        <p:nvSpPr>
          <p:cNvPr id="24" name="TextBox 23">
            <a:extLst>
              <a:ext uri="{FF2B5EF4-FFF2-40B4-BE49-F238E27FC236}">
                <a16:creationId xmlns:a16="http://schemas.microsoft.com/office/drawing/2014/main" id="{B98146DE-4343-3EF5-7132-40D9AA7F576B}"/>
              </a:ext>
            </a:extLst>
          </p:cNvPr>
          <p:cNvSpPr txBox="1"/>
          <p:nvPr/>
        </p:nvSpPr>
        <p:spPr>
          <a:xfrm>
            <a:off x="7308451" y="3951676"/>
            <a:ext cx="1844139" cy="369332"/>
          </a:xfrm>
          <a:prstGeom prst="rect">
            <a:avLst/>
          </a:prstGeom>
          <a:noFill/>
        </p:spPr>
        <p:txBody>
          <a:bodyPr wrap="square" rtlCol="0">
            <a:spAutoFit/>
          </a:bodyPr>
          <a:lstStyle/>
          <a:p>
            <a:r>
              <a:rPr lang="en-US" dirty="0" err="1"/>
              <a:t>grpBy</a:t>
            </a:r>
            <a:r>
              <a:rPr lang="en-US" dirty="0"/>
              <a:t>: [default]</a:t>
            </a:r>
          </a:p>
        </p:txBody>
      </p:sp>
      <p:sp>
        <p:nvSpPr>
          <p:cNvPr id="25" name="TextBox 24">
            <a:extLst>
              <a:ext uri="{FF2B5EF4-FFF2-40B4-BE49-F238E27FC236}">
                <a16:creationId xmlns:a16="http://schemas.microsoft.com/office/drawing/2014/main" id="{8204FEB6-4A99-975F-4E60-D017C731BE4C}"/>
              </a:ext>
            </a:extLst>
          </p:cNvPr>
          <p:cNvSpPr txBox="1"/>
          <p:nvPr/>
        </p:nvSpPr>
        <p:spPr>
          <a:xfrm>
            <a:off x="7517182" y="2416036"/>
            <a:ext cx="1807355" cy="369332"/>
          </a:xfrm>
          <a:prstGeom prst="rect">
            <a:avLst/>
          </a:prstGeom>
          <a:noFill/>
        </p:spPr>
        <p:txBody>
          <a:bodyPr wrap="square" rtlCol="0">
            <a:spAutoFit/>
          </a:bodyPr>
          <a:lstStyle/>
          <a:p>
            <a:r>
              <a:rPr lang="en-US" dirty="0" err="1"/>
              <a:t>grpBy</a:t>
            </a:r>
            <a:r>
              <a:rPr lang="en-US" dirty="0"/>
              <a:t>: [default]</a:t>
            </a:r>
          </a:p>
        </p:txBody>
      </p:sp>
      <p:sp>
        <p:nvSpPr>
          <p:cNvPr id="26" name="TextBox 25">
            <a:extLst>
              <a:ext uri="{FF2B5EF4-FFF2-40B4-BE49-F238E27FC236}">
                <a16:creationId xmlns:a16="http://schemas.microsoft.com/office/drawing/2014/main" id="{E68321DB-D294-E6B3-0564-A3A1CF9809CD}"/>
              </a:ext>
            </a:extLst>
          </p:cNvPr>
          <p:cNvSpPr txBox="1"/>
          <p:nvPr/>
        </p:nvSpPr>
        <p:spPr>
          <a:xfrm>
            <a:off x="10129788" y="4583244"/>
            <a:ext cx="1807353" cy="369332"/>
          </a:xfrm>
          <a:prstGeom prst="rect">
            <a:avLst/>
          </a:prstGeom>
          <a:noFill/>
        </p:spPr>
        <p:txBody>
          <a:bodyPr wrap="square" rtlCol="0">
            <a:spAutoFit/>
          </a:bodyPr>
          <a:lstStyle/>
          <a:p>
            <a:r>
              <a:rPr lang="en-US" dirty="0" err="1"/>
              <a:t>grpBy</a:t>
            </a:r>
            <a:r>
              <a:rPr lang="en-US" dirty="0"/>
              <a:t>: [[g1],[g2]]</a:t>
            </a:r>
          </a:p>
        </p:txBody>
      </p:sp>
      <p:sp>
        <p:nvSpPr>
          <p:cNvPr id="27" name="TextBox 26">
            <a:extLst>
              <a:ext uri="{FF2B5EF4-FFF2-40B4-BE49-F238E27FC236}">
                <a16:creationId xmlns:a16="http://schemas.microsoft.com/office/drawing/2014/main" id="{88EA4978-C73C-653E-AC54-1586480D2FC5}"/>
              </a:ext>
            </a:extLst>
          </p:cNvPr>
          <p:cNvSpPr txBox="1"/>
          <p:nvPr/>
        </p:nvSpPr>
        <p:spPr>
          <a:xfrm>
            <a:off x="2025910" y="4808383"/>
            <a:ext cx="1077730" cy="369332"/>
          </a:xfrm>
          <a:prstGeom prst="rect">
            <a:avLst/>
          </a:prstGeom>
          <a:noFill/>
        </p:spPr>
        <p:txBody>
          <a:bodyPr wrap="square" rtlCol="0">
            <a:spAutoFit/>
          </a:bodyPr>
          <a:lstStyle/>
          <a:p>
            <a:r>
              <a:rPr lang="en-US" dirty="0"/>
              <a:t>G1</a:t>
            </a:r>
          </a:p>
        </p:txBody>
      </p:sp>
      <p:sp>
        <p:nvSpPr>
          <p:cNvPr id="28" name="TextBox 27">
            <a:extLst>
              <a:ext uri="{FF2B5EF4-FFF2-40B4-BE49-F238E27FC236}">
                <a16:creationId xmlns:a16="http://schemas.microsoft.com/office/drawing/2014/main" id="{F4FD30E4-1E61-1EBB-D8BE-46466AF824F4}"/>
              </a:ext>
            </a:extLst>
          </p:cNvPr>
          <p:cNvSpPr txBox="1"/>
          <p:nvPr/>
        </p:nvSpPr>
        <p:spPr>
          <a:xfrm>
            <a:off x="4344280" y="4810202"/>
            <a:ext cx="1077730" cy="369332"/>
          </a:xfrm>
          <a:prstGeom prst="rect">
            <a:avLst/>
          </a:prstGeom>
          <a:noFill/>
        </p:spPr>
        <p:txBody>
          <a:bodyPr wrap="square" rtlCol="0">
            <a:spAutoFit/>
          </a:bodyPr>
          <a:lstStyle/>
          <a:p>
            <a:r>
              <a:rPr lang="en-US" dirty="0"/>
              <a:t>G2</a:t>
            </a:r>
          </a:p>
        </p:txBody>
      </p:sp>
      <p:sp>
        <p:nvSpPr>
          <p:cNvPr id="29" name="Oval 28">
            <a:extLst>
              <a:ext uri="{FF2B5EF4-FFF2-40B4-BE49-F238E27FC236}">
                <a16:creationId xmlns:a16="http://schemas.microsoft.com/office/drawing/2014/main" id="{235A32C0-4003-E064-19FB-340D2181CDB5}"/>
              </a:ext>
            </a:extLst>
          </p:cNvPr>
          <p:cNvSpPr/>
          <p:nvPr/>
        </p:nvSpPr>
        <p:spPr>
          <a:xfrm>
            <a:off x="1263747" y="3166672"/>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2B964902-D568-C89A-D94F-3B5204082465}"/>
              </a:ext>
            </a:extLst>
          </p:cNvPr>
          <p:cNvCxnSpPr>
            <a:cxnSpLocks/>
            <a:stCxn id="3" idx="1"/>
            <a:endCxn id="29" idx="7"/>
          </p:cNvCxnSpPr>
          <p:nvPr/>
        </p:nvCxnSpPr>
        <p:spPr>
          <a:xfrm flipH="1" flipV="1">
            <a:off x="1541853" y="3214387"/>
            <a:ext cx="883477" cy="217951"/>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E1C271-36B9-BA5C-1BD7-690020A5AC14}"/>
              </a:ext>
            </a:extLst>
          </p:cNvPr>
          <p:cNvCxnSpPr>
            <a:cxnSpLocks/>
            <a:stCxn id="13" idx="6"/>
            <a:endCxn id="41" idx="1"/>
          </p:cNvCxnSpPr>
          <p:nvPr/>
        </p:nvCxnSpPr>
        <p:spPr>
          <a:xfrm flipV="1">
            <a:off x="5198558" y="3214386"/>
            <a:ext cx="1014122" cy="343471"/>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3AF0AE5-C657-50A8-DE13-B27C35C3E081}"/>
              </a:ext>
            </a:extLst>
          </p:cNvPr>
          <p:cNvCxnSpPr>
            <a:cxnSpLocks/>
            <a:stCxn id="29" idx="4"/>
            <a:endCxn id="4" idx="1"/>
          </p:cNvCxnSpPr>
          <p:nvPr/>
        </p:nvCxnSpPr>
        <p:spPr>
          <a:xfrm>
            <a:off x="1426658" y="3492493"/>
            <a:ext cx="398954" cy="1090754"/>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B12E2F-FB90-252B-3D77-8155A7563E40}"/>
              </a:ext>
            </a:extLst>
          </p:cNvPr>
          <p:cNvCxnSpPr>
            <a:cxnSpLocks/>
            <a:stCxn id="29" idx="5"/>
            <a:endCxn id="5" idx="1"/>
          </p:cNvCxnSpPr>
          <p:nvPr/>
        </p:nvCxnSpPr>
        <p:spPr>
          <a:xfrm>
            <a:off x="1541853" y="3444778"/>
            <a:ext cx="883477" cy="114898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204E32-3F31-1861-6277-E94093803800}"/>
              </a:ext>
            </a:extLst>
          </p:cNvPr>
          <p:cNvCxnSpPr>
            <a:cxnSpLocks/>
            <a:stCxn id="29" idx="6"/>
            <a:endCxn id="7" idx="2"/>
          </p:cNvCxnSpPr>
          <p:nvPr/>
        </p:nvCxnSpPr>
        <p:spPr>
          <a:xfrm>
            <a:off x="1589568" y="3329583"/>
            <a:ext cx="1428969" cy="136886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9FC0D60-4A67-1ADD-C7C9-287BBCE63C01}"/>
              </a:ext>
            </a:extLst>
          </p:cNvPr>
          <p:cNvCxnSpPr>
            <a:cxnSpLocks/>
            <a:stCxn id="41" idx="3"/>
            <a:endCxn id="14" idx="7"/>
          </p:cNvCxnSpPr>
          <p:nvPr/>
        </p:nvCxnSpPr>
        <p:spPr>
          <a:xfrm flipH="1">
            <a:off x="4950146" y="3444777"/>
            <a:ext cx="1262534" cy="1196508"/>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5589EA-531C-44BF-9264-E3ECB4A7C92C}"/>
              </a:ext>
            </a:extLst>
          </p:cNvPr>
          <p:cNvCxnSpPr>
            <a:cxnSpLocks/>
            <a:stCxn id="41" idx="4"/>
            <a:endCxn id="15" idx="7"/>
          </p:cNvCxnSpPr>
          <p:nvPr/>
        </p:nvCxnSpPr>
        <p:spPr>
          <a:xfrm flipH="1">
            <a:off x="5604667" y="3492492"/>
            <a:ext cx="723209" cy="1138467"/>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369DE423-8EDB-51EA-D9EF-CC87B9520CB4}"/>
              </a:ext>
            </a:extLst>
          </p:cNvPr>
          <p:cNvSpPr/>
          <p:nvPr/>
        </p:nvSpPr>
        <p:spPr>
          <a:xfrm>
            <a:off x="10842336" y="4072688"/>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30444D7-EF09-E083-3110-54BB69E952F7}"/>
              </a:ext>
            </a:extLst>
          </p:cNvPr>
          <p:cNvCxnSpPr>
            <a:cxnSpLocks/>
            <a:stCxn id="37" idx="2"/>
            <a:endCxn id="19" idx="6"/>
          </p:cNvCxnSpPr>
          <p:nvPr/>
        </p:nvCxnSpPr>
        <p:spPr>
          <a:xfrm flipH="1" flipV="1">
            <a:off x="9324537" y="3547534"/>
            <a:ext cx="1517799" cy="68806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C1DE2E-4A84-08CE-502E-A730EED1FCB3}"/>
              </a:ext>
            </a:extLst>
          </p:cNvPr>
          <p:cNvCxnSpPr>
            <a:cxnSpLocks/>
            <a:stCxn id="37" idx="3"/>
            <a:endCxn id="20" idx="6"/>
          </p:cNvCxnSpPr>
          <p:nvPr/>
        </p:nvCxnSpPr>
        <p:spPr>
          <a:xfrm flipH="1">
            <a:off x="9324537" y="4350794"/>
            <a:ext cx="1565514" cy="49639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09836E-9FC2-0BBC-7FE2-2DB0A3E04371}"/>
              </a:ext>
            </a:extLst>
          </p:cNvPr>
          <p:cNvSpPr txBox="1"/>
          <p:nvPr/>
        </p:nvSpPr>
        <p:spPr>
          <a:xfrm>
            <a:off x="10128999" y="3493792"/>
            <a:ext cx="1807353" cy="369332"/>
          </a:xfrm>
          <a:prstGeom prst="rect">
            <a:avLst/>
          </a:prstGeom>
          <a:noFill/>
        </p:spPr>
        <p:txBody>
          <a:bodyPr wrap="square" rtlCol="0">
            <a:spAutoFit/>
          </a:bodyPr>
          <a:lstStyle/>
          <a:p>
            <a:r>
              <a:rPr lang="en-US" dirty="0" err="1"/>
              <a:t>grpBy</a:t>
            </a:r>
            <a:r>
              <a:rPr lang="en-US" dirty="0"/>
              <a:t>: [[g1],[g2]]</a:t>
            </a:r>
          </a:p>
        </p:txBody>
      </p:sp>
      <p:sp>
        <p:nvSpPr>
          <p:cNvPr id="41" name="Oval 40">
            <a:extLst>
              <a:ext uri="{FF2B5EF4-FFF2-40B4-BE49-F238E27FC236}">
                <a16:creationId xmlns:a16="http://schemas.microsoft.com/office/drawing/2014/main" id="{8D0B2A10-6C49-2F65-2DE0-E6612B9CAC90}"/>
              </a:ext>
            </a:extLst>
          </p:cNvPr>
          <p:cNvSpPr/>
          <p:nvPr/>
        </p:nvSpPr>
        <p:spPr>
          <a:xfrm>
            <a:off x="6164965" y="3166671"/>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0001F7F-59EB-8F88-9B58-EF96465EB01A}"/>
              </a:ext>
            </a:extLst>
          </p:cNvPr>
          <p:cNvSpPr txBox="1"/>
          <p:nvPr/>
        </p:nvSpPr>
        <p:spPr>
          <a:xfrm>
            <a:off x="2119009" y="2987546"/>
            <a:ext cx="1077730" cy="369332"/>
          </a:xfrm>
          <a:prstGeom prst="rect">
            <a:avLst/>
          </a:prstGeom>
          <a:noFill/>
        </p:spPr>
        <p:txBody>
          <a:bodyPr wrap="square" rtlCol="0">
            <a:spAutoFit/>
          </a:bodyPr>
          <a:lstStyle/>
          <a:p>
            <a:r>
              <a:rPr lang="en-US" dirty="0"/>
              <a:t>[G1]</a:t>
            </a:r>
          </a:p>
        </p:txBody>
      </p:sp>
      <p:sp>
        <p:nvSpPr>
          <p:cNvPr id="43" name="TextBox 42">
            <a:extLst>
              <a:ext uri="{FF2B5EF4-FFF2-40B4-BE49-F238E27FC236}">
                <a16:creationId xmlns:a16="http://schemas.microsoft.com/office/drawing/2014/main" id="{6961390C-7C31-2818-4EE7-8B149DDF00EC}"/>
              </a:ext>
            </a:extLst>
          </p:cNvPr>
          <p:cNvSpPr txBox="1"/>
          <p:nvPr/>
        </p:nvSpPr>
        <p:spPr>
          <a:xfrm>
            <a:off x="781436" y="2925036"/>
            <a:ext cx="1077730" cy="369332"/>
          </a:xfrm>
          <a:prstGeom prst="rect">
            <a:avLst/>
          </a:prstGeom>
          <a:noFill/>
        </p:spPr>
        <p:txBody>
          <a:bodyPr wrap="square" rtlCol="0">
            <a:spAutoFit/>
          </a:bodyPr>
          <a:lstStyle/>
          <a:p>
            <a:r>
              <a:rPr lang="en-US" dirty="0"/>
              <a:t>[G1]</a:t>
            </a:r>
          </a:p>
        </p:txBody>
      </p:sp>
      <p:sp>
        <p:nvSpPr>
          <p:cNvPr id="44" name="TextBox 43">
            <a:extLst>
              <a:ext uri="{FF2B5EF4-FFF2-40B4-BE49-F238E27FC236}">
                <a16:creationId xmlns:a16="http://schemas.microsoft.com/office/drawing/2014/main" id="{639EFE64-8195-99FD-054C-EC2E3B4AFF88}"/>
              </a:ext>
            </a:extLst>
          </p:cNvPr>
          <p:cNvSpPr txBox="1"/>
          <p:nvPr/>
        </p:nvSpPr>
        <p:spPr>
          <a:xfrm>
            <a:off x="5005780" y="2943917"/>
            <a:ext cx="1077730" cy="369332"/>
          </a:xfrm>
          <a:prstGeom prst="rect">
            <a:avLst/>
          </a:prstGeom>
          <a:noFill/>
        </p:spPr>
        <p:txBody>
          <a:bodyPr wrap="square" rtlCol="0">
            <a:spAutoFit/>
          </a:bodyPr>
          <a:lstStyle/>
          <a:p>
            <a:r>
              <a:rPr lang="en-US" dirty="0"/>
              <a:t>[G2]</a:t>
            </a:r>
          </a:p>
        </p:txBody>
      </p:sp>
      <p:sp>
        <p:nvSpPr>
          <p:cNvPr id="45" name="TextBox 44">
            <a:extLst>
              <a:ext uri="{FF2B5EF4-FFF2-40B4-BE49-F238E27FC236}">
                <a16:creationId xmlns:a16="http://schemas.microsoft.com/office/drawing/2014/main" id="{C9D855A2-F333-69A5-D3FC-6EADF37DF548}"/>
              </a:ext>
            </a:extLst>
          </p:cNvPr>
          <p:cNvSpPr txBox="1"/>
          <p:nvPr/>
        </p:nvSpPr>
        <p:spPr>
          <a:xfrm>
            <a:off x="6242400" y="2844738"/>
            <a:ext cx="1077730" cy="369332"/>
          </a:xfrm>
          <a:prstGeom prst="rect">
            <a:avLst/>
          </a:prstGeom>
          <a:noFill/>
        </p:spPr>
        <p:txBody>
          <a:bodyPr wrap="square" rtlCol="0">
            <a:spAutoFit/>
          </a:bodyPr>
          <a:lstStyle/>
          <a:p>
            <a:r>
              <a:rPr lang="en-US" dirty="0"/>
              <a:t>[G2]</a:t>
            </a:r>
          </a:p>
        </p:txBody>
      </p:sp>
      <p:sp>
        <p:nvSpPr>
          <p:cNvPr id="46" name="Oval 45">
            <a:extLst>
              <a:ext uri="{FF2B5EF4-FFF2-40B4-BE49-F238E27FC236}">
                <a16:creationId xmlns:a16="http://schemas.microsoft.com/office/drawing/2014/main" id="{17E58B3E-0DC8-60A8-3108-AAC7CA872B40}"/>
              </a:ext>
            </a:extLst>
          </p:cNvPr>
          <p:cNvSpPr/>
          <p:nvPr/>
        </p:nvSpPr>
        <p:spPr>
          <a:xfrm>
            <a:off x="3589402" y="2536220"/>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B4FADDAE-7496-E745-7F8A-C3650DEEA57F}"/>
              </a:ext>
            </a:extLst>
          </p:cNvPr>
          <p:cNvCxnSpPr>
            <a:cxnSpLocks/>
            <a:stCxn id="46" idx="0"/>
            <a:endCxn id="9" idx="4"/>
          </p:cNvCxnSpPr>
          <p:nvPr/>
        </p:nvCxnSpPr>
        <p:spPr>
          <a:xfrm flipV="1">
            <a:off x="3752313" y="1687817"/>
            <a:ext cx="0" cy="84840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8BC065-535A-50B9-CFBB-C233A7DB816F}"/>
              </a:ext>
            </a:extLst>
          </p:cNvPr>
          <p:cNvCxnSpPr>
            <a:cxnSpLocks/>
            <a:stCxn id="3" idx="6"/>
            <a:endCxn id="46" idx="3"/>
          </p:cNvCxnSpPr>
          <p:nvPr/>
        </p:nvCxnSpPr>
        <p:spPr>
          <a:xfrm flipV="1">
            <a:off x="2703436" y="2814326"/>
            <a:ext cx="933681" cy="73320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3FF331-2602-0F7B-5D89-0333D2DC4AE0}"/>
              </a:ext>
            </a:extLst>
          </p:cNvPr>
          <p:cNvCxnSpPr>
            <a:cxnSpLocks/>
            <a:stCxn id="13" idx="1"/>
            <a:endCxn id="46" idx="5"/>
          </p:cNvCxnSpPr>
          <p:nvPr/>
        </p:nvCxnSpPr>
        <p:spPr>
          <a:xfrm flipH="1" flipV="1">
            <a:off x="3867508" y="2814326"/>
            <a:ext cx="1052944" cy="628335"/>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8E8E655-7880-1BD4-D235-0616903A6BDA}"/>
              </a:ext>
            </a:extLst>
          </p:cNvPr>
          <p:cNvSpPr txBox="1"/>
          <p:nvPr/>
        </p:nvSpPr>
        <p:spPr>
          <a:xfrm>
            <a:off x="3915223" y="2276077"/>
            <a:ext cx="1077730" cy="369332"/>
          </a:xfrm>
          <a:prstGeom prst="rect">
            <a:avLst/>
          </a:prstGeom>
          <a:noFill/>
        </p:spPr>
        <p:txBody>
          <a:bodyPr wrap="square" rtlCol="0">
            <a:spAutoFit/>
          </a:bodyPr>
          <a:lstStyle/>
          <a:p>
            <a:r>
              <a:rPr lang="en-US" dirty="0"/>
              <a:t>[G1, G2]</a:t>
            </a:r>
          </a:p>
        </p:txBody>
      </p:sp>
      <p:sp>
        <p:nvSpPr>
          <p:cNvPr id="60" name="TextBox 59">
            <a:extLst>
              <a:ext uri="{FF2B5EF4-FFF2-40B4-BE49-F238E27FC236}">
                <a16:creationId xmlns:a16="http://schemas.microsoft.com/office/drawing/2014/main" id="{B6CD0BBD-8E9A-18D5-7A43-80E5DFCD0640}"/>
              </a:ext>
            </a:extLst>
          </p:cNvPr>
          <p:cNvSpPr txBox="1"/>
          <p:nvPr/>
        </p:nvSpPr>
        <p:spPr>
          <a:xfrm>
            <a:off x="2626868" y="1277110"/>
            <a:ext cx="1077730" cy="369332"/>
          </a:xfrm>
          <a:prstGeom prst="rect">
            <a:avLst/>
          </a:prstGeom>
          <a:noFill/>
        </p:spPr>
        <p:txBody>
          <a:bodyPr wrap="square" rtlCol="0">
            <a:spAutoFit/>
          </a:bodyPr>
          <a:lstStyle/>
          <a:p>
            <a:r>
              <a:rPr lang="en-US" dirty="0"/>
              <a:t>[G1, G2]</a:t>
            </a:r>
          </a:p>
        </p:txBody>
      </p:sp>
      <p:sp>
        <p:nvSpPr>
          <p:cNvPr id="61" name="Oval 60">
            <a:extLst>
              <a:ext uri="{FF2B5EF4-FFF2-40B4-BE49-F238E27FC236}">
                <a16:creationId xmlns:a16="http://schemas.microsoft.com/office/drawing/2014/main" id="{5489B107-9F81-C301-CDB6-73F36C7274B7}"/>
              </a:ext>
            </a:extLst>
          </p:cNvPr>
          <p:cNvSpPr/>
          <p:nvPr/>
        </p:nvSpPr>
        <p:spPr>
          <a:xfrm>
            <a:off x="10480252" y="2330147"/>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E09151C5-C10A-B706-4E79-7F1D9F48E6ED}"/>
              </a:ext>
            </a:extLst>
          </p:cNvPr>
          <p:cNvCxnSpPr>
            <a:cxnSpLocks/>
            <a:stCxn id="61" idx="1"/>
            <a:endCxn id="18" idx="5"/>
          </p:cNvCxnSpPr>
          <p:nvPr/>
        </p:nvCxnSpPr>
        <p:spPr>
          <a:xfrm flipH="1" flipV="1">
            <a:off x="9276822" y="1879599"/>
            <a:ext cx="1251145" cy="49826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0DAB0B-553D-6009-BBDB-0C6921128855}"/>
              </a:ext>
            </a:extLst>
          </p:cNvPr>
          <p:cNvCxnSpPr>
            <a:cxnSpLocks/>
            <a:stCxn id="61" idx="3"/>
            <a:endCxn id="19" idx="7"/>
          </p:cNvCxnSpPr>
          <p:nvPr/>
        </p:nvCxnSpPr>
        <p:spPr>
          <a:xfrm flipH="1">
            <a:off x="9276822" y="2608253"/>
            <a:ext cx="1251145" cy="824085"/>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EF6ABBA-1208-F490-988B-BB0F233EDE12}"/>
              </a:ext>
            </a:extLst>
          </p:cNvPr>
          <p:cNvSpPr txBox="1"/>
          <p:nvPr/>
        </p:nvSpPr>
        <p:spPr>
          <a:xfrm>
            <a:off x="9624289" y="1664206"/>
            <a:ext cx="1807355" cy="369332"/>
          </a:xfrm>
          <a:prstGeom prst="rect">
            <a:avLst/>
          </a:prstGeom>
          <a:noFill/>
        </p:spPr>
        <p:txBody>
          <a:bodyPr wrap="square" rtlCol="0">
            <a:spAutoFit/>
          </a:bodyPr>
          <a:lstStyle/>
          <a:p>
            <a:r>
              <a:rPr lang="en-US" dirty="0" err="1"/>
              <a:t>grpBy</a:t>
            </a:r>
            <a:r>
              <a:rPr lang="en-US" dirty="0"/>
              <a:t>: [default]</a:t>
            </a:r>
          </a:p>
        </p:txBody>
      </p:sp>
      <p:sp>
        <p:nvSpPr>
          <p:cNvPr id="69" name="TextBox 68">
            <a:extLst>
              <a:ext uri="{FF2B5EF4-FFF2-40B4-BE49-F238E27FC236}">
                <a16:creationId xmlns:a16="http://schemas.microsoft.com/office/drawing/2014/main" id="{97FA0F1B-83B8-85C6-9005-D10226A7426E}"/>
              </a:ext>
            </a:extLst>
          </p:cNvPr>
          <p:cNvSpPr txBox="1"/>
          <p:nvPr/>
        </p:nvSpPr>
        <p:spPr>
          <a:xfrm>
            <a:off x="10130721" y="2880791"/>
            <a:ext cx="1807355" cy="369332"/>
          </a:xfrm>
          <a:prstGeom prst="rect">
            <a:avLst/>
          </a:prstGeom>
          <a:noFill/>
        </p:spPr>
        <p:txBody>
          <a:bodyPr wrap="square" rtlCol="0">
            <a:spAutoFit/>
          </a:bodyPr>
          <a:lstStyle/>
          <a:p>
            <a:r>
              <a:rPr lang="en-US" dirty="0" err="1"/>
              <a:t>grpBy</a:t>
            </a:r>
            <a:r>
              <a:rPr lang="en-US" dirty="0"/>
              <a:t>: [default]</a:t>
            </a:r>
          </a:p>
        </p:txBody>
      </p:sp>
    </p:spTree>
    <p:extLst>
      <p:ext uri="{BB962C8B-B14F-4D97-AF65-F5344CB8AC3E}">
        <p14:creationId xmlns:p14="http://schemas.microsoft.com/office/powerpoint/2010/main" val="324896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34720"/>
            <a:ext cx="4876800" cy="367862"/>
          </a:xfrm>
          <a:prstGeom prst="rect">
            <a:avLst/>
          </a:prstGeom>
          <a:noFill/>
        </p:spPr>
        <p:txBody>
          <a:bodyPr wrap="square" rtlCol="0">
            <a:spAutoFit/>
          </a:bodyPr>
          <a:lstStyle/>
          <a:p>
            <a:r>
              <a:rPr lang="en-US" b="1" dirty="0"/>
              <a:t>H-FL with selector and monitoring component</a:t>
            </a:r>
          </a:p>
        </p:txBody>
      </p:sp>
      <p:cxnSp>
        <p:nvCxnSpPr>
          <p:cNvPr id="2" name="Straight Connector 1">
            <a:extLst>
              <a:ext uri="{FF2B5EF4-FFF2-40B4-BE49-F238E27FC236}">
                <a16:creationId xmlns:a16="http://schemas.microsoft.com/office/drawing/2014/main" id="{2A5D223F-DA61-2EEA-7975-525590578B93}"/>
              </a:ext>
            </a:extLst>
          </p:cNvPr>
          <p:cNvCxnSpPr>
            <a:cxnSpLocks/>
            <a:stCxn id="9" idx="3"/>
            <a:endCxn id="3" idx="7"/>
          </p:cNvCxnSpPr>
          <p:nvPr/>
        </p:nvCxnSpPr>
        <p:spPr>
          <a:xfrm flipH="1">
            <a:off x="2655721" y="1640102"/>
            <a:ext cx="981396" cy="179223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A053FE01-D3B2-C107-4603-F74EA27304C8}"/>
              </a:ext>
            </a:extLst>
          </p:cNvPr>
          <p:cNvSpPr/>
          <p:nvPr/>
        </p:nvSpPr>
        <p:spPr>
          <a:xfrm>
            <a:off x="2377615" y="338462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FF9A5A7-1B7A-A787-B5DB-01B23ADBB5E3}"/>
              </a:ext>
            </a:extLst>
          </p:cNvPr>
          <p:cNvSpPr/>
          <p:nvPr/>
        </p:nvSpPr>
        <p:spPr>
          <a:xfrm>
            <a:off x="1777897" y="453553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DCC868-E3AF-4500-5DF1-C4187C81E8CE}"/>
              </a:ext>
            </a:extLst>
          </p:cNvPr>
          <p:cNvSpPr/>
          <p:nvPr/>
        </p:nvSpPr>
        <p:spPr>
          <a:xfrm>
            <a:off x="2377615" y="454604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57D2A62-B3B7-B8E0-3051-E13015DD8F9D}"/>
              </a:ext>
            </a:extLst>
          </p:cNvPr>
          <p:cNvSpPr/>
          <p:nvPr/>
        </p:nvSpPr>
        <p:spPr>
          <a:xfrm>
            <a:off x="3018537" y="4535532"/>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3EB1CD-AAC5-6028-DB45-028635CD2EA1}"/>
              </a:ext>
            </a:extLst>
          </p:cNvPr>
          <p:cNvCxnSpPr>
            <a:cxnSpLocks/>
            <a:stCxn id="9" idx="5"/>
            <a:endCxn id="13" idx="0"/>
          </p:cNvCxnSpPr>
          <p:nvPr/>
        </p:nvCxnSpPr>
        <p:spPr>
          <a:xfrm>
            <a:off x="3867508" y="1640102"/>
            <a:ext cx="1168140" cy="175484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0F131E2-7BD0-A16B-E024-4D296A3C0AE5}"/>
              </a:ext>
            </a:extLst>
          </p:cNvPr>
          <p:cNvSpPr/>
          <p:nvPr/>
        </p:nvSpPr>
        <p:spPr>
          <a:xfrm>
            <a:off x="3589402" y="1361996"/>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FED4B87-0082-73B7-B44E-6A2FC4AADEB5}"/>
              </a:ext>
            </a:extLst>
          </p:cNvPr>
          <p:cNvCxnSpPr>
            <a:cxnSpLocks/>
            <a:stCxn id="3" idx="3"/>
            <a:endCxn id="4" idx="0"/>
          </p:cNvCxnSpPr>
          <p:nvPr/>
        </p:nvCxnSpPr>
        <p:spPr>
          <a:xfrm flipH="1">
            <a:off x="1940808" y="3662729"/>
            <a:ext cx="484522"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15F7F56-9A94-5A12-4E91-9E47FD3044B5}"/>
              </a:ext>
            </a:extLst>
          </p:cNvPr>
          <p:cNvCxnSpPr>
            <a:cxnSpLocks/>
            <a:stCxn id="3" idx="4"/>
            <a:endCxn id="5" idx="0"/>
          </p:cNvCxnSpPr>
          <p:nvPr/>
        </p:nvCxnSpPr>
        <p:spPr>
          <a:xfrm>
            <a:off x="2540526" y="3710444"/>
            <a:ext cx="0" cy="83559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A1D515-0709-D0B3-0855-CA3C4808CA53}"/>
              </a:ext>
            </a:extLst>
          </p:cNvPr>
          <p:cNvCxnSpPr>
            <a:cxnSpLocks/>
            <a:stCxn id="3" idx="5"/>
            <a:endCxn id="7" idx="1"/>
          </p:cNvCxnSpPr>
          <p:nvPr/>
        </p:nvCxnSpPr>
        <p:spPr>
          <a:xfrm>
            <a:off x="2655721" y="3662729"/>
            <a:ext cx="410531" cy="92051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078397C-FDB6-0035-9340-721F2A275B7A}"/>
              </a:ext>
            </a:extLst>
          </p:cNvPr>
          <p:cNvSpPr/>
          <p:nvPr/>
        </p:nvSpPr>
        <p:spPr>
          <a:xfrm>
            <a:off x="4872737" y="339494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885234F-DF2C-91BC-EBC8-57E4007AA339}"/>
              </a:ext>
            </a:extLst>
          </p:cNvPr>
          <p:cNvSpPr/>
          <p:nvPr/>
        </p:nvSpPr>
        <p:spPr>
          <a:xfrm>
            <a:off x="4672040" y="4593570"/>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749A2-1647-ABC9-1FD3-5FD6C5E8CF19}"/>
              </a:ext>
            </a:extLst>
          </p:cNvPr>
          <p:cNvSpPr/>
          <p:nvPr/>
        </p:nvSpPr>
        <p:spPr>
          <a:xfrm>
            <a:off x="5326561" y="458324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00BE4EF-AE1D-7763-A8F2-E06B663D7F61}"/>
              </a:ext>
            </a:extLst>
          </p:cNvPr>
          <p:cNvCxnSpPr>
            <a:cxnSpLocks/>
            <a:stCxn id="13" idx="4"/>
            <a:endCxn id="14" idx="0"/>
          </p:cNvCxnSpPr>
          <p:nvPr/>
        </p:nvCxnSpPr>
        <p:spPr>
          <a:xfrm flipH="1">
            <a:off x="4834951" y="3720767"/>
            <a:ext cx="200697" cy="87280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116877-4935-D9F0-1AA2-C04D6EC78880}"/>
              </a:ext>
            </a:extLst>
          </p:cNvPr>
          <p:cNvCxnSpPr>
            <a:cxnSpLocks/>
            <a:stCxn id="13" idx="5"/>
            <a:endCxn id="15" idx="1"/>
          </p:cNvCxnSpPr>
          <p:nvPr/>
        </p:nvCxnSpPr>
        <p:spPr>
          <a:xfrm>
            <a:off x="5150843" y="3673052"/>
            <a:ext cx="223433" cy="95790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202DA4A-9F15-3DE6-5886-8AB062A2D78D}"/>
              </a:ext>
            </a:extLst>
          </p:cNvPr>
          <p:cNvSpPr/>
          <p:nvPr/>
        </p:nvSpPr>
        <p:spPr>
          <a:xfrm>
            <a:off x="8998716" y="1601493"/>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BB7654B-64DF-4AAA-EACE-DA33697050F5}"/>
              </a:ext>
            </a:extLst>
          </p:cNvPr>
          <p:cNvSpPr/>
          <p:nvPr/>
        </p:nvSpPr>
        <p:spPr>
          <a:xfrm>
            <a:off x="8998716" y="3384623"/>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A49914D-C6B0-56DD-BA64-3D10AF8C9698}"/>
              </a:ext>
            </a:extLst>
          </p:cNvPr>
          <p:cNvSpPr/>
          <p:nvPr/>
        </p:nvSpPr>
        <p:spPr>
          <a:xfrm>
            <a:off x="8998716" y="4684275"/>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2873400-03C8-75E3-0B06-A6504F23B656}"/>
              </a:ext>
            </a:extLst>
          </p:cNvPr>
          <p:cNvCxnSpPr>
            <a:cxnSpLocks/>
            <a:stCxn id="18" idx="4"/>
            <a:endCxn id="19" idx="0"/>
          </p:cNvCxnSpPr>
          <p:nvPr/>
        </p:nvCxnSpPr>
        <p:spPr>
          <a:xfrm>
            <a:off x="9161627" y="1927314"/>
            <a:ext cx="0" cy="145730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6DABCD-25F5-8BD4-0E7E-B6BD63481502}"/>
              </a:ext>
            </a:extLst>
          </p:cNvPr>
          <p:cNvCxnSpPr>
            <a:cxnSpLocks/>
            <a:stCxn id="19" idx="4"/>
            <a:endCxn id="20" idx="0"/>
          </p:cNvCxnSpPr>
          <p:nvPr/>
        </p:nvCxnSpPr>
        <p:spPr>
          <a:xfrm>
            <a:off x="9161627" y="3710444"/>
            <a:ext cx="0" cy="97383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C8CF13-7AF1-261F-2C82-EDB828393775}"/>
              </a:ext>
            </a:extLst>
          </p:cNvPr>
          <p:cNvSpPr txBox="1"/>
          <p:nvPr/>
        </p:nvSpPr>
        <p:spPr>
          <a:xfrm>
            <a:off x="7315038" y="4538187"/>
            <a:ext cx="1608083" cy="646331"/>
          </a:xfrm>
          <a:prstGeom prst="rect">
            <a:avLst/>
          </a:prstGeom>
          <a:noFill/>
        </p:spPr>
        <p:txBody>
          <a:bodyPr wrap="square" rtlCol="0">
            <a:spAutoFit/>
          </a:bodyPr>
          <a:lstStyle/>
          <a:p>
            <a:r>
              <a:rPr lang="en-US" dirty="0"/>
              <a:t>G1 : [d1,d2,d3]</a:t>
            </a:r>
          </a:p>
          <a:p>
            <a:r>
              <a:rPr lang="en-US" dirty="0"/>
              <a:t>G2 : [d4, d5]</a:t>
            </a:r>
          </a:p>
        </p:txBody>
      </p:sp>
      <p:sp>
        <p:nvSpPr>
          <p:cNvPr id="24" name="TextBox 23">
            <a:extLst>
              <a:ext uri="{FF2B5EF4-FFF2-40B4-BE49-F238E27FC236}">
                <a16:creationId xmlns:a16="http://schemas.microsoft.com/office/drawing/2014/main" id="{B98146DE-4343-3EF5-7132-40D9AA7F576B}"/>
              </a:ext>
            </a:extLst>
          </p:cNvPr>
          <p:cNvSpPr txBox="1"/>
          <p:nvPr/>
        </p:nvSpPr>
        <p:spPr>
          <a:xfrm>
            <a:off x="7308451" y="3951676"/>
            <a:ext cx="1844139" cy="369332"/>
          </a:xfrm>
          <a:prstGeom prst="rect">
            <a:avLst/>
          </a:prstGeom>
          <a:noFill/>
        </p:spPr>
        <p:txBody>
          <a:bodyPr wrap="square" rtlCol="0">
            <a:spAutoFit/>
          </a:bodyPr>
          <a:lstStyle/>
          <a:p>
            <a:r>
              <a:rPr lang="en-US" dirty="0" err="1"/>
              <a:t>grpBy</a:t>
            </a:r>
            <a:r>
              <a:rPr lang="en-US" dirty="0"/>
              <a:t>: [default]</a:t>
            </a:r>
          </a:p>
        </p:txBody>
      </p:sp>
      <p:sp>
        <p:nvSpPr>
          <p:cNvPr id="25" name="TextBox 24">
            <a:extLst>
              <a:ext uri="{FF2B5EF4-FFF2-40B4-BE49-F238E27FC236}">
                <a16:creationId xmlns:a16="http://schemas.microsoft.com/office/drawing/2014/main" id="{8204FEB6-4A99-975F-4E60-D017C731BE4C}"/>
              </a:ext>
            </a:extLst>
          </p:cNvPr>
          <p:cNvSpPr txBox="1"/>
          <p:nvPr/>
        </p:nvSpPr>
        <p:spPr>
          <a:xfrm>
            <a:off x="7517182" y="2416036"/>
            <a:ext cx="1807355" cy="369332"/>
          </a:xfrm>
          <a:prstGeom prst="rect">
            <a:avLst/>
          </a:prstGeom>
          <a:noFill/>
        </p:spPr>
        <p:txBody>
          <a:bodyPr wrap="square" rtlCol="0">
            <a:spAutoFit/>
          </a:bodyPr>
          <a:lstStyle/>
          <a:p>
            <a:r>
              <a:rPr lang="en-US" dirty="0" err="1"/>
              <a:t>grpBy</a:t>
            </a:r>
            <a:r>
              <a:rPr lang="en-US" dirty="0"/>
              <a:t>: [default]</a:t>
            </a:r>
          </a:p>
        </p:txBody>
      </p:sp>
      <p:sp>
        <p:nvSpPr>
          <p:cNvPr id="26" name="TextBox 25">
            <a:extLst>
              <a:ext uri="{FF2B5EF4-FFF2-40B4-BE49-F238E27FC236}">
                <a16:creationId xmlns:a16="http://schemas.microsoft.com/office/drawing/2014/main" id="{E68321DB-D294-E6B3-0564-A3A1CF9809CD}"/>
              </a:ext>
            </a:extLst>
          </p:cNvPr>
          <p:cNvSpPr txBox="1"/>
          <p:nvPr/>
        </p:nvSpPr>
        <p:spPr>
          <a:xfrm>
            <a:off x="10129788" y="4583244"/>
            <a:ext cx="1807353" cy="369332"/>
          </a:xfrm>
          <a:prstGeom prst="rect">
            <a:avLst/>
          </a:prstGeom>
          <a:noFill/>
        </p:spPr>
        <p:txBody>
          <a:bodyPr wrap="square" rtlCol="0">
            <a:spAutoFit/>
          </a:bodyPr>
          <a:lstStyle/>
          <a:p>
            <a:r>
              <a:rPr lang="en-US" dirty="0" err="1"/>
              <a:t>grpBy</a:t>
            </a:r>
            <a:r>
              <a:rPr lang="en-US" dirty="0"/>
              <a:t>: [default]</a:t>
            </a:r>
          </a:p>
        </p:txBody>
      </p:sp>
      <p:sp>
        <p:nvSpPr>
          <p:cNvPr id="27" name="TextBox 26">
            <a:extLst>
              <a:ext uri="{FF2B5EF4-FFF2-40B4-BE49-F238E27FC236}">
                <a16:creationId xmlns:a16="http://schemas.microsoft.com/office/drawing/2014/main" id="{88EA4978-C73C-653E-AC54-1586480D2FC5}"/>
              </a:ext>
            </a:extLst>
          </p:cNvPr>
          <p:cNvSpPr txBox="1"/>
          <p:nvPr/>
        </p:nvSpPr>
        <p:spPr>
          <a:xfrm>
            <a:off x="2025910" y="4808383"/>
            <a:ext cx="1077730" cy="369332"/>
          </a:xfrm>
          <a:prstGeom prst="rect">
            <a:avLst/>
          </a:prstGeom>
          <a:noFill/>
        </p:spPr>
        <p:txBody>
          <a:bodyPr wrap="square" rtlCol="0">
            <a:spAutoFit/>
          </a:bodyPr>
          <a:lstStyle/>
          <a:p>
            <a:r>
              <a:rPr lang="en-US" dirty="0"/>
              <a:t>G1</a:t>
            </a:r>
          </a:p>
        </p:txBody>
      </p:sp>
      <p:sp>
        <p:nvSpPr>
          <p:cNvPr id="28" name="TextBox 27">
            <a:extLst>
              <a:ext uri="{FF2B5EF4-FFF2-40B4-BE49-F238E27FC236}">
                <a16:creationId xmlns:a16="http://schemas.microsoft.com/office/drawing/2014/main" id="{F4FD30E4-1E61-1EBB-D8BE-46466AF824F4}"/>
              </a:ext>
            </a:extLst>
          </p:cNvPr>
          <p:cNvSpPr txBox="1"/>
          <p:nvPr/>
        </p:nvSpPr>
        <p:spPr>
          <a:xfrm>
            <a:off x="4344280" y="4810202"/>
            <a:ext cx="1077730" cy="369332"/>
          </a:xfrm>
          <a:prstGeom prst="rect">
            <a:avLst/>
          </a:prstGeom>
          <a:noFill/>
        </p:spPr>
        <p:txBody>
          <a:bodyPr wrap="square" rtlCol="0">
            <a:spAutoFit/>
          </a:bodyPr>
          <a:lstStyle/>
          <a:p>
            <a:r>
              <a:rPr lang="en-US" dirty="0"/>
              <a:t>G2</a:t>
            </a:r>
          </a:p>
        </p:txBody>
      </p:sp>
      <p:sp>
        <p:nvSpPr>
          <p:cNvPr id="29" name="Oval 28">
            <a:extLst>
              <a:ext uri="{FF2B5EF4-FFF2-40B4-BE49-F238E27FC236}">
                <a16:creationId xmlns:a16="http://schemas.microsoft.com/office/drawing/2014/main" id="{235A32C0-4003-E064-19FB-340D2181CDB5}"/>
              </a:ext>
            </a:extLst>
          </p:cNvPr>
          <p:cNvSpPr/>
          <p:nvPr/>
        </p:nvSpPr>
        <p:spPr>
          <a:xfrm>
            <a:off x="3587303" y="3499818"/>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2B964902-D568-C89A-D94F-3B5204082465}"/>
              </a:ext>
            </a:extLst>
          </p:cNvPr>
          <p:cNvCxnSpPr>
            <a:cxnSpLocks/>
            <a:stCxn id="3" idx="6"/>
            <a:endCxn id="29" idx="2"/>
          </p:cNvCxnSpPr>
          <p:nvPr/>
        </p:nvCxnSpPr>
        <p:spPr>
          <a:xfrm>
            <a:off x="2703436" y="3547534"/>
            <a:ext cx="883867" cy="11519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E1C271-36B9-BA5C-1BD7-690020A5AC14}"/>
              </a:ext>
            </a:extLst>
          </p:cNvPr>
          <p:cNvCxnSpPr>
            <a:cxnSpLocks/>
            <a:stCxn id="13" idx="2"/>
            <a:endCxn id="29" idx="6"/>
          </p:cNvCxnSpPr>
          <p:nvPr/>
        </p:nvCxnSpPr>
        <p:spPr>
          <a:xfrm flipH="1">
            <a:off x="3913124" y="3557857"/>
            <a:ext cx="959613" cy="10487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3AF0AE5-C657-50A8-DE13-B27C35C3E081}"/>
              </a:ext>
            </a:extLst>
          </p:cNvPr>
          <p:cNvCxnSpPr>
            <a:cxnSpLocks/>
            <a:stCxn id="29" idx="3"/>
            <a:endCxn id="4" idx="7"/>
          </p:cNvCxnSpPr>
          <p:nvPr/>
        </p:nvCxnSpPr>
        <p:spPr>
          <a:xfrm flipH="1">
            <a:off x="2056003" y="3777924"/>
            <a:ext cx="1579015" cy="805323"/>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B12E2F-FB90-252B-3D77-8155A7563E40}"/>
              </a:ext>
            </a:extLst>
          </p:cNvPr>
          <p:cNvCxnSpPr>
            <a:cxnSpLocks/>
            <a:stCxn id="29" idx="3"/>
            <a:endCxn id="5" idx="0"/>
          </p:cNvCxnSpPr>
          <p:nvPr/>
        </p:nvCxnSpPr>
        <p:spPr>
          <a:xfrm flipH="1">
            <a:off x="2540526" y="3777924"/>
            <a:ext cx="1094492" cy="768119"/>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204E32-3F31-1861-6277-E94093803800}"/>
              </a:ext>
            </a:extLst>
          </p:cNvPr>
          <p:cNvCxnSpPr>
            <a:cxnSpLocks/>
            <a:stCxn id="29" idx="3"/>
            <a:endCxn id="7" idx="0"/>
          </p:cNvCxnSpPr>
          <p:nvPr/>
        </p:nvCxnSpPr>
        <p:spPr>
          <a:xfrm flipH="1">
            <a:off x="3181448" y="3777924"/>
            <a:ext cx="453570" cy="757608"/>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9FC0D60-4A67-1ADD-C7C9-287BBCE63C01}"/>
              </a:ext>
            </a:extLst>
          </p:cNvPr>
          <p:cNvCxnSpPr>
            <a:cxnSpLocks/>
            <a:stCxn id="29" idx="5"/>
          </p:cNvCxnSpPr>
          <p:nvPr/>
        </p:nvCxnSpPr>
        <p:spPr>
          <a:xfrm>
            <a:off x="3865409" y="3777924"/>
            <a:ext cx="921828" cy="879231"/>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5589EA-531C-44BF-9264-E3ECB4A7C92C}"/>
              </a:ext>
            </a:extLst>
          </p:cNvPr>
          <p:cNvCxnSpPr>
            <a:cxnSpLocks/>
            <a:stCxn id="29" idx="5"/>
            <a:endCxn id="15" idx="1"/>
          </p:cNvCxnSpPr>
          <p:nvPr/>
        </p:nvCxnSpPr>
        <p:spPr>
          <a:xfrm>
            <a:off x="3865409" y="3777924"/>
            <a:ext cx="1508867" cy="85303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369DE423-8EDB-51EA-D9EF-CC87B9520CB4}"/>
              </a:ext>
            </a:extLst>
          </p:cNvPr>
          <p:cNvSpPr/>
          <p:nvPr/>
        </p:nvSpPr>
        <p:spPr>
          <a:xfrm>
            <a:off x="10842336" y="4072688"/>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30444D7-EF09-E083-3110-54BB69E952F7}"/>
              </a:ext>
            </a:extLst>
          </p:cNvPr>
          <p:cNvCxnSpPr>
            <a:cxnSpLocks/>
            <a:stCxn id="37" idx="2"/>
            <a:endCxn id="19" idx="6"/>
          </p:cNvCxnSpPr>
          <p:nvPr/>
        </p:nvCxnSpPr>
        <p:spPr>
          <a:xfrm flipH="1" flipV="1">
            <a:off x="9324537" y="3547534"/>
            <a:ext cx="1517799" cy="68806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C1DE2E-4A84-08CE-502E-A730EED1FCB3}"/>
              </a:ext>
            </a:extLst>
          </p:cNvPr>
          <p:cNvCxnSpPr>
            <a:cxnSpLocks/>
            <a:stCxn id="37" idx="3"/>
            <a:endCxn id="20" idx="6"/>
          </p:cNvCxnSpPr>
          <p:nvPr/>
        </p:nvCxnSpPr>
        <p:spPr>
          <a:xfrm flipH="1">
            <a:off x="9324537" y="4350794"/>
            <a:ext cx="1565514" cy="49639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09836E-9FC2-0BBC-7FE2-2DB0A3E04371}"/>
              </a:ext>
            </a:extLst>
          </p:cNvPr>
          <p:cNvSpPr txBox="1"/>
          <p:nvPr/>
        </p:nvSpPr>
        <p:spPr>
          <a:xfrm>
            <a:off x="10128999" y="3493792"/>
            <a:ext cx="1807353" cy="369332"/>
          </a:xfrm>
          <a:prstGeom prst="rect">
            <a:avLst/>
          </a:prstGeom>
          <a:noFill/>
        </p:spPr>
        <p:txBody>
          <a:bodyPr wrap="square" rtlCol="0">
            <a:spAutoFit/>
          </a:bodyPr>
          <a:lstStyle/>
          <a:p>
            <a:r>
              <a:rPr lang="en-US" dirty="0" err="1"/>
              <a:t>grpBy</a:t>
            </a:r>
            <a:r>
              <a:rPr lang="en-US" dirty="0"/>
              <a:t>: [default]</a:t>
            </a:r>
          </a:p>
        </p:txBody>
      </p:sp>
      <p:sp>
        <p:nvSpPr>
          <p:cNvPr id="42" name="TextBox 41">
            <a:extLst>
              <a:ext uri="{FF2B5EF4-FFF2-40B4-BE49-F238E27FC236}">
                <a16:creationId xmlns:a16="http://schemas.microsoft.com/office/drawing/2014/main" id="{D0001F7F-59EB-8F88-9B58-EF96465EB01A}"/>
              </a:ext>
            </a:extLst>
          </p:cNvPr>
          <p:cNvSpPr txBox="1"/>
          <p:nvPr/>
        </p:nvSpPr>
        <p:spPr>
          <a:xfrm>
            <a:off x="2119009" y="2987546"/>
            <a:ext cx="1077730" cy="369332"/>
          </a:xfrm>
          <a:prstGeom prst="rect">
            <a:avLst/>
          </a:prstGeom>
          <a:noFill/>
        </p:spPr>
        <p:txBody>
          <a:bodyPr wrap="square" rtlCol="0">
            <a:spAutoFit/>
          </a:bodyPr>
          <a:lstStyle/>
          <a:p>
            <a:r>
              <a:rPr lang="en-US" dirty="0"/>
              <a:t>[G1]</a:t>
            </a:r>
          </a:p>
        </p:txBody>
      </p:sp>
      <p:sp>
        <p:nvSpPr>
          <p:cNvPr id="44" name="TextBox 43">
            <a:extLst>
              <a:ext uri="{FF2B5EF4-FFF2-40B4-BE49-F238E27FC236}">
                <a16:creationId xmlns:a16="http://schemas.microsoft.com/office/drawing/2014/main" id="{639EFE64-8195-99FD-054C-EC2E3B4AFF88}"/>
              </a:ext>
            </a:extLst>
          </p:cNvPr>
          <p:cNvSpPr txBox="1"/>
          <p:nvPr/>
        </p:nvSpPr>
        <p:spPr>
          <a:xfrm>
            <a:off x="5005780" y="2943917"/>
            <a:ext cx="1077730" cy="369332"/>
          </a:xfrm>
          <a:prstGeom prst="rect">
            <a:avLst/>
          </a:prstGeom>
          <a:noFill/>
        </p:spPr>
        <p:txBody>
          <a:bodyPr wrap="square" rtlCol="0">
            <a:spAutoFit/>
          </a:bodyPr>
          <a:lstStyle/>
          <a:p>
            <a:r>
              <a:rPr lang="en-US" dirty="0"/>
              <a:t>[G2]</a:t>
            </a:r>
          </a:p>
        </p:txBody>
      </p:sp>
      <p:sp>
        <p:nvSpPr>
          <p:cNvPr id="45" name="TextBox 44">
            <a:extLst>
              <a:ext uri="{FF2B5EF4-FFF2-40B4-BE49-F238E27FC236}">
                <a16:creationId xmlns:a16="http://schemas.microsoft.com/office/drawing/2014/main" id="{C9D855A2-F333-69A5-D3FC-6EADF37DF548}"/>
              </a:ext>
            </a:extLst>
          </p:cNvPr>
          <p:cNvSpPr txBox="1"/>
          <p:nvPr/>
        </p:nvSpPr>
        <p:spPr>
          <a:xfrm>
            <a:off x="3408548" y="3140809"/>
            <a:ext cx="1077730" cy="369332"/>
          </a:xfrm>
          <a:prstGeom prst="rect">
            <a:avLst/>
          </a:prstGeom>
          <a:noFill/>
        </p:spPr>
        <p:txBody>
          <a:bodyPr wrap="square" rtlCol="0">
            <a:spAutoFit/>
          </a:bodyPr>
          <a:lstStyle/>
          <a:p>
            <a:r>
              <a:rPr lang="en-US" dirty="0"/>
              <a:t>[G1,G2]</a:t>
            </a:r>
          </a:p>
        </p:txBody>
      </p:sp>
      <p:sp>
        <p:nvSpPr>
          <p:cNvPr id="46" name="Oval 45">
            <a:extLst>
              <a:ext uri="{FF2B5EF4-FFF2-40B4-BE49-F238E27FC236}">
                <a16:creationId xmlns:a16="http://schemas.microsoft.com/office/drawing/2014/main" id="{17E58B3E-0DC8-60A8-3108-AAC7CA872B40}"/>
              </a:ext>
            </a:extLst>
          </p:cNvPr>
          <p:cNvSpPr/>
          <p:nvPr/>
        </p:nvSpPr>
        <p:spPr>
          <a:xfrm>
            <a:off x="1249518" y="2167236"/>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AC8BC065-535A-50B9-CFBB-C233A7DB816F}"/>
              </a:ext>
            </a:extLst>
          </p:cNvPr>
          <p:cNvCxnSpPr>
            <a:cxnSpLocks/>
            <a:stCxn id="3" idx="0"/>
            <a:endCxn id="46" idx="5"/>
          </p:cNvCxnSpPr>
          <p:nvPr/>
        </p:nvCxnSpPr>
        <p:spPr>
          <a:xfrm flipH="1" flipV="1">
            <a:off x="1527624" y="2445342"/>
            <a:ext cx="1012902" cy="939281"/>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3FF331-2602-0F7B-5D89-0333D2DC4AE0}"/>
              </a:ext>
            </a:extLst>
          </p:cNvPr>
          <p:cNvCxnSpPr>
            <a:cxnSpLocks/>
            <a:stCxn id="13" idx="7"/>
            <a:endCxn id="56" idx="3"/>
          </p:cNvCxnSpPr>
          <p:nvPr/>
        </p:nvCxnSpPr>
        <p:spPr>
          <a:xfrm flipV="1">
            <a:off x="5150843" y="2394659"/>
            <a:ext cx="1087740" cy="1048002"/>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6CD0BBD-8E9A-18D5-7A43-80E5DFCD0640}"/>
              </a:ext>
            </a:extLst>
          </p:cNvPr>
          <p:cNvSpPr txBox="1"/>
          <p:nvPr/>
        </p:nvSpPr>
        <p:spPr>
          <a:xfrm>
            <a:off x="2626868" y="1277110"/>
            <a:ext cx="1077730" cy="369332"/>
          </a:xfrm>
          <a:prstGeom prst="rect">
            <a:avLst/>
          </a:prstGeom>
          <a:noFill/>
        </p:spPr>
        <p:txBody>
          <a:bodyPr wrap="square" rtlCol="0">
            <a:spAutoFit/>
          </a:bodyPr>
          <a:lstStyle/>
          <a:p>
            <a:r>
              <a:rPr lang="en-US" dirty="0"/>
              <a:t>[G1, G2]</a:t>
            </a:r>
          </a:p>
        </p:txBody>
      </p:sp>
      <p:sp>
        <p:nvSpPr>
          <p:cNvPr id="61" name="Oval 60">
            <a:extLst>
              <a:ext uri="{FF2B5EF4-FFF2-40B4-BE49-F238E27FC236}">
                <a16:creationId xmlns:a16="http://schemas.microsoft.com/office/drawing/2014/main" id="{5489B107-9F81-C301-CDB6-73F36C7274B7}"/>
              </a:ext>
            </a:extLst>
          </p:cNvPr>
          <p:cNvSpPr/>
          <p:nvPr/>
        </p:nvSpPr>
        <p:spPr>
          <a:xfrm>
            <a:off x="10480252" y="2330147"/>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150DAB0B-553D-6009-BBDB-0C6921128855}"/>
              </a:ext>
            </a:extLst>
          </p:cNvPr>
          <p:cNvCxnSpPr>
            <a:cxnSpLocks/>
            <a:stCxn id="61" idx="3"/>
            <a:endCxn id="19" idx="7"/>
          </p:cNvCxnSpPr>
          <p:nvPr/>
        </p:nvCxnSpPr>
        <p:spPr>
          <a:xfrm flipH="1">
            <a:off x="9276822" y="2608253"/>
            <a:ext cx="1251145" cy="824085"/>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7FA0F1B-83B8-85C6-9005-D10226A7426E}"/>
              </a:ext>
            </a:extLst>
          </p:cNvPr>
          <p:cNvSpPr txBox="1"/>
          <p:nvPr/>
        </p:nvSpPr>
        <p:spPr>
          <a:xfrm>
            <a:off x="10209489" y="2674821"/>
            <a:ext cx="1807355" cy="369332"/>
          </a:xfrm>
          <a:prstGeom prst="rect">
            <a:avLst/>
          </a:prstGeom>
          <a:noFill/>
        </p:spPr>
        <p:txBody>
          <a:bodyPr wrap="square" rtlCol="0">
            <a:spAutoFit/>
          </a:bodyPr>
          <a:lstStyle/>
          <a:p>
            <a:r>
              <a:rPr lang="en-US" dirty="0" err="1"/>
              <a:t>grpBy</a:t>
            </a:r>
            <a:r>
              <a:rPr lang="en-US" dirty="0"/>
              <a:t>: [[g1],[g2]]</a:t>
            </a:r>
          </a:p>
        </p:txBody>
      </p:sp>
      <p:sp>
        <p:nvSpPr>
          <p:cNvPr id="56" name="Oval 55">
            <a:extLst>
              <a:ext uri="{FF2B5EF4-FFF2-40B4-BE49-F238E27FC236}">
                <a16:creationId xmlns:a16="http://schemas.microsoft.com/office/drawing/2014/main" id="{5AA80FBA-33D0-22CE-1540-BCBB5AB5F5DE}"/>
              </a:ext>
            </a:extLst>
          </p:cNvPr>
          <p:cNvSpPr/>
          <p:nvPr/>
        </p:nvSpPr>
        <p:spPr>
          <a:xfrm>
            <a:off x="6190868" y="2116553"/>
            <a:ext cx="325821" cy="3258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E50978FC-25E4-61A4-C0D2-F423D10E21BF}"/>
              </a:ext>
            </a:extLst>
          </p:cNvPr>
          <p:cNvSpPr txBox="1"/>
          <p:nvPr/>
        </p:nvSpPr>
        <p:spPr>
          <a:xfrm>
            <a:off x="1106134" y="1789717"/>
            <a:ext cx="1077730" cy="369332"/>
          </a:xfrm>
          <a:prstGeom prst="rect">
            <a:avLst/>
          </a:prstGeom>
          <a:noFill/>
        </p:spPr>
        <p:txBody>
          <a:bodyPr wrap="square" rtlCol="0">
            <a:spAutoFit/>
          </a:bodyPr>
          <a:lstStyle/>
          <a:p>
            <a:r>
              <a:rPr lang="en-US" dirty="0"/>
              <a:t>[G1]</a:t>
            </a:r>
          </a:p>
        </p:txBody>
      </p:sp>
      <p:sp>
        <p:nvSpPr>
          <p:cNvPr id="99" name="TextBox 98">
            <a:extLst>
              <a:ext uri="{FF2B5EF4-FFF2-40B4-BE49-F238E27FC236}">
                <a16:creationId xmlns:a16="http://schemas.microsoft.com/office/drawing/2014/main" id="{30D511D5-FFBF-B3E7-4D11-FA4ACB7A6957}"/>
              </a:ext>
            </a:extLst>
          </p:cNvPr>
          <p:cNvSpPr txBox="1"/>
          <p:nvPr/>
        </p:nvSpPr>
        <p:spPr>
          <a:xfrm>
            <a:off x="6190868" y="1686363"/>
            <a:ext cx="1077730" cy="369332"/>
          </a:xfrm>
          <a:prstGeom prst="rect">
            <a:avLst/>
          </a:prstGeom>
          <a:noFill/>
        </p:spPr>
        <p:txBody>
          <a:bodyPr wrap="square" rtlCol="0">
            <a:spAutoFit/>
          </a:bodyPr>
          <a:lstStyle/>
          <a:p>
            <a:r>
              <a:rPr lang="en-US" dirty="0"/>
              <a:t>[G2]</a:t>
            </a:r>
          </a:p>
        </p:txBody>
      </p:sp>
    </p:spTree>
    <p:extLst>
      <p:ext uri="{BB962C8B-B14F-4D97-AF65-F5344CB8AC3E}">
        <p14:creationId xmlns:p14="http://schemas.microsoft.com/office/powerpoint/2010/main" val="372260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different aggregator</a:t>
            </a:r>
          </a:p>
        </p:txBody>
      </p:sp>
      <p:cxnSp>
        <p:nvCxnSpPr>
          <p:cNvPr id="3" name="Straight Connector 2">
            <a:extLst>
              <a:ext uri="{FF2B5EF4-FFF2-40B4-BE49-F238E27FC236}">
                <a16:creationId xmlns:a16="http://schemas.microsoft.com/office/drawing/2014/main" id="{ED022CC4-A1B6-F173-C3FB-E5DF3F4D81DB}"/>
              </a:ext>
            </a:extLst>
          </p:cNvPr>
          <p:cNvCxnSpPr>
            <a:cxnSpLocks/>
            <a:stCxn id="10" idx="3"/>
          </p:cNvCxnSpPr>
          <p:nvPr/>
        </p:nvCxnSpPr>
        <p:spPr>
          <a:xfrm flipH="1">
            <a:off x="2113849" y="2590587"/>
            <a:ext cx="939093" cy="77251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92982A2-89D7-FE31-526E-41A9228C14CB}"/>
              </a:ext>
            </a:extLst>
          </p:cNvPr>
          <p:cNvSpPr/>
          <p:nvPr/>
        </p:nvSpPr>
        <p:spPr>
          <a:xfrm>
            <a:off x="1950939" y="321069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AC20624-599E-6DEF-E57E-D94BBE668E5D}"/>
              </a:ext>
            </a:extLst>
          </p:cNvPr>
          <p:cNvSpPr/>
          <p:nvPr/>
        </p:nvSpPr>
        <p:spPr>
          <a:xfrm>
            <a:off x="1273021" y="405636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Oval 6">
            <a:extLst>
              <a:ext uri="{FF2B5EF4-FFF2-40B4-BE49-F238E27FC236}">
                <a16:creationId xmlns:a16="http://schemas.microsoft.com/office/drawing/2014/main" id="{3FC09D6C-6FC7-8BD6-01A4-0DBFDE3BC459}"/>
              </a:ext>
            </a:extLst>
          </p:cNvPr>
          <p:cNvSpPr/>
          <p:nvPr/>
        </p:nvSpPr>
        <p:spPr>
          <a:xfrm>
            <a:off x="1950938" y="4056363"/>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00A7A25-1765-7956-A549-EFC152364616}"/>
              </a:ext>
            </a:extLst>
          </p:cNvPr>
          <p:cNvSpPr/>
          <p:nvPr/>
        </p:nvSpPr>
        <p:spPr>
          <a:xfrm>
            <a:off x="2513661" y="4056364"/>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0189B3B-8DDA-5005-A8E2-8EF7A5D49C14}"/>
              </a:ext>
            </a:extLst>
          </p:cNvPr>
          <p:cNvCxnSpPr>
            <a:cxnSpLocks/>
            <a:stCxn id="10" idx="5"/>
            <a:endCxn id="14" idx="0"/>
          </p:cNvCxnSpPr>
          <p:nvPr/>
        </p:nvCxnSpPr>
        <p:spPr>
          <a:xfrm>
            <a:off x="3283333" y="2590587"/>
            <a:ext cx="827898" cy="66782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D478467-52D0-3254-3A2C-84A88CEB0314}"/>
              </a:ext>
            </a:extLst>
          </p:cNvPr>
          <p:cNvSpPr/>
          <p:nvPr/>
        </p:nvSpPr>
        <p:spPr>
          <a:xfrm>
            <a:off x="3005227" y="2312481"/>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AD93C6A-E41B-6794-3E0D-873487898086}"/>
              </a:ext>
            </a:extLst>
          </p:cNvPr>
          <p:cNvCxnSpPr>
            <a:cxnSpLocks/>
            <a:stCxn id="4" idx="3"/>
          </p:cNvCxnSpPr>
          <p:nvPr/>
        </p:nvCxnSpPr>
        <p:spPr>
          <a:xfrm flipH="1">
            <a:off x="1435932" y="3488805"/>
            <a:ext cx="562722"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309099-1866-9AA8-A8B8-6C0507EC6042}"/>
              </a:ext>
            </a:extLst>
          </p:cNvPr>
          <p:cNvCxnSpPr>
            <a:cxnSpLocks/>
            <a:stCxn id="4" idx="4"/>
            <a:endCxn id="7" idx="0"/>
          </p:cNvCxnSpPr>
          <p:nvPr/>
        </p:nvCxnSpPr>
        <p:spPr>
          <a:xfrm flipH="1">
            <a:off x="2113849" y="3536520"/>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D736CA-0186-3FFF-DE0C-2A54729D0443}"/>
              </a:ext>
            </a:extLst>
          </p:cNvPr>
          <p:cNvCxnSpPr>
            <a:cxnSpLocks/>
            <a:stCxn id="4" idx="5"/>
            <a:endCxn id="8" idx="1"/>
          </p:cNvCxnSpPr>
          <p:nvPr/>
        </p:nvCxnSpPr>
        <p:spPr>
          <a:xfrm>
            <a:off x="2229045" y="3488805"/>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106CE6A-6A68-E99F-37C0-B3A3C74F9F8F}"/>
              </a:ext>
            </a:extLst>
          </p:cNvPr>
          <p:cNvSpPr/>
          <p:nvPr/>
        </p:nvSpPr>
        <p:spPr>
          <a:xfrm>
            <a:off x="3948320" y="3258412"/>
            <a:ext cx="325821" cy="32582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50608F-9203-ED74-D884-540F6BC7646D}"/>
              </a:ext>
            </a:extLst>
          </p:cNvPr>
          <p:cNvSpPr/>
          <p:nvPr/>
        </p:nvSpPr>
        <p:spPr>
          <a:xfrm>
            <a:off x="3948319" y="410407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3F1C3D4-FC8F-720C-00CA-AEE10DF8FB06}"/>
              </a:ext>
            </a:extLst>
          </p:cNvPr>
          <p:cNvSpPr/>
          <p:nvPr/>
        </p:nvSpPr>
        <p:spPr>
          <a:xfrm>
            <a:off x="4511042" y="410407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7219113-C13A-2151-977D-3EB9D4AFD2EE}"/>
              </a:ext>
            </a:extLst>
          </p:cNvPr>
          <p:cNvCxnSpPr>
            <a:cxnSpLocks/>
            <a:stCxn id="14" idx="4"/>
            <a:endCxn id="15" idx="0"/>
          </p:cNvCxnSpPr>
          <p:nvPr/>
        </p:nvCxnSpPr>
        <p:spPr>
          <a:xfrm flipH="1">
            <a:off x="4111230" y="3584233"/>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335F1E-7A85-14AD-3BD6-97DB77C24FF0}"/>
              </a:ext>
            </a:extLst>
          </p:cNvPr>
          <p:cNvCxnSpPr>
            <a:cxnSpLocks/>
            <a:stCxn id="14" idx="5"/>
            <a:endCxn id="16" idx="1"/>
          </p:cNvCxnSpPr>
          <p:nvPr/>
        </p:nvCxnSpPr>
        <p:spPr>
          <a:xfrm>
            <a:off x="4226426" y="3536518"/>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A747B3D-8A06-7851-BC71-FD0D70D10164}"/>
              </a:ext>
            </a:extLst>
          </p:cNvPr>
          <p:cNvSpPr/>
          <p:nvPr/>
        </p:nvSpPr>
        <p:spPr>
          <a:xfrm>
            <a:off x="9313445" y="2002757"/>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DC5401-0C63-A9D7-05FB-A06F08DE8421}"/>
              </a:ext>
            </a:extLst>
          </p:cNvPr>
          <p:cNvSpPr/>
          <p:nvPr/>
        </p:nvSpPr>
        <p:spPr>
          <a:xfrm>
            <a:off x="8572040" y="3210699"/>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13B86E04-341C-B420-7F37-D3EDFB5704B9}"/>
              </a:ext>
            </a:extLst>
          </p:cNvPr>
          <p:cNvSpPr/>
          <p:nvPr/>
        </p:nvSpPr>
        <p:spPr>
          <a:xfrm>
            <a:off x="9265730" y="462960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6EEDFC6-6D83-A0D9-893F-962225E28BFF}"/>
              </a:ext>
            </a:extLst>
          </p:cNvPr>
          <p:cNvCxnSpPr>
            <a:cxnSpLocks/>
            <a:stCxn id="19" idx="3"/>
            <a:endCxn id="20" idx="0"/>
          </p:cNvCxnSpPr>
          <p:nvPr/>
        </p:nvCxnSpPr>
        <p:spPr>
          <a:xfrm flipH="1">
            <a:off x="8734951" y="2280863"/>
            <a:ext cx="626209" cy="92983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761D28-8F06-89F1-CC03-7920622C272F}"/>
              </a:ext>
            </a:extLst>
          </p:cNvPr>
          <p:cNvCxnSpPr>
            <a:cxnSpLocks/>
            <a:stCxn id="20" idx="4"/>
            <a:endCxn id="21" idx="1"/>
          </p:cNvCxnSpPr>
          <p:nvPr/>
        </p:nvCxnSpPr>
        <p:spPr>
          <a:xfrm>
            <a:off x="8734951" y="3536520"/>
            <a:ext cx="578494" cy="114079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46F51F-9275-6E70-202B-9D2AC8A4C0D0}"/>
              </a:ext>
            </a:extLst>
          </p:cNvPr>
          <p:cNvSpPr txBox="1"/>
          <p:nvPr/>
        </p:nvSpPr>
        <p:spPr>
          <a:xfrm>
            <a:off x="7686461" y="3967126"/>
            <a:ext cx="1844144" cy="369332"/>
          </a:xfrm>
          <a:prstGeom prst="rect">
            <a:avLst/>
          </a:prstGeom>
          <a:noFill/>
        </p:spPr>
        <p:txBody>
          <a:bodyPr wrap="square" rtlCol="0">
            <a:spAutoFit/>
          </a:bodyPr>
          <a:lstStyle/>
          <a:p>
            <a:r>
              <a:rPr lang="en-US" dirty="0" err="1"/>
              <a:t>grpBy</a:t>
            </a:r>
            <a:r>
              <a:rPr lang="en-US" dirty="0"/>
              <a:t>: [g1]</a:t>
            </a:r>
          </a:p>
        </p:txBody>
      </p:sp>
      <p:sp>
        <p:nvSpPr>
          <p:cNvPr id="25" name="TextBox 24">
            <a:extLst>
              <a:ext uri="{FF2B5EF4-FFF2-40B4-BE49-F238E27FC236}">
                <a16:creationId xmlns:a16="http://schemas.microsoft.com/office/drawing/2014/main" id="{6071F1BC-DAD8-2086-474A-882384DDD095}"/>
              </a:ext>
            </a:extLst>
          </p:cNvPr>
          <p:cNvSpPr txBox="1"/>
          <p:nvPr/>
        </p:nvSpPr>
        <p:spPr>
          <a:xfrm>
            <a:off x="7379415" y="2467072"/>
            <a:ext cx="1807358" cy="369332"/>
          </a:xfrm>
          <a:prstGeom prst="rect">
            <a:avLst/>
          </a:prstGeom>
          <a:noFill/>
        </p:spPr>
        <p:txBody>
          <a:bodyPr wrap="square" rtlCol="0">
            <a:spAutoFit/>
          </a:bodyPr>
          <a:lstStyle/>
          <a:p>
            <a:r>
              <a:rPr lang="en-US" dirty="0" err="1"/>
              <a:t>grpBy</a:t>
            </a:r>
            <a:r>
              <a:rPr lang="en-US" dirty="0"/>
              <a:t>: [default]</a:t>
            </a:r>
          </a:p>
        </p:txBody>
      </p:sp>
      <p:sp>
        <p:nvSpPr>
          <p:cNvPr id="26" name="TextBox 25">
            <a:extLst>
              <a:ext uri="{FF2B5EF4-FFF2-40B4-BE49-F238E27FC236}">
                <a16:creationId xmlns:a16="http://schemas.microsoft.com/office/drawing/2014/main" id="{DA329AC0-1AC4-8500-65C3-A7EF8C8436CB}"/>
              </a:ext>
            </a:extLst>
          </p:cNvPr>
          <p:cNvSpPr txBox="1"/>
          <p:nvPr/>
        </p:nvSpPr>
        <p:spPr>
          <a:xfrm>
            <a:off x="7657647" y="4811870"/>
            <a:ext cx="1608083" cy="646331"/>
          </a:xfrm>
          <a:prstGeom prst="rect">
            <a:avLst/>
          </a:prstGeom>
          <a:noFill/>
        </p:spPr>
        <p:txBody>
          <a:bodyPr wrap="square" rtlCol="0">
            <a:spAutoFit/>
          </a:bodyPr>
          <a:lstStyle/>
          <a:p>
            <a:r>
              <a:rPr lang="en-US" dirty="0"/>
              <a:t>G1 : [d1,d2,d3]</a:t>
            </a:r>
          </a:p>
          <a:p>
            <a:r>
              <a:rPr lang="en-US" dirty="0"/>
              <a:t>G2 : [d4, d5]</a:t>
            </a:r>
          </a:p>
        </p:txBody>
      </p:sp>
      <p:sp>
        <p:nvSpPr>
          <p:cNvPr id="27" name="TextBox 26">
            <a:extLst>
              <a:ext uri="{FF2B5EF4-FFF2-40B4-BE49-F238E27FC236}">
                <a16:creationId xmlns:a16="http://schemas.microsoft.com/office/drawing/2014/main" id="{046CD400-955F-F32F-4A71-F858D4F5FE34}"/>
              </a:ext>
            </a:extLst>
          </p:cNvPr>
          <p:cNvSpPr txBox="1"/>
          <p:nvPr/>
        </p:nvSpPr>
        <p:spPr>
          <a:xfrm>
            <a:off x="1856345" y="4496090"/>
            <a:ext cx="1077730" cy="369332"/>
          </a:xfrm>
          <a:prstGeom prst="rect">
            <a:avLst/>
          </a:prstGeom>
          <a:noFill/>
        </p:spPr>
        <p:txBody>
          <a:bodyPr wrap="square" rtlCol="0">
            <a:spAutoFit/>
          </a:bodyPr>
          <a:lstStyle/>
          <a:p>
            <a:r>
              <a:rPr lang="en-US" dirty="0"/>
              <a:t>G1</a:t>
            </a:r>
          </a:p>
        </p:txBody>
      </p:sp>
      <p:sp>
        <p:nvSpPr>
          <p:cNvPr id="28" name="TextBox 27">
            <a:extLst>
              <a:ext uri="{FF2B5EF4-FFF2-40B4-BE49-F238E27FC236}">
                <a16:creationId xmlns:a16="http://schemas.microsoft.com/office/drawing/2014/main" id="{9C602F3C-28C4-B3F9-46EB-6228C9EE7776}"/>
              </a:ext>
            </a:extLst>
          </p:cNvPr>
          <p:cNvSpPr txBox="1"/>
          <p:nvPr/>
        </p:nvSpPr>
        <p:spPr>
          <a:xfrm>
            <a:off x="4180089" y="4552809"/>
            <a:ext cx="1077730" cy="369332"/>
          </a:xfrm>
          <a:prstGeom prst="rect">
            <a:avLst/>
          </a:prstGeom>
          <a:noFill/>
        </p:spPr>
        <p:txBody>
          <a:bodyPr wrap="square" rtlCol="0">
            <a:spAutoFit/>
          </a:bodyPr>
          <a:lstStyle/>
          <a:p>
            <a:r>
              <a:rPr lang="en-US" dirty="0"/>
              <a:t>G2</a:t>
            </a:r>
          </a:p>
        </p:txBody>
      </p:sp>
      <p:sp>
        <p:nvSpPr>
          <p:cNvPr id="29" name="TextBox 28">
            <a:extLst>
              <a:ext uri="{FF2B5EF4-FFF2-40B4-BE49-F238E27FC236}">
                <a16:creationId xmlns:a16="http://schemas.microsoft.com/office/drawing/2014/main" id="{CCB6B35D-3FA6-AC06-288A-ADF78BD8E009}"/>
              </a:ext>
            </a:extLst>
          </p:cNvPr>
          <p:cNvSpPr txBox="1"/>
          <p:nvPr/>
        </p:nvSpPr>
        <p:spPr>
          <a:xfrm>
            <a:off x="1273021" y="3178432"/>
            <a:ext cx="800784" cy="369332"/>
          </a:xfrm>
          <a:prstGeom prst="rect">
            <a:avLst/>
          </a:prstGeom>
          <a:noFill/>
        </p:spPr>
        <p:txBody>
          <a:bodyPr wrap="square" rtlCol="0">
            <a:spAutoFit/>
          </a:bodyPr>
          <a:lstStyle/>
          <a:p>
            <a:r>
              <a:rPr lang="en-US" dirty="0"/>
              <a:t>Agg1</a:t>
            </a:r>
          </a:p>
        </p:txBody>
      </p:sp>
      <p:sp>
        <p:nvSpPr>
          <p:cNvPr id="30" name="TextBox 29">
            <a:extLst>
              <a:ext uri="{FF2B5EF4-FFF2-40B4-BE49-F238E27FC236}">
                <a16:creationId xmlns:a16="http://schemas.microsoft.com/office/drawing/2014/main" id="{2AC057AD-1E7D-4D06-9E6D-0F5F4E49B916}"/>
              </a:ext>
            </a:extLst>
          </p:cNvPr>
          <p:cNvSpPr txBox="1"/>
          <p:nvPr/>
        </p:nvSpPr>
        <p:spPr>
          <a:xfrm>
            <a:off x="4318562" y="3188943"/>
            <a:ext cx="800784" cy="369332"/>
          </a:xfrm>
          <a:prstGeom prst="rect">
            <a:avLst/>
          </a:prstGeom>
          <a:noFill/>
        </p:spPr>
        <p:txBody>
          <a:bodyPr wrap="square" rtlCol="0">
            <a:spAutoFit/>
          </a:bodyPr>
          <a:lstStyle/>
          <a:p>
            <a:r>
              <a:rPr lang="en-US" dirty="0"/>
              <a:t>Agg2</a:t>
            </a:r>
          </a:p>
        </p:txBody>
      </p:sp>
      <p:sp>
        <p:nvSpPr>
          <p:cNvPr id="31" name="TextBox 30">
            <a:extLst>
              <a:ext uri="{FF2B5EF4-FFF2-40B4-BE49-F238E27FC236}">
                <a16:creationId xmlns:a16="http://schemas.microsoft.com/office/drawing/2014/main" id="{0C44666F-07F3-9959-7734-35FA51173125}"/>
              </a:ext>
            </a:extLst>
          </p:cNvPr>
          <p:cNvSpPr txBox="1"/>
          <p:nvPr/>
        </p:nvSpPr>
        <p:spPr>
          <a:xfrm>
            <a:off x="781436" y="1056607"/>
            <a:ext cx="10044624" cy="923330"/>
          </a:xfrm>
          <a:prstGeom prst="rect">
            <a:avLst/>
          </a:prstGeom>
          <a:noFill/>
        </p:spPr>
        <p:txBody>
          <a:bodyPr wrap="square" rtlCol="0">
            <a:spAutoFit/>
          </a:bodyPr>
          <a:lstStyle/>
          <a:p>
            <a:r>
              <a:rPr lang="en-US" dirty="0"/>
              <a:t>A simple H-FL were </a:t>
            </a:r>
          </a:p>
          <a:p>
            <a:r>
              <a:rPr lang="en-US" dirty="0"/>
              <a:t>	Agg1 uses </a:t>
            </a:r>
            <a:r>
              <a:rPr lang="en-US" dirty="0" err="1"/>
              <a:t>FedAvg</a:t>
            </a:r>
            <a:r>
              <a:rPr lang="en-US" dirty="0"/>
              <a:t> algorithm while Agg2 uses </a:t>
            </a:r>
            <a:r>
              <a:rPr lang="en-US" dirty="0" err="1"/>
              <a:t>FedProxy</a:t>
            </a:r>
            <a:r>
              <a:rPr lang="en-US" dirty="0"/>
              <a:t>. </a:t>
            </a:r>
          </a:p>
          <a:p>
            <a:r>
              <a:rPr lang="en-US" dirty="0"/>
              <a:t>This example can be extended to different trainers within a same group. </a:t>
            </a:r>
          </a:p>
        </p:txBody>
      </p:sp>
      <p:sp>
        <p:nvSpPr>
          <p:cNvPr id="35" name="Oval 34">
            <a:extLst>
              <a:ext uri="{FF2B5EF4-FFF2-40B4-BE49-F238E27FC236}">
                <a16:creationId xmlns:a16="http://schemas.microsoft.com/office/drawing/2014/main" id="{D332397E-7A21-9794-F151-5CE668BF6C7B}"/>
              </a:ext>
            </a:extLst>
          </p:cNvPr>
          <p:cNvSpPr/>
          <p:nvPr/>
        </p:nvSpPr>
        <p:spPr>
          <a:xfrm>
            <a:off x="9963604" y="3222717"/>
            <a:ext cx="325821" cy="32582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21827C5-AD7C-0DA1-5352-F27DAF3CF64E}"/>
              </a:ext>
            </a:extLst>
          </p:cNvPr>
          <p:cNvCxnSpPr>
            <a:cxnSpLocks/>
            <a:stCxn id="19" idx="5"/>
            <a:endCxn id="35" idx="0"/>
          </p:cNvCxnSpPr>
          <p:nvPr/>
        </p:nvCxnSpPr>
        <p:spPr>
          <a:xfrm>
            <a:off x="9591551" y="2280863"/>
            <a:ext cx="534964" cy="94185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5301FFB-61E0-61F7-4016-F8AD7115E3C6}"/>
              </a:ext>
            </a:extLst>
          </p:cNvPr>
          <p:cNvSpPr txBox="1"/>
          <p:nvPr/>
        </p:nvSpPr>
        <p:spPr>
          <a:xfrm>
            <a:off x="9912107" y="3998497"/>
            <a:ext cx="1844144" cy="369332"/>
          </a:xfrm>
          <a:prstGeom prst="rect">
            <a:avLst/>
          </a:prstGeom>
          <a:noFill/>
        </p:spPr>
        <p:txBody>
          <a:bodyPr wrap="square" rtlCol="0">
            <a:spAutoFit/>
          </a:bodyPr>
          <a:lstStyle/>
          <a:p>
            <a:r>
              <a:rPr lang="en-US" dirty="0" err="1"/>
              <a:t>grpBy</a:t>
            </a:r>
            <a:r>
              <a:rPr lang="en-US" dirty="0"/>
              <a:t>: [g2]</a:t>
            </a:r>
          </a:p>
        </p:txBody>
      </p:sp>
      <p:sp>
        <p:nvSpPr>
          <p:cNvPr id="47" name="TextBox 46">
            <a:extLst>
              <a:ext uri="{FF2B5EF4-FFF2-40B4-BE49-F238E27FC236}">
                <a16:creationId xmlns:a16="http://schemas.microsoft.com/office/drawing/2014/main" id="{8B9E3DF2-CE71-114E-FE25-B8C56345006D}"/>
              </a:ext>
            </a:extLst>
          </p:cNvPr>
          <p:cNvSpPr txBox="1"/>
          <p:nvPr/>
        </p:nvSpPr>
        <p:spPr>
          <a:xfrm>
            <a:off x="10078151" y="2417992"/>
            <a:ext cx="1807358" cy="369332"/>
          </a:xfrm>
          <a:prstGeom prst="rect">
            <a:avLst/>
          </a:prstGeom>
          <a:noFill/>
        </p:spPr>
        <p:txBody>
          <a:bodyPr wrap="square" rtlCol="0">
            <a:spAutoFit/>
          </a:bodyPr>
          <a:lstStyle/>
          <a:p>
            <a:r>
              <a:rPr lang="en-US" dirty="0" err="1"/>
              <a:t>grpBy</a:t>
            </a:r>
            <a:r>
              <a:rPr lang="en-US" dirty="0"/>
              <a:t>: [default]</a:t>
            </a:r>
          </a:p>
        </p:txBody>
      </p:sp>
      <p:sp>
        <p:nvSpPr>
          <p:cNvPr id="48" name="TextBox 47">
            <a:extLst>
              <a:ext uri="{FF2B5EF4-FFF2-40B4-BE49-F238E27FC236}">
                <a16:creationId xmlns:a16="http://schemas.microsoft.com/office/drawing/2014/main" id="{C01C229A-737C-8704-43AB-AFD097E85C61}"/>
              </a:ext>
            </a:extLst>
          </p:cNvPr>
          <p:cNvSpPr txBox="1"/>
          <p:nvPr/>
        </p:nvSpPr>
        <p:spPr>
          <a:xfrm>
            <a:off x="7365694" y="3214901"/>
            <a:ext cx="1230784" cy="369332"/>
          </a:xfrm>
          <a:prstGeom prst="rect">
            <a:avLst/>
          </a:prstGeom>
          <a:noFill/>
        </p:spPr>
        <p:txBody>
          <a:bodyPr wrap="square" rtlCol="0">
            <a:spAutoFit/>
          </a:bodyPr>
          <a:lstStyle/>
          <a:p>
            <a:r>
              <a:rPr lang="en-US" dirty="0">
                <a:solidFill>
                  <a:schemeClr val="bg2">
                    <a:lumMod val="75000"/>
                  </a:schemeClr>
                </a:solidFill>
              </a:rPr>
              <a:t>Role:Agg1</a:t>
            </a:r>
          </a:p>
        </p:txBody>
      </p:sp>
      <p:sp>
        <p:nvSpPr>
          <p:cNvPr id="49" name="TextBox 48">
            <a:extLst>
              <a:ext uri="{FF2B5EF4-FFF2-40B4-BE49-F238E27FC236}">
                <a16:creationId xmlns:a16="http://schemas.microsoft.com/office/drawing/2014/main" id="{BC883BA6-385A-E661-7B44-64815CA1DA49}"/>
              </a:ext>
            </a:extLst>
          </p:cNvPr>
          <p:cNvSpPr txBox="1"/>
          <p:nvPr/>
        </p:nvSpPr>
        <p:spPr>
          <a:xfrm>
            <a:off x="10358254" y="3222001"/>
            <a:ext cx="1230784" cy="369332"/>
          </a:xfrm>
          <a:prstGeom prst="rect">
            <a:avLst/>
          </a:prstGeom>
          <a:noFill/>
        </p:spPr>
        <p:txBody>
          <a:bodyPr wrap="square" rtlCol="0">
            <a:spAutoFit/>
          </a:bodyPr>
          <a:lstStyle/>
          <a:p>
            <a:r>
              <a:rPr lang="en-US" dirty="0">
                <a:solidFill>
                  <a:schemeClr val="bg2">
                    <a:lumMod val="75000"/>
                  </a:schemeClr>
                </a:solidFill>
              </a:rPr>
              <a:t>Role:Agg2</a:t>
            </a:r>
          </a:p>
        </p:txBody>
      </p:sp>
      <p:cxnSp>
        <p:nvCxnSpPr>
          <p:cNvPr id="54" name="Straight Connector 53">
            <a:extLst>
              <a:ext uri="{FF2B5EF4-FFF2-40B4-BE49-F238E27FC236}">
                <a16:creationId xmlns:a16="http://schemas.microsoft.com/office/drawing/2014/main" id="{418BC6C2-521F-D860-7D5F-686F99A698E9}"/>
              </a:ext>
            </a:extLst>
          </p:cNvPr>
          <p:cNvCxnSpPr>
            <a:cxnSpLocks/>
            <a:stCxn id="35" idx="4"/>
            <a:endCxn id="21" idx="7"/>
          </p:cNvCxnSpPr>
          <p:nvPr/>
        </p:nvCxnSpPr>
        <p:spPr>
          <a:xfrm flipH="1">
            <a:off x="9543836" y="3548538"/>
            <a:ext cx="582679" cy="112877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49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3AAD8-3345-DBB1-1544-529C65C7B697}"/>
              </a:ext>
            </a:extLst>
          </p:cNvPr>
          <p:cNvSpPr txBox="1"/>
          <p:nvPr/>
        </p:nvSpPr>
        <p:spPr>
          <a:xfrm>
            <a:off x="781436" y="245231"/>
            <a:ext cx="4876800" cy="367862"/>
          </a:xfrm>
          <a:prstGeom prst="rect">
            <a:avLst/>
          </a:prstGeom>
          <a:noFill/>
        </p:spPr>
        <p:txBody>
          <a:bodyPr wrap="square" rtlCol="0">
            <a:spAutoFit/>
          </a:bodyPr>
          <a:lstStyle/>
          <a:p>
            <a:r>
              <a:rPr lang="en-US" b="1" dirty="0"/>
              <a:t>H-FL with different aggregator and selector</a:t>
            </a:r>
          </a:p>
        </p:txBody>
      </p:sp>
      <p:cxnSp>
        <p:nvCxnSpPr>
          <p:cNvPr id="3" name="Straight Connector 2">
            <a:extLst>
              <a:ext uri="{FF2B5EF4-FFF2-40B4-BE49-F238E27FC236}">
                <a16:creationId xmlns:a16="http://schemas.microsoft.com/office/drawing/2014/main" id="{ED022CC4-A1B6-F173-C3FB-E5DF3F4D81DB}"/>
              </a:ext>
            </a:extLst>
          </p:cNvPr>
          <p:cNvCxnSpPr>
            <a:cxnSpLocks/>
            <a:stCxn id="10" idx="2"/>
            <a:endCxn id="4" idx="7"/>
          </p:cNvCxnSpPr>
          <p:nvPr/>
        </p:nvCxnSpPr>
        <p:spPr>
          <a:xfrm flipH="1">
            <a:off x="1229679" y="1324448"/>
            <a:ext cx="1586294" cy="195537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92982A2-89D7-FE31-526E-41A9228C14CB}"/>
              </a:ext>
            </a:extLst>
          </p:cNvPr>
          <p:cNvSpPr/>
          <p:nvPr/>
        </p:nvSpPr>
        <p:spPr>
          <a:xfrm>
            <a:off x="951573" y="323210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AC20624-599E-6DEF-E57E-D94BBE668E5D}"/>
              </a:ext>
            </a:extLst>
          </p:cNvPr>
          <p:cNvSpPr/>
          <p:nvPr/>
        </p:nvSpPr>
        <p:spPr>
          <a:xfrm>
            <a:off x="273655" y="407777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Oval 6">
            <a:extLst>
              <a:ext uri="{FF2B5EF4-FFF2-40B4-BE49-F238E27FC236}">
                <a16:creationId xmlns:a16="http://schemas.microsoft.com/office/drawing/2014/main" id="{3FC09D6C-6FC7-8BD6-01A4-0DBFDE3BC459}"/>
              </a:ext>
            </a:extLst>
          </p:cNvPr>
          <p:cNvSpPr/>
          <p:nvPr/>
        </p:nvSpPr>
        <p:spPr>
          <a:xfrm>
            <a:off x="951572" y="4077770"/>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00A7A25-1765-7956-A549-EFC152364616}"/>
              </a:ext>
            </a:extLst>
          </p:cNvPr>
          <p:cNvSpPr/>
          <p:nvPr/>
        </p:nvSpPr>
        <p:spPr>
          <a:xfrm>
            <a:off x="1514295" y="407777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0189B3B-8DDA-5005-A8E2-8EF7A5D49C14}"/>
              </a:ext>
            </a:extLst>
          </p:cNvPr>
          <p:cNvCxnSpPr>
            <a:cxnSpLocks/>
            <a:stCxn id="10" idx="5"/>
            <a:endCxn id="14" idx="0"/>
          </p:cNvCxnSpPr>
          <p:nvPr/>
        </p:nvCxnSpPr>
        <p:spPr>
          <a:xfrm>
            <a:off x="3094079" y="1439643"/>
            <a:ext cx="1017152" cy="181876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D478467-52D0-3254-3A2C-84A88CEB0314}"/>
              </a:ext>
            </a:extLst>
          </p:cNvPr>
          <p:cNvSpPr/>
          <p:nvPr/>
        </p:nvSpPr>
        <p:spPr>
          <a:xfrm>
            <a:off x="2815973" y="1161537"/>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AD93C6A-E41B-6794-3E0D-873487898086}"/>
              </a:ext>
            </a:extLst>
          </p:cNvPr>
          <p:cNvCxnSpPr>
            <a:cxnSpLocks/>
            <a:stCxn id="4" idx="3"/>
          </p:cNvCxnSpPr>
          <p:nvPr/>
        </p:nvCxnSpPr>
        <p:spPr>
          <a:xfrm flipH="1">
            <a:off x="436566" y="3510212"/>
            <a:ext cx="562722"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309099-1866-9AA8-A8B8-6C0507EC6042}"/>
              </a:ext>
            </a:extLst>
          </p:cNvPr>
          <p:cNvCxnSpPr>
            <a:cxnSpLocks/>
            <a:stCxn id="4" idx="4"/>
            <a:endCxn id="7" idx="0"/>
          </p:cNvCxnSpPr>
          <p:nvPr/>
        </p:nvCxnSpPr>
        <p:spPr>
          <a:xfrm flipH="1">
            <a:off x="1114483" y="3557927"/>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D736CA-0186-3FFF-DE0C-2A54729D0443}"/>
              </a:ext>
            </a:extLst>
          </p:cNvPr>
          <p:cNvCxnSpPr>
            <a:cxnSpLocks/>
            <a:stCxn id="4" idx="5"/>
            <a:endCxn id="8" idx="1"/>
          </p:cNvCxnSpPr>
          <p:nvPr/>
        </p:nvCxnSpPr>
        <p:spPr>
          <a:xfrm>
            <a:off x="1229679" y="3510212"/>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106CE6A-6A68-E99F-37C0-B3A3C74F9F8F}"/>
              </a:ext>
            </a:extLst>
          </p:cNvPr>
          <p:cNvSpPr/>
          <p:nvPr/>
        </p:nvSpPr>
        <p:spPr>
          <a:xfrm>
            <a:off x="3948320" y="3258412"/>
            <a:ext cx="325821" cy="32582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50608F-9203-ED74-D884-540F6BC7646D}"/>
              </a:ext>
            </a:extLst>
          </p:cNvPr>
          <p:cNvSpPr/>
          <p:nvPr/>
        </p:nvSpPr>
        <p:spPr>
          <a:xfrm>
            <a:off x="3948319" y="410407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3F1C3D4-FC8F-720C-00CA-AEE10DF8FB06}"/>
              </a:ext>
            </a:extLst>
          </p:cNvPr>
          <p:cNvSpPr/>
          <p:nvPr/>
        </p:nvSpPr>
        <p:spPr>
          <a:xfrm>
            <a:off x="4511042" y="410407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7219113-C13A-2151-977D-3EB9D4AFD2EE}"/>
              </a:ext>
            </a:extLst>
          </p:cNvPr>
          <p:cNvCxnSpPr>
            <a:cxnSpLocks/>
            <a:stCxn id="14" idx="4"/>
            <a:endCxn id="15" idx="0"/>
          </p:cNvCxnSpPr>
          <p:nvPr/>
        </p:nvCxnSpPr>
        <p:spPr>
          <a:xfrm flipH="1">
            <a:off x="4111230" y="3584233"/>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335F1E-7A85-14AD-3BD6-97DB77C24FF0}"/>
              </a:ext>
            </a:extLst>
          </p:cNvPr>
          <p:cNvCxnSpPr>
            <a:cxnSpLocks/>
            <a:stCxn id="14" idx="5"/>
            <a:endCxn id="16" idx="1"/>
          </p:cNvCxnSpPr>
          <p:nvPr/>
        </p:nvCxnSpPr>
        <p:spPr>
          <a:xfrm>
            <a:off x="4226426" y="3536518"/>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A747B3D-8A06-7851-BC71-FD0D70D10164}"/>
              </a:ext>
            </a:extLst>
          </p:cNvPr>
          <p:cNvSpPr/>
          <p:nvPr/>
        </p:nvSpPr>
        <p:spPr>
          <a:xfrm>
            <a:off x="8862846" y="1432149"/>
            <a:ext cx="325821" cy="325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DC5401-0C63-A9D7-05FB-A06F08DE8421}"/>
              </a:ext>
            </a:extLst>
          </p:cNvPr>
          <p:cNvSpPr/>
          <p:nvPr/>
        </p:nvSpPr>
        <p:spPr>
          <a:xfrm>
            <a:off x="7129423" y="3210698"/>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13B86E04-341C-B420-7F37-D3EDFB5704B9}"/>
              </a:ext>
            </a:extLst>
          </p:cNvPr>
          <p:cNvSpPr/>
          <p:nvPr/>
        </p:nvSpPr>
        <p:spPr>
          <a:xfrm>
            <a:off x="8862172" y="5420038"/>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6EEDFC6-6D83-A0D9-893F-962225E28BFF}"/>
              </a:ext>
            </a:extLst>
          </p:cNvPr>
          <p:cNvCxnSpPr>
            <a:cxnSpLocks/>
            <a:stCxn id="19" idx="3"/>
            <a:endCxn id="20" idx="0"/>
          </p:cNvCxnSpPr>
          <p:nvPr/>
        </p:nvCxnSpPr>
        <p:spPr>
          <a:xfrm flipH="1">
            <a:off x="7292334" y="1710255"/>
            <a:ext cx="1618227" cy="15004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761D28-8F06-89F1-CC03-7920622C272F}"/>
              </a:ext>
            </a:extLst>
          </p:cNvPr>
          <p:cNvCxnSpPr>
            <a:cxnSpLocks/>
            <a:stCxn id="20" idx="4"/>
            <a:endCxn id="21" idx="1"/>
          </p:cNvCxnSpPr>
          <p:nvPr/>
        </p:nvCxnSpPr>
        <p:spPr>
          <a:xfrm>
            <a:off x="7292334" y="3536519"/>
            <a:ext cx="1617553" cy="193123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46F51F-9275-6E70-202B-9D2AC8A4C0D0}"/>
              </a:ext>
            </a:extLst>
          </p:cNvPr>
          <p:cNvSpPr txBox="1"/>
          <p:nvPr/>
        </p:nvSpPr>
        <p:spPr>
          <a:xfrm>
            <a:off x="6533172" y="678632"/>
            <a:ext cx="1844144" cy="369332"/>
          </a:xfrm>
          <a:prstGeom prst="rect">
            <a:avLst/>
          </a:prstGeom>
          <a:noFill/>
        </p:spPr>
        <p:txBody>
          <a:bodyPr wrap="square" rtlCol="0">
            <a:spAutoFit/>
          </a:bodyPr>
          <a:lstStyle/>
          <a:p>
            <a:r>
              <a:rPr lang="en-US" dirty="0" err="1"/>
              <a:t>grpBy</a:t>
            </a:r>
            <a:r>
              <a:rPr lang="en-US" dirty="0"/>
              <a:t>: [default]</a:t>
            </a:r>
          </a:p>
        </p:txBody>
      </p:sp>
      <p:sp>
        <p:nvSpPr>
          <p:cNvPr id="25" name="TextBox 24">
            <a:extLst>
              <a:ext uri="{FF2B5EF4-FFF2-40B4-BE49-F238E27FC236}">
                <a16:creationId xmlns:a16="http://schemas.microsoft.com/office/drawing/2014/main" id="{6071F1BC-DAD8-2086-474A-882384DDD095}"/>
              </a:ext>
            </a:extLst>
          </p:cNvPr>
          <p:cNvSpPr txBox="1"/>
          <p:nvPr/>
        </p:nvSpPr>
        <p:spPr>
          <a:xfrm>
            <a:off x="6879649" y="1757455"/>
            <a:ext cx="1807358" cy="369332"/>
          </a:xfrm>
          <a:prstGeom prst="rect">
            <a:avLst/>
          </a:prstGeom>
          <a:noFill/>
        </p:spPr>
        <p:txBody>
          <a:bodyPr wrap="square" rtlCol="0">
            <a:spAutoFit/>
          </a:bodyPr>
          <a:lstStyle/>
          <a:p>
            <a:r>
              <a:rPr lang="en-US" dirty="0" err="1"/>
              <a:t>grpBy</a:t>
            </a:r>
            <a:r>
              <a:rPr lang="en-US" dirty="0"/>
              <a:t>: [default]</a:t>
            </a:r>
          </a:p>
        </p:txBody>
      </p:sp>
      <p:sp>
        <p:nvSpPr>
          <p:cNvPr id="27" name="TextBox 26">
            <a:extLst>
              <a:ext uri="{FF2B5EF4-FFF2-40B4-BE49-F238E27FC236}">
                <a16:creationId xmlns:a16="http://schemas.microsoft.com/office/drawing/2014/main" id="{046CD400-955F-F32F-4A71-F858D4F5FE34}"/>
              </a:ext>
            </a:extLst>
          </p:cNvPr>
          <p:cNvSpPr txBox="1"/>
          <p:nvPr/>
        </p:nvSpPr>
        <p:spPr>
          <a:xfrm>
            <a:off x="881267" y="4438908"/>
            <a:ext cx="1077730" cy="369332"/>
          </a:xfrm>
          <a:prstGeom prst="rect">
            <a:avLst/>
          </a:prstGeom>
          <a:noFill/>
        </p:spPr>
        <p:txBody>
          <a:bodyPr wrap="square" rtlCol="0">
            <a:spAutoFit/>
          </a:bodyPr>
          <a:lstStyle/>
          <a:p>
            <a:r>
              <a:rPr lang="en-US" dirty="0"/>
              <a:t>G1</a:t>
            </a:r>
          </a:p>
        </p:txBody>
      </p:sp>
      <p:sp>
        <p:nvSpPr>
          <p:cNvPr id="28" name="TextBox 27">
            <a:extLst>
              <a:ext uri="{FF2B5EF4-FFF2-40B4-BE49-F238E27FC236}">
                <a16:creationId xmlns:a16="http://schemas.microsoft.com/office/drawing/2014/main" id="{9C602F3C-28C4-B3F9-46EB-6228C9EE7776}"/>
              </a:ext>
            </a:extLst>
          </p:cNvPr>
          <p:cNvSpPr txBox="1"/>
          <p:nvPr/>
        </p:nvSpPr>
        <p:spPr>
          <a:xfrm>
            <a:off x="2440019" y="4443154"/>
            <a:ext cx="1077730" cy="369332"/>
          </a:xfrm>
          <a:prstGeom prst="rect">
            <a:avLst/>
          </a:prstGeom>
          <a:noFill/>
        </p:spPr>
        <p:txBody>
          <a:bodyPr wrap="square" rtlCol="0">
            <a:spAutoFit/>
          </a:bodyPr>
          <a:lstStyle/>
          <a:p>
            <a:r>
              <a:rPr lang="en-US" dirty="0"/>
              <a:t>G2</a:t>
            </a:r>
          </a:p>
        </p:txBody>
      </p:sp>
      <p:sp>
        <p:nvSpPr>
          <p:cNvPr id="29" name="TextBox 28">
            <a:extLst>
              <a:ext uri="{FF2B5EF4-FFF2-40B4-BE49-F238E27FC236}">
                <a16:creationId xmlns:a16="http://schemas.microsoft.com/office/drawing/2014/main" id="{CCB6B35D-3FA6-AC06-288A-ADF78BD8E009}"/>
              </a:ext>
            </a:extLst>
          </p:cNvPr>
          <p:cNvSpPr txBox="1"/>
          <p:nvPr/>
        </p:nvSpPr>
        <p:spPr>
          <a:xfrm>
            <a:off x="1273021" y="3178432"/>
            <a:ext cx="800784" cy="369332"/>
          </a:xfrm>
          <a:prstGeom prst="rect">
            <a:avLst/>
          </a:prstGeom>
          <a:noFill/>
        </p:spPr>
        <p:txBody>
          <a:bodyPr wrap="square" rtlCol="0">
            <a:spAutoFit/>
          </a:bodyPr>
          <a:lstStyle/>
          <a:p>
            <a:r>
              <a:rPr lang="en-US" dirty="0"/>
              <a:t>Agg1</a:t>
            </a:r>
          </a:p>
        </p:txBody>
      </p:sp>
      <p:sp>
        <p:nvSpPr>
          <p:cNvPr id="30" name="TextBox 29">
            <a:extLst>
              <a:ext uri="{FF2B5EF4-FFF2-40B4-BE49-F238E27FC236}">
                <a16:creationId xmlns:a16="http://schemas.microsoft.com/office/drawing/2014/main" id="{2AC057AD-1E7D-4D06-9E6D-0F5F4E49B916}"/>
              </a:ext>
            </a:extLst>
          </p:cNvPr>
          <p:cNvSpPr txBox="1"/>
          <p:nvPr/>
        </p:nvSpPr>
        <p:spPr>
          <a:xfrm>
            <a:off x="4318562" y="3188943"/>
            <a:ext cx="800784" cy="369332"/>
          </a:xfrm>
          <a:prstGeom prst="rect">
            <a:avLst/>
          </a:prstGeom>
          <a:noFill/>
        </p:spPr>
        <p:txBody>
          <a:bodyPr wrap="square" rtlCol="0">
            <a:spAutoFit/>
          </a:bodyPr>
          <a:lstStyle/>
          <a:p>
            <a:r>
              <a:rPr lang="en-US" dirty="0"/>
              <a:t>Agg2</a:t>
            </a:r>
          </a:p>
        </p:txBody>
      </p:sp>
      <p:sp>
        <p:nvSpPr>
          <p:cNvPr id="35" name="Oval 34">
            <a:extLst>
              <a:ext uri="{FF2B5EF4-FFF2-40B4-BE49-F238E27FC236}">
                <a16:creationId xmlns:a16="http://schemas.microsoft.com/office/drawing/2014/main" id="{D332397E-7A21-9794-F151-5CE668BF6C7B}"/>
              </a:ext>
            </a:extLst>
          </p:cNvPr>
          <p:cNvSpPr/>
          <p:nvPr/>
        </p:nvSpPr>
        <p:spPr>
          <a:xfrm>
            <a:off x="10647708" y="3241900"/>
            <a:ext cx="325821" cy="32582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21827C5-AD7C-0DA1-5352-F27DAF3CF64E}"/>
              </a:ext>
            </a:extLst>
          </p:cNvPr>
          <p:cNvCxnSpPr>
            <a:cxnSpLocks/>
            <a:stCxn id="19" idx="5"/>
            <a:endCxn id="35" idx="0"/>
          </p:cNvCxnSpPr>
          <p:nvPr/>
        </p:nvCxnSpPr>
        <p:spPr>
          <a:xfrm>
            <a:off x="9140952" y="1710255"/>
            <a:ext cx="1669667" cy="15316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5301FFB-61E0-61F7-4016-F8AD7115E3C6}"/>
              </a:ext>
            </a:extLst>
          </p:cNvPr>
          <p:cNvSpPr txBox="1"/>
          <p:nvPr/>
        </p:nvSpPr>
        <p:spPr>
          <a:xfrm>
            <a:off x="10078151" y="4473388"/>
            <a:ext cx="1844144" cy="369332"/>
          </a:xfrm>
          <a:prstGeom prst="rect">
            <a:avLst/>
          </a:prstGeom>
          <a:noFill/>
        </p:spPr>
        <p:txBody>
          <a:bodyPr wrap="square" rtlCol="0">
            <a:spAutoFit/>
          </a:bodyPr>
          <a:lstStyle/>
          <a:p>
            <a:r>
              <a:rPr lang="en-US" dirty="0" err="1"/>
              <a:t>grpBy</a:t>
            </a:r>
            <a:r>
              <a:rPr lang="en-US" dirty="0"/>
              <a:t>: [g3,g4]</a:t>
            </a:r>
          </a:p>
        </p:txBody>
      </p:sp>
      <p:sp>
        <p:nvSpPr>
          <p:cNvPr id="47" name="TextBox 46">
            <a:extLst>
              <a:ext uri="{FF2B5EF4-FFF2-40B4-BE49-F238E27FC236}">
                <a16:creationId xmlns:a16="http://schemas.microsoft.com/office/drawing/2014/main" id="{8B9E3DF2-CE71-114E-FE25-B8C56345006D}"/>
              </a:ext>
            </a:extLst>
          </p:cNvPr>
          <p:cNvSpPr txBox="1"/>
          <p:nvPr/>
        </p:nvSpPr>
        <p:spPr>
          <a:xfrm>
            <a:off x="9631698" y="1757455"/>
            <a:ext cx="1807358" cy="369332"/>
          </a:xfrm>
          <a:prstGeom prst="rect">
            <a:avLst/>
          </a:prstGeom>
          <a:noFill/>
        </p:spPr>
        <p:txBody>
          <a:bodyPr wrap="square" rtlCol="0">
            <a:spAutoFit/>
          </a:bodyPr>
          <a:lstStyle/>
          <a:p>
            <a:r>
              <a:rPr lang="en-US" dirty="0" err="1"/>
              <a:t>grpBy</a:t>
            </a:r>
            <a:r>
              <a:rPr lang="en-US" dirty="0"/>
              <a:t>: [default]</a:t>
            </a:r>
          </a:p>
        </p:txBody>
      </p:sp>
      <p:sp>
        <p:nvSpPr>
          <p:cNvPr id="48" name="TextBox 47">
            <a:extLst>
              <a:ext uri="{FF2B5EF4-FFF2-40B4-BE49-F238E27FC236}">
                <a16:creationId xmlns:a16="http://schemas.microsoft.com/office/drawing/2014/main" id="{C01C229A-737C-8704-43AB-AFD097E85C61}"/>
              </a:ext>
            </a:extLst>
          </p:cNvPr>
          <p:cNvSpPr txBox="1"/>
          <p:nvPr/>
        </p:nvSpPr>
        <p:spPr>
          <a:xfrm>
            <a:off x="6185572" y="3440760"/>
            <a:ext cx="1230784" cy="369332"/>
          </a:xfrm>
          <a:prstGeom prst="rect">
            <a:avLst/>
          </a:prstGeom>
          <a:noFill/>
        </p:spPr>
        <p:txBody>
          <a:bodyPr wrap="square" rtlCol="0">
            <a:spAutoFit/>
          </a:bodyPr>
          <a:lstStyle/>
          <a:p>
            <a:r>
              <a:rPr lang="en-US" dirty="0">
                <a:solidFill>
                  <a:schemeClr val="bg2">
                    <a:lumMod val="75000"/>
                  </a:schemeClr>
                </a:solidFill>
              </a:rPr>
              <a:t>Role:Agg1</a:t>
            </a:r>
          </a:p>
        </p:txBody>
      </p:sp>
      <p:sp>
        <p:nvSpPr>
          <p:cNvPr id="49" name="TextBox 48">
            <a:extLst>
              <a:ext uri="{FF2B5EF4-FFF2-40B4-BE49-F238E27FC236}">
                <a16:creationId xmlns:a16="http://schemas.microsoft.com/office/drawing/2014/main" id="{BC883BA6-385A-E661-7B44-64815CA1DA49}"/>
              </a:ext>
            </a:extLst>
          </p:cNvPr>
          <p:cNvSpPr txBox="1"/>
          <p:nvPr/>
        </p:nvSpPr>
        <p:spPr>
          <a:xfrm>
            <a:off x="10934516" y="3421322"/>
            <a:ext cx="1230784" cy="369332"/>
          </a:xfrm>
          <a:prstGeom prst="rect">
            <a:avLst/>
          </a:prstGeom>
          <a:noFill/>
        </p:spPr>
        <p:txBody>
          <a:bodyPr wrap="square" rtlCol="0">
            <a:spAutoFit/>
          </a:bodyPr>
          <a:lstStyle/>
          <a:p>
            <a:r>
              <a:rPr lang="en-US" dirty="0">
                <a:solidFill>
                  <a:schemeClr val="bg2">
                    <a:lumMod val="75000"/>
                  </a:schemeClr>
                </a:solidFill>
              </a:rPr>
              <a:t>Role:Agg2</a:t>
            </a:r>
          </a:p>
        </p:txBody>
      </p:sp>
      <p:sp>
        <p:nvSpPr>
          <p:cNvPr id="2" name="Oval 1">
            <a:extLst>
              <a:ext uri="{FF2B5EF4-FFF2-40B4-BE49-F238E27FC236}">
                <a16:creationId xmlns:a16="http://schemas.microsoft.com/office/drawing/2014/main" id="{56F2F1BE-CCC9-A516-305F-B5747962DD72}"/>
              </a:ext>
            </a:extLst>
          </p:cNvPr>
          <p:cNvSpPr/>
          <p:nvPr/>
        </p:nvSpPr>
        <p:spPr>
          <a:xfrm>
            <a:off x="226602" y="2313094"/>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120132C-1CDD-1CA4-9B07-B617C066C167}"/>
              </a:ext>
            </a:extLst>
          </p:cNvPr>
          <p:cNvCxnSpPr>
            <a:cxnSpLocks/>
            <a:stCxn id="4" idx="0"/>
            <a:endCxn id="2" idx="4"/>
          </p:cNvCxnSpPr>
          <p:nvPr/>
        </p:nvCxnSpPr>
        <p:spPr>
          <a:xfrm flipH="1" flipV="1">
            <a:off x="389513" y="2638915"/>
            <a:ext cx="724971" cy="593191"/>
          </a:xfrm>
          <a:prstGeom prst="line">
            <a:avLst/>
          </a:prstGeom>
          <a:ln w="2857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680843-42E3-A32C-4AAF-86D3343109EF}"/>
              </a:ext>
            </a:extLst>
          </p:cNvPr>
          <p:cNvCxnSpPr>
            <a:cxnSpLocks/>
            <a:stCxn id="5" idx="0"/>
            <a:endCxn id="2" idx="4"/>
          </p:cNvCxnSpPr>
          <p:nvPr/>
        </p:nvCxnSpPr>
        <p:spPr>
          <a:xfrm flipH="1" flipV="1">
            <a:off x="389513" y="2638915"/>
            <a:ext cx="47053" cy="143885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16FA31-24CE-8DB5-5972-D702893DA058}"/>
              </a:ext>
            </a:extLst>
          </p:cNvPr>
          <p:cNvCxnSpPr>
            <a:cxnSpLocks/>
            <a:stCxn id="7" idx="1"/>
            <a:endCxn id="2" idx="4"/>
          </p:cNvCxnSpPr>
          <p:nvPr/>
        </p:nvCxnSpPr>
        <p:spPr>
          <a:xfrm flipH="1" flipV="1">
            <a:off x="389513" y="2638915"/>
            <a:ext cx="609774" cy="148657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891AD5A-0FEF-A488-9E65-51EEA47A79BE}"/>
              </a:ext>
            </a:extLst>
          </p:cNvPr>
          <p:cNvCxnSpPr>
            <a:cxnSpLocks/>
            <a:stCxn id="121" idx="1"/>
            <a:endCxn id="2" idx="6"/>
          </p:cNvCxnSpPr>
          <p:nvPr/>
        </p:nvCxnSpPr>
        <p:spPr>
          <a:xfrm flipH="1" flipV="1">
            <a:off x="552423" y="2476005"/>
            <a:ext cx="1814427" cy="803816"/>
          </a:xfrm>
          <a:prstGeom prst="line">
            <a:avLst/>
          </a:prstGeom>
          <a:ln w="2857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DBB1E50-0A9D-16F1-0FB4-86C2C2D90AEA}"/>
              </a:ext>
            </a:extLst>
          </p:cNvPr>
          <p:cNvSpPr/>
          <p:nvPr/>
        </p:nvSpPr>
        <p:spPr>
          <a:xfrm>
            <a:off x="8862172" y="3219685"/>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E3C78550-F6F2-5CF2-F67E-F45FBEFAB730}"/>
              </a:ext>
            </a:extLst>
          </p:cNvPr>
          <p:cNvCxnSpPr>
            <a:cxnSpLocks/>
            <a:stCxn id="55" idx="2"/>
            <a:endCxn id="20" idx="6"/>
          </p:cNvCxnSpPr>
          <p:nvPr/>
        </p:nvCxnSpPr>
        <p:spPr>
          <a:xfrm flipH="1" flipV="1">
            <a:off x="7455244" y="3373609"/>
            <a:ext cx="1406928" cy="8987"/>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494F5ED-FA18-F9B0-8B64-2D19C6E4FF87}"/>
              </a:ext>
            </a:extLst>
          </p:cNvPr>
          <p:cNvCxnSpPr>
            <a:cxnSpLocks/>
            <a:stCxn id="21" idx="0"/>
            <a:endCxn id="55" idx="4"/>
          </p:cNvCxnSpPr>
          <p:nvPr/>
        </p:nvCxnSpPr>
        <p:spPr>
          <a:xfrm flipV="1">
            <a:off x="9025083" y="3545506"/>
            <a:ext cx="0" cy="187453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2EF7E5-6C78-907A-640E-4C1735DF19B9}"/>
              </a:ext>
            </a:extLst>
          </p:cNvPr>
          <p:cNvCxnSpPr>
            <a:cxnSpLocks/>
            <a:stCxn id="35" idx="4"/>
            <a:endCxn id="21" idx="7"/>
          </p:cNvCxnSpPr>
          <p:nvPr/>
        </p:nvCxnSpPr>
        <p:spPr>
          <a:xfrm flipH="1">
            <a:off x="9140278" y="3567721"/>
            <a:ext cx="1670341" cy="190003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66CEB80-1BEB-F822-6B98-BB70B8738B08}"/>
              </a:ext>
            </a:extLst>
          </p:cNvPr>
          <p:cNvCxnSpPr>
            <a:cxnSpLocks/>
            <a:stCxn id="35" idx="2"/>
            <a:endCxn id="55" idx="6"/>
          </p:cNvCxnSpPr>
          <p:nvPr/>
        </p:nvCxnSpPr>
        <p:spPr>
          <a:xfrm flipH="1" flipV="1">
            <a:off x="9187993" y="3382596"/>
            <a:ext cx="1459715" cy="2221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8BA569E-4041-D963-6102-7742774A437B}"/>
              </a:ext>
            </a:extLst>
          </p:cNvPr>
          <p:cNvSpPr txBox="1"/>
          <p:nvPr/>
        </p:nvSpPr>
        <p:spPr>
          <a:xfrm>
            <a:off x="7129423" y="5657671"/>
            <a:ext cx="1608083" cy="1200329"/>
          </a:xfrm>
          <a:prstGeom prst="rect">
            <a:avLst/>
          </a:prstGeom>
          <a:noFill/>
        </p:spPr>
        <p:txBody>
          <a:bodyPr wrap="square" rtlCol="0">
            <a:spAutoFit/>
          </a:bodyPr>
          <a:lstStyle/>
          <a:p>
            <a:r>
              <a:rPr lang="en-US" dirty="0"/>
              <a:t>G1 : [d1,d2,d3]</a:t>
            </a:r>
          </a:p>
          <a:p>
            <a:r>
              <a:rPr lang="en-US" dirty="0"/>
              <a:t>G2 : [d4, d5]</a:t>
            </a:r>
          </a:p>
          <a:p>
            <a:r>
              <a:rPr lang="en-US" dirty="0"/>
              <a:t>G3 : [d6, d7]</a:t>
            </a:r>
          </a:p>
          <a:p>
            <a:r>
              <a:rPr lang="en-US" dirty="0"/>
              <a:t>G4 : [d8, d9]</a:t>
            </a:r>
          </a:p>
        </p:txBody>
      </p:sp>
      <p:sp>
        <p:nvSpPr>
          <p:cNvPr id="96" name="TextBox 95">
            <a:extLst>
              <a:ext uri="{FF2B5EF4-FFF2-40B4-BE49-F238E27FC236}">
                <a16:creationId xmlns:a16="http://schemas.microsoft.com/office/drawing/2014/main" id="{75593445-FC89-B37F-EB3F-015790081B7A}"/>
              </a:ext>
            </a:extLst>
          </p:cNvPr>
          <p:cNvSpPr txBox="1"/>
          <p:nvPr/>
        </p:nvSpPr>
        <p:spPr>
          <a:xfrm>
            <a:off x="6513335" y="4492504"/>
            <a:ext cx="1599852" cy="369332"/>
          </a:xfrm>
          <a:prstGeom prst="rect">
            <a:avLst/>
          </a:prstGeom>
          <a:noFill/>
        </p:spPr>
        <p:txBody>
          <a:bodyPr wrap="square" rtlCol="0">
            <a:spAutoFit/>
          </a:bodyPr>
          <a:lstStyle/>
          <a:p>
            <a:r>
              <a:rPr lang="en-US" dirty="0" err="1"/>
              <a:t>grpBy</a:t>
            </a:r>
            <a:r>
              <a:rPr lang="en-US" dirty="0"/>
              <a:t>: [g1,g2]</a:t>
            </a:r>
          </a:p>
        </p:txBody>
      </p:sp>
      <p:sp>
        <p:nvSpPr>
          <p:cNvPr id="97" name="TextBox 96">
            <a:extLst>
              <a:ext uri="{FF2B5EF4-FFF2-40B4-BE49-F238E27FC236}">
                <a16:creationId xmlns:a16="http://schemas.microsoft.com/office/drawing/2014/main" id="{9726C644-C024-8CFC-6544-C90D3810C565}"/>
              </a:ext>
            </a:extLst>
          </p:cNvPr>
          <p:cNvSpPr txBox="1"/>
          <p:nvPr/>
        </p:nvSpPr>
        <p:spPr>
          <a:xfrm>
            <a:off x="8334076" y="3962901"/>
            <a:ext cx="1844144" cy="646331"/>
          </a:xfrm>
          <a:prstGeom prst="rect">
            <a:avLst/>
          </a:prstGeom>
          <a:noFill/>
        </p:spPr>
        <p:txBody>
          <a:bodyPr wrap="square" rtlCol="0">
            <a:spAutoFit/>
          </a:bodyPr>
          <a:lstStyle/>
          <a:p>
            <a:r>
              <a:rPr lang="en-US" dirty="0" err="1"/>
              <a:t>grpBy</a:t>
            </a:r>
            <a:r>
              <a:rPr lang="en-US" dirty="0"/>
              <a:t>: </a:t>
            </a:r>
          </a:p>
          <a:p>
            <a:r>
              <a:rPr lang="en-US" dirty="0"/>
              <a:t>[[g1,g2], [g3,g4]</a:t>
            </a:r>
          </a:p>
        </p:txBody>
      </p:sp>
      <p:sp>
        <p:nvSpPr>
          <p:cNvPr id="107" name="TextBox 106">
            <a:extLst>
              <a:ext uri="{FF2B5EF4-FFF2-40B4-BE49-F238E27FC236}">
                <a16:creationId xmlns:a16="http://schemas.microsoft.com/office/drawing/2014/main" id="{D9FEAAFB-3CEE-C575-24E2-B76F9FC1C93D}"/>
              </a:ext>
            </a:extLst>
          </p:cNvPr>
          <p:cNvSpPr txBox="1"/>
          <p:nvPr/>
        </p:nvSpPr>
        <p:spPr>
          <a:xfrm>
            <a:off x="9494652" y="3068091"/>
            <a:ext cx="1264961" cy="646331"/>
          </a:xfrm>
          <a:prstGeom prst="rect">
            <a:avLst/>
          </a:prstGeom>
          <a:noFill/>
        </p:spPr>
        <p:txBody>
          <a:bodyPr wrap="square" rtlCol="0">
            <a:spAutoFit/>
          </a:bodyPr>
          <a:lstStyle/>
          <a:p>
            <a:r>
              <a:rPr lang="en-US" dirty="0" err="1"/>
              <a:t>grpBy</a:t>
            </a:r>
            <a:r>
              <a:rPr lang="en-US" dirty="0"/>
              <a:t>: [[g3,g4]]</a:t>
            </a:r>
          </a:p>
        </p:txBody>
      </p:sp>
      <p:sp>
        <p:nvSpPr>
          <p:cNvPr id="108" name="TextBox 107">
            <a:extLst>
              <a:ext uri="{FF2B5EF4-FFF2-40B4-BE49-F238E27FC236}">
                <a16:creationId xmlns:a16="http://schemas.microsoft.com/office/drawing/2014/main" id="{FA8080BA-E1AD-23F0-38F5-77794CF70601}"/>
              </a:ext>
            </a:extLst>
          </p:cNvPr>
          <p:cNvSpPr txBox="1"/>
          <p:nvPr/>
        </p:nvSpPr>
        <p:spPr>
          <a:xfrm>
            <a:off x="7620408" y="3050442"/>
            <a:ext cx="1264961" cy="646331"/>
          </a:xfrm>
          <a:prstGeom prst="rect">
            <a:avLst/>
          </a:prstGeom>
          <a:noFill/>
        </p:spPr>
        <p:txBody>
          <a:bodyPr wrap="square" rtlCol="0">
            <a:spAutoFit/>
          </a:bodyPr>
          <a:lstStyle/>
          <a:p>
            <a:r>
              <a:rPr lang="en-US" dirty="0" err="1"/>
              <a:t>grpBy</a:t>
            </a:r>
            <a:r>
              <a:rPr lang="en-US" dirty="0"/>
              <a:t>: [[g1,g2]]</a:t>
            </a:r>
          </a:p>
        </p:txBody>
      </p:sp>
      <p:sp>
        <p:nvSpPr>
          <p:cNvPr id="121" name="Oval 120">
            <a:extLst>
              <a:ext uri="{FF2B5EF4-FFF2-40B4-BE49-F238E27FC236}">
                <a16:creationId xmlns:a16="http://schemas.microsoft.com/office/drawing/2014/main" id="{E0EAD794-5158-9839-F5F3-EC374A707781}"/>
              </a:ext>
            </a:extLst>
          </p:cNvPr>
          <p:cNvSpPr/>
          <p:nvPr/>
        </p:nvSpPr>
        <p:spPr>
          <a:xfrm>
            <a:off x="2319135" y="3232106"/>
            <a:ext cx="325821" cy="3258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a:extLst>
              <a:ext uri="{FF2B5EF4-FFF2-40B4-BE49-F238E27FC236}">
                <a16:creationId xmlns:a16="http://schemas.microsoft.com/office/drawing/2014/main" id="{DCFDEF07-9A66-AB0F-A13D-9588E3C6C7A2}"/>
              </a:ext>
            </a:extLst>
          </p:cNvPr>
          <p:cNvSpPr/>
          <p:nvPr/>
        </p:nvSpPr>
        <p:spPr>
          <a:xfrm>
            <a:off x="2319134" y="4077770"/>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10ED284-D15B-234B-84D6-3DCCA87D5A8E}"/>
              </a:ext>
            </a:extLst>
          </p:cNvPr>
          <p:cNvSpPr/>
          <p:nvPr/>
        </p:nvSpPr>
        <p:spPr>
          <a:xfrm>
            <a:off x="2881857" y="4077771"/>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22CAEB71-56D9-4D8C-5AEB-30835A812F18}"/>
              </a:ext>
            </a:extLst>
          </p:cNvPr>
          <p:cNvCxnSpPr>
            <a:cxnSpLocks/>
            <a:stCxn id="121" idx="4"/>
            <a:endCxn id="123" idx="0"/>
          </p:cNvCxnSpPr>
          <p:nvPr/>
        </p:nvCxnSpPr>
        <p:spPr>
          <a:xfrm flipH="1">
            <a:off x="2482045" y="3557927"/>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87F2EBA-7756-915D-7BDA-38B5B55F6B5F}"/>
              </a:ext>
            </a:extLst>
          </p:cNvPr>
          <p:cNvCxnSpPr>
            <a:cxnSpLocks/>
            <a:stCxn id="8" idx="2"/>
            <a:endCxn id="2" idx="4"/>
          </p:cNvCxnSpPr>
          <p:nvPr/>
        </p:nvCxnSpPr>
        <p:spPr>
          <a:xfrm flipH="1" flipV="1">
            <a:off x="389513" y="2638915"/>
            <a:ext cx="1124782" cy="1601767"/>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3FB006B1-74B7-5975-D72A-26F0ED663184}"/>
              </a:ext>
            </a:extLst>
          </p:cNvPr>
          <p:cNvSpPr/>
          <p:nvPr/>
        </p:nvSpPr>
        <p:spPr>
          <a:xfrm>
            <a:off x="4941885" y="3258412"/>
            <a:ext cx="325821" cy="32582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9C988296-C2C6-443A-C50C-5D5891DBEB81}"/>
              </a:ext>
            </a:extLst>
          </p:cNvPr>
          <p:cNvSpPr/>
          <p:nvPr/>
        </p:nvSpPr>
        <p:spPr>
          <a:xfrm>
            <a:off x="4941884" y="4104076"/>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F8FC4EA0-8981-5322-AAF2-EEC10DA3718E}"/>
              </a:ext>
            </a:extLst>
          </p:cNvPr>
          <p:cNvSpPr/>
          <p:nvPr/>
        </p:nvSpPr>
        <p:spPr>
          <a:xfrm>
            <a:off x="5504607" y="4104077"/>
            <a:ext cx="325821" cy="3258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158E116A-2BA1-2256-F2A7-1F619073F9CA}"/>
              </a:ext>
            </a:extLst>
          </p:cNvPr>
          <p:cNvCxnSpPr>
            <a:cxnSpLocks/>
            <a:stCxn id="123" idx="1"/>
            <a:endCxn id="2" idx="5"/>
          </p:cNvCxnSpPr>
          <p:nvPr/>
        </p:nvCxnSpPr>
        <p:spPr>
          <a:xfrm flipH="1" flipV="1">
            <a:off x="504708" y="2591200"/>
            <a:ext cx="1862141" cy="1534285"/>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0D8AF2C-74BF-CC07-6E3C-1852DF5BCD5C}"/>
              </a:ext>
            </a:extLst>
          </p:cNvPr>
          <p:cNvCxnSpPr>
            <a:cxnSpLocks/>
            <a:stCxn id="124" idx="1"/>
            <a:endCxn id="2" idx="6"/>
          </p:cNvCxnSpPr>
          <p:nvPr/>
        </p:nvCxnSpPr>
        <p:spPr>
          <a:xfrm flipH="1" flipV="1">
            <a:off x="552423" y="2476005"/>
            <a:ext cx="2377149" cy="1649481"/>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9C6345B-0DB0-60F4-C80D-1E1D85BE4732}"/>
              </a:ext>
            </a:extLst>
          </p:cNvPr>
          <p:cNvCxnSpPr>
            <a:cxnSpLocks/>
            <a:stCxn id="10" idx="3"/>
            <a:endCxn id="121" idx="0"/>
          </p:cNvCxnSpPr>
          <p:nvPr/>
        </p:nvCxnSpPr>
        <p:spPr>
          <a:xfrm flipH="1">
            <a:off x="2482046" y="1439643"/>
            <a:ext cx="381642" cy="179246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BBED30F-7C77-55DC-CBA2-69796D05D140}"/>
              </a:ext>
            </a:extLst>
          </p:cNvPr>
          <p:cNvCxnSpPr>
            <a:cxnSpLocks/>
            <a:stCxn id="10" idx="6"/>
            <a:endCxn id="128" idx="1"/>
          </p:cNvCxnSpPr>
          <p:nvPr/>
        </p:nvCxnSpPr>
        <p:spPr>
          <a:xfrm>
            <a:off x="3141794" y="1324448"/>
            <a:ext cx="1847806" cy="198167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15B2C56-62B5-46F8-11F4-E40B6A97E1FE}"/>
              </a:ext>
            </a:extLst>
          </p:cNvPr>
          <p:cNvCxnSpPr>
            <a:cxnSpLocks/>
            <a:stCxn id="128" idx="4"/>
            <a:endCxn id="129" idx="0"/>
          </p:cNvCxnSpPr>
          <p:nvPr/>
        </p:nvCxnSpPr>
        <p:spPr>
          <a:xfrm flipH="1">
            <a:off x="5104795" y="3584233"/>
            <a:ext cx="1" cy="51984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D79287E-C85E-5983-7AD6-469FF157D263}"/>
              </a:ext>
            </a:extLst>
          </p:cNvPr>
          <p:cNvCxnSpPr>
            <a:cxnSpLocks/>
            <a:stCxn id="128" idx="5"/>
            <a:endCxn id="130" idx="1"/>
          </p:cNvCxnSpPr>
          <p:nvPr/>
        </p:nvCxnSpPr>
        <p:spPr>
          <a:xfrm>
            <a:off x="5219991" y="3536518"/>
            <a:ext cx="332331" cy="61527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72F2C16D-E801-20EB-1C3A-34C2B300A976}"/>
              </a:ext>
            </a:extLst>
          </p:cNvPr>
          <p:cNvSpPr txBox="1"/>
          <p:nvPr/>
        </p:nvSpPr>
        <p:spPr>
          <a:xfrm>
            <a:off x="4180031" y="4444935"/>
            <a:ext cx="570645" cy="369332"/>
          </a:xfrm>
          <a:prstGeom prst="rect">
            <a:avLst/>
          </a:prstGeom>
          <a:noFill/>
        </p:spPr>
        <p:txBody>
          <a:bodyPr wrap="square" rtlCol="0">
            <a:spAutoFit/>
          </a:bodyPr>
          <a:lstStyle/>
          <a:p>
            <a:r>
              <a:rPr lang="en-US" dirty="0"/>
              <a:t>G3</a:t>
            </a:r>
          </a:p>
        </p:txBody>
      </p:sp>
      <p:sp>
        <p:nvSpPr>
          <p:cNvPr id="172" name="TextBox 171">
            <a:extLst>
              <a:ext uri="{FF2B5EF4-FFF2-40B4-BE49-F238E27FC236}">
                <a16:creationId xmlns:a16="http://schemas.microsoft.com/office/drawing/2014/main" id="{D2762CDE-67AA-48F9-E1F1-A21827FE5F3D}"/>
              </a:ext>
            </a:extLst>
          </p:cNvPr>
          <p:cNvSpPr txBox="1"/>
          <p:nvPr/>
        </p:nvSpPr>
        <p:spPr>
          <a:xfrm>
            <a:off x="5188431" y="4443154"/>
            <a:ext cx="570645" cy="369332"/>
          </a:xfrm>
          <a:prstGeom prst="rect">
            <a:avLst/>
          </a:prstGeom>
          <a:noFill/>
        </p:spPr>
        <p:txBody>
          <a:bodyPr wrap="square" rtlCol="0">
            <a:spAutoFit/>
          </a:bodyPr>
          <a:lstStyle/>
          <a:p>
            <a:r>
              <a:rPr lang="en-US" dirty="0"/>
              <a:t>G4</a:t>
            </a:r>
          </a:p>
        </p:txBody>
      </p:sp>
      <p:sp>
        <p:nvSpPr>
          <p:cNvPr id="177" name="Oval 176">
            <a:extLst>
              <a:ext uri="{FF2B5EF4-FFF2-40B4-BE49-F238E27FC236}">
                <a16:creationId xmlns:a16="http://schemas.microsoft.com/office/drawing/2014/main" id="{6416FF15-C1DB-8ECA-1906-640D7C9CDF17}"/>
              </a:ext>
            </a:extLst>
          </p:cNvPr>
          <p:cNvSpPr/>
          <p:nvPr/>
        </p:nvSpPr>
        <p:spPr>
          <a:xfrm>
            <a:off x="5265707" y="2393889"/>
            <a:ext cx="325821" cy="3258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a:extLst>
              <a:ext uri="{FF2B5EF4-FFF2-40B4-BE49-F238E27FC236}">
                <a16:creationId xmlns:a16="http://schemas.microsoft.com/office/drawing/2014/main" id="{A542DE95-DA3E-3200-9ED1-D2B2C12B239D}"/>
              </a:ext>
            </a:extLst>
          </p:cNvPr>
          <p:cNvCxnSpPr>
            <a:cxnSpLocks/>
            <a:stCxn id="14" idx="0"/>
            <a:endCxn id="177" idx="2"/>
          </p:cNvCxnSpPr>
          <p:nvPr/>
        </p:nvCxnSpPr>
        <p:spPr>
          <a:xfrm flipV="1">
            <a:off x="4111231" y="2556800"/>
            <a:ext cx="1154476" cy="701612"/>
          </a:xfrm>
          <a:prstGeom prst="line">
            <a:avLst/>
          </a:prstGeom>
          <a:ln w="2857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90863F2-4C31-F701-D50E-65C416DD4910}"/>
              </a:ext>
            </a:extLst>
          </p:cNvPr>
          <p:cNvCxnSpPr>
            <a:cxnSpLocks/>
            <a:stCxn id="15" idx="7"/>
            <a:endCxn id="177" idx="3"/>
          </p:cNvCxnSpPr>
          <p:nvPr/>
        </p:nvCxnSpPr>
        <p:spPr>
          <a:xfrm flipV="1">
            <a:off x="4226425" y="2671995"/>
            <a:ext cx="1086997" cy="147979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E36D8FE-92CE-8F49-ACA9-B4B0C6A5AD52}"/>
              </a:ext>
            </a:extLst>
          </p:cNvPr>
          <p:cNvCxnSpPr>
            <a:cxnSpLocks/>
            <a:stCxn id="16" idx="0"/>
            <a:endCxn id="177" idx="3"/>
          </p:cNvCxnSpPr>
          <p:nvPr/>
        </p:nvCxnSpPr>
        <p:spPr>
          <a:xfrm flipV="1">
            <a:off x="4673953" y="2671995"/>
            <a:ext cx="639469" cy="143208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3CB3BB0-581C-0701-CCF5-7DED055C340B}"/>
              </a:ext>
            </a:extLst>
          </p:cNvPr>
          <p:cNvCxnSpPr>
            <a:cxnSpLocks/>
            <a:stCxn id="129" idx="7"/>
            <a:endCxn id="177" idx="4"/>
          </p:cNvCxnSpPr>
          <p:nvPr/>
        </p:nvCxnSpPr>
        <p:spPr>
          <a:xfrm flipV="1">
            <a:off x="5219990" y="2719710"/>
            <a:ext cx="208628" cy="1432081"/>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A78AD75-F359-27C5-750C-34A8AEF198F4}"/>
              </a:ext>
            </a:extLst>
          </p:cNvPr>
          <p:cNvCxnSpPr>
            <a:cxnSpLocks/>
            <a:stCxn id="130" idx="0"/>
            <a:endCxn id="177" idx="4"/>
          </p:cNvCxnSpPr>
          <p:nvPr/>
        </p:nvCxnSpPr>
        <p:spPr>
          <a:xfrm flipH="1" flipV="1">
            <a:off x="5428618" y="2719710"/>
            <a:ext cx="238900" cy="1384367"/>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1466A6B4-26A2-E4E6-C0EF-5B4D20AD2D12}"/>
              </a:ext>
            </a:extLst>
          </p:cNvPr>
          <p:cNvSpPr txBox="1"/>
          <p:nvPr/>
        </p:nvSpPr>
        <p:spPr>
          <a:xfrm>
            <a:off x="903656" y="3217750"/>
            <a:ext cx="483147" cy="369332"/>
          </a:xfrm>
          <a:prstGeom prst="rect">
            <a:avLst/>
          </a:prstGeom>
          <a:noFill/>
        </p:spPr>
        <p:txBody>
          <a:bodyPr wrap="square" rtlCol="0">
            <a:spAutoFit/>
          </a:bodyPr>
          <a:lstStyle/>
          <a:p>
            <a:r>
              <a:rPr lang="en-US" dirty="0"/>
              <a:t>G1</a:t>
            </a:r>
          </a:p>
        </p:txBody>
      </p:sp>
      <p:sp>
        <p:nvSpPr>
          <p:cNvPr id="197" name="TextBox 196">
            <a:extLst>
              <a:ext uri="{FF2B5EF4-FFF2-40B4-BE49-F238E27FC236}">
                <a16:creationId xmlns:a16="http://schemas.microsoft.com/office/drawing/2014/main" id="{5E3E1893-49D9-7FD1-02B5-8E8EB4D5D8F1}"/>
              </a:ext>
            </a:extLst>
          </p:cNvPr>
          <p:cNvSpPr txBox="1"/>
          <p:nvPr/>
        </p:nvSpPr>
        <p:spPr>
          <a:xfrm>
            <a:off x="2255041" y="3220386"/>
            <a:ext cx="483147" cy="369332"/>
          </a:xfrm>
          <a:prstGeom prst="rect">
            <a:avLst/>
          </a:prstGeom>
          <a:noFill/>
        </p:spPr>
        <p:txBody>
          <a:bodyPr wrap="square" rtlCol="0">
            <a:spAutoFit/>
          </a:bodyPr>
          <a:lstStyle/>
          <a:p>
            <a:r>
              <a:rPr lang="en-US" dirty="0"/>
              <a:t>G2</a:t>
            </a:r>
          </a:p>
        </p:txBody>
      </p:sp>
      <p:sp>
        <p:nvSpPr>
          <p:cNvPr id="198" name="TextBox 197">
            <a:extLst>
              <a:ext uri="{FF2B5EF4-FFF2-40B4-BE49-F238E27FC236}">
                <a16:creationId xmlns:a16="http://schemas.microsoft.com/office/drawing/2014/main" id="{457498A3-83CB-5E20-F18E-E457B21EDD7E}"/>
              </a:ext>
            </a:extLst>
          </p:cNvPr>
          <p:cNvSpPr txBox="1"/>
          <p:nvPr/>
        </p:nvSpPr>
        <p:spPr>
          <a:xfrm>
            <a:off x="3876849" y="3256094"/>
            <a:ext cx="483147" cy="369332"/>
          </a:xfrm>
          <a:prstGeom prst="rect">
            <a:avLst/>
          </a:prstGeom>
          <a:noFill/>
        </p:spPr>
        <p:txBody>
          <a:bodyPr wrap="square" rtlCol="0">
            <a:spAutoFit/>
          </a:bodyPr>
          <a:lstStyle/>
          <a:p>
            <a:r>
              <a:rPr lang="en-US" dirty="0"/>
              <a:t>G3</a:t>
            </a:r>
          </a:p>
        </p:txBody>
      </p:sp>
      <p:sp>
        <p:nvSpPr>
          <p:cNvPr id="199" name="TextBox 198">
            <a:extLst>
              <a:ext uri="{FF2B5EF4-FFF2-40B4-BE49-F238E27FC236}">
                <a16:creationId xmlns:a16="http://schemas.microsoft.com/office/drawing/2014/main" id="{71679B8B-1DB8-3627-1806-7CE91318F553}"/>
              </a:ext>
            </a:extLst>
          </p:cNvPr>
          <p:cNvSpPr txBox="1"/>
          <p:nvPr/>
        </p:nvSpPr>
        <p:spPr>
          <a:xfrm>
            <a:off x="4890897" y="3240535"/>
            <a:ext cx="483147" cy="369332"/>
          </a:xfrm>
          <a:prstGeom prst="rect">
            <a:avLst/>
          </a:prstGeom>
          <a:noFill/>
        </p:spPr>
        <p:txBody>
          <a:bodyPr wrap="square" rtlCol="0">
            <a:spAutoFit/>
          </a:bodyPr>
          <a:lstStyle/>
          <a:p>
            <a:r>
              <a:rPr lang="en-US" dirty="0"/>
              <a:t>G4</a:t>
            </a:r>
          </a:p>
        </p:txBody>
      </p:sp>
      <p:sp>
        <p:nvSpPr>
          <p:cNvPr id="200" name="TextBox 199">
            <a:extLst>
              <a:ext uri="{FF2B5EF4-FFF2-40B4-BE49-F238E27FC236}">
                <a16:creationId xmlns:a16="http://schemas.microsoft.com/office/drawing/2014/main" id="{101C3826-5984-525C-9EC4-B4AF86B8FC81}"/>
              </a:ext>
            </a:extLst>
          </p:cNvPr>
          <p:cNvSpPr txBox="1"/>
          <p:nvPr/>
        </p:nvSpPr>
        <p:spPr>
          <a:xfrm>
            <a:off x="175698" y="1946849"/>
            <a:ext cx="1006266" cy="369332"/>
          </a:xfrm>
          <a:prstGeom prst="rect">
            <a:avLst/>
          </a:prstGeom>
          <a:noFill/>
        </p:spPr>
        <p:txBody>
          <a:bodyPr wrap="square" rtlCol="0">
            <a:spAutoFit/>
          </a:bodyPr>
          <a:lstStyle/>
          <a:p>
            <a:r>
              <a:rPr lang="en-US" dirty="0"/>
              <a:t>[G1, G2]</a:t>
            </a:r>
          </a:p>
        </p:txBody>
      </p:sp>
      <p:sp>
        <p:nvSpPr>
          <p:cNvPr id="201" name="TextBox 200">
            <a:extLst>
              <a:ext uri="{FF2B5EF4-FFF2-40B4-BE49-F238E27FC236}">
                <a16:creationId xmlns:a16="http://schemas.microsoft.com/office/drawing/2014/main" id="{66BA7A49-0A39-086E-8DF0-7ACEA264EFD3}"/>
              </a:ext>
            </a:extLst>
          </p:cNvPr>
          <p:cNvSpPr txBox="1"/>
          <p:nvPr/>
        </p:nvSpPr>
        <p:spPr>
          <a:xfrm>
            <a:off x="5319018" y="2031657"/>
            <a:ext cx="1006266" cy="369332"/>
          </a:xfrm>
          <a:prstGeom prst="rect">
            <a:avLst/>
          </a:prstGeom>
          <a:noFill/>
        </p:spPr>
        <p:txBody>
          <a:bodyPr wrap="square" rtlCol="0">
            <a:spAutoFit/>
          </a:bodyPr>
          <a:lstStyle/>
          <a:p>
            <a:r>
              <a:rPr lang="en-US" dirty="0"/>
              <a:t>[G3, G4]</a:t>
            </a:r>
          </a:p>
        </p:txBody>
      </p:sp>
      <p:sp>
        <p:nvSpPr>
          <p:cNvPr id="202" name="TextBox 201">
            <a:extLst>
              <a:ext uri="{FF2B5EF4-FFF2-40B4-BE49-F238E27FC236}">
                <a16:creationId xmlns:a16="http://schemas.microsoft.com/office/drawing/2014/main" id="{832405E2-3347-750B-0700-96CDE83E0909}"/>
              </a:ext>
            </a:extLst>
          </p:cNvPr>
          <p:cNvSpPr txBox="1"/>
          <p:nvPr/>
        </p:nvSpPr>
        <p:spPr>
          <a:xfrm>
            <a:off x="2059566" y="796089"/>
            <a:ext cx="1740012" cy="369332"/>
          </a:xfrm>
          <a:prstGeom prst="rect">
            <a:avLst/>
          </a:prstGeom>
          <a:noFill/>
        </p:spPr>
        <p:txBody>
          <a:bodyPr wrap="square" rtlCol="0">
            <a:spAutoFit/>
          </a:bodyPr>
          <a:lstStyle/>
          <a:p>
            <a:r>
              <a:rPr lang="en-US" dirty="0"/>
              <a:t>[G1, G2, G3, G4]</a:t>
            </a:r>
          </a:p>
        </p:txBody>
      </p:sp>
      <p:cxnSp>
        <p:nvCxnSpPr>
          <p:cNvPr id="203" name="Straight Connector 202">
            <a:extLst>
              <a:ext uri="{FF2B5EF4-FFF2-40B4-BE49-F238E27FC236}">
                <a16:creationId xmlns:a16="http://schemas.microsoft.com/office/drawing/2014/main" id="{D2B78A60-93DC-E37C-028E-3BD28926D4CF}"/>
              </a:ext>
            </a:extLst>
          </p:cNvPr>
          <p:cNvCxnSpPr>
            <a:cxnSpLocks/>
            <a:stCxn id="199" idx="0"/>
          </p:cNvCxnSpPr>
          <p:nvPr/>
        </p:nvCxnSpPr>
        <p:spPr>
          <a:xfrm flipV="1">
            <a:off x="5132471" y="2709200"/>
            <a:ext cx="285636" cy="531335"/>
          </a:xfrm>
          <a:prstGeom prst="line">
            <a:avLst/>
          </a:prstGeom>
          <a:ln w="2857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06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5455</TotalTime>
  <Words>1556</Words>
  <Application>Microsoft Macintosh PowerPoint</Application>
  <PresentationFormat>Widescreen</PresentationFormat>
  <Paragraphs>335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How Labels Propagate</vt:lpstr>
      <vt:lpstr>PowerPoint Presentation</vt:lpstr>
      <vt:lpstr>PowerPoint Presentation</vt:lpstr>
      <vt:lpstr>PowerPoint Presentation</vt:lpstr>
      <vt:lpstr>PowerPoint Presentation</vt:lpstr>
      <vt:lpstr>PowerPoint Presentation</vt:lpstr>
      <vt:lpstr>PowerPoint Presentation</vt:lpstr>
      <vt:lpstr>Compression of to TAG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Daga, Harshit</dc:creator>
  <cp:lastModifiedBy>Daga, Harshit</cp:lastModifiedBy>
  <cp:revision>84</cp:revision>
  <dcterms:created xsi:type="dcterms:W3CDTF">2022-12-16T09:42:19Z</dcterms:created>
  <dcterms:modified xsi:type="dcterms:W3CDTF">2022-12-20T04:38:03Z</dcterms:modified>
</cp:coreProperties>
</file>